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avi" ContentType="video/x-msvide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0" r:id="rId3"/>
  </p:sldMasterIdLst>
  <p:notesMasterIdLst>
    <p:notesMasterId r:id="rId45"/>
  </p:notesMasterIdLst>
  <p:sldIdLst>
    <p:sldId id="308" r:id="rId4"/>
    <p:sldId id="324" r:id="rId5"/>
    <p:sldId id="326" r:id="rId6"/>
    <p:sldId id="325" r:id="rId7"/>
    <p:sldId id="314" r:id="rId8"/>
    <p:sldId id="327" r:id="rId9"/>
    <p:sldId id="328" r:id="rId10"/>
    <p:sldId id="329" r:id="rId11"/>
    <p:sldId id="330" r:id="rId12"/>
    <p:sldId id="331" r:id="rId13"/>
    <p:sldId id="332" r:id="rId14"/>
    <p:sldId id="333" r:id="rId15"/>
    <p:sldId id="334" r:id="rId16"/>
    <p:sldId id="335" r:id="rId17"/>
    <p:sldId id="316" r:id="rId18"/>
    <p:sldId id="309" r:id="rId19"/>
    <p:sldId id="317" r:id="rId20"/>
    <p:sldId id="297" r:id="rId21"/>
    <p:sldId id="318" r:id="rId22"/>
    <p:sldId id="319" r:id="rId23"/>
    <p:sldId id="315" r:id="rId24"/>
    <p:sldId id="320" r:id="rId25"/>
    <p:sldId id="262" r:id="rId26"/>
    <p:sldId id="305" r:id="rId27"/>
    <p:sldId id="322" r:id="rId28"/>
    <p:sldId id="310" r:id="rId29"/>
    <p:sldId id="321" r:id="rId30"/>
    <p:sldId id="311" r:id="rId31"/>
    <p:sldId id="306" r:id="rId32"/>
    <p:sldId id="260" r:id="rId33"/>
    <p:sldId id="261" r:id="rId34"/>
    <p:sldId id="263" r:id="rId35"/>
    <p:sldId id="268" r:id="rId36"/>
    <p:sldId id="277" r:id="rId37"/>
    <p:sldId id="312" r:id="rId38"/>
    <p:sldId id="302" r:id="rId39"/>
    <p:sldId id="278" r:id="rId40"/>
    <p:sldId id="282" r:id="rId41"/>
    <p:sldId id="283" r:id="rId42"/>
    <p:sldId id="336" r:id="rId43"/>
    <p:sldId id="299" r:id="rId44"/>
  </p:sldIdLst>
  <p:sldSz cx="9144000" cy="5143500" type="screen16x9"/>
  <p:notesSz cx="6858000" cy="9144000"/>
  <p:custDataLst>
    <p:tags r:id="rId46"/>
  </p:custDataLst>
  <p:defaultTextStyle>
    <a:defPPr>
      <a:defRPr lang="zh-CN"/>
    </a:defPPr>
    <a:lvl1pPr marL="0" algn="l" defTabSz="685511" rtl="0" eaLnBrk="1" latinLnBrk="0" hangingPunct="1">
      <a:defRPr sz="1400" kern="1200">
        <a:solidFill>
          <a:schemeClr val="tx1"/>
        </a:solidFill>
        <a:latin typeface="+mn-lt"/>
        <a:ea typeface="+mn-ea"/>
        <a:cs typeface="+mn-cs"/>
      </a:defRPr>
    </a:lvl1pPr>
    <a:lvl2pPr marL="342749" algn="l" defTabSz="685511" rtl="0" eaLnBrk="1" latinLnBrk="0" hangingPunct="1">
      <a:defRPr sz="1400" kern="1200">
        <a:solidFill>
          <a:schemeClr val="tx1"/>
        </a:solidFill>
        <a:latin typeface="+mn-lt"/>
        <a:ea typeface="+mn-ea"/>
        <a:cs typeface="+mn-cs"/>
      </a:defRPr>
    </a:lvl2pPr>
    <a:lvl3pPr marL="685511" algn="l" defTabSz="685511" rtl="0" eaLnBrk="1" latinLnBrk="0" hangingPunct="1">
      <a:defRPr sz="1400" kern="1200">
        <a:solidFill>
          <a:schemeClr val="tx1"/>
        </a:solidFill>
        <a:latin typeface="+mn-lt"/>
        <a:ea typeface="+mn-ea"/>
        <a:cs typeface="+mn-cs"/>
      </a:defRPr>
    </a:lvl3pPr>
    <a:lvl4pPr marL="1028267" algn="l" defTabSz="685511" rtl="0" eaLnBrk="1" latinLnBrk="0" hangingPunct="1">
      <a:defRPr sz="1400" kern="1200">
        <a:solidFill>
          <a:schemeClr val="tx1"/>
        </a:solidFill>
        <a:latin typeface="+mn-lt"/>
        <a:ea typeface="+mn-ea"/>
        <a:cs typeface="+mn-cs"/>
      </a:defRPr>
    </a:lvl4pPr>
    <a:lvl5pPr marL="1371022" algn="l" defTabSz="685511" rtl="0" eaLnBrk="1" latinLnBrk="0" hangingPunct="1">
      <a:defRPr sz="1400" kern="1200">
        <a:solidFill>
          <a:schemeClr val="tx1"/>
        </a:solidFill>
        <a:latin typeface="+mn-lt"/>
        <a:ea typeface="+mn-ea"/>
        <a:cs typeface="+mn-cs"/>
      </a:defRPr>
    </a:lvl5pPr>
    <a:lvl6pPr marL="1713785" algn="l" defTabSz="685511" rtl="0" eaLnBrk="1" latinLnBrk="0" hangingPunct="1">
      <a:defRPr sz="1400" kern="1200">
        <a:solidFill>
          <a:schemeClr val="tx1"/>
        </a:solidFill>
        <a:latin typeface="+mn-lt"/>
        <a:ea typeface="+mn-ea"/>
        <a:cs typeface="+mn-cs"/>
      </a:defRPr>
    </a:lvl6pPr>
    <a:lvl7pPr marL="2056532" algn="l" defTabSz="685511" rtl="0" eaLnBrk="1" latinLnBrk="0" hangingPunct="1">
      <a:defRPr sz="1400" kern="1200">
        <a:solidFill>
          <a:schemeClr val="tx1"/>
        </a:solidFill>
        <a:latin typeface="+mn-lt"/>
        <a:ea typeface="+mn-ea"/>
        <a:cs typeface="+mn-cs"/>
      </a:defRPr>
    </a:lvl7pPr>
    <a:lvl8pPr marL="2399280" algn="l" defTabSz="685511" rtl="0" eaLnBrk="1" latinLnBrk="0" hangingPunct="1">
      <a:defRPr sz="1400" kern="1200">
        <a:solidFill>
          <a:schemeClr val="tx1"/>
        </a:solidFill>
        <a:latin typeface="+mn-lt"/>
        <a:ea typeface="+mn-ea"/>
        <a:cs typeface="+mn-cs"/>
      </a:defRPr>
    </a:lvl8pPr>
    <a:lvl9pPr marL="2742029" algn="l" defTabSz="685511"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BEA1"/>
    <a:srgbClr val="2FC9FF"/>
    <a:srgbClr val="41A0DA"/>
    <a:srgbClr val="9148C8"/>
    <a:srgbClr val="0B192B"/>
    <a:srgbClr val="00458A"/>
    <a:srgbClr val="53D2FF"/>
    <a:srgbClr val="000000"/>
    <a:srgbClr val="0066CC"/>
    <a:srgbClr val="63BB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02" autoAdjust="0"/>
    <p:restoredTop sz="95872" autoAdjust="0"/>
  </p:normalViewPr>
  <p:slideViewPr>
    <p:cSldViewPr>
      <p:cViewPr varScale="1">
        <p:scale>
          <a:sx n="116" d="100"/>
          <a:sy n="116" d="100"/>
        </p:scale>
        <p:origin x="492" y="9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4" d="100"/>
        <a:sy n="154"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gs" Target="tags/tag1.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spPr>
            <a:effectLst>
              <a:innerShdw blurRad="63500" dist="50800" dir="13500000">
                <a:prstClr val="black">
                  <a:alpha val="50000"/>
                </a:prstClr>
              </a:innerShdw>
            </a:effectLst>
          </c:spPr>
          <c:dPt>
            <c:idx val="0"/>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6390-4366-9112-95EDE5FE8C0C}"/>
              </c:ext>
            </c:extLst>
          </c:dPt>
          <c:dPt>
            <c:idx val="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6390-4366-9112-95EDE5FE8C0C}"/>
              </c:ext>
            </c:extLst>
          </c:dPt>
          <c:dPt>
            <c:idx val="2"/>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5-6390-4366-9112-95EDE5FE8C0C}"/>
              </c:ext>
            </c:extLst>
          </c:dPt>
          <c:dPt>
            <c:idx val="3"/>
            <c:bubble3D val="0"/>
            <c:spPr>
              <a:solidFill>
                <a:srgbClr val="AFA9FF"/>
              </a:solidFill>
              <a:ln w="19050">
                <a:solidFill>
                  <a:srgbClr val="AFA9FF"/>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7-6390-4366-9112-95EDE5FE8C0C}"/>
              </c:ext>
            </c:extLst>
          </c:dPt>
          <c:dPt>
            <c:idx val="4"/>
            <c:bubble3D val="0"/>
            <c:spPr>
              <a:solidFill>
                <a:srgbClr val="AFA9FF"/>
              </a:solidFill>
              <a:ln w="19050">
                <a:solidFill>
                  <a:srgbClr val="AFA9FF"/>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9-6390-4366-9112-95EDE5FE8C0C}"/>
              </c:ext>
            </c:extLst>
          </c:dPt>
          <c:dPt>
            <c:idx val="5"/>
            <c:bubble3D val="0"/>
            <c:spPr>
              <a:solidFill>
                <a:srgbClr val="FE8081"/>
              </a:solidFill>
              <a:ln w="19050">
                <a:solidFill>
                  <a:srgbClr val="FE808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B-6390-4366-9112-95EDE5FE8C0C}"/>
              </c:ext>
            </c:extLst>
          </c:dPt>
          <c:dPt>
            <c:idx val="6"/>
            <c:bubble3D val="0"/>
            <c:spPr>
              <a:solidFill>
                <a:srgbClr val="FE8081"/>
              </a:solidFill>
              <a:ln w="19050">
                <a:solidFill>
                  <a:srgbClr val="FE808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D-6390-4366-9112-95EDE5FE8C0C}"/>
              </c:ext>
            </c:extLst>
          </c:dPt>
          <c:dPt>
            <c:idx val="7"/>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F-6390-4366-9112-95EDE5FE8C0C}"/>
              </c:ext>
            </c:extLst>
          </c:dPt>
          <c:dPt>
            <c:idx val="8"/>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11-6390-4366-9112-95EDE5FE8C0C}"/>
              </c:ext>
            </c:extLst>
          </c:dPt>
          <c:dPt>
            <c:idx val="9"/>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13-6390-4366-9112-95EDE5FE8C0C}"/>
              </c:ext>
            </c:extLst>
          </c:dPt>
          <c:dPt>
            <c:idx val="10"/>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15-6390-4366-9112-95EDE5FE8C0C}"/>
              </c:ext>
            </c:extLst>
          </c:dPt>
          <c:dPt>
            <c:idx val="1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17-6390-4366-9112-95EDE5FE8C0C}"/>
              </c:ext>
            </c:extLst>
          </c:dPt>
          <c:cat>
            <c:strRef>
              <c:f>Sheet1!$A$2:$A$13</c:f>
              <c:strCache>
                <c:ptCount val="12"/>
                <c:pt idx="0">
                  <c:v>季度</c:v>
                </c:pt>
                <c:pt idx="1">
                  <c:v>季度</c:v>
                </c:pt>
                <c:pt idx="2">
                  <c:v>季度</c:v>
                </c:pt>
                <c:pt idx="3">
                  <c:v>季度</c:v>
                </c:pt>
                <c:pt idx="4">
                  <c:v>季度</c:v>
                </c:pt>
                <c:pt idx="5">
                  <c:v>季度</c:v>
                </c:pt>
                <c:pt idx="6">
                  <c:v>季度</c:v>
                </c:pt>
                <c:pt idx="7">
                  <c:v>季度</c:v>
                </c:pt>
                <c:pt idx="8">
                  <c:v>季度</c:v>
                </c:pt>
                <c:pt idx="9">
                  <c:v>季度</c:v>
                </c:pt>
                <c:pt idx="10">
                  <c:v>季度</c:v>
                </c:pt>
                <c:pt idx="11">
                  <c:v>季度</c:v>
                </c:pt>
              </c:strCache>
            </c:strRef>
          </c:cat>
          <c:val>
            <c:numRef>
              <c:f>Sheet1!$B$2:$B$13</c:f>
              <c:numCache>
                <c:formatCode>0.00_);[Red]\(0.00\)</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extLst xmlns:c16r2="http://schemas.microsoft.com/office/drawing/2015/06/chart">
            <c:ext xmlns:c16="http://schemas.microsoft.com/office/drawing/2014/chart" uri="{C3380CC4-5D6E-409C-BE32-E72D297353CC}">
              <c16:uniqueId val="{00000018-6390-4366-9112-95EDE5FE8C0C}"/>
            </c:ext>
          </c:extLst>
        </c:ser>
        <c:ser>
          <c:idx val="1"/>
          <c:order val="1"/>
          <c:tx>
            <c:strRef>
              <c:f>Sheet1!$C$1</c:f>
              <c:strCache>
                <c:ptCount val="1"/>
                <c:pt idx="0">
                  <c:v>列2</c:v>
                </c:pt>
              </c:strCache>
            </c:strRef>
          </c:tx>
          <c:spPr>
            <a:effectLst>
              <a:innerShdw blurRad="63500" dist="50800" dir="13500000">
                <a:prstClr val="black">
                  <a:alpha val="50000"/>
                </a:prstClr>
              </a:innerShdw>
            </a:effectLst>
          </c:spPr>
          <c:dPt>
            <c:idx val="0"/>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1A-6390-4366-9112-95EDE5FE8C0C}"/>
              </c:ext>
            </c:extLst>
          </c:dPt>
          <c:dPt>
            <c:idx val="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1C-6390-4366-9112-95EDE5FE8C0C}"/>
              </c:ext>
            </c:extLst>
          </c:dPt>
          <c:dPt>
            <c:idx val="2"/>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1E-6390-4366-9112-95EDE5FE8C0C}"/>
              </c:ext>
            </c:extLst>
          </c:dPt>
          <c:dPt>
            <c:idx val="3"/>
            <c:bubble3D val="0"/>
            <c:spPr>
              <a:solidFill>
                <a:srgbClr val="AFA9FF"/>
              </a:solidFill>
              <a:ln w="19050">
                <a:solidFill>
                  <a:srgbClr val="AFA9FF"/>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20-6390-4366-9112-95EDE5FE8C0C}"/>
              </c:ext>
            </c:extLst>
          </c:dPt>
          <c:dPt>
            <c:idx val="4"/>
            <c:bubble3D val="0"/>
            <c:spPr>
              <a:solidFill>
                <a:srgbClr val="AFA9FF"/>
              </a:solidFill>
              <a:ln w="19050">
                <a:solidFill>
                  <a:srgbClr val="AFA9FF"/>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22-6390-4366-9112-95EDE5FE8C0C}"/>
              </c:ext>
            </c:extLst>
          </c:dPt>
          <c:dPt>
            <c:idx val="5"/>
            <c:bubble3D val="0"/>
            <c:spPr>
              <a:solidFill>
                <a:srgbClr val="FE8081"/>
              </a:solidFill>
              <a:ln w="19050">
                <a:solidFill>
                  <a:srgbClr val="FE808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24-6390-4366-9112-95EDE5FE8C0C}"/>
              </c:ext>
            </c:extLst>
          </c:dPt>
          <c:dPt>
            <c:idx val="6"/>
            <c:bubble3D val="0"/>
            <c:spPr>
              <a:solidFill>
                <a:srgbClr val="FE8081"/>
              </a:solidFill>
              <a:ln w="19050">
                <a:solidFill>
                  <a:srgbClr val="FE808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26-6390-4366-9112-95EDE5FE8C0C}"/>
              </c:ext>
            </c:extLst>
          </c:dPt>
          <c:dPt>
            <c:idx val="7"/>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28-6390-4366-9112-95EDE5FE8C0C}"/>
              </c:ext>
            </c:extLst>
          </c:dPt>
          <c:dPt>
            <c:idx val="8"/>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2A-6390-4366-9112-95EDE5FE8C0C}"/>
              </c:ext>
            </c:extLst>
          </c:dPt>
          <c:dPt>
            <c:idx val="9"/>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2C-6390-4366-9112-95EDE5FE8C0C}"/>
              </c:ext>
            </c:extLst>
          </c:dPt>
          <c:dPt>
            <c:idx val="10"/>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2E-6390-4366-9112-95EDE5FE8C0C}"/>
              </c:ext>
            </c:extLst>
          </c:dPt>
          <c:dPt>
            <c:idx val="1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30-6390-4366-9112-95EDE5FE8C0C}"/>
              </c:ext>
            </c:extLst>
          </c:dPt>
          <c:cat>
            <c:strRef>
              <c:f>Sheet1!$A$2:$A$13</c:f>
              <c:strCache>
                <c:ptCount val="12"/>
                <c:pt idx="0">
                  <c:v>季度</c:v>
                </c:pt>
                <c:pt idx="1">
                  <c:v>季度</c:v>
                </c:pt>
                <c:pt idx="2">
                  <c:v>季度</c:v>
                </c:pt>
                <c:pt idx="3">
                  <c:v>季度</c:v>
                </c:pt>
                <c:pt idx="4">
                  <c:v>季度</c:v>
                </c:pt>
                <c:pt idx="5">
                  <c:v>季度</c:v>
                </c:pt>
                <c:pt idx="6">
                  <c:v>季度</c:v>
                </c:pt>
                <c:pt idx="7">
                  <c:v>季度</c:v>
                </c:pt>
                <c:pt idx="8">
                  <c:v>季度</c:v>
                </c:pt>
                <c:pt idx="9">
                  <c:v>季度</c:v>
                </c:pt>
                <c:pt idx="10">
                  <c:v>季度</c:v>
                </c:pt>
                <c:pt idx="11">
                  <c:v>季度</c:v>
                </c:pt>
              </c:strCache>
            </c:strRef>
          </c:cat>
          <c:val>
            <c:numRef>
              <c:f>Sheet1!$C$2:$C$13</c:f>
              <c:numCache>
                <c:formatCode>0.00_);[Red]\(0.00\)</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extLst xmlns:c16r2="http://schemas.microsoft.com/office/drawing/2015/06/chart">
            <c:ext xmlns:c16="http://schemas.microsoft.com/office/drawing/2014/chart" uri="{C3380CC4-5D6E-409C-BE32-E72D297353CC}">
              <c16:uniqueId val="{00000031-6390-4366-9112-95EDE5FE8C0C}"/>
            </c:ext>
          </c:extLst>
        </c:ser>
        <c:ser>
          <c:idx val="2"/>
          <c:order val="2"/>
          <c:tx>
            <c:strRef>
              <c:f>Sheet1!$D$1</c:f>
              <c:strCache>
                <c:ptCount val="1"/>
                <c:pt idx="0">
                  <c:v>列3</c:v>
                </c:pt>
              </c:strCache>
            </c:strRef>
          </c:tx>
          <c:spPr>
            <a:effectLst>
              <a:innerShdw blurRad="63500" dist="50800" dir="13500000">
                <a:prstClr val="black">
                  <a:alpha val="50000"/>
                </a:prstClr>
              </a:innerShdw>
            </a:effectLst>
          </c:spPr>
          <c:dPt>
            <c:idx val="0"/>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33-6390-4366-9112-95EDE5FE8C0C}"/>
              </c:ext>
            </c:extLst>
          </c:dPt>
          <c:dPt>
            <c:idx val="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35-6390-4366-9112-95EDE5FE8C0C}"/>
              </c:ext>
            </c:extLst>
          </c:dPt>
          <c:dPt>
            <c:idx val="2"/>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37-6390-4366-9112-95EDE5FE8C0C}"/>
              </c:ext>
            </c:extLst>
          </c:dPt>
          <c:dPt>
            <c:idx val="3"/>
            <c:bubble3D val="0"/>
            <c:spPr>
              <a:solidFill>
                <a:srgbClr val="AFA9FF"/>
              </a:solidFill>
              <a:ln w="19050">
                <a:solidFill>
                  <a:srgbClr val="AFA9FF"/>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39-6390-4366-9112-95EDE5FE8C0C}"/>
              </c:ext>
            </c:extLst>
          </c:dPt>
          <c:dPt>
            <c:idx val="4"/>
            <c:bubble3D val="0"/>
            <c:spPr>
              <a:solidFill>
                <a:srgbClr val="AFA9FF"/>
              </a:solidFill>
              <a:ln w="19050">
                <a:solidFill>
                  <a:srgbClr val="AFA9FF"/>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3B-6390-4366-9112-95EDE5FE8C0C}"/>
              </c:ext>
            </c:extLst>
          </c:dPt>
          <c:dPt>
            <c:idx val="5"/>
            <c:bubble3D val="0"/>
            <c:spPr>
              <a:solidFill>
                <a:srgbClr val="FE8081"/>
              </a:solidFill>
              <a:ln w="19050">
                <a:solidFill>
                  <a:srgbClr val="FE808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3D-6390-4366-9112-95EDE5FE8C0C}"/>
              </c:ext>
            </c:extLst>
          </c:dPt>
          <c:dPt>
            <c:idx val="6"/>
            <c:bubble3D val="0"/>
            <c:spPr>
              <a:solidFill>
                <a:srgbClr val="FE8081"/>
              </a:solidFill>
              <a:ln w="19050">
                <a:solidFill>
                  <a:srgbClr val="FE808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3F-6390-4366-9112-95EDE5FE8C0C}"/>
              </c:ext>
            </c:extLst>
          </c:dPt>
          <c:dPt>
            <c:idx val="7"/>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41-6390-4366-9112-95EDE5FE8C0C}"/>
              </c:ext>
            </c:extLst>
          </c:dPt>
          <c:dPt>
            <c:idx val="8"/>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43-6390-4366-9112-95EDE5FE8C0C}"/>
              </c:ext>
            </c:extLst>
          </c:dPt>
          <c:dPt>
            <c:idx val="9"/>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45-6390-4366-9112-95EDE5FE8C0C}"/>
              </c:ext>
            </c:extLst>
          </c:dPt>
          <c:dPt>
            <c:idx val="10"/>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47-6390-4366-9112-95EDE5FE8C0C}"/>
              </c:ext>
            </c:extLst>
          </c:dPt>
          <c:dPt>
            <c:idx val="1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49-6390-4366-9112-95EDE5FE8C0C}"/>
              </c:ext>
            </c:extLst>
          </c:dPt>
          <c:cat>
            <c:strRef>
              <c:f>Sheet1!$A$2:$A$13</c:f>
              <c:strCache>
                <c:ptCount val="12"/>
                <c:pt idx="0">
                  <c:v>季度</c:v>
                </c:pt>
                <c:pt idx="1">
                  <c:v>季度</c:v>
                </c:pt>
                <c:pt idx="2">
                  <c:v>季度</c:v>
                </c:pt>
                <c:pt idx="3">
                  <c:v>季度</c:v>
                </c:pt>
                <c:pt idx="4">
                  <c:v>季度</c:v>
                </c:pt>
                <c:pt idx="5">
                  <c:v>季度</c:v>
                </c:pt>
                <c:pt idx="6">
                  <c:v>季度</c:v>
                </c:pt>
                <c:pt idx="7">
                  <c:v>季度</c:v>
                </c:pt>
                <c:pt idx="8">
                  <c:v>季度</c:v>
                </c:pt>
                <c:pt idx="9">
                  <c:v>季度</c:v>
                </c:pt>
                <c:pt idx="10">
                  <c:v>季度</c:v>
                </c:pt>
                <c:pt idx="11">
                  <c:v>季度</c:v>
                </c:pt>
              </c:strCache>
            </c:strRef>
          </c:cat>
          <c:val>
            <c:numRef>
              <c:f>Sheet1!$D$2:$D$13</c:f>
              <c:numCache>
                <c:formatCode>0.00_);[Red]\(0.00\)</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extLst xmlns:c16r2="http://schemas.microsoft.com/office/drawing/2015/06/chart">
            <c:ext xmlns:c16="http://schemas.microsoft.com/office/drawing/2014/chart" uri="{C3380CC4-5D6E-409C-BE32-E72D297353CC}">
              <c16:uniqueId val="{0000004A-6390-4366-9112-95EDE5FE8C0C}"/>
            </c:ext>
          </c:extLst>
        </c:ser>
        <c:ser>
          <c:idx val="3"/>
          <c:order val="3"/>
          <c:tx>
            <c:strRef>
              <c:f>Sheet1!$E$1</c:f>
              <c:strCache>
                <c:ptCount val="1"/>
                <c:pt idx="0">
                  <c:v>列4</c:v>
                </c:pt>
              </c:strCache>
            </c:strRef>
          </c:tx>
          <c:spPr>
            <a:effectLst>
              <a:innerShdw blurRad="63500" dist="50800" dir="13500000">
                <a:prstClr val="black">
                  <a:alpha val="50000"/>
                </a:prstClr>
              </a:innerShdw>
            </a:effectLst>
          </c:spPr>
          <c:dPt>
            <c:idx val="0"/>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4C-6390-4366-9112-95EDE5FE8C0C}"/>
              </c:ext>
            </c:extLst>
          </c:dPt>
          <c:dPt>
            <c:idx val="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4E-6390-4366-9112-95EDE5FE8C0C}"/>
              </c:ext>
            </c:extLst>
          </c:dPt>
          <c:dPt>
            <c:idx val="2"/>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50-6390-4366-9112-95EDE5FE8C0C}"/>
              </c:ext>
            </c:extLst>
          </c:dPt>
          <c:dPt>
            <c:idx val="3"/>
            <c:bubble3D val="0"/>
            <c:spPr>
              <a:solidFill>
                <a:srgbClr val="AFA9FF"/>
              </a:solidFill>
              <a:ln w="19050">
                <a:solidFill>
                  <a:srgbClr val="AFA9FF"/>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52-6390-4366-9112-95EDE5FE8C0C}"/>
              </c:ext>
            </c:extLst>
          </c:dPt>
          <c:dPt>
            <c:idx val="4"/>
            <c:bubble3D val="0"/>
            <c:spPr>
              <a:solidFill>
                <a:srgbClr val="AFA9FF"/>
              </a:solidFill>
              <a:ln w="19050">
                <a:solidFill>
                  <a:srgbClr val="AFA9FF"/>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54-6390-4366-9112-95EDE5FE8C0C}"/>
              </c:ext>
            </c:extLst>
          </c:dPt>
          <c:dPt>
            <c:idx val="5"/>
            <c:bubble3D val="0"/>
            <c:spPr>
              <a:solidFill>
                <a:srgbClr val="FE8081"/>
              </a:solidFill>
              <a:ln w="19050">
                <a:solidFill>
                  <a:srgbClr val="FE808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56-6390-4366-9112-95EDE5FE8C0C}"/>
              </c:ext>
            </c:extLst>
          </c:dPt>
          <c:dPt>
            <c:idx val="6"/>
            <c:bubble3D val="0"/>
            <c:spPr>
              <a:solidFill>
                <a:srgbClr val="FE8081"/>
              </a:solidFill>
              <a:ln w="19050">
                <a:solidFill>
                  <a:srgbClr val="FE808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58-6390-4366-9112-95EDE5FE8C0C}"/>
              </c:ext>
            </c:extLst>
          </c:dPt>
          <c:dPt>
            <c:idx val="7"/>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5A-6390-4366-9112-95EDE5FE8C0C}"/>
              </c:ext>
            </c:extLst>
          </c:dPt>
          <c:dPt>
            <c:idx val="8"/>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5C-6390-4366-9112-95EDE5FE8C0C}"/>
              </c:ext>
            </c:extLst>
          </c:dPt>
          <c:dPt>
            <c:idx val="9"/>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5E-6390-4366-9112-95EDE5FE8C0C}"/>
              </c:ext>
            </c:extLst>
          </c:dPt>
          <c:dPt>
            <c:idx val="10"/>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60-6390-4366-9112-95EDE5FE8C0C}"/>
              </c:ext>
            </c:extLst>
          </c:dPt>
          <c:dPt>
            <c:idx val="1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62-6390-4366-9112-95EDE5FE8C0C}"/>
              </c:ext>
            </c:extLst>
          </c:dPt>
          <c:cat>
            <c:strRef>
              <c:f>Sheet1!$A$2:$A$13</c:f>
              <c:strCache>
                <c:ptCount val="12"/>
                <c:pt idx="0">
                  <c:v>季度</c:v>
                </c:pt>
                <c:pt idx="1">
                  <c:v>季度</c:v>
                </c:pt>
                <c:pt idx="2">
                  <c:v>季度</c:v>
                </c:pt>
                <c:pt idx="3">
                  <c:v>季度</c:v>
                </c:pt>
                <c:pt idx="4">
                  <c:v>季度</c:v>
                </c:pt>
                <c:pt idx="5">
                  <c:v>季度</c:v>
                </c:pt>
                <c:pt idx="6">
                  <c:v>季度</c:v>
                </c:pt>
                <c:pt idx="7">
                  <c:v>季度</c:v>
                </c:pt>
                <c:pt idx="8">
                  <c:v>季度</c:v>
                </c:pt>
                <c:pt idx="9">
                  <c:v>季度</c:v>
                </c:pt>
                <c:pt idx="10">
                  <c:v>季度</c:v>
                </c:pt>
                <c:pt idx="11">
                  <c:v>季度</c:v>
                </c:pt>
              </c:strCache>
            </c:strRef>
          </c:cat>
          <c:val>
            <c:numRef>
              <c:f>Sheet1!$E$2:$E$13</c:f>
              <c:numCache>
                <c:formatCode>0.00_);[Red]\(0.00\)</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extLst xmlns:c16r2="http://schemas.microsoft.com/office/drawing/2015/06/chart">
            <c:ext xmlns:c16="http://schemas.microsoft.com/office/drawing/2014/chart" uri="{C3380CC4-5D6E-409C-BE32-E72D297353CC}">
              <c16:uniqueId val="{00000063-6390-4366-9112-95EDE5FE8C0C}"/>
            </c:ext>
          </c:extLst>
        </c:ser>
        <c:ser>
          <c:idx val="4"/>
          <c:order val="4"/>
          <c:tx>
            <c:strRef>
              <c:f>Sheet1!$F$1</c:f>
              <c:strCache>
                <c:ptCount val="1"/>
                <c:pt idx="0">
                  <c:v>列5</c:v>
                </c:pt>
              </c:strCache>
            </c:strRef>
          </c:tx>
          <c:spPr>
            <a:effectLst>
              <a:innerShdw blurRad="63500" dist="50800" dir="13500000">
                <a:prstClr val="black">
                  <a:alpha val="50000"/>
                </a:prstClr>
              </a:innerShdw>
            </a:effectLst>
          </c:spPr>
          <c:dPt>
            <c:idx val="0"/>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65-6390-4366-9112-95EDE5FE8C0C}"/>
              </c:ext>
            </c:extLst>
          </c:dPt>
          <c:dPt>
            <c:idx val="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67-6390-4366-9112-95EDE5FE8C0C}"/>
              </c:ext>
            </c:extLst>
          </c:dPt>
          <c:dPt>
            <c:idx val="2"/>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69-6390-4366-9112-95EDE5FE8C0C}"/>
              </c:ext>
            </c:extLst>
          </c:dPt>
          <c:dPt>
            <c:idx val="3"/>
            <c:bubble3D val="0"/>
            <c:spPr>
              <a:solidFill>
                <a:srgbClr val="AFA9FF"/>
              </a:solidFill>
              <a:ln w="19050">
                <a:solidFill>
                  <a:srgbClr val="AFA9FF"/>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6B-6390-4366-9112-95EDE5FE8C0C}"/>
              </c:ext>
            </c:extLst>
          </c:dPt>
          <c:dPt>
            <c:idx val="4"/>
            <c:bubble3D val="0"/>
            <c:spPr>
              <a:solidFill>
                <a:srgbClr val="AFA9FF"/>
              </a:solidFill>
              <a:ln w="19050">
                <a:solidFill>
                  <a:srgbClr val="AFA9FF"/>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6D-6390-4366-9112-95EDE5FE8C0C}"/>
              </c:ext>
            </c:extLst>
          </c:dPt>
          <c:dPt>
            <c:idx val="5"/>
            <c:bubble3D val="0"/>
            <c:spPr>
              <a:solidFill>
                <a:srgbClr val="FE8081"/>
              </a:solidFill>
              <a:ln w="19050">
                <a:solidFill>
                  <a:srgbClr val="FE808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6F-6390-4366-9112-95EDE5FE8C0C}"/>
              </c:ext>
            </c:extLst>
          </c:dPt>
          <c:dPt>
            <c:idx val="6"/>
            <c:bubble3D val="0"/>
            <c:spPr>
              <a:solidFill>
                <a:srgbClr val="FE8081"/>
              </a:solidFill>
              <a:ln w="19050">
                <a:solidFill>
                  <a:srgbClr val="FE808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71-6390-4366-9112-95EDE5FE8C0C}"/>
              </c:ext>
            </c:extLst>
          </c:dPt>
          <c:dPt>
            <c:idx val="7"/>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73-6390-4366-9112-95EDE5FE8C0C}"/>
              </c:ext>
            </c:extLst>
          </c:dPt>
          <c:dPt>
            <c:idx val="8"/>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75-6390-4366-9112-95EDE5FE8C0C}"/>
              </c:ext>
            </c:extLst>
          </c:dPt>
          <c:dPt>
            <c:idx val="9"/>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77-6390-4366-9112-95EDE5FE8C0C}"/>
              </c:ext>
            </c:extLst>
          </c:dPt>
          <c:dPt>
            <c:idx val="10"/>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79-6390-4366-9112-95EDE5FE8C0C}"/>
              </c:ext>
            </c:extLst>
          </c:dPt>
          <c:dPt>
            <c:idx val="1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7B-6390-4366-9112-95EDE5FE8C0C}"/>
              </c:ext>
            </c:extLst>
          </c:dPt>
          <c:cat>
            <c:strRef>
              <c:f>Sheet1!$A$2:$A$13</c:f>
              <c:strCache>
                <c:ptCount val="12"/>
                <c:pt idx="0">
                  <c:v>季度</c:v>
                </c:pt>
                <c:pt idx="1">
                  <c:v>季度</c:v>
                </c:pt>
                <c:pt idx="2">
                  <c:v>季度</c:v>
                </c:pt>
                <c:pt idx="3">
                  <c:v>季度</c:v>
                </c:pt>
                <c:pt idx="4">
                  <c:v>季度</c:v>
                </c:pt>
                <c:pt idx="5">
                  <c:v>季度</c:v>
                </c:pt>
                <c:pt idx="6">
                  <c:v>季度</c:v>
                </c:pt>
                <c:pt idx="7">
                  <c:v>季度</c:v>
                </c:pt>
                <c:pt idx="8">
                  <c:v>季度</c:v>
                </c:pt>
                <c:pt idx="9">
                  <c:v>季度</c:v>
                </c:pt>
                <c:pt idx="10">
                  <c:v>季度</c:v>
                </c:pt>
                <c:pt idx="11">
                  <c:v>季度</c:v>
                </c:pt>
              </c:strCache>
            </c:strRef>
          </c:cat>
          <c:val>
            <c:numRef>
              <c:f>Sheet1!$F$2:$F$13</c:f>
              <c:numCache>
                <c:formatCode>0.00_);[Red]\(0.00\)</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extLst xmlns:c16r2="http://schemas.microsoft.com/office/drawing/2015/06/chart">
            <c:ext xmlns:c16="http://schemas.microsoft.com/office/drawing/2014/chart" uri="{C3380CC4-5D6E-409C-BE32-E72D297353CC}">
              <c16:uniqueId val="{0000007C-6390-4366-9112-95EDE5FE8C0C}"/>
            </c:ext>
          </c:extLst>
        </c:ser>
        <c:ser>
          <c:idx val="5"/>
          <c:order val="5"/>
          <c:tx>
            <c:strRef>
              <c:f>Sheet1!$G$1</c:f>
              <c:strCache>
                <c:ptCount val="1"/>
                <c:pt idx="0">
                  <c:v>列6</c:v>
                </c:pt>
              </c:strCache>
            </c:strRef>
          </c:tx>
          <c:spPr>
            <a:effectLst>
              <a:innerShdw blurRad="63500" dist="50800" dir="13500000">
                <a:prstClr val="black">
                  <a:alpha val="50000"/>
                </a:prstClr>
              </a:innerShdw>
            </a:effectLst>
          </c:spPr>
          <c:dPt>
            <c:idx val="0"/>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7E-6390-4366-9112-95EDE5FE8C0C}"/>
              </c:ext>
            </c:extLst>
          </c:dPt>
          <c:dPt>
            <c:idx val="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80-6390-4366-9112-95EDE5FE8C0C}"/>
              </c:ext>
            </c:extLst>
          </c:dPt>
          <c:dPt>
            <c:idx val="2"/>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82-6390-4366-9112-95EDE5FE8C0C}"/>
              </c:ext>
            </c:extLst>
          </c:dPt>
          <c:dPt>
            <c:idx val="3"/>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84-6390-4366-9112-95EDE5FE8C0C}"/>
              </c:ext>
            </c:extLst>
          </c:dPt>
          <c:dPt>
            <c:idx val="4"/>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86-6390-4366-9112-95EDE5FE8C0C}"/>
              </c:ext>
            </c:extLst>
          </c:dPt>
          <c:dPt>
            <c:idx val="5"/>
            <c:bubble3D val="0"/>
            <c:spPr>
              <a:solidFill>
                <a:srgbClr val="FE8081"/>
              </a:solidFill>
              <a:ln w="19050">
                <a:solidFill>
                  <a:srgbClr val="FE808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88-6390-4366-9112-95EDE5FE8C0C}"/>
              </c:ext>
            </c:extLst>
          </c:dPt>
          <c:dPt>
            <c:idx val="6"/>
            <c:bubble3D val="0"/>
            <c:spPr>
              <a:solidFill>
                <a:srgbClr val="FE8081"/>
              </a:solidFill>
              <a:ln w="19050">
                <a:solidFill>
                  <a:srgbClr val="FE808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8A-6390-4366-9112-95EDE5FE8C0C}"/>
              </c:ext>
            </c:extLst>
          </c:dPt>
          <c:dPt>
            <c:idx val="7"/>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8C-6390-4366-9112-95EDE5FE8C0C}"/>
              </c:ext>
            </c:extLst>
          </c:dPt>
          <c:dPt>
            <c:idx val="8"/>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8E-6390-4366-9112-95EDE5FE8C0C}"/>
              </c:ext>
            </c:extLst>
          </c:dPt>
          <c:dPt>
            <c:idx val="9"/>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90-6390-4366-9112-95EDE5FE8C0C}"/>
              </c:ext>
            </c:extLst>
          </c:dPt>
          <c:dPt>
            <c:idx val="10"/>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92-6390-4366-9112-95EDE5FE8C0C}"/>
              </c:ext>
            </c:extLst>
          </c:dPt>
          <c:dPt>
            <c:idx val="1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94-6390-4366-9112-95EDE5FE8C0C}"/>
              </c:ext>
            </c:extLst>
          </c:dPt>
          <c:cat>
            <c:strRef>
              <c:f>Sheet1!$A$2:$A$13</c:f>
              <c:strCache>
                <c:ptCount val="12"/>
                <c:pt idx="0">
                  <c:v>季度</c:v>
                </c:pt>
                <c:pt idx="1">
                  <c:v>季度</c:v>
                </c:pt>
                <c:pt idx="2">
                  <c:v>季度</c:v>
                </c:pt>
                <c:pt idx="3">
                  <c:v>季度</c:v>
                </c:pt>
                <c:pt idx="4">
                  <c:v>季度</c:v>
                </c:pt>
                <c:pt idx="5">
                  <c:v>季度</c:v>
                </c:pt>
                <c:pt idx="6">
                  <c:v>季度</c:v>
                </c:pt>
                <c:pt idx="7">
                  <c:v>季度</c:v>
                </c:pt>
                <c:pt idx="8">
                  <c:v>季度</c:v>
                </c:pt>
                <c:pt idx="9">
                  <c:v>季度</c:v>
                </c:pt>
                <c:pt idx="10">
                  <c:v>季度</c:v>
                </c:pt>
                <c:pt idx="11">
                  <c:v>季度</c:v>
                </c:pt>
              </c:strCache>
            </c:strRef>
          </c:cat>
          <c:val>
            <c:numRef>
              <c:f>Sheet1!$G$2:$G$13</c:f>
              <c:numCache>
                <c:formatCode>0.00_);[Red]\(0.00\)</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extLst xmlns:c16r2="http://schemas.microsoft.com/office/drawing/2015/06/chart">
            <c:ext xmlns:c16="http://schemas.microsoft.com/office/drawing/2014/chart" uri="{C3380CC4-5D6E-409C-BE32-E72D297353CC}">
              <c16:uniqueId val="{00000095-6390-4366-9112-95EDE5FE8C0C}"/>
            </c:ext>
          </c:extLst>
        </c:ser>
        <c:ser>
          <c:idx val="6"/>
          <c:order val="6"/>
          <c:tx>
            <c:strRef>
              <c:f>Sheet1!$H$1</c:f>
              <c:strCache>
                <c:ptCount val="1"/>
                <c:pt idx="0">
                  <c:v>列7</c:v>
                </c:pt>
              </c:strCache>
            </c:strRef>
          </c:tx>
          <c:spPr>
            <a:effectLst>
              <a:innerShdw blurRad="63500" dist="50800" dir="13500000">
                <a:prstClr val="black">
                  <a:alpha val="50000"/>
                </a:prstClr>
              </a:innerShdw>
            </a:effectLst>
          </c:spPr>
          <c:dPt>
            <c:idx val="0"/>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97-6390-4366-9112-95EDE5FE8C0C}"/>
              </c:ext>
            </c:extLst>
          </c:dPt>
          <c:dPt>
            <c:idx val="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99-6390-4366-9112-95EDE5FE8C0C}"/>
              </c:ext>
            </c:extLst>
          </c:dPt>
          <c:dPt>
            <c:idx val="2"/>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9B-6390-4366-9112-95EDE5FE8C0C}"/>
              </c:ext>
            </c:extLst>
          </c:dPt>
          <c:dPt>
            <c:idx val="3"/>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9D-6390-4366-9112-95EDE5FE8C0C}"/>
              </c:ext>
            </c:extLst>
          </c:dPt>
          <c:dPt>
            <c:idx val="4"/>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9F-6390-4366-9112-95EDE5FE8C0C}"/>
              </c:ext>
            </c:extLst>
          </c:dPt>
          <c:dPt>
            <c:idx val="5"/>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A1-6390-4366-9112-95EDE5FE8C0C}"/>
              </c:ext>
            </c:extLst>
          </c:dPt>
          <c:dPt>
            <c:idx val="6"/>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A3-6390-4366-9112-95EDE5FE8C0C}"/>
              </c:ext>
            </c:extLst>
          </c:dPt>
          <c:dPt>
            <c:idx val="7"/>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A5-6390-4366-9112-95EDE5FE8C0C}"/>
              </c:ext>
            </c:extLst>
          </c:dPt>
          <c:dPt>
            <c:idx val="8"/>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A7-6390-4366-9112-95EDE5FE8C0C}"/>
              </c:ext>
            </c:extLst>
          </c:dPt>
          <c:dPt>
            <c:idx val="9"/>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A9-6390-4366-9112-95EDE5FE8C0C}"/>
              </c:ext>
            </c:extLst>
          </c:dPt>
          <c:dPt>
            <c:idx val="10"/>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AB-6390-4366-9112-95EDE5FE8C0C}"/>
              </c:ext>
            </c:extLst>
          </c:dPt>
          <c:dPt>
            <c:idx val="1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AD-6390-4366-9112-95EDE5FE8C0C}"/>
              </c:ext>
            </c:extLst>
          </c:dPt>
          <c:cat>
            <c:strRef>
              <c:f>Sheet1!$A$2:$A$13</c:f>
              <c:strCache>
                <c:ptCount val="12"/>
                <c:pt idx="0">
                  <c:v>季度</c:v>
                </c:pt>
                <c:pt idx="1">
                  <c:v>季度</c:v>
                </c:pt>
                <c:pt idx="2">
                  <c:v>季度</c:v>
                </c:pt>
                <c:pt idx="3">
                  <c:v>季度</c:v>
                </c:pt>
                <c:pt idx="4">
                  <c:v>季度</c:v>
                </c:pt>
                <c:pt idx="5">
                  <c:v>季度</c:v>
                </c:pt>
                <c:pt idx="6">
                  <c:v>季度</c:v>
                </c:pt>
                <c:pt idx="7">
                  <c:v>季度</c:v>
                </c:pt>
                <c:pt idx="8">
                  <c:v>季度</c:v>
                </c:pt>
                <c:pt idx="9">
                  <c:v>季度</c:v>
                </c:pt>
                <c:pt idx="10">
                  <c:v>季度</c:v>
                </c:pt>
                <c:pt idx="11">
                  <c:v>季度</c:v>
                </c:pt>
              </c:strCache>
            </c:strRef>
          </c:cat>
          <c:val>
            <c:numRef>
              <c:f>Sheet1!$H$2:$H$13</c:f>
              <c:numCache>
                <c:formatCode>0.00_);[Red]\(0.00\)</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extLst xmlns:c16r2="http://schemas.microsoft.com/office/drawing/2015/06/chart">
            <c:ext xmlns:c16="http://schemas.microsoft.com/office/drawing/2014/chart" uri="{C3380CC4-5D6E-409C-BE32-E72D297353CC}">
              <c16:uniqueId val="{000000AE-6390-4366-9112-95EDE5FE8C0C}"/>
            </c:ext>
          </c:extLst>
        </c:ser>
        <c:ser>
          <c:idx val="7"/>
          <c:order val="7"/>
          <c:tx>
            <c:strRef>
              <c:f>Sheet1!$I$1</c:f>
              <c:strCache>
                <c:ptCount val="1"/>
                <c:pt idx="0">
                  <c:v>列8</c:v>
                </c:pt>
              </c:strCache>
            </c:strRef>
          </c:tx>
          <c:spPr>
            <a:effectLst>
              <a:innerShdw blurRad="63500" dist="50800" dir="13500000">
                <a:prstClr val="black">
                  <a:alpha val="50000"/>
                </a:prstClr>
              </a:innerShdw>
            </a:effectLst>
          </c:spPr>
          <c:dPt>
            <c:idx val="0"/>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B0-6390-4366-9112-95EDE5FE8C0C}"/>
              </c:ext>
            </c:extLst>
          </c:dPt>
          <c:dPt>
            <c:idx val="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B2-6390-4366-9112-95EDE5FE8C0C}"/>
              </c:ext>
            </c:extLst>
          </c:dPt>
          <c:dPt>
            <c:idx val="2"/>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B4-6390-4366-9112-95EDE5FE8C0C}"/>
              </c:ext>
            </c:extLst>
          </c:dPt>
          <c:dPt>
            <c:idx val="3"/>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B6-6390-4366-9112-95EDE5FE8C0C}"/>
              </c:ext>
            </c:extLst>
          </c:dPt>
          <c:dPt>
            <c:idx val="4"/>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B8-6390-4366-9112-95EDE5FE8C0C}"/>
              </c:ext>
            </c:extLst>
          </c:dPt>
          <c:dPt>
            <c:idx val="5"/>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BA-6390-4366-9112-95EDE5FE8C0C}"/>
              </c:ext>
            </c:extLst>
          </c:dPt>
          <c:dPt>
            <c:idx val="6"/>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BC-6390-4366-9112-95EDE5FE8C0C}"/>
              </c:ext>
            </c:extLst>
          </c:dPt>
          <c:dPt>
            <c:idx val="7"/>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BE-6390-4366-9112-95EDE5FE8C0C}"/>
              </c:ext>
            </c:extLst>
          </c:dPt>
          <c:dPt>
            <c:idx val="8"/>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C0-6390-4366-9112-95EDE5FE8C0C}"/>
              </c:ext>
            </c:extLst>
          </c:dPt>
          <c:dPt>
            <c:idx val="9"/>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C2-6390-4366-9112-95EDE5FE8C0C}"/>
              </c:ext>
            </c:extLst>
          </c:dPt>
          <c:dPt>
            <c:idx val="10"/>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C4-6390-4366-9112-95EDE5FE8C0C}"/>
              </c:ext>
            </c:extLst>
          </c:dPt>
          <c:dPt>
            <c:idx val="11"/>
            <c:bubble3D val="0"/>
            <c:spPr>
              <a:solidFill>
                <a:srgbClr val="31D6C5"/>
              </a:solidFill>
              <a:ln w="19050">
                <a:solidFill>
                  <a:srgbClr val="31D6C5"/>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C6-6390-4366-9112-95EDE5FE8C0C}"/>
              </c:ext>
            </c:extLst>
          </c:dPt>
          <c:cat>
            <c:strRef>
              <c:f>Sheet1!$A$2:$A$13</c:f>
              <c:strCache>
                <c:ptCount val="12"/>
                <c:pt idx="0">
                  <c:v>季度</c:v>
                </c:pt>
                <c:pt idx="1">
                  <c:v>季度</c:v>
                </c:pt>
                <c:pt idx="2">
                  <c:v>季度</c:v>
                </c:pt>
                <c:pt idx="3">
                  <c:v>季度</c:v>
                </c:pt>
                <c:pt idx="4">
                  <c:v>季度</c:v>
                </c:pt>
                <c:pt idx="5">
                  <c:v>季度</c:v>
                </c:pt>
                <c:pt idx="6">
                  <c:v>季度</c:v>
                </c:pt>
                <c:pt idx="7">
                  <c:v>季度</c:v>
                </c:pt>
                <c:pt idx="8">
                  <c:v>季度</c:v>
                </c:pt>
                <c:pt idx="9">
                  <c:v>季度</c:v>
                </c:pt>
                <c:pt idx="10">
                  <c:v>季度</c:v>
                </c:pt>
                <c:pt idx="11">
                  <c:v>季度</c:v>
                </c:pt>
              </c:strCache>
            </c:strRef>
          </c:cat>
          <c:val>
            <c:numRef>
              <c:f>Sheet1!$I$2:$I$13</c:f>
              <c:numCache>
                <c:formatCode>0.00_);[Red]\(0.00\)</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extLst xmlns:c16r2="http://schemas.microsoft.com/office/drawing/2015/06/chart">
            <c:ext xmlns:c16="http://schemas.microsoft.com/office/drawing/2014/chart" uri="{C3380CC4-5D6E-409C-BE32-E72D297353CC}">
              <c16:uniqueId val="{000000C7-6390-4366-9112-95EDE5FE8C0C}"/>
            </c:ext>
          </c:extLst>
        </c:ser>
        <c:ser>
          <c:idx val="8"/>
          <c:order val="8"/>
          <c:tx>
            <c:strRef>
              <c:f>Sheet1!$J$1</c:f>
              <c:strCache>
                <c:ptCount val="1"/>
                <c:pt idx="0">
                  <c:v>列9</c:v>
                </c:pt>
              </c:strCache>
            </c:strRef>
          </c:tx>
          <c:spPr>
            <a:ln>
              <a:noFill/>
            </a:ln>
            <a:effectLst>
              <a:innerShdw blurRad="63500" dist="50800" dir="13500000">
                <a:prstClr val="black">
                  <a:alpha val="50000"/>
                </a:prstClr>
              </a:innerShdw>
            </a:effectLst>
          </c:spPr>
          <c:dPt>
            <c:idx val="0"/>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C9-6390-4366-9112-95EDE5FE8C0C}"/>
              </c:ext>
            </c:extLst>
          </c:dPt>
          <c:dPt>
            <c:idx val="1"/>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CB-6390-4366-9112-95EDE5FE8C0C}"/>
              </c:ext>
            </c:extLst>
          </c:dPt>
          <c:dPt>
            <c:idx val="2"/>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CD-6390-4366-9112-95EDE5FE8C0C}"/>
              </c:ext>
            </c:extLst>
          </c:dPt>
          <c:dPt>
            <c:idx val="3"/>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CF-6390-4366-9112-95EDE5FE8C0C}"/>
              </c:ext>
            </c:extLst>
          </c:dPt>
          <c:dPt>
            <c:idx val="4"/>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D1-6390-4366-9112-95EDE5FE8C0C}"/>
              </c:ext>
            </c:extLst>
          </c:dPt>
          <c:dPt>
            <c:idx val="5"/>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D3-6390-4366-9112-95EDE5FE8C0C}"/>
              </c:ext>
            </c:extLst>
          </c:dPt>
          <c:dPt>
            <c:idx val="6"/>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D5-6390-4366-9112-95EDE5FE8C0C}"/>
              </c:ext>
            </c:extLst>
          </c:dPt>
          <c:dPt>
            <c:idx val="7"/>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D7-6390-4366-9112-95EDE5FE8C0C}"/>
              </c:ext>
            </c:extLst>
          </c:dPt>
          <c:dPt>
            <c:idx val="8"/>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D9-6390-4366-9112-95EDE5FE8C0C}"/>
              </c:ext>
            </c:extLst>
          </c:dPt>
          <c:dPt>
            <c:idx val="9"/>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DB-6390-4366-9112-95EDE5FE8C0C}"/>
              </c:ext>
            </c:extLst>
          </c:dPt>
          <c:dPt>
            <c:idx val="10"/>
            <c:bubble3D val="0"/>
            <c:spPr>
              <a:solidFill>
                <a:srgbClr val="FFC65B"/>
              </a:solidFill>
              <a:ln w="19050">
                <a:solidFill>
                  <a:srgbClr val="FFC65B"/>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DD-6390-4366-9112-95EDE5FE8C0C}"/>
              </c:ext>
            </c:extLst>
          </c:dPt>
          <c:dPt>
            <c:idx val="11"/>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DF-6390-4366-9112-95EDE5FE8C0C}"/>
              </c:ext>
            </c:extLst>
          </c:dPt>
          <c:cat>
            <c:strRef>
              <c:f>Sheet1!$A$2:$A$13</c:f>
              <c:strCache>
                <c:ptCount val="12"/>
                <c:pt idx="0">
                  <c:v>季度</c:v>
                </c:pt>
                <c:pt idx="1">
                  <c:v>季度</c:v>
                </c:pt>
                <c:pt idx="2">
                  <c:v>季度</c:v>
                </c:pt>
                <c:pt idx="3">
                  <c:v>季度</c:v>
                </c:pt>
                <c:pt idx="4">
                  <c:v>季度</c:v>
                </c:pt>
                <c:pt idx="5">
                  <c:v>季度</c:v>
                </c:pt>
                <c:pt idx="6">
                  <c:v>季度</c:v>
                </c:pt>
                <c:pt idx="7">
                  <c:v>季度</c:v>
                </c:pt>
                <c:pt idx="8">
                  <c:v>季度</c:v>
                </c:pt>
                <c:pt idx="9">
                  <c:v>季度</c:v>
                </c:pt>
                <c:pt idx="10">
                  <c:v>季度</c:v>
                </c:pt>
                <c:pt idx="11">
                  <c:v>季度</c:v>
                </c:pt>
              </c:strCache>
            </c:strRef>
          </c:cat>
          <c:val>
            <c:numRef>
              <c:f>Sheet1!$J$2:$J$13</c:f>
              <c:numCache>
                <c:formatCode>0.00_);[Red]\(0.00\)</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extLst xmlns:c16r2="http://schemas.microsoft.com/office/drawing/2015/06/chart">
            <c:ext xmlns:c16="http://schemas.microsoft.com/office/drawing/2014/chart" uri="{C3380CC4-5D6E-409C-BE32-E72D297353CC}">
              <c16:uniqueId val="{000000E0-6390-4366-9112-95EDE5FE8C0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894859046749589"/>
          <c:y val="8.1409451676179564E-2"/>
          <c:w val="0.543713509563715"/>
          <c:h val="0.81557026434557256"/>
        </c:manualLayout>
      </c:layout>
      <c:doughnutChart>
        <c:varyColors val="1"/>
        <c:ser>
          <c:idx val="0"/>
          <c:order val="0"/>
          <c:tx>
            <c:strRef>
              <c:f>Sheet1!$B$1</c:f>
              <c:strCache>
                <c:ptCount val="1"/>
                <c:pt idx="0">
                  <c:v>Sales Qty.</c:v>
                </c:pt>
              </c:strCache>
            </c:strRef>
          </c:tx>
          <c:spPr>
            <a:ln>
              <a:noFill/>
            </a:ln>
          </c:spPr>
          <c:dPt>
            <c:idx val="0"/>
            <c:bubble3D val="0"/>
            <c:spPr>
              <a:solidFill>
                <a:srgbClr val="03BEA1"/>
              </a:solidFill>
              <a:ln w="19050">
                <a:noFill/>
              </a:ln>
              <a:effectLst/>
            </c:spPr>
            <c:extLst xmlns:c16r2="http://schemas.microsoft.com/office/drawing/2015/06/chart">
              <c:ext xmlns:c16="http://schemas.microsoft.com/office/drawing/2014/chart" uri="{C3380CC4-5D6E-409C-BE32-E72D297353CC}">
                <c16:uniqueId val="{00000001-4280-4D93-A5D5-FB56A18618E4}"/>
              </c:ext>
            </c:extLst>
          </c:dPt>
          <c:dPt>
            <c:idx val="1"/>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3-4280-4D93-A5D5-FB56A18618E4}"/>
              </c:ext>
            </c:extLst>
          </c:dPt>
          <c:cat>
            <c:strRef>
              <c:f>Sheet1!$A$2:$A$3</c:f>
              <c:strCache>
                <c:ptCount val="2"/>
                <c:pt idx="0">
                  <c:v>第一季度</c:v>
                </c:pt>
                <c:pt idx="1">
                  <c:v>第二季度</c:v>
                </c:pt>
              </c:strCache>
            </c:strRef>
          </c:cat>
          <c:val>
            <c:numRef>
              <c:f>Sheet1!$B$2:$B$3</c:f>
              <c:numCache>
                <c:formatCode>General</c:formatCode>
                <c:ptCount val="2"/>
                <c:pt idx="0">
                  <c:v>51.2</c:v>
                </c:pt>
                <c:pt idx="1">
                  <c:v>48.8</c:v>
                </c:pt>
              </c:numCache>
            </c:numRef>
          </c:val>
          <c:extLst xmlns:c16r2="http://schemas.microsoft.com/office/drawing/2015/06/chart">
            <c:ext xmlns:c16="http://schemas.microsoft.com/office/drawing/2014/chart" uri="{C3380CC4-5D6E-409C-BE32-E72D297353CC}">
              <c16:uniqueId val="{00000004-4280-4D93-A5D5-FB56A18618E4}"/>
            </c:ext>
          </c:extLst>
        </c:ser>
        <c:dLbls>
          <c:showLegendKey val="0"/>
          <c:showVal val="0"/>
          <c:showCatName val="0"/>
          <c:showSerName val="0"/>
          <c:showPercent val="0"/>
          <c:showBubbleSize val="0"/>
          <c:showLeaderLines val="0"/>
        </c:dLbls>
        <c:firstSliceAng val="0"/>
        <c:holeSize val="7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894859046749589"/>
          <c:y val="8.1409451676179564E-2"/>
          <c:w val="0.543713509563715"/>
          <c:h val="0.81557026434557256"/>
        </c:manualLayout>
      </c:layout>
      <c:doughnutChart>
        <c:varyColors val="1"/>
        <c:ser>
          <c:idx val="0"/>
          <c:order val="0"/>
          <c:tx>
            <c:strRef>
              <c:f>Sheet1!$B$1</c:f>
              <c:strCache>
                <c:ptCount val="1"/>
                <c:pt idx="0">
                  <c:v>Sales Qty.</c:v>
                </c:pt>
              </c:strCache>
            </c:strRef>
          </c:tx>
          <c:spPr>
            <a:ln>
              <a:noFill/>
            </a:ln>
          </c:spPr>
          <c:dPt>
            <c:idx val="0"/>
            <c:bubble3D val="0"/>
            <c:spPr>
              <a:solidFill>
                <a:srgbClr val="03BEA1"/>
              </a:solidFill>
              <a:ln w="19050">
                <a:noFill/>
              </a:ln>
              <a:effectLst/>
            </c:spPr>
            <c:extLst xmlns:c16r2="http://schemas.microsoft.com/office/drawing/2015/06/chart">
              <c:ext xmlns:c16="http://schemas.microsoft.com/office/drawing/2014/chart" uri="{C3380CC4-5D6E-409C-BE32-E72D297353CC}">
                <c16:uniqueId val="{00000001-10D8-4121-9064-61484BD41359}"/>
              </c:ext>
            </c:extLst>
          </c:dPt>
          <c:dPt>
            <c:idx val="1"/>
            <c:bubble3D val="0"/>
            <c:spPr>
              <a:solidFill>
                <a:sysClr val="window" lastClr="FFFFFF"/>
              </a:solidFill>
              <a:ln w="19050">
                <a:noFill/>
              </a:ln>
              <a:effectLst/>
            </c:spPr>
            <c:extLst xmlns:c16r2="http://schemas.microsoft.com/office/drawing/2015/06/chart">
              <c:ext xmlns:c16="http://schemas.microsoft.com/office/drawing/2014/chart" uri="{C3380CC4-5D6E-409C-BE32-E72D297353CC}">
                <c16:uniqueId val="{00000003-10D8-4121-9064-61484BD41359}"/>
              </c:ext>
            </c:extLst>
          </c:dPt>
          <c:cat>
            <c:strRef>
              <c:f>Sheet1!$A$2:$A$3</c:f>
              <c:strCache>
                <c:ptCount val="2"/>
                <c:pt idx="0">
                  <c:v>第一季度</c:v>
                </c:pt>
                <c:pt idx="1">
                  <c:v>第二季度</c:v>
                </c:pt>
              </c:strCache>
            </c:strRef>
          </c:cat>
          <c:val>
            <c:numRef>
              <c:f>Sheet1!$B$2:$B$3</c:f>
              <c:numCache>
                <c:formatCode>General</c:formatCode>
                <c:ptCount val="2"/>
                <c:pt idx="0">
                  <c:v>51.2</c:v>
                </c:pt>
                <c:pt idx="1">
                  <c:v>48.8</c:v>
                </c:pt>
              </c:numCache>
            </c:numRef>
          </c:val>
          <c:extLst xmlns:c16r2="http://schemas.microsoft.com/office/drawing/2015/06/chart">
            <c:ext xmlns:c16="http://schemas.microsoft.com/office/drawing/2014/chart" uri="{C3380CC4-5D6E-409C-BE32-E72D297353CC}">
              <c16:uniqueId val="{00000004-10D8-4121-9064-61484BD41359}"/>
            </c:ext>
          </c:extLst>
        </c:ser>
        <c:dLbls>
          <c:showLegendKey val="0"/>
          <c:showVal val="0"/>
          <c:showCatName val="0"/>
          <c:showSerName val="0"/>
          <c:showPercent val="0"/>
          <c:showBubbleSize val="0"/>
          <c:showLeaderLines val="0"/>
        </c:dLbls>
        <c:firstSliceAng val="0"/>
        <c:holeSize val="7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894859046749589"/>
          <c:y val="8.1409451676179564E-2"/>
          <c:w val="0.543713509563715"/>
          <c:h val="0.81557026434557256"/>
        </c:manualLayout>
      </c:layout>
      <c:doughnutChart>
        <c:varyColors val="1"/>
        <c:ser>
          <c:idx val="0"/>
          <c:order val="0"/>
          <c:tx>
            <c:strRef>
              <c:f>Sheet1!$B$1</c:f>
              <c:strCache>
                <c:ptCount val="1"/>
                <c:pt idx="0">
                  <c:v>Sales Qty.</c:v>
                </c:pt>
              </c:strCache>
            </c:strRef>
          </c:tx>
          <c:spPr>
            <a:ln>
              <a:noFill/>
            </a:ln>
          </c:spPr>
          <c:dPt>
            <c:idx val="0"/>
            <c:bubble3D val="0"/>
            <c:spPr>
              <a:solidFill>
                <a:srgbClr val="03BEA1"/>
              </a:solidFill>
              <a:ln w="19050">
                <a:noFill/>
              </a:ln>
              <a:effectLst/>
            </c:spPr>
            <c:extLst xmlns:c16r2="http://schemas.microsoft.com/office/drawing/2015/06/chart">
              <c:ext xmlns:c16="http://schemas.microsoft.com/office/drawing/2014/chart" uri="{C3380CC4-5D6E-409C-BE32-E72D297353CC}">
                <c16:uniqueId val="{00000001-B337-4330-BF47-97CB34375077}"/>
              </c:ext>
            </c:extLst>
          </c:dPt>
          <c:dPt>
            <c:idx val="1"/>
            <c:bubble3D val="0"/>
            <c:spPr>
              <a:solidFill>
                <a:sysClr val="window" lastClr="FFFFFF"/>
              </a:solidFill>
              <a:ln w="19050">
                <a:noFill/>
              </a:ln>
              <a:effectLst/>
            </c:spPr>
            <c:extLst xmlns:c16r2="http://schemas.microsoft.com/office/drawing/2015/06/chart">
              <c:ext xmlns:c16="http://schemas.microsoft.com/office/drawing/2014/chart" uri="{C3380CC4-5D6E-409C-BE32-E72D297353CC}">
                <c16:uniqueId val="{00000003-B337-4330-BF47-97CB34375077}"/>
              </c:ext>
            </c:extLst>
          </c:dPt>
          <c:cat>
            <c:strRef>
              <c:f>Sheet1!$A$2:$A$3</c:f>
              <c:strCache>
                <c:ptCount val="2"/>
                <c:pt idx="0">
                  <c:v>第一季度</c:v>
                </c:pt>
                <c:pt idx="1">
                  <c:v>第二季度</c:v>
                </c:pt>
              </c:strCache>
            </c:strRef>
          </c:cat>
          <c:val>
            <c:numRef>
              <c:f>Sheet1!$B$2:$B$3</c:f>
              <c:numCache>
                <c:formatCode>General</c:formatCode>
                <c:ptCount val="2"/>
                <c:pt idx="0">
                  <c:v>51.2</c:v>
                </c:pt>
                <c:pt idx="1">
                  <c:v>48.8</c:v>
                </c:pt>
              </c:numCache>
            </c:numRef>
          </c:val>
          <c:extLst xmlns:c16r2="http://schemas.microsoft.com/office/drawing/2015/06/chart">
            <c:ext xmlns:c16="http://schemas.microsoft.com/office/drawing/2014/chart" uri="{C3380CC4-5D6E-409C-BE32-E72D297353CC}">
              <c16:uniqueId val="{00000004-B337-4330-BF47-97CB34375077}"/>
            </c:ext>
          </c:extLst>
        </c:ser>
        <c:dLbls>
          <c:showLegendKey val="0"/>
          <c:showVal val="0"/>
          <c:showCatName val="0"/>
          <c:showSerName val="0"/>
          <c:showPercent val="0"/>
          <c:showBubbleSize val="0"/>
          <c:showLeaderLines val="0"/>
        </c:dLbls>
        <c:firstSliceAng val="0"/>
        <c:holeSize val="7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70E5BC-B417-466E-A76A-1359E7C5B0BB}" type="datetimeFigureOut">
              <a:rPr lang="zh-CN" altLang="en-US" smtClean="0"/>
              <a:t>2018/5/28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E0E0E2-7263-44C4-AAA9-733DBA7BD205}" type="slidenum">
              <a:rPr lang="zh-CN" altLang="en-US" smtClean="0"/>
              <a:t>‹#›</a:t>
            </a:fld>
            <a:endParaRPr lang="zh-CN" altLang="en-US"/>
          </a:p>
        </p:txBody>
      </p:sp>
    </p:spTree>
    <p:extLst>
      <p:ext uri="{BB962C8B-B14F-4D97-AF65-F5344CB8AC3E}">
        <p14:creationId xmlns:p14="http://schemas.microsoft.com/office/powerpoint/2010/main" val="573092635"/>
      </p:ext>
    </p:extLst>
  </p:cSld>
  <p:clrMap bg1="lt1" tx1="dk1" bg2="lt2" tx2="dk2" accent1="accent1" accent2="accent2" accent3="accent3" accent4="accent4" accent5="accent5" accent6="accent6" hlink="hlink" folHlink="folHlink"/>
  <p:notesStyle>
    <a:lvl1pPr marL="0" algn="l" defTabSz="685511" rtl="0" eaLnBrk="1" latinLnBrk="0" hangingPunct="1">
      <a:defRPr sz="900" kern="1200">
        <a:solidFill>
          <a:schemeClr val="tx1"/>
        </a:solidFill>
        <a:latin typeface="+mn-lt"/>
        <a:ea typeface="+mn-ea"/>
        <a:cs typeface="+mn-cs"/>
      </a:defRPr>
    </a:lvl1pPr>
    <a:lvl2pPr marL="342749" algn="l" defTabSz="685511" rtl="0" eaLnBrk="1" latinLnBrk="0" hangingPunct="1">
      <a:defRPr sz="900" kern="1200">
        <a:solidFill>
          <a:schemeClr val="tx1"/>
        </a:solidFill>
        <a:latin typeface="+mn-lt"/>
        <a:ea typeface="+mn-ea"/>
        <a:cs typeface="+mn-cs"/>
      </a:defRPr>
    </a:lvl2pPr>
    <a:lvl3pPr marL="685511" algn="l" defTabSz="685511" rtl="0" eaLnBrk="1" latinLnBrk="0" hangingPunct="1">
      <a:defRPr sz="900" kern="1200">
        <a:solidFill>
          <a:schemeClr val="tx1"/>
        </a:solidFill>
        <a:latin typeface="+mn-lt"/>
        <a:ea typeface="+mn-ea"/>
        <a:cs typeface="+mn-cs"/>
      </a:defRPr>
    </a:lvl3pPr>
    <a:lvl4pPr marL="1028267" algn="l" defTabSz="685511" rtl="0" eaLnBrk="1" latinLnBrk="0" hangingPunct="1">
      <a:defRPr sz="900" kern="1200">
        <a:solidFill>
          <a:schemeClr val="tx1"/>
        </a:solidFill>
        <a:latin typeface="+mn-lt"/>
        <a:ea typeface="+mn-ea"/>
        <a:cs typeface="+mn-cs"/>
      </a:defRPr>
    </a:lvl4pPr>
    <a:lvl5pPr marL="1371022" algn="l" defTabSz="685511" rtl="0" eaLnBrk="1" latinLnBrk="0" hangingPunct="1">
      <a:defRPr sz="900" kern="1200">
        <a:solidFill>
          <a:schemeClr val="tx1"/>
        </a:solidFill>
        <a:latin typeface="+mn-lt"/>
        <a:ea typeface="+mn-ea"/>
        <a:cs typeface="+mn-cs"/>
      </a:defRPr>
    </a:lvl5pPr>
    <a:lvl6pPr marL="1713785" algn="l" defTabSz="685511" rtl="0" eaLnBrk="1" latinLnBrk="0" hangingPunct="1">
      <a:defRPr sz="900" kern="1200">
        <a:solidFill>
          <a:schemeClr val="tx1"/>
        </a:solidFill>
        <a:latin typeface="+mn-lt"/>
        <a:ea typeface="+mn-ea"/>
        <a:cs typeface="+mn-cs"/>
      </a:defRPr>
    </a:lvl6pPr>
    <a:lvl7pPr marL="2056532" algn="l" defTabSz="685511" rtl="0" eaLnBrk="1" latinLnBrk="0" hangingPunct="1">
      <a:defRPr sz="900" kern="1200">
        <a:solidFill>
          <a:schemeClr val="tx1"/>
        </a:solidFill>
        <a:latin typeface="+mn-lt"/>
        <a:ea typeface="+mn-ea"/>
        <a:cs typeface="+mn-cs"/>
      </a:defRPr>
    </a:lvl7pPr>
    <a:lvl8pPr marL="2399280" algn="l" defTabSz="685511" rtl="0" eaLnBrk="1" latinLnBrk="0" hangingPunct="1">
      <a:defRPr sz="900" kern="1200">
        <a:solidFill>
          <a:schemeClr val="tx1"/>
        </a:solidFill>
        <a:latin typeface="+mn-lt"/>
        <a:ea typeface="+mn-ea"/>
        <a:cs typeface="+mn-cs"/>
      </a:defRPr>
    </a:lvl8pPr>
    <a:lvl9pPr marL="2742029" algn="l" defTabSz="685511"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41E0E0E2-7263-44C4-AAA9-733DBA7BD205}" type="slidenum">
              <a:rPr lang="zh-CN" altLang="en-US" smtClean="0"/>
              <a:t>1</a:t>
            </a:fld>
            <a:endParaRPr lang="zh-CN" altLang="en-US"/>
          </a:p>
        </p:txBody>
      </p:sp>
    </p:spTree>
    <p:extLst>
      <p:ext uri="{BB962C8B-B14F-4D97-AF65-F5344CB8AC3E}">
        <p14:creationId xmlns:p14="http://schemas.microsoft.com/office/powerpoint/2010/main" val="39402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a:t>
            </a:fld>
            <a:endParaRPr lang="zh-CN" altLang="en-US"/>
          </a:p>
        </p:txBody>
      </p:sp>
    </p:spTree>
    <p:extLst>
      <p:ext uri="{BB962C8B-B14F-4D97-AF65-F5344CB8AC3E}">
        <p14:creationId xmlns:p14="http://schemas.microsoft.com/office/powerpoint/2010/main" val="3169022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a:t>
            </a:fld>
            <a:endParaRPr lang="zh-CN" altLang="en-US"/>
          </a:p>
        </p:txBody>
      </p:sp>
    </p:spTree>
    <p:extLst>
      <p:ext uri="{BB962C8B-B14F-4D97-AF65-F5344CB8AC3E}">
        <p14:creationId xmlns:p14="http://schemas.microsoft.com/office/powerpoint/2010/main" val="2486954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a:t>
            </a:fld>
            <a:endParaRPr lang="zh-CN" altLang="en-US"/>
          </a:p>
        </p:txBody>
      </p:sp>
    </p:spTree>
    <p:extLst>
      <p:ext uri="{BB962C8B-B14F-4D97-AF65-F5344CB8AC3E}">
        <p14:creationId xmlns:p14="http://schemas.microsoft.com/office/powerpoint/2010/main" val="145959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a:t>
            </a:fld>
            <a:endParaRPr lang="zh-CN" altLang="en-US"/>
          </a:p>
        </p:txBody>
      </p:sp>
    </p:spTree>
    <p:extLst>
      <p:ext uri="{BB962C8B-B14F-4D97-AF65-F5344CB8AC3E}">
        <p14:creationId xmlns:p14="http://schemas.microsoft.com/office/powerpoint/2010/main" val="34715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p>
        </p:txBody>
      </p:sp>
      <p:sp>
        <p:nvSpPr>
          <p:cNvPr id="4" name="灯片编号占位符 3"/>
          <p:cNvSpPr>
            <a:spLocks noGrp="1"/>
          </p:cNvSpPr>
          <p:nvPr>
            <p:ph type="sldNum" sz="quarter" idx="10"/>
          </p:nvPr>
        </p:nvSpPr>
        <p:spPr/>
        <p:txBody>
          <a:bodyPr/>
          <a:lstStyle/>
          <a:p>
            <a:fld id="{41E0E0E2-7263-44C4-AAA9-733DBA7BD205}" type="slidenum">
              <a:rPr lang="zh-CN" altLang="en-US" smtClean="0"/>
              <a:t>6</a:t>
            </a:fld>
            <a:endParaRPr lang="zh-CN" altLang="en-US"/>
          </a:p>
        </p:txBody>
      </p:sp>
    </p:spTree>
    <p:extLst>
      <p:ext uri="{BB962C8B-B14F-4D97-AF65-F5344CB8AC3E}">
        <p14:creationId xmlns:p14="http://schemas.microsoft.com/office/powerpoint/2010/main" val="3401407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7</a:t>
            </a:fld>
            <a:endParaRPr lang="zh-CN" altLang="en-US"/>
          </a:p>
        </p:txBody>
      </p:sp>
    </p:spTree>
    <p:extLst>
      <p:ext uri="{BB962C8B-B14F-4D97-AF65-F5344CB8AC3E}">
        <p14:creationId xmlns:p14="http://schemas.microsoft.com/office/powerpoint/2010/main" val="3454064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8</a:t>
            </a:fld>
            <a:endParaRPr lang="zh-CN" altLang="en-US"/>
          </a:p>
        </p:txBody>
      </p:sp>
    </p:spTree>
    <p:extLst>
      <p:ext uri="{BB962C8B-B14F-4D97-AF65-F5344CB8AC3E}">
        <p14:creationId xmlns:p14="http://schemas.microsoft.com/office/powerpoint/2010/main" val="2421888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9</a:t>
            </a:fld>
            <a:endParaRPr lang="zh-CN" altLang="en-US"/>
          </a:p>
        </p:txBody>
      </p:sp>
    </p:spTree>
    <p:extLst>
      <p:ext uri="{BB962C8B-B14F-4D97-AF65-F5344CB8AC3E}">
        <p14:creationId xmlns:p14="http://schemas.microsoft.com/office/powerpoint/2010/main" val="2072076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10</a:t>
            </a:fld>
            <a:endParaRPr lang="zh-CN" altLang="en-US"/>
          </a:p>
        </p:txBody>
      </p:sp>
    </p:spTree>
    <p:extLst>
      <p:ext uri="{BB962C8B-B14F-4D97-AF65-F5344CB8AC3E}">
        <p14:creationId xmlns:p14="http://schemas.microsoft.com/office/powerpoint/2010/main" val="2319880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11</a:t>
            </a:fld>
            <a:endParaRPr lang="zh-CN" altLang="en-US"/>
          </a:p>
        </p:txBody>
      </p:sp>
    </p:spTree>
    <p:extLst>
      <p:ext uri="{BB962C8B-B14F-4D97-AF65-F5344CB8AC3E}">
        <p14:creationId xmlns:p14="http://schemas.microsoft.com/office/powerpoint/2010/main" val="1999691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12</a:t>
            </a:fld>
            <a:endParaRPr lang="zh-CN" altLang="en-US"/>
          </a:p>
        </p:txBody>
      </p:sp>
    </p:spTree>
    <p:extLst>
      <p:ext uri="{BB962C8B-B14F-4D97-AF65-F5344CB8AC3E}">
        <p14:creationId xmlns:p14="http://schemas.microsoft.com/office/powerpoint/2010/main" val="2834314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p>
        </p:txBody>
      </p:sp>
      <p:sp>
        <p:nvSpPr>
          <p:cNvPr id="4" name="灯片编号占位符 3"/>
          <p:cNvSpPr>
            <a:spLocks noGrp="1"/>
          </p:cNvSpPr>
          <p:nvPr>
            <p:ph type="sldNum" sz="quarter" idx="10"/>
          </p:nvPr>
        </p:nvSpPr>
        <p:spPr/>
        <p:txBody>
          <a:bodyPr/>
          <a:lstStyle/>
          <a:p>
            <a:fld id="{41E0E0E2-7263-44C4-AAA9-733DBA7BD205}" type="slidenum">
              <a:rPr lang="zh-CN" altLang="en-US" smtClean="0"/>
              <a:t>13</a:t>
            </a:fld>
            <a:endParaRPr lang="zh-CN" altLang="en-US"/>
          </a:p>
        </p:txBody>
      </p:sp>
    </p:spTree>
    <p:extLst>
      <p:ext uri="{BB962C8B-B14F-4D97-AF65-F5344CB8AC3E}">
        <p14:creationId xmlns:p14="http://schemas.microsoft.com/office/powerpoint/2010/main" val="1719807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p>
        </p:txBody>
      </p:sp>
      <p:sp>
        <p:nvSpPr>
          <p:cNvPr id="4" name="灯片编号占位符 3"/>
          <p:cNvSpPr>
            <a:spLocks noGrp="1"/>
          </p:cNvSpPr>
          <p:nvPr>
            <p:ph type="sldNum" sz="quarter" idx="10"/>
          </p:nvPr>
        </p:nvSpPr>
        <p:spPr/>
        <p:txBody>
          <a:bodyPr/>
          <a:lstStyle/>
          <a:p>
            <a:fld id="{41E0E0E2-7263-44C4-AAA9-733DBA7BD205}" type="slidenum">
              <a:rPr lang="zh-CN" altLang="en-US" smtClean="0"/>
              <a:t>14</a:t>
            </a:fld>
            <a:endParaRPr lang="zh-CN" altLang="en-US"/>
          </a:p>
        </p:txBody>
      </p:sp>
    </p:spTree>
    <p:extLst>
      <p:ext uri="{BB962C8B-B14F-4D97-AF65-F5344CB8AC3E}">
        <p14:creationId xmlns:p14="http://schemas.microsoft.com/office/powerpoint/2010/main" val="3083617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p>
        </p:txBody>
      </p:sp>
      <p:sp>
        <p:nvSpPr>
          <p:cNvPr id="4" name="灯片编号占位符 3"/>
          <p:cNvSpPr>
            <a:spLocks noGrp="1"/>
          </p:cNvSpPr>
          <p:nvPr>
            <p:ph type="sldNum" sz="quarter" idx="10"/>
          </p:nvPr>
        </p:nvSpPr>
        <p:spPr/>
        <p:txBody>
          <a:bodyPr/>
          <a:lstStyle/>
          <a:p>
            <a:fld id="{41E0E0E2-7263-44C4-AAA9-733DBA7BD205}" type="slidenum">
              <a:rPr lang="zh-CN" altLang="en-US" smtClean="0"/>
              <a:t>15</a:t>
            </a:fld>
            <a:endParaRPr lang="zh-CN" altLang="en-US"/>
          </a:p>
        </p:txBody>
      </p:sp>
    </p:spTree>
    <p:extLst>
      <p:ext uri="{BB962C8B-B14F-4D97-AF65-F5344CB8AC3E}">
        <p14:creationId xmlns:p14="http://schemas.microsoft.com/office/powerpoint/2010/main" val="1663051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16</a:t>
            </a:fld>
            <a:endParaRPr lang="zh-CN" altLang="en-US"/>
          </a:p>
        </p:txBody>
      </p:sp>
    </p:spTree>
    <p:extLst>
      <p:ext uri="{BB962C8B-B14F-4D97-AF65-F5344CB8AC3E}">
        <p14:creationId xmlns:p14="http://schemas.microsoft.com/office/powerpoint/2010/main" val="3551109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17</a:t>
            </a:fld>
            <a:endParaRPr lang="zh-CN" altLang="en-US"/>
          </a:p>
        </p:txBody>
      </p:sp>
    </p:spTree>
    <p:extLst>
      <p:ext uri="{BB962C8B-B14F-4D97-AF65-F5344CB8AC3E}">
        <p14:creationId xmlns:p14="http://schemas.microsoft.com/office/powerpoint/2010/main" val="3469834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18</a:t>
            </a:fld>
            <a:endParaRPr lang="zh-CN" altLang="en-US"/>
          </a:p>
        </p:txBody>
      </p:sp>
    </p:spTree>
    <p:extLst>
      <p:ext uri="{BB962C8B-B14F-4D97-AF65-F5344CB8AC3E}">
        <p14:creationId xmlns:p14="http://schemas.microsoft.com/office/powerpoint/2010/main" val="13548076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19</a:t>
            </a:fld>
            <a:endParaRPr lang="zh-CN" altLang="en-US"/>
          </a:p>
        </p:txBody>
      </p:sp>
    </p:spTree>
    <p:extLst>
      <p:ext uri="{BB962C8B-B14F-4D97-AF65-F5344CB8AC3E}">
        <p14:creationId xmlns:p14="http://schemas.microsoft.com/office/powerpoint/2010/main" val="2237733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20</a:t>
            </a:fld>
            <a:endParaRPr lang="zh-CN" altLang="en-US"/>
          </a:p>
        </p:txBody>
      </p:sp>
    </p:spTree>
    <p:extLst>
      <p:ext uri="{BB962C8B-B14F-4D97-AF65-F5344CB8AC3E}">
        <p14:creationId xmlns:p14="http://schemas.microsoft.com/office/powerpoint/2010/main" val="25153801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21</a:t>
            </a:fld>
            <a:endParaRPr lang="zh-CN" altLang="en-US"/>
          </a:p>
        </p:txBody>
      </p:sp>
    </p:spTree>
    <p:extLst>
      <p:ext uri="{BB962C8B-B14F-4D97-AF65-F5344CB8AC3E}">
        <p14:creationId xmlns:p14="http://schemas.microsoft.com/office/powerpoint/2010/main" val="4017809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p>
        </p:txBody>
      </p:sp>
      <p:sp>
        <p:nvSpPr>
          <p:cNvPr id="4" name="灯片编号占位符 3"/>
          <p:cNvSpPr>
            <a:spLocks noGrp="1"/>
          </p:cNvSpPr>
          <p:nvPr>
            <p:ph type="sldNum" sz="quarter" idx="10"/>
          </p:nvPr>
        </p:nvSpPr>
        <p:spPr/>
        <p:txBody>
          <a:bodyPr/>
          <a:lstStyle/>
          <a:p>
            <a:fld id="{41E0E0E2-7263-44C4-AAA9-733DBA7BD205}" type="slidenum">
              <a:rPr lang="zh-CN" altLang="en-US" smtClean="0"/>
              <a:t>22</a:t>
            </a:fld>
            <a:endParaRPr lang="zh-CN" altLang="en-US"/>
          </a:p>
        </p:txBody>
      </p:sp>
    </p:spTree>
    <p:extLst>
      <p:ext uri="{BB962C8B-B14F-4D97-AF65-F5344CB8AC3E}">
        <p14:creationId xmlns:p14="http://schemas.microsoft.com/office/powerpoint/2010/main" val="21805713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23</a:t>
            </a:fld>
            <a:endParaRPr lang="zh-CN" altLang="en-US"/>
          </a:p>
        </p:txBody>
      </p:sp>
    </p:spTree>
    <p:extLst>
      <p:ext uri="{BB962C8B-B14F-4D97-AF65-F5344CB8AC3E}">
        <p14:creationId xmlns:p14="http://schemas.microsoft.com/office/powerpoint/2010/main" val="833813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24</a:t>
            </a:fld>
            <a:endParaRPr lang="zh-CN" altLang="en-US"/>
          </a:p>
        </p:txBody>
      </p:sp>
    </p:spTree>
    <p:extLst>
      <p:ext uri="{BB962C8B-B14F-4D97-AF65-F5344CB8AC3E}">
        <p14:creationId xmlns:p14="http://schemas.microsoft.com/office/powerpoint/2010/main" val="879111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25</a:t>
            </a:fld>
            <a:endParaRPr lang="zh-CN" altLang="en-US"/>
          </a:p>
        </p:txBody>
      </p:sp>
    </p:spTree>
    <p:extLst>
      <p:ext uri="{BB962C8B-B14F-4D97-AF65-F5344CB8AC3E}">
        <p14:creationId xmlns:p14="http://schemas.microsoft.com/office/powerpoint/2010/main" val="958915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26</a:t>
            </a:fld>
            <a:endParaRPr lang="zh-CN" altLang="en-US"/>
          </a:p>
        </p:txBody>
      </p:sp>
    </p:spTree>
    <p:extLst>
      <p:ext uri="{BB962C8B-B14F-4D97-AF65-F5344CB8AC3E}">
        <p14:creationId xmlns:p14="http://schemas.microsoft.com/office/powerpoint/2010/main" val="1900698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27</a:t>
            </a:fld>
            <a:endParaRPr lang="zh-CN" altLang="en-US"/>
          </a:p>
        </p:txBody>
      </p:sp>
    </p:spTree>
    <p:extLst>
      <p:ext uri="{BB962C8B-B14F-4D97-AF65-F5344CB8AC3E}">
        <p14:creationId xmlns:p14="http://schemas.microsoft.com/office/powerpoint/2010/main" val="2475820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a:t>专业的模板网站 为您提供更多优质模板</a:t>
            </a:r>
          </a:p>
        </p:txBody>
      </p:sp>
      <p:sp>
        <p:nvSpPr>
          <p:cNvPr id="4" name="灯片编号占位符 3"/>
          <p:cNvSpPr>
            <a:spLocks noGrp="1"/>
          </p:cNvSpPr>
          <p:nvPr>
            <p:ph type="sldNum" sz="quarter" idx="10"/>
          </p:nvPr>
        </p:nvSpPr>
        <p:spPr/>
        <p:txBody>
          <a:bodyPr/>
          <a:lstStyle/>
          <a:p>
            <a:fld id="{41E0E0E2-7263-44C4-AAA9-733DBA7BD205}" type="slidenum">
              <a:rPr lang="zh-CN" altLang="en-US" smtClean="0"/>
              <a:t>28</a:t>
            </a:fld>
            <a:endParaRPr lang="zh-CN" altLang="en-US"/>
          </a:p>
        </p:txBody>
      </p:sp>
    </p:spTree>
    <p:extLst>
      <p:ext uri="{BB962C8B-B14F-4D97-AF65-F5344CB8AC3E}">
        <p14:creationId xmlns:p14="http://schemas.microsoft.com/office/powerpoint/2010/main" val="18657739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29</a:t>
            </a:fld>
            <a:endParaRPr lang="zh-CN" altLang="en-US"/>
          </a:p>
        </p:txBody>
      </p:sp>
    </p:spTree>
    <p:extLst>
      <p:ext uri="{BB962C8B-B14F-4D97-AF65-F5344CB8AC3E}">
        <p14:creationId xmlns:p14="http://schemas.microsoft.com/office/powerpoint/2010/main" val="35767624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30</a:t>
            </a:fld>
            <a:endParaRPr lang="zh-CN" altLang="en-US"/>
          </a:p>
        </p:txBody>
      </p:sp>
    </p:spTree>
    <p:extLst>
      <p:ext uri="{BB962C8B-B14F-4D97-AF65-F5344CB8AC3E}">
        <p14:creationId xmlns:p14="http://schemas.microsoft.com/office/powerpoint/2010/main" val="8338134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31</a:t>
            </a:fld>
            <a:endParaRPr lang="zh-CN" altLang="en-US"/>
          </a:p>
        </p:txBody>
      </p:sp>
    </p:spTree>
    <p:extLst>
      <p:ext uri="{BB962C8B-B14F-4D97-AF65-F5344CB8AC3E}">
        <p14:creationId xmlns:p14="http://schemas.microsoft.com/office/powerpoint/2010/main" val="8338134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32</a:t>
            </a:fld>
            <a:endParaRPr lang="zh-CN" altLang="en-US"/>
          </a:p>
        </p:txBody>
      </p:sp>
    </p:spTree>
    <p:extLst>
      <p:ext uri="{BB962C8B-B14F-4D97-AF65-F5344CB8AC3E}">
        <p14:creationId xmlns:p14="http://schemas.microsoft.com/office/powerpoint/2010/main" val="8338134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33</a:t>
            </a:fld>
            <a:endParaRPr lang="zh-CN" altLang="en-US"/>
          </a:p>
        </p:txBody>
      </p:sp>
    </p:spTree>
    <p:extLst>
      <p:ext uri="{BB962C8B-B14F-4D97-AF65-F5344CB8AC3E}">
        <p14:creationId xmlns:p14="http://schemas.microsoft.com/office/powerpoint/2010/main" val="8338134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34</a:t>
            </a:fld>
            <a:endParaRPr lang="zh-CN" altLang="en-US"/>
          </a:p>
        </p:txBody>
      </p:sp>
    </p:spTree>
    <p:extLst>
      <p:ext uri="{BB962C8B-B14F-4D97-AF65-F5344CB8AC3E}">
        <p14:creationId xmlns:p14="http://schemas.microsoft.com/office/powerpoint/2010/main" val="8338134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35</a:t>
            </a:fld>
            <a:endParaRPr lang="zh-CN" altLang="en-US"/>
          </a:p>
        </p:txBody>
      </p:sp>
    </p:spTree>
    <p:extLst>
      <p:ext uri="{BB962C8B-B14F-4D97-AF65-F5344CB8AC3E}">
        <p14:creationId xmlns:p14="http://schemas.microsoft.com/office/powerpoint/2010/main" val="18497056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36</a:t>
            </a:fld>
            <a:endParaRPr lang="zh-CN" altLang="en-US"/>
          </a:p>
        </p:txBody>
      </p:sp>
    </p:spTree>
    <p:extLst>
      <p:ext uri="{BB962C8B-B14F-4D97-AF65-F5344CB8AC3E}">
        <p14:creationId xmlns:p14="http://schemas.microsoft.com/office/powerpoint/2010/main" val="38179548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37</a:t>
            </a:fld>
            <a:endParaRPr lang="zh-CN" altLang="en-US"/>
          </a:p>
        </p:txBody>
      </p:sp>
    </p:spTree>
    <p:extLst>
      <p:ext uri="{BB962C8B-B14F-4D97-AF65-F5344CB8AC3E}">
        <p14:creationId xmlns:p14="http://schemas.microsoft.com/office/powerpoint/2010/main" val="8338134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38</a:t>
            </a:fld>
            <a:endParaRPr lang="zh-CN" altLang="en-US"/>
          </a:p>
        </p:txBody>
      </p:sp>
    </p:spTree>
    <p:extLst>
      <p:ext uri="{BB962C8B-B14F-4D97-AF65-F5344CB8AC3E}">
        <p14:creationId xmlns:p14="http://schemas.microsoft.com/office/powerpoint/2010/main" val="8338134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39</a:t>
            </a:fld>
            <a:endParaRPr lang="zh-CN" altLang="en-US"/>
          </a:p>
        </p:txBody>
      </p:sp>
    </p:spTree>
    <p:extLst>
      <p:ext uri="{BB962C8B-B14F-4D97-AF65-F5344CB8AC3E}">
        <p14:creationId xmlns:p14="http://schemas.microsoft.com/office/powerpoint/2010/main" val="8338134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40</a:t>
            </a:fld>
            <a:endParaRPr lang="zh-CN" altLang="en-US"/>
          </a:p>
        </p:txBody>
      </p:sp>
    </p:spTree>
    <p:extLst>
      <p:ext uri="{BB962C8B-B14F-4D97-AF65-F5344CB8AC3E}">
        <p14:creationId xmlns:p14="http://schemas.microsoft.com/office/powerpoint/2010/main" val="9731024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41</a:t>
            </a:fld>
            <a:endParaRPr lang="zh-CN" altLang="en-US"/>
          </a:p>
        </p:txBody>
      </p:sp>
    </p:spTree>
    <p:extLst>
      <p:ext uri="{BB962C8B-B14F-4D97-AF65-F5344CB8AC3E}">
        <p14:creationId xmlns:p14="http://schemas.microsoft.com/office/powerpoint/2010/main" val="1982769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jpeg"/></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2.avi"/><Relationship Id="rId1" Type="http://schemas.microsoft.com/office/2007/relationships/media" Target="../media/media2.avi"/><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3.jpeg"/><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jpeg"/></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2.avi"/><Relationship Id="rId1" Type="http://schemas.microsoft.com/office/2007/relationships/media" Target="../media/media2.avi"/><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3.jpeg"/><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jpeg"/></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jpeg"/></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2.avi"/><Relationship Id="rId1" Type="http://schemas.microsoft.com/office/2007/relationships/media" Target="../media/media2.avi"/><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3.jpeg"/><Relationship Id="rId4"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jpeg"/></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jpeg"/></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2.avi"/><Relationship Id="rId1" Type="http://schemas.microsoft.com/office/2007/relationships/media" Target="../media/media2.avi"/><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3.jpeg"/><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jpeg"/></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jpeg"/></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2.avi"/><Relationship Id="rId1" Type="http://schemas.microsoft.com/office/2007/relationships/media" Target="../media/media2.avi"/><Relationship Id="rId4"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3.jpeg"/><Relationship Id="rId4"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jpeg"/></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1800" b="1"/>
            </a:lvl1pPr>
            <a:lvl2pPr marL="342749" indent="0">
              <a:buNone/>
              <a:defRPr sz="1500" b="1"/>
            </a:lvl2pPr>
            <a:lvl3pPr marL="685511" indent="0">
              <a:buNone/>
              <a:defRPr sz="1400" b="1"/>
            </a:lvl3pPr>
            <a:lvl4pPr marL="1028267" indent="0">
              <a:buNone/>
              <a:defRPr sz="1200" b="1"/>
            </a:lvl4pPr>
            <a:lvl5pPr marL="1371022" indent="0">
              <a:buNone/>
              <a:defRPr sz="1200" b="1"/>
            </a:lvl5pPr>
            <a:lvl6pPr marL="1713785" indent="0">
              <a:buNone/>
              <a:defRPr sz="1200" b="1"/>
            </a:lvl6pPr>
            <a:lvl7pPr marL="2056532" indent="0">
              <a:buNone/>
              <a:defRPr sz="1200" b="1"/>
            </a:lvl7pPr>
            <a:lvl8pPr marL="2399280" indent="0">
              <a:buNone/>
              <a:defRPr sz="1200" b="1"/>
            </a:lvl8pPr>
            <a:lvl9pPr marL="2742029"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42" y="1151335"/>
            <a:ext cx="4041775" cy="479822"/>
          </a:xfrm>
        </p:spPr>
        <p:txBody>
          <a:bodyPr anchor="b"/>
          <a:lstStyle>
            <a:lvl1pPr marL="0" indent="0">
              <a:buNone/>
              <a:defRPr sz="1800" b="1"/>
            </a:lvl1pPr>
            <a:lvl2pPr marL="342749" indent="0">
              <a:buNone/>
              <a:defRPr sz="1500" b="1"/>
            </a:lvl2pPr>
            <a:lvl3pPr marL="685511" indent="0">
              <a:buNone/>
              <a:defRPr sz="1400" b="1"/>
            </a:lvl3pPr>
            <a:lvl4pPr marL="1028267" indent="0">
              <a:buNone/>
              <a:defRPr sz="1200" b="1"/>
            </a:lvl4pPr>
            <a:lvl5pPr marL="1371022" indent="0">
              <a:buNone/>
              <a:defRPr sz="1200" b="1"/>
            </a:lvl5pPr>
            <a:lvl6pPr marL="1713785" indent="0">
              <a:buNone/>
              <a:defRPr sz="1200" b="1"/>
            </a:lvl6pPr>
            <a:lvl7pPr marL="2056532" indent="0">
              <a:buNone/>
              <a:defRPr sz="1200" b="1"/>
            </a:lvl7pPr>
            <a:lvl8pPr marL="2399280" indent="0">
              <a:buNone/>
              <a:defRPr sz="1200" b="1"/>
            </a:lvl8pPr>
            <a:lvl9pPr marL="2742029"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5042" y="1631156"/>
            <a:ext cx="4041775"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2018/5/28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2018/5/28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2018/5/28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050" y="20480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8"/>
            <a:ext cx="3008313" cy="3518297"/>
          </a:xfrm>
        </p:spPr>
        <p:txBody>
          <a:bodyPr/>
          <a:lstStyle>
            <a:lvl1pPr marL="0" indent="0">
              <a:buNone/>
              <a:defRPr sz="1100"/>
            </a:lvl1pPr>
            <a:lvl2pPr marL="342749" indent="0">
              <a:buNone/>
              <a:defRPr sz="900"/>
            </a:lvl2pPr>
            <a:lvl3pPr marL="685511" indent="0">
              <a:buNone/>
              <a:defRPr sz="800"/>
            </a:lvl3pPr>
            <a:lvl4pPr marL="1028267" indent="0">
              <a:buNone/>
              <a:defRPr sz="700"/>
            </a:lvl4pPr>
            <a:lvl5pPr marL="1371022" indent="0">
              <a:buNone/>
              <a:defRPr sz="700"/>
            </a:lvl5pPr>
            <a:lvl6pPr marL="1713785" indent="0">
              <a:buNone/>
              <a:defRPr sz="700"/>
            </a:lvl6pPr>
            <a:lvl7pPr marL="2056532" indent="0">
              <a:buNone/>
              <a:defRPr sz="700"/>
            </a:lvl7pPr>
            <a:lvl8pPr marL="2399280" indent="0">
              <a:buNone/>
              <a:defRPr sz="700"/>
            </a:lvl8pPr>
            <a:lvl9pPr marL="2742029" indent="0">
              <a:buNone/>
              <a:defRPr sz="7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2400"/>
            </a:lvl1pPr>
            <a:lvl2pPr marL="342749" indent="0">
              <a:buNone/>
              <a:defRPr sz="2100"/>
            </a:lvl2pPr>
            <a:lvl3pPr marL="685511" indent="0">
              <a:buNone/>
              <a:defRPr sz="1800"/>
            </a:lvl3pPr>
            <a:lvl4pPr marL="1028267" indent="0">
              <a:buNone/>
              <a:defRPr sz="1500"/>
            </a:lvl4pPr>
            <a:lvl5pPr marL="1371022" indent="0">
              <a:buNone/>
              <a:defRPr sz="1500"/>
            </a:lvl5pPr>
            <a:lvl6pPr marL="1713785" indent="0">
              <a:buNone/>
              <a:defRPr sz="1500"/>
            </a:lvl6pPr>
            <a:lvl7pPr marL="2056532" indent="0">
              <a:buNone/>
              <a:defRPr sz="1500"/>
            </a:lvl7pPr>
            <a:lvl8pPr marL="2399280" indent="0">
              <a:buNone/>
              <a:defRPr sz="1500"/>
            </a:lvl8pPr>
            <a:lvl9pPr marL="2742029" indent="0">
              <a:buNone/>
              <a:defRPr sz="1500"/>
            </a:lvl9pPr>
          </a:lstStyle>
          <a:p>
            <a:endParaRPr lang="zh-CN" altLang="en-US"/>
          </a:p>
        </p:txBody>
      </p:sp>
      <p:sp>
        <p:nvSpPr>
          <p:cNvPr id="4" name="文本占位符 3"/>
          <p:cNvSpPr>
            <a:spLocks noGrp="1"/>
          </p:cNvSpPr>
          <p:nvPr>
            <p:ph type="body" sz="half" idx="2"/>
          </p:nvPr>
        </p:nvSpPr>
        <p:spPr>
          <a:xfrm>
            <a:off x="1792288" y="4025520"/>
            <a:ext cx="5486400" cy="603647"/>
          </a:xfrm>
        </p:spPr>
        <p:txBody>
          <a:bodyPr/>
          <a:lstStyle>
            <a:lvl1pPr marL="0" indent="0">
              <a:buNone/>
              <a:defRPr sz="1100"/>
            </a:lvl1pPr>
            <a:lvl2pPr marL="342749" indent="0">
              <a:buNone/>
              <a:defRPr sz="900"/>
            </a:lvl2pPr>
            <a:lvl3pPr marL="685511" indent="0">
              <a:buNone/>
              <a:defRPr sz="800"/>
            </a:lvl3pPr>
            <a:lvl4pPr marL="1028267" indent="0">
              <a:buNone/>
              <a:defRPr sz="700"/>
            </a:lvl4pPr>
            <a:lvl5pPr marL="1371022" indent="0">
              <a:buNone/>
              <a:defRPr sz="700"/>
            </a:lvl5pPr>
            <a:lvl6pPr marL="1713785" indent="0">
              <a:buNone/>
              <a:defRPr sz="700"/>
            </a:lvl6pPr>
            <a:lvl7pPr marL="2056532" indent="0">
              <a:buNone/>
              <a:defRPr sz="700"/>
            </a:lvl7pPr>
            <a:lvl8pPr marL="2399280" indent="0">
              <a:buNone/>
              <a:defRPr sz="700"/>
            </a:lvl8pPr>
            <a:lvl9pPr marL="2742029" indent="0">
              <a:buNone/>
              <a:defRPr sz="7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2018/5/28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1" y="205980"/>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2018/5/28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page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5" name="直接连接符 4"/>
          <p:cNvCxnSpPr/>
          <p:nvPr userDrawn="1"/>
        </p:nvCxnSpPr>
        <p:spPr>
          <a:xfrm flipH="1">
            <a:off x="5023453" y="176213"/>
            <a:ext cx="3966965"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任意多边形 5"/>
          <p:cNvSpPr/>
          <p:nvPr userDrawn="1"/>
        </p:nvSpPr>
        <p:spPr>
          <a:xfrm flipH="1">
            <a:off x="153598" y="447467"/>
            <a:ext cx="8829415" cy="215261"/>
          </a:xfrm>
          <a:custGeom>
            <a:avLst/>
            <a:gdLst>
              <a:gd name="connsiteX0" fmla="*/ 0 w 11702472"/>
              <a:gd name="connsiteY0" fmla="*/ 0 h 628073"/>
              <a:gd name="connsiteX1" fmla="*/ 5181600 w 11702472"/>
              <a:gd name="connsiteY1" fmla="*/ 0 h 628073"/>
              <a:gd name="connsiteX2" fmla="*/ 6068291 w 11702472"/>
              <a:gd name="connsiteY2" fmla="*/ 628073 h 628073"/>
              <a:gd name="connsiteX3" fmla="*/ 11702472 w 11702472"/>
              <a:gd name="connsiteY3" fmla="*/ 628073 h 628073"/>
            </a:gdLst>
            <a:ahLst/>
            <a:cxnLst>
              <a:cxn ang="0">
                <a:pos x="connsiteX0" y="connsiteY0"/>
              </a:cxn>
              <a:cxn ang="0">
                <a:pos x="connsiteX1" y="connsiteY1"/>
              </a:cxn>
              <a:cxn ang="0">
                <a:pos x="connsiteX2" y="connsiteY2"/>
              </a:cxn>
              <a:cxn ang="0">
                <a:pos x="connsiteX3" y="connsiteY3"/>
              </a:cxn>
            </a:cxnLst>
            <a:rect l="l" t="t" r="r" b="b"/>
            <a:pathLst>
              <a:path w="11702472" h="628073">
                <a:moveTo>
                  <a:pt x="0" y="0"/>
                </a:moveTo>
                <a:lnTo>
                  <a:pt x="5181600" y="0"/>
                </a:lnTo>
                <a:lnTo>
                  <a:pt x="6068291" y="628073"/>
                </a:lnTo>
                <a:lnTo>
                  <a:pt x="11702472" y="628073"/>
                </a:lnTo>
              </a:path>
            </a:pathLst>
          </a:custGeom>
          <a:ln w="28575">
            <a:solidFill>
              <a:srgbClr val="00B0F0"/>
            </a:solidFill>
          </a:ln>
        </p:spPr>
        <p:style>
          <a:lnRef idx="1">
            <a:schemeClr val="accent1"/>
          </a:lnRef>
          <a:fillRef idx="0">
            <a:schemeClr val="accent1"/>
          </a:fillRef>
          <a:effectRef idx="0">
            <a:schemeClr val="accent1"/>
          </a:effectRef>
          <a:fontRef idx="minor">
            <a:schemeClr val="tx1"/>
          </a:fontRef>
        </p:style>
        <p:txBody>
          <a:bodyPr lIns="68568" tIns="34289" rIns="68568" bIns="34289" rtlCol="0" anchor="ctr"/>
          <a:lstStyle/>
          <a:p>
            <a:pPr algn="ctr" defTabSz="685664"/>
            <a:endParaRPr lang="zh-CN" altLang="en-US">
              <a:solidFill>
                <a:prstClr val="black"/>
              </a:solidFill>
            </a:endParaRPr>
          </a:p>
        </p:txBody>
      </p:sp>
      <p:cxnSp>
        <p:nvCxnSpPr>
          <p:cNvPr id="7" name="直接连接符 6"/>
          <p:cNvCxnSpPr/>
          <p:nvPr userDrawn="1"/>
        </p:nvCxnSpPr>
        <p:spPr>
          <a:xfrm flipH="1">
            <a:off x="153592" y="775301"/>
            <a:ext cx="4272284"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矩形 7"/>
          <p:cNvSpPr/>
          <p:nvPr userDrawn="1"/>
        </p:nvSpPr>
        <p:spPr>
          <a:xfrm flipH="1">
            <a:off x="8203644" y="119497"/>
            <a:ext cx="466907"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9" name="矩形 8"/>
          <p:cNvSpPr/>
          <p:nvPr userDrawn="1"/>
        </p:nvSpPr>
        <p:spPr>
          <a:xfrm flipH="1">
            <a:off x="354462" y="738498"/>
            <a:ext cx="1423859" cy="696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10" name="矩形 9"/>
          <p:cNvSpPr/>
          <p:nvPr userDrawn="1"/>
        </p:nvSpPr>
        <p:spPr>
          <a:xfrm flipH="1">
            <a:off x="8082519" y="280339"/>
            <a:ext cx="56621"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11" name="矩形 10"/>
          <p:cNvSpPr/>
          <p:nvPr userDrawn="1"/>
        </p:nvSpPr>
        <p:spPr>
          <a:xfrm flipH="1">
            <a:off x="6771087" y="280339"/>
            <a:ext cx="56621"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12" name="平行四边形 11"/>
          <p:cNvSpPr/>
          <p:nvPr userDrawn="1"/>
        </p:nvSpPr>
        <p:spPr>
          <a:xfrm>
            <a:off x="605790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13" name="平行四边形 12"/>
          <p:cNvSpPr/>
          <p:nvPr userDrawn="1"/>
        </p:nvSpPr>
        <p:spPr>
          <a:xfrm>
            <a:off x="616382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14" name="平行四边形 13"/>
          <p:cNvSpPr/>
          <p:nvPr userDrawn="1"/>
        </p:nvSpPr>
        <p:spPr>
          <a:xfrm>
            <a:off x="626975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15" name="平行四边形 14"/>
          <p:cNvSpPr/>
          <p:nvPr userDrawn="1"/>
        </p:nvSpPr>
        <p:spPr>
          <a:xfrm>
            <a:off x="637568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16" name="平行四边形 15"/>
          <p:cNvSpPr/>
          <p:nvPr userDrawn="1"/>
        </p:nvSpPr>
        <p:spPr>
          <a:xfrm>
            <a:off x="648160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17" name="平行四边形 16"/>
          <p:cNvSpPr/>
          <p:nvPr userDrawn="1"/>
        </p:nvSpPr>
        <p:spPr>
          <a:xfrm>
            <a:off x="658753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18" name="平行四边形 17"/>
          <p:cNvSpPr/>
          <p:nvPr userDrawn="1"/>
        </p:nvSpPr>
        <p:spPr>
          <a:xfrm>
            <a:off x="6693462"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19" name="平行四边形 18"/>
          <p:cNvSpPr/>
          <p:nvPr userDrawn="1"/>
        </p:nvSpPr>
        <p:spPr>
          <a:xfrm>
            <a:off x="679938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20" name="平行四边形 19"/>
          <p:cNvSpPr/>
          <p:nvPr userDrawn="1"/>
        </p:nvSpPr>
        <p:spPr>
          <a:xfrm>
            <a:off x="6905316"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21" name="平行四边形 20"/>
          <p:cNvSpPr/>
          <p:nvPr userDrawn="1"/>
        </p:nvSpPr>
        <p:spPr>
          <a:xfrm>
            <a:off x="7011243"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22" name="平行四边形 21"/>
          <p:cNvSpPr/>
          <p:nvPr userDrawn="1"/>
        </p:nvSpPr>
        <p:spPr>
          <a:xfrm>
            <a:off x="711717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23" name="平行四边形 22"/>
          <p:cNvSpPr/>
          <p:nvPr userDrawn="1"/>
        </p:nvSpPr>
        <p:spPr>
          <a:xfrm>
            <a:off x="722309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24" name="平行四边形 23"/>
          <p:cNvSpPr/>
          <p:nvPr userDrawn="1"/>
        </p:nvSpPr>
        <p:spPr>
          <a:xfrm>
            <a:off x="732902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25" name="平行四边形 24"/>
          <p:cNvSpPr/>
          <p:nvPr userDrawn="1"/>
        </p:nvSpPr>
        <p:spPr>
          <a:xfrm>
            <a:off x="743495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26" name="平行四边形 25"/>
          <p:cNvSpPr/>
          <p:nvPr userDrawn="1"/>
        </p:nvSpPr>
        <p:spPr>
          <a:xfrm>
            <a:off x="754087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27" name="平行四边形 26"/>
          <p:cNvSpPr/>
          <p:nvPr userDrawn="1"/>
        </p:nvSpPr>
        <p:spPr>
          <a:xfrm>
            <a:off x="764680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28" name="平行四边形 27"/>
          <p:cNvSpPr/>
          <p:nvPr userDrawn="1"/>
        </p:nvSpPr>
        <p:spPr>
          <a:xfrm>
            <a:off x="7752732"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29" name="平行四边形 28"/>
          <p:cNvSpPr/>
          <p:nvPr userDrawn="1"/>
        </p:nvSpPr>
        <p:spPr>
          <a:xfrm>
            <a:off x="785865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30" name="平行四边形 29"/>
          <p:cNvSpPr/>
          <p:nvPr userDrawn="1"/>
        </p:nvSpPr>
        <p:spPr>
          <a:xfrm>
            <a:off x="7964586"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31" name="平行四边形 30"/>
          <p:cNvSpPr/>
          <p:nvPr userDrawn="1"/>
        </p:nvSpPr>
        <p:spPr>
          <a:xfrm>
            <a:off x="8070513"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32" name="平行四边形 31"/>
          <p:cNvSpPr/>
          <p:nvPr userDrawn="1"/>
        </p:nvSpPr>
        <p:spPr>
          <a:xfrm>
            <a:off x="817644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33" name="平行四边形 32"/>
          <p:cNvSpPr/>
          <p:nvPr userDrawn="1"/>
        </p:nvSpPr>
        <p:spPr>
          <a:xfrm>
            <a:off x="828236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34" name="平行四边形 33"/>
          <p:cNvSpPr/>
          <p:nvPr userDrawn="1"/>
        </p:nvSpPr>
        <p:spPr>
          <a:xfrm>
            <a:off x="838829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35" name="平行四边形 34"/>
          <p:cNvSpPr/>
          <p:nvPr userDrawn="1"/>
        </p:nvSpPr>
        <p:spPr>
          <a:xfrm>
            <a:off x="849422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36" name="平行四边形 35"/>
          <p:cNvSpPr/>
          <p:nvPr userDrawn="1"/>
        </p:nvSpPr>
        <p:spPr>
          <a:xfrm>
            <a:off x="860014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37" name="平行四边形 36"/>
          <p:cNvSpPr/>
          <p:nvPr userDrawn="1"/>
        </p:nvSpPr>
        <p:spPr>
          <a:xfrm>
            <a:off x="870607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sp>
        <p:nvSpPr>
          <p:cNvPr id="38" name="平行四边形 37"/>
          <p:cNvSpPr/>
          <p:nvPr userDrawn="1"/>
        </p:nvSpPr>
        <p:spPr>
          <a:xfrm>
            <a:off x="881199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srgbClr val="00B0F0"/>
              </a:solidFill>
            </a:endParaRPr>
          </a:p>
        </p:txBody>
      </p:sp>
      <p:pic>
        <p:nvPicPr>
          <p:cNvPr id="39"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9698831" y="-800100"/>
            <a:ext cx="457200" cy="457200"/>
          </a:xfrm>
          <a:prstGeom prst="rect">
            <a:avLst/>
          </a:prstGeom>
        </p:spPr>
      </p:pic>
    </p:spTree>
    <p:extLst>
      <p:ext uri="{BB962C8B-B14F-4D97-AF65-F5344CB8AC3E}">
        <p14:creationId xmlns:p14="http://schemas.microsoft.com/office/powerpoint/2010/main" val="317291243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
                                        <p:tgtEl>
                                          <p:spTgt spid="6"/>
                                        </p:tgtEl>
                                      </p:cBhvr>
                                    </p:animEffect>
                                  </p:childTnLst>
                                </p:cTn>
                              </p:par>
                              <p:par>
                                <p:cTn id="8" presetID="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par>
                                <p:cTn id="10" presetID="1" presetClass="exit" presetSubtype="0" fill="hold" nodeType="withEffect">
                                  <p:stCondLst>
                                    <p:cond delay="100"/>
                                  </p:stCondLst>
                                  <p:childTnLst>
                                    <p:set>
                                      <p:cBhvr>
                                        <p:cTn id="11" dur="1" fill="hold">
                                          <p:stCondLst>
                                            <p:cond delay="0"/>
                                          </p:stCondLst>
                                        </p:cTn>
                                        <p:tgtEl>
                                          <p:spTgt spid="5"/>
                                        </p:tgtEl>
                                        <p:attrNameLst>
                                          <p:attrName>style.visibility</p:attrName>
                                        </p:attrNameLst>
                                      </p:cBhvr>
                                      <p:to>
                                        <p:strVal val="hidden"/>
                                      </p:to>
                                    </p:set>
                                  </p:childTnLst>
                                </p:cTn>
                              </p:par>
                              <p:par>
                                <p:cTn id="12" presetID="1" presetClass="entr" presetSubtype="0" fill="hold" nodeType="withEffect">
                                  <p:stCondLst>
                                    <p:cond delay="20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xit" presetSubtype="0" fill="hold" grpId="1" nodeType="withEffect">
                                  <p:stCondLst>
                                    <p:cond delay="200"/>
                                  </p:stCondLst>
                                  <p:childTnLst>
                                    <p:set>
                                      <p:cBhvr>
                                        <p:cTn id="17" dur="1" fill="hold">
                                          <p:stCondLst>
                                            <p:cond delay="0"/>
                                          </p:stCondLst>
                                        </p:cTn>
                                        <p:tgtEl>
                                          <p:spTgt spid="8"/>
                                        </p:tgtEl>
                                        <p:attrNameLst>
                                          <p:attrName>style.visibility</p:attrName>
                                        </p:attrNameLst>
                                      </p:cBhvr>
                                      <p:to>
                                        <p:strVal val="hidden"/>
                                      </p:to>
                                    </p:set>
                                  </p:childTnLst>
                                </p:cTn>
                              </p:par>
                              <p:par>
                                <p:cTn id="18" presetID="1" presetClass="entr" presetSubtype="0" fill="hold" grpId="2" nodeType="withEffect">
                                  <p:stCondLst>
                                    <p:cond delay="400"/>
                                  </p:stCondLst>
                                  <p:childTnLst>
                                    <p:set>
                                      <p:cBhvr>
                                        <p:cTn id="19" dur="1" fill="hold">
                                          <p:stCondLst>
                                            <p:cond delay="0"/>
                                          </p:stCondLst>
                                        </p:cTn>
                                        <p:tgtEl>
                                          <p:spTgt spid="8"/>
                                        </p:tgtEl>
                                        <p:attrNameLst>
                                          <p:attrName>style.visibility</p:attrName>
                                        </p:attrNameLst>
                                      </p:cBhvr>
                                      <p:to>
                                        <p:strVal val="visible"/>
                                      </p:to>
                                    </p:set>
                                  </p:childTnLst>
                                </p:cTn>
                              </p:par>
                              <p:par>
                                <p:cTn id="20" presetID="35" presetClass="path" presetSubtype="0" decel="50000" fill="hold" grpId="3" nodeType="withEffect">
                                  <p:stCondLst>
                                    <p:cond delay="0"/>
                                  </p:stCondLst>
                                  <p:childTnLst>
                                    <p:animMotion origin="layout" path="M 3.75E-6 -7.40741E-7 L -0.1836 -7.40741E-7 " pathEditMode="relative" rAng="0" ptsTypes="AA">
                                      <p:cBhvr>
                                        <p:cTn id="21" dur="4000" fill="hold"/>
                                        <p:tgtEl>
                                          <p:spTgt spid="8"/>
                                        </p:tgtEl>
                                        <p:attrNameLst>
                                          <p:attrName>ppt_x</p:attrName>
                                          <p:attrName>ppt_y</p:attrName>
                                        </p:attrNameLst>
                                      </p:cBhvr>
                                      <p:rCtr x="-9180" y="0"/>
                                    </p:animMotion>
                                  </p:childTnLst>
                                </p:cTn>
                              </p:par>
                              <p:par>
                                <p:cTn id="22" presetID="1"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childTnLst>
                                </p:cTn>
                              </p:par>
                              <p:par>
                                <p:cTn id="24" presetID="1" presetClass="exit" presetSubtype="0" fill="hold" nodeType="withEffect">
                                  <p:stCondLst>
                                    <p:cond delay="200"/>
                                  </p:stCondLst>
                                  <p:childTnLst>
                                    <p:set>
                                      <p:cBhvr>
                                        <p:cTn id="25" dur="1" fill="hold">
                                          <p:stCondLst>
                                            <p:cond delay="0"/>
                                          </p:stCondLst>
                                        </p:cTn>
                                        <p:tgtEl>
                                          <p:spTgt spid="7"/>
                                        </p:tgtEl>
                                        <p:attrNameLst>
                                          <p:attrName>style.visibility</p:attrName>
                                        </p:attrNameLst>
                                      </p:cBhvr>
                                      <p:to>
                                        <p:strVal val="hidden"/>
                                      </p:to>
                                    </p:set>
                                  </p:childTnLst>
                                </p:cTn>
                              </p:par>
                              <p:par>
                                <p:cTn id="26" presetID="1" presetClass="entr" presetSubtype="0" fill="hold" nodeType="withEffect">
                                  <p:stCondLst>
                                    <p:cond delay="400"/>
                                  </p:stCondLst>
                                  <p:childTnLst>
                                    <p:set>
                                      <p:cBhvr>
                                        <p:cTn id="27" dur="1" fill="hold">
                                          <p:stCondLst>
                                            <p:cond delay="0"/>
                                          </p:stCondLst>
                                        </p:cTn>
                                        <p:tgtEl>
                                          <p:spTgt spid="7"/>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9"/>
                                        </p:tgtEl>
                                        <p:attrNameLst>
                                          <p:attrName>style.visibility</p:attrName>
                                        </p:attrNameLst>
                                      </p:cBhvr>
                                      <p:to>
                                        <p:strVal val="visible"/>
                                      </p:to>
                                    </p:set>
                                  </p:childTnLst>
                                </p:cTn>
                              </p:par>
                              <p:par>
                                <p:cTn id="30" presetID="1" presetClass="exit" presetSubtype="0" fill="hold" grpId="2" nodeType="withEffect">
                                  <p:stCondLst>
                                    <p:cond delay="200"/>
                                  </p:stCondLst>
                                  <p:childTnLst>
                                    <p:set>
                                      <p:cBhvr>
                                        <p:cTn id="31" dur="1" fill="hold">
                                          <p:stCondLst>
                                            <p:cond delay="0"/>
                                          </p:stCondLst>
                                        </p:cTn>
                                        <p:tgtEl>
                                          <p:spTgt spid="9"/>
                                        </p:tgtEl>
                                        <p:attrNameLst>
                                          <p:attrName>style.visibility</p:attrName>
                                        </p:attrNameLst>
                                      </p:cBhvr>
                                      <p:to>
                                        <p:strVal val="hidden"/>
                                      </p:to>
                                    </p:set>
                                  </p:childTnLst>
                                </p:cTn>
                              </p:par>
                              <p:par>
                                <p:cTn id="32" presetID="1" presetClass="entr" presetSubtype="0" fill="hold" grpId="3" nodeType="withEffect">
                                  <p:stCondLst>
                                    <p:cond delay="400"/>
                                  </p:stCondLst>
                                  <p:childTnLst>
                                    <p:set>
                                      <p:cBhvr>
                                        <p:cTn id="33" dur="1" fill="hold">
                                          <p:stCondLst>
                                            <p:cond delay="0"/>
                                          </p:stCondLst>
                                        </p:cTn>
                                        <p:tgtEl>
                                          <p:spTgt spid="9"/>
                                        </p:tgtEl>
                                        <p:attrNameLst>
                                          <p:attrName>style.visibility</p:attrName>
                                        </p:attrNameLst>
                                      </p:cBhvr>
                                      <p:to>
                                        <p:strVal val="visible"/>
                                      </p:to>
                                    </p:set>
                                  </p:childTnLst>
                                </p:cTn>
                              </p:par>
                              <p:par>
                                <p:cTn id="34" presetID="63" presetClass="path" presetSubtype="0" decel="50000" fill="hold" grpId="0" nodeType="withEffect">
                                  <p:stCondLst>
                                    <p:cond delay="0"/>
                                  </p:stCondLst>
                                  <p:childTnLst>
                                    <p:animMotion origin="layout" path="M 3.33333E-6 -1.48148E-6 L 0.15911 -1.48148E-6 " pathEditMode="relative" rAng="0" ptsTypes="AA">
                                      <p:cBhvr>
                                        <p:cTn id="35" dur="5000" fill="hold"/>
                                        <p:tgtEl>
                                          <p:spTgt spid="9"/>
                                        </p:tgtEl>
                                        <p:attrNameLst>
                                          <p:attrName>ppt_x</p:attrName>
                                          <p:attrName>ppt_y</p:attrName>
                                        </p:attrNameLst>
                                      </p:cBhvr>
                                      <p:rCtr x="7956" y="0"/>
                                    </p:animMotion>
                                  </p:childTnLst>
                                </p:cTn>
                              </p:par>
                              <p:par>
                                <p:cTn id="36" presetID="1" presetClass="entr" presetSubtype="0" fill="hold" grpId="0" nodeType="withEffect">
                                  <p:stCondLst>
                                    <p:cond delay="500"/>
                                  </p:stCondLst>
                                  <p:childTnLst>
                                    <p:set>
                                      <p:cBhvr>
                                        <p:cTn id="37" dur="1" fill="hold">
                                          <p:stCondLst>
                                            <p:cond delay="0"/>
                                          </p:stCondLst>
                                        </p:cTn>
                                        <p:tgtEl>
                                          <p:spTgt spid="11"/>
                                        </p:tgtEl>
                                        <p:attrNameLst>
                                          <p:attrName>style.visibility</p:attrName>
                                        </p:attrNameLst>
                                      </p:cBhvr>
                                      <p:to>
                                        <p:strVal val="visible"/>
                                      </p:to>
                                    </p:set>
                                  </p:childTnLst>
                                </p:cTn>
                              </p:par>
                              <p:par>
                                <p:cTn id="38" presetID="1" presetClass="exit" presetSubtype="0" fill="hold" grpId="1" nodeType="withEffect">
                                  <p:stCondLst>
                                    <p:cond delay="700"/>
                                  </p:stCondLst>
                                  <p:childTnLst>
                                    <p:set>
                                      <p:cBhvr>
                                        <p:cTn id="39" dur="1" fill="hold">
                                          <p:stCondLst>
                                            <p:cond delay="0"/>
                                          </p:stCondLst>
                                        </p:cTn>
                                        <p:tgtEl>
                                          <p:spTgt spid="11"/>
                                        </p:tgtEl>
                                        <p:attrNameLst>
                                          <p:attrName>style.visibility</p:attrName>
                                        </p:attrNameLst>
                                      </p:cBhvr>
                                      <p:to>
                                        <p:strVal val="hidden"/>
                                      </p:to>
                                    </p:set>
                                  </p:childTnLst>
                                </p:cTn>
                              </p:par>
                              <p:par>
                                <p:cTn id="40" presetID="1" presetClass="entr" presetSubtype="0" fill="hold" grpId="2" nodeType="withEffect">
                                  <p:stCondLst>
                                    <p:cond delay="900"/>
                                  </p:stCondLst>
                                  <p:childTnLst>
                                    <p:set>
                                      <p:cBhvr>
                                        <p:cTn id="41" dur="1" fill="hold">
                                          <p:stCondLst>
                                            <p:cond delay="0"/>
                                          </p:stCondLst>
                                        </p:cTn>
                                        <p:tgtEl>
                                          <p:spTgt spid="11"/>
                                        </p:tgtEl>
                                        <p:attrNameLst>
                                          <p:attrName>style.visibility</p:attrName>
                                        </p:attrNameLst>
                                      </p:cBhvr>
                                      <p:to>
                                        <p:strVal val="visible"/>
                                      </p:to>
                                    </p:set>
                                  </p:childTnLst>
                                </p:cTn>
                              </p:par>
                              <p:par>
                                <p:cTn id="42" presetID="35" presetClass="path" presetSubtype="0" decel="50000" fill="hold" grpId="3" nodeType="withEffect">
                                  <p:stCondLst>
                                    <p:cond delay="500"/>
                                  </p:stCondLst>
                                  <p:childTnLst>
                                    <p:animMotion origin="layout" path="M 2.08333E-7 -7.40741E-7 L -0.12057 -7.40741E-7 " pathEditMode="relative" rAng="0" ptsTypes="AA">
                                      <p:cBhvr>
                                        <p:cTn id="43" dur="4500" fill="hold"/>
                                        <p:tgtEl>
                                          <p:spTgt spid="11"/>
                                        </p:tgtEl>
                                        <p:attrNameLst>
                                          <p:attrName>ppt_x</p:attrName>
                                          <p:attrName>ppt_y</p:attrName>
                                        </p:attrNameLst>
                                      </p:cBhvr>
                                      <p:rCtr x="-6029" y="0"/>
                                    </p:animMotion>
                                  </p:childTnLst>
                                </p:cTn>
                              </p:par>
                              <p:par>
                                <p:cTn id="44" presetID="1" presetClass="entr" presetSubtype="0" fill="hold" grpId="0" nodeType="withEffect">
                                  <p:stCondLst>
                                    <p:cond delay="1000"/>
                                  </p:stCondLst>
                                  <p:childTnLst>
                                    <p:set>
                                      <p:cBhvr>
                                        <p:cTn id="45" dur="1" fill="hold">
                                          <p:stCondLst>
                                            <p:cond delay="0"/>
                                          </p:stCondLst>
                                        </p:cTn>
                                        <p:tgtEl>
                                          <p:spTgt spid="10"/>
                                        </p:tgtEl>
                                        <p:attrNameLst>
                                          <p:attrName>style.visibility</p:attrName>
                                        </p:attrNameLst>
                                      </p:cBhvr>
                                      <p:to>
                                        <p:strVal val="visible"/>
                                      </p:to>
                                    </p:set>
                                  </p:childTnLst>
                                </p:cTn>
                              </p:par>
                              <p:par>
                                <p:cTn id="46" presetID="1" presetClass="exit" presetSubtype="0" fill="hold" grpId="1" nodeType="withEffect">
                                  <p:stCondLst>
                                    <p:cond delay="1250"/>
                                  </p:stCondLst>
                                  <p:childTnLst>
                                    <p:set>
                                      <p:cBhvr>
                                        <p:cTn id="47" dur="1" fill="hold">
                                          <p:stCondLst>
                                            <p:cond delay="0"/>
                                          </p:stCondLst>
                                        </p:cTn>
                                        <p:tgtEl>
                                          <p:spTgt spid="10"/>
                                        </p:tgtEl>
                                        <p:attrNameLst>
                                          <p:attrName>style.visibility</p:attrName>
                                        </p:attrNameLst>
                                      </p:cBhvr>
                                      <p:to>
                                        <p:strVal val="hidden"/>
                                      </p:to>
                                    </p:set>
                                  </p:childTnLst>
                                </p:cTn>
                              </p:par>
                              <p:par>
                                <p:cTn id="48" presetID="1" presetClass="entr" presetSubtype="0" fill="hold" grpId="2" nodeType="withEffect">
                                  <p:stCondLst>
                                    <p:cond delay="1500"/>
                                  </p:stCondLst>
                                  <p:childTnLst>
                                    <p:set>
                                      <p:cBhvr>
                                        <p:cTn id="49" dur="1" fill="hold">
                                          <p:stCondLst>
                                            <p:cond delay="0"/>
                                          </p:stCondLst>
                                        </p:cTn>
                                        <p:tgtEl>
                                          <p:spTgt spid="10"/>
                                        </p:tgtEl>
                                        <p:attrNameLst>
                                          <p:attrName>style.visibility</p:attrName>
                                        </p:attrNameLst>
                                      </p:cBhvr>
                                      <p:to>
                                        <p:strVal val="visible"/>
                                      </p:to>
                                    </p:set>
                                  </p:childTnLst>
                                </p:cTn>
                              </p:par>
                              <p:par>
                                <p:cTn id="50" presetID="35" presetClass="path" presetSubtype="0" decel="50000" fill="hold" grpId="3" nodeType="withEffect">
                                  <p:stCondLst>
                                    <p:cond delay="1000"/>
                                  </p:stCondLst>
                                  <p:childTnLst>
                                    <p:animMotion origin="layout" path="M 8.33333E-7 -7.40741E-7 L -0.12057 -7.40741E-7 " pathEditMode="relative" rAng="0" ptsTypes="AA">
                                      <p:cBhvr>
                                        <p:cTn id="51" dur="4000" fill="hold"/>
                                        <p:tgtEl>
                                          <p:spTgt spid="10"/>
                                        </p:tgtEl>
                                        <p:attrNameLst>
                                          <p:attrName>ppt_x</p:attrName>
                                          <p:attrName>ppt_y</p:attrName>
                                        </p:attrNameLst>
                                      </p:cBhvr>
                                      <p:rCtr x="-6029" y="0"/>
                                    </p:animMotion>
                                  </p:childTnLst>
                                </p:cTn>
                              </p:par>
                              <p:par>
                                <p:cTn id="52" presetID="1"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childTnLst>
                                </p:cTn>
                              </p:par>
                              <p:par>
                                <p:cTn id="54" presetID="1" presetClass="entr" presetSubtype="0" fill="hold" grpId="0" nodeType="withEffect">
                                  <p:stCondLst>
                                    <p:cond delay="50"/>
                                  </p:stCondLst>
                                  <p:childTnLst>
                                    <p:set>
                                      <p:cBhvr>
                                        <p:cTn id="55" dur="1" fill="hold">
                                          <p:stCondLst>
                                            <p:cond delay="0"/>
                                          </p:stCondLst>
                                        </p:cTn>
                                        <p:tgtEl>
                                          <p:spTgt spid="13"/>
                                        </p:tgtEl>
                                        <p:attrNameLst>
                                          <p:attrName>style.visibility</p:attrName>
                                        </p:attrNameLst>
                                      </p:cBhvr>
                                      <p:to>
                                        <p:strVal val="visible"/>
                                      </p:to>
                                    </p:set>
                                  </p:childTnLst>
                                </p:cTn>
                              </p:par>
                              <p:par>
                                <p:cTn id="56" presetID="1" presetClass="entr" presetSubtype="0" fill="hold" grpId="0" nodeType="withEffect">
                                  <p:stCondLst>
                                    <p:cond delay="100"/>
                                  </p:stCondLst>
                                  <p:childTnLst>
                                    <p:set>
                                      <p:cBhvr>
                                        <p:cTn id="57" dur="1" fill="hold">
                                          <p:stCondLst>
                                            <p:cond delay="0"/>
                                          </p:stCondLst>
                                        </p:cTn>
                                        <p:tgtEl>
                                          <p:spTgt spid="14"/>
                                        </p:tgtEl>
                                        <p:attrNameLst>
                                          <p:attrName>style.visibility</p:attrName>
                                        </p:attrNameLst>
                                      </p:cBhvr>
                                      <p:to>
                                        <p:strVal val="visible"/>
                                      </p:to>
                                    </p:set>
                                  </p:childTnLst>
                                </p:cTn>
                              </p:par>
                              <p:par>
                                <p:cTn id="58" presetID="1" presetClass="entr" presetSubtype="0" fill="hold" grpId="0" nodeType="withEffect">
                                  <p:stCondLst>
                                    <p:cond delay="150"/>
                                  </p:stCondLst>
                                  <p:childTnLst>
                                    <p:set>
                                      <p:cBhvr>
                                        <p:cTn id="59" dur="1" fill="hold">
                                          <p:stCondLst>
                                            <p:cond delay="0"/>
                                          </p:stCondLst>
                                        </p:cTn>
                                        <p:tgtEl>
                                          <p:spTgt spid="15"/>
                                        </p:tgtEl>
                                        <p:attrNameLst>
                                          <p:attrName>style.visibility</p:attrName>
                                        </p:attrNameLst>
                                      </p:cBhvr>
                                      <p:to>
                                        <p:strVal val="visible"/>
                                      </p:to>
                                    </p:set>
                                  </p:childTnLst>
                                </p:cTn>
                              </p:par>
                              <p:par>
                                <p:cTn id="60" presetID="1" presetClass="entr" presetSubtype="0" fill="hold" grpId="0" nodeType="withEffect">
                                  <p:stCondLst>
                                    <p:cond delay="200"/>
                                  </p:stCondLst>
                                  <p:childTnLst>
                                    <p:set>
                                      <p:cBhvr>
                                        <p:cTn id="61" dur="1" fill="hold">
                                          <p:stCondLst>
                                            <p:cond delay="0"/>
                                          </p:stCondLst>
                                        </p:cTn>
                                        <p:tgtEl>
                                          <p:spTgt spid="16"/>
                                        </p:tgtEl>
                                        <p:attrNameLst>
                                          <p:attrName>style.visibility</p:attrName>
                                        </p:attrNameLst>
                                      </p:cBhvr>
                                      <p:to>
                                        <p:strVal val="visible"/>
                                      </p:to>
                                    </p:set>
                                  </p:childTnLst>
                                </p:cTn>
                              </p:par>
                              <p:par>
                                <p:cTn id="62" presetID="1" presetClass="entr" presetSubtype="0" fill="hold" grpId="0" nodeType="withEffect">
                                  <p:stCondLst>
                                    <p:cond delay="250"/>
                                  </p:stCondLst>
                                  <p:childTnLst>
                                    <p:set>
                                      <p:cBhvr>
                                        <p:cTn id="63" dur="1" fill="hold">
                                          <p:stCondLst>
                                            <p:cond delay="0"/>
                                          </p:stCondLst>
                                        </p:cTn>
                                        <p:tgtEl>
                                          <p:spTgt spid="17"/>
                                        </p:tgtEl>
                                        <p:attrNameLst>
                                          <p:attrName>style.visibility</p:attrName>
                                        </p:attrNameLst>
                                      </p:cBhvr>
                                      <p:to>
                                        <p:strVal val="visible"/>
                                      </p:to>
                                    </p:set>
                                  </p:childTnLst>
                                </p:cTn>
                              </p:par>
                              <p:par>
                                <p:cTn id="64" presetID="1" presetClass="entr" presetSubtype="0" fill="hold" grpId="0" nodeType="withEffect">
                                  <p:stCondLst>
                                    <p:cond delay="300"/>
                                  </p:stCondLst>
                                  <p:childTnLst>
                                    <p:set>
                                      <p:cBhvr>
                                        <p:cTn id="65" dur="1" fill="hold">
                                          <p:stCondLst>
                                            <p:cond delay="0"/>
                                          </p:stCondLst>
                                        </p:cTn>
                                        <p:tgtEl>
                                          <p:spTgt spid="18"/>
                                        </p:tgtEl>
                                        <p:attrNameLst>
                                          <p:attrName>style.visibility</p:attrName>
                                        </p:attrNameLst>
                                      </p:cBhvr>
                                      <p:to>
                                        <p:strVal val="visible"/>
                                      </p:to>
                                    </p:set>
                                  </p:childTnLst>
                                </p:cTn>
                              </p:par>
                              <p:par>
                                <p:cTn id="66" presetID="1" presetClass="entr" presetSubtype="0" fill="hold" grpId="0" nodeType="withEffect">
                                  <p:stCondLst>
                                    <p:cond delay="350"/>
                                  </p:stCondLst>
                                  <p:childTnLst>
                                    <p:set>
                                      <p:cBhvr>
                                        <p:cTn id="67" dur="1" fill="hold">
                                          <p:stCondLst>
                                            <p:cond delay="0"/>
                                          </p:stCondLst>
                                        </p:cTn>
                                        <p:tgtEl>
                                          <p:spTgt spid="19"/>
                                        </p:tgtEl>
                                        <p:attrNameLst>
                                          <p:attrName>style.visibility</p:attrName>
                                        </p:attrNameLst>
                                      </p:cBhvr>
                                      <p:to>
                                        <p:strVal val="visible"/>
                                      </p:to>
                                    </p:set>
                                  </p:childTnLst>
                                </p:cTn>
                              </p:par>
                              <p:par>
                                <p:cTn id="68" presetID="1" presetClass="entr" presetSubtype="0" fill="hold" grpId="0" nodeType="withEffect">
                                  <p:stCondLst>
                                    <p:cond delay="400"/>
                                  </p:stCondLst>
                                  <p:childTnLst>
                                    <p:set>
                                      <p:cBhvr>
                                        <p:cTn id="69" dur="1" fill="hold">
                                          <p:stCondLst>
                                            <p:cond delay="0"/>
                                          </p:stCondLst>
                                        </p:cTn>
                                        <p:tgtEl>
                                          <p:spTgt spid="20"/>
                                        </p:tgtEl>
                                        <p:attrNameLst>
                                          <p:attrName>style.visibility</p:attrName>
                                        </p:attrNameLst>
                                      </p:cBhvr>
                                      <p:to>
                                        <p:strVal val="visible"/>
                                      </p:to>
                                    </p:set>
                                  </p:childTnLst>
                                </p:cTn>
                              </p:par>
                              <p:par>
                                <p:cTn id="70" presetID="1" presetClass="entr" presetSubtype="0" fill="hold" grpId="0" nodeType="withEffect">
                                  <p:stCondLst>
                                    <p:cond delay="450"/>
                                  </p:stCondLst>
                                  <p:childTnLst>
                                    <p:set>
                                      <p:cBhvr>
                                        <p:cTn id="71" dur="1" fill="hold">
                                          <p:stCondLst>
                                            <p:cond delay="0"/>
                                          </p:stCondLst>
                                        </p:cTn>
                                        <p:tgtEl>
                                          <p:spTgt spid="21"/>
                                        </p:tgtEl>
                                        <p:attrNameLst>
                                          <p:attrName>style.visibility</p:attrName>
                                        </p:attrNameLst>
                                      </p:cBhvr>
                                      <p:to>
                                        <p:strVal val="visible"/>
                                      </p:to>
                                    </p:set>
                                  </p:childTnLst>
                                </p:cTn>
                              </p:par>
                              <p:par>
                                <p:cTn id="72" presetID="1" presetClass="entr" presetSubtype="0" fill="hold" grpId="0" nodeType="withEffect">
                                  <p:stCondLst>
                                    <p:cond delay="500"/>
                                  </p:stCondLst>
                                  <p:childTnLst>
                                    <p:set>
                                      <p:cBhvr>
                                        <p:cTn id="73" dur="1" fill="hold">
                                          <p:stCondLst>
                                            <p:cond delay="0"/>
                                          </p:stCondLst>
                                        </p:cTn>
                                        <p:tgtEl>
                                          <p:spTgt spid="22"/>
                                        </p:tgtEl>
                                        <p:attrNameLst>
                                          <p:attrName>style.visibility</p:attrName>
                                        </p:attrNameLst>
                                      </p:cBhvr>
                                      <p:to>
                                        <p:strVal val="visible"/>
                                      </p:to>
                                    </p:set>
                                  </p:childTnLst>
                                </p:cTn>
                              </p:par>
                              <p:par>
                                <p:cTn id="74" presetID="1" presetClass="entr" presetSubtype="0" fill="hold" grpId="0" nodeType="withEffect">
                                  <p:stCondLst>
                                    <p:cond delay="550"/>
                                  </p:stCondLst>
                                  <p:childTnLst>
                                    <p:set>
                                      <p:cBhvr>
                                        <p:cTn id="75" dur="1" fill="hold">
                                          <p:stCondLst>
                                            <p:cond delay="0"/>
                                          </p:stCondLst>
                                        </p:cTn>
                                        <p:tgtEl>
                                          <p:spTgt spid="23"/>
                                        </p:tgtEl>
                                        <p:attrNameLst>
                                          <p:attrName>style.visibility</p:attrName>
                                        </p:attrNameLst>
                                      </p:cBhvr>
                                      <p:to>
                                        <p:strVal val="visible"/>
                                      </p:to>
                                    </p:set>
                                  </p:childTnLst>
                                </p:cTn>
                              </p:par>
                              <p:par>
                                <p:cTn id="76" presetID="1" presetClass="entr" presetSubtype="0" fill="hold" grpId="0" nodeType="withEffect">
                                  <p:stCondLst>
                                    <p:cond delay="600"/>
                                  </p:stCondLst>
                                  <p:childTnLst>
                                    <p:set>
                                      <p:cBhvr>
                                        <p:cTn id="77" dur="1" fill="hold">
                                          <p:stCondLst>
                                            <p:cond delay="0"/>
                                          </p:stCondLst>
                                        </p:cTn>
                                        <p:tgtEl>
                                          <p:spTgt spid="24"/>
                                        </p:tgtEl>
                                        <p:attrNameLst>
                                          <p:attrName>style.visibility</p:attrName>
                                        </p:attrNameLst>
                                      </p:cBhvr>
                                      <p:to>
                                        <p:strVal val="visible"/>
                                      </p:to>
                                    </p:set>
                                  </p:childTnLst>
                                </p:cTn>
                              </p:par>
                              <p:par>
                                <p:cTn id="78" presetID="1" presetClass="entr" presetSubtype="0" fill="hold" grpId="0" nodeType="withEffect">
                                  <p:stCondLst>
                                    <p:cond delay="650"/>
                                  </p:stCondLst>
                                  <p:childTnLst>
                                    <p:set>
                                      <p:cBhvr>
                                        <p:cTn id="79" dur="1" fill="hold">
                                          <p:stCondLst>
                                            <p:cond delay="0"/>
                                          </p:stCondLst>
                                        </p:cTn>
                                        <p:tgtEl>
                                          <p:spTgt spid="25"/>
                                        </p:tgtEl>
                                        <p:attrNameLst>
                                          <p:attrName>style.visibility</p:attrName>
                                        </p:attrNameLst>
                                      </p:cBhvr>
                                      <p:to>
                                        <p:strVal val="visible"/>
                                      </p:to>
                                    </p:set>
                                  </p:childTnLst>
                                </p:cTn>
                              </p:par>
                              <p:par>
                                <p:cTn id="80" presetID="1" presetClass="entr" presetSubtype="0" fill="hold" grpId="0" nodeType="withEffect">
                                  <p:stCondLst>
                                    <p:cond delay="700"/>
                                  </p:stCondLst>
                                  <p:childTnLst>
                                    <p:set>
                                      <p:cBhvr>
                                        <p:cTn id="81" dur="1" fill="hold">
                                          <p:stCondLst>
                                            <p:cond delay="0"/>
                                          </p:stCondLst>
                                        </p:cTn>
                                        <p:tgtEl>
                                          <p:spTgt spid="26"/>
                                        </p:tgtEl>
                                        <p:attrNameLst>
                                          <p:attrName>style.visibility</p:attrName>
                                        </p:attrNameLst>
                                      </p:cBhvr>
                                      <p:to>
                                        <p:strVal val="visible"/>
                                      </p:to>
                                    </p:set>
                                  </p:childTnLst>
                                </p:cTn>
                              </p:par>
                              <p:par>
                                <p:cTn id="82" presetID="1" presetClass="entr" presetSubtype="0" fill="hold" grpId="0" nodeType="withEffect">
                                  <p:stCondLst>
                                    <p:cond delay="750"/>
                                  </p:stCondLst>
                                  <p:childTnLst>
                                    <p:set>
                                      <p:cBhvr>
                                        <p:cTn id="83" dur="1" fill="hold">
                                          <p:stCondLst>
                                            <p:cond delay="0"/>
                                          </p:stCondLst>
                                        </p:cTn>
                                        <p:tgtEl>
                                          <p:spTgt spid="27"/>
                                        </p:tgtEl>
                                        <p:attrNameLst>
                                          <p:attrName>style.visibility</p:attrName>
                                        </p:attrNameLst>
                                      </p:cBhvr>
                                      <p:to>
                                        <p:strVal val="visible"/>
                                      </p:to>
                                    </p:set>
                                  </p:childTnLst>
                                </p:cTn>
                              </p:par>
                              <p:par>
                                <p:cTn id="84" presetID="1" presetClass="entr" presetSubtype="0" fill="hold" grpId="0" nodeType="withEffect">
                                  <p:stCondLst>
                                    <p:cond delay="800"/>
                                  </p:stCondLst>
                                  <p:childTnLst>
                                    <p:set>
                                      <p:cBhvr>
                                        <p:cTn id="85" dur="1" fill="hold">
                                          <p:stCondLst>
                                            <p:cond delay="0"/>
                                          </p:stCondLst>
                                        </p:cTn>
                                        <p:tgtEl>
                                          <p:spTgt spid="28"/>
                                        </p:tgtEl>
                                        <p:attrNameLst>
                                          <p:attrName>style.visibility</p:attrName>
                                        </p:attrNameLst>
                                      </p:cBhvr>
                                      <p:to>
                                        <p:strVal val="visible"/>
                                      </p:to>
                                    </p:set>
                                  </p:childTnLst>
                                </p:cTn>
                              </p:par>
                              <p:par>
                                <p:cTn id="86" presetID="1" presetClass="entr" presetSubtype="0" fill="hold" grpId="0" nodeType="withEffect">
                                  <p:stCondLst>
                                    <p:cond delay="850"/>
                                  </p:stCondLst>
                                  <p:childTnLst>
                                    <p:set>
                                      <p:cBhvr>
                                        <p:cTn id="87" dur="1" fill="hold">
                                          <p:stCondLst>
                                            <p:cond delay="0"/>
                                          </p:stCondLst>
                                        </p:cTn>
                                        <p:tgtEl>
                                          <p:spTgt spid="29"/>
                                        </p:tgtEl>
                                        <p:attrNameLst>
                                          <p:attrName>style.visibility</p:attrName>
                                        </p:attrNameLst>
                                      </p:cBhvr>
                                      <p:to>
                                        <p:strVal val="visible"/>
                                      </p:to>
                                    </p:set>
                                  </p:childTnLst>
                                </p:cTn>
                              </p:par>
                              <p:par>
                                <p:cTn id="88" presetID="1" presetClass="entr" presetSubtype="0" fill="hold" grpId="0" nodeType="withEffect">
                                  <p:stCondLst>
                                    <p:cond delay="900"/>
                                  </p:stCondLst>
                                  <p:childTnLst>
                                    <p:set>
                                      <p:cBhvr>
                                        <p:cTn id="89" dur="1" fill="hold">
                                          <p:stCondLst>
                                            <p:cond delay="0"/>
                                          </p:stCondLst>
                                        </p:cTn>
                                        <p:tgtEl>
                                          <p:spTgt spid="30"/>
                                        </p:tgtEl>
                                        <p:attrNameLst>
                                          <p:attrName>style.visibility</p:attrName>
                                        </p:attrNameLst>
                                      </p:cBhvr>
                                      <p:to>
                                        <p:strVal val="visible"/>
                                      </p:to>
                                    </p:set>
                                  </p:childTnLst>
                                </p:cTn>
                              </p:par>
                              <p:par>
                                <p:cTn id="90" presetID="1" presetClass="entr" presetSubtype="0" fill="hold" grpId="0" nodeType="withEffect">
                                  <p:stCondLst>
                                    <p:cond delay="950"/>
                                  </p:stCondLst>
                                  <p:childTnLst>
                                    <p:set>
                                      <p:cBhvr>
                                        <p:cTn id="91" dur="1" fill="hold">
                                          <p:stCondLst>
                                            <p:cond delay="0"/>
                                          </p:stCondLst>
                                        </p:cTn>
                                        <p:tgtEl>
                                          <p:spTgt spid="31"/>
                                        </p:tgtEl>
                                        <p:attrNameLst>
                                          <p:attrName>style.visibility</p:attrName>
                                        </p:attrNameLst>
                                      </p:cBhvr>
                                      <p:to>
                                        <p:strVal val="visible"/>
                                      </p:to>
                                    </p:set>
                                  </p:childTnLst>
                                </p:cTn>
                              </p:par>
                              <p:par>
                                <p:cTn id="92" presetID="1" presetClass="entr" presetSubtype="0" fill="hold" grpId="0" nodeType="withEffect">
                                  <p:stCondLst>
                                    <p:cond delay="1000"/>
                                  </p:stCondLst>
                                  <p:childTnLst>
                                    <p:set>
                                      <p:cBhvr>
                                        <p:cTn id="93" dur="1" fill="hold">
                                          <p:stCondLst>
                                            <p:cond delay="0"/>
                                          </p:stCondLst>
                                        </p:cTn>
                                        <p:tgtEl>
                                          <p:spTgt spid="32"/>
                                        </p:tgtEl>
                                        <p:attrNameLst>
                                          <p:attrName>style.visibility</p:attrName>
                                        </p:attrNameLst>
                                      </p:cBhvr>
                                      <p:to>
                                        <p:strVal val="visible"/>
                                      </p:to>
                                    </p:set>
                                  </p:childTnLst>
                                </p:cTn>
                              </p:par>
                              <p:par>
                                <p:cTn id="94" presetID="1" presetClass="entr" presetSubtype="0" fill="hold" grpId="0" nodeType="withEffect">
                                  <p:stCondLst>
                                    <p:cond delay="1050"/>
                                  </p:stCondLst>
                                  <p:childTnLst>
                                    <p:set>
                                      <p:cBhvr>
                                        <p:cTn id="95" dur="1" fill="hold">
                                          <p:stCondLst>
                                            <p:cond delay="0"/>
                                          </p:stCondLst>
                                        </p:cTn>
                                        <p:tgtEl>
                                          <p:spTgt spid="33"/>
                                        </p:tgtEl>
                                        <p:attrNameLst>
                                          <p:attrName>style.visibility</p:attrName>
                                        </p:attrNameLst>
                                      </p:cBhvr>
                                      <p:to>
                                        <p:strVal val="visible"/>
                                      </p:to>
                                    </p:set>
                                  </p:childTnLst>
                                </p:cTn>
                              </p:par>
                              <p:par>
                                <p:cTn id="96" presetID="1" presetClass="entr" presetSubtype="0" fill="hold" grpId="0" nodeType="withEffect">
                                  <p:stCondLst>
                                    <p:cond delay="1100"/>
                                  </p:stCondLst>
                                  <p:childTnLst>
                                    <p:set>
                                      <p:cBhvr>
                                        <p:cTn id="97" dur="1" fill="hold">
                                          <p:stCondLst>
                                            <p:cond delay="0"/>
                                          </p:stCondLst>
                                        </p:cTn>
                                        <p:tgtEl>
                                          <p:spTgt spid="34"/>
                                        </p:tgtEl>
                                        <p:attrNameLst>
                                          <p:attrName>style.visibility</p:attrName>
                                        </p:attrNameLst>
                                      </p:cBhvr>
                                      <p:to>
                                        <p:strVal val="visible"/>
                                      </p:to>
                                    </p:set>
                                  </p:childTnLst>
                                </p:cTn>
                              </p:par>
                              <p:par>
                                <p:cTn id="98" presetID="1" presetClass="entr" presetSubtype="0" fill="hold" grpId="0" nodeType="withEffect">
                                  <p:stCondLst>
                                    <p:cond delay="1050"/>
                                  </p:stCondLst>
                                  <p:childTnLst>
                                    <p:set>
                                      <p:cBhvr>
                                        <p:cTn id="99" dur="1" fill="hold">
                                          <p:stCondLst>
                                            <p:cond delay="0"/>
                                          </p:stCondLst>
                                        </p:cTn>
                                        <p:tgtEl>
                                          <p:spTgt spid="35"/>
                                        </p:tgtEl>
                                        <p:attrNameLst>
                                          <p:attrName>style.visibility</p:attrName>
                                        </p:attrNameLst>
                                      </p:cBhvr>
                                      <p:to>
                                        <p:strVal val="visible"/>
                                      </p:to>
                                    </p:set>
                                  </p:childTnLst>
                                </p:cTn>
                              </p:par>
                              <p:par>
                                <p:cTn id="100" presetID="1" presetClass="entr" presetSubtype="0" fill="hold" grpId="0" nodeType="withEffect">
                                  <p:stCondLst>
                                    <p:cond delay="1100"/>
                                  </p:stCondLst>
                                  <p:childTnLst>
                                    <p:set>
                                      <p:cBhvr>
                                        <p:cTn id="101" dur="1" fill="hold">
                                          <p:stCondLst>
                                            <p:cond delay="0"/>
                                          </p:stCondLst>
                                        </p:cTn>
                                        <p:tgtEl>
                                          <p:spTgt spid="36"/>
                                        </p:tgtEl>
                                        <p:attrNameLst>
                                          <p:attrName>style.visibility</p:attrName>
                                        </p:attrNameLst>
                                      </p:cBhvr>
                                      <p:to>
                                        <p:strVal val="visible"/>
                                      </p:to>
                                    </p:set>
                                  </p:childTnLst>
                                </p:cTn>
                              </p:par>
                              <p:par>
                                <p:cTn id="102" presetID="1" presetClass="entr" presetSubtype="0" fill="hold" grpId="0" nodeType="withEffect">
                                  <p:stCondLst>
                                    <p:cond delay="1150"/>
                                  </p:stCondLst>
                                  <p:childTnLst>
                                    <p:set>
                                      <p:cBhvr>
                                        <p:cTn id="103" dur="1" fill="hold">
                                          <p:stCondLst>
                                            <p:cond delay="0"/>
                                          </p:stCondLst>
                                        </p:cTn>
                                        <p:tgtEl>
                                          <p:spTgt spid="37"/>
                                        </p:tgtEl>
                                        <p:attrNameLst>
                                          <p:attrName>style.visibility</p:attrName>
                                        </p:attrNameLst>
                                      </p:cBhvr>
                                      <p:to>
                                        <p:strVal val="visible"/>
                                      </p:to>
                                    </p:set>
                                  </p:childTnLst>
                                </p:cTn>
                              </p:par>
                              <p:par>
                                <p:cTn id="104" presetID="1" presetClass="entr" presetSubtype="0" fill="hold" grpId="0" nodeType="withEffect">
                                  <p:stCondLst>
                                    <p:cond delay="1200"/>
                                  </p:stCondLst>
                                  <p:childTnLst>
                                    <p:set>
                                      <p:cBhvr>
                                        <p:cTn id="105" dur="1" fill="hold">
                                          <p:stCondLst>
                                            <p:cond delay="0"/>
                                          </p:stCondLst>
                                        </p:cTn>
                                        <p:tgtEl>
                                          <p:spTgt spid="38"/>
                                        </p:tgtEl>
                                        <p:attrNameLst>
                                          <p:attrName>style.visibility</p:attrName>
                                        </p:attrNameLst>
                                      </p:cBhvr>
                                      <p:to>
                                        <p:strVal val="visible"/>
                                      </p:to>
                                    </p:set>
                                  </p:childTnLst>
                                </p:cTn>
                              </p:par>
                              <p:par>
                                <p:cTn id="106" presetID="1" presetClass="mediacall" presetSubtype="0" fill="hold" nodeType="withEffect">
                                  <p:stCondLst>
                                    <p:cond delay="0"/>
                                  </p:stCondLst>
                                  <p:childTnLst>
                                    <p:cmd type="call" cmd="playFrom(0.0)">
                                      <p:cBhvr>
                                        <p:cTn id="107" dur="2606"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08" fill="hold" display="0">
                  <p:stCondLst>
                    <p:cond delay="indefinite"/>
                  </p:stCondLst>
                  <p:endCondLst>
                    <p:cond evt="onStopAudio" delay="0">
                      <p:tgtEl>
                        <p:sldTgt/>
                      </p:tgtEl>
                    </p:cond>
                  </p:endCondLst>
                </p:cTn>
                <p:tgtEl>
                  <p:spTgt spid="39"/>
                </p:tgtEl>
              </p:cMediaNode>
            </p:audio>
          </p:childTnLst>
        </p:cTn>
      </p:par>
    </p:tnLst>
    <p:bldLst>
      <p:bldP spid="6" grpId="0" animBg="1"/>
      <p:bldP spid="8" grpId="0" animBg="1"/>
      <p:bldP spid="8" grpId="1" animBg="1"/>
      <p:bldP spid="8" grpId="2" animBg="1"/>
      <p:bldP spid="8" grpId="3" animBg="1"/>
      <p:bldP spid="9" grpId="0" animBg="1"/>
      <p:bldP spid="9" grpId="1" animBg="1"/>
      <p:bldP spid="9" grpId="2" animBg="1"/>
      <p:bldP spid="9" grpId="3" animBg="1"/>
      <p:bldP spid="10" grpId="0" animBg="1"/>
      <p:bldP spid="10" grpId="1" animBg="1"/>
      <p:bldP spid="10" grpId="2" animBg="1"/>
      <p:bldP spid="10" grpId="3" animBg="1"/>
      <p:bldP spid="11" grpId="0" animBg="1"/>
      <p:bldP spid="11" grpId="1" animBg="1"/>
      <p:bldP spid="11" grpId="2" animBg="1"/>
      <p:bldP spid="11" grpId="3"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ome">
    <p:spTree>
      <p:nvGrpSpPr>
        <p:cNvPr id="1" name=""/>
        <p:cNvGrpSpPr/>
        <p:nvPr/>
      </p:nvGrpSpPr>
      <p:grpSpPr>
        <a:xfrm>
          <a:off x="0" y="0"/>
          <a:ext cx="0" cy="0"/>
          <a:chOff x="0" y="0"/>
          <a:chExt cx="0" cy="0"/>
        </a:xfrm>
      </p:grpSpPr>
      <p:pic>
        <p:nvPicPr>
          <p:cNvPr id="2" name="bg">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137961861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5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9" name="组合 38"/>
          <p:cNvGrpSpPr/>
          <p:nvPr userDrawn="1"/>
        </p:nvGrpSpPr>
        <p:grpSpPr>
          <a:xfrm>
            <a:off x="3098008" y="1097758"/>
            <a:ext cx="2947988" cy="2947988"/>
            <a:chOff x="4130675" y="1463675"/>
            <a:chExt cx="3930650" cy="3930650"/>
          </a:xfrm>
        </p:grpSpPr>
        <p:sp>
          <p:nvSpPr>
            <p:cNvPr id="40" name="椭圆 39"/>
            <p:cNvSpPr/>
            <p:nvPr/>
          </p:nvSpPr>
          <p:spPr>
            <a:xfrm>
              <a:off x="4130675" y="1463675"/>
              <a:ext cx="3930650" cy="3930650"/>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white"/>
                </a:solidFill>
              </a:endParaRPr>
            </a:p>
          </p:txBody>
        </p:sp>
        <p:sp>
          <p:nvSpPr>
            <p:cNvPr id="41" name="椭圆 40"/>
            <p:cNvSpPr/>
            <p:nvPr/>
          </p:nvSpPr>
          <p:spPr>
            <a:xfrm>
              <a:off x="4286250" y="1619250"/>
              <a:ext cx="3619501" cy="3619501"/>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white"/>
                </a:solidFill>
              </a:endParaRPr>
            </a:p>
          </p:txBody>
        </p:sp>
      </p:grpSp>
      <p:sp>
        <p:nvSpPr>
          <p:cNvPr id="42" name="椭圆 41"/>
          <p:cNvSpPr/>
          <p:nvPr userDrawn="1"/>
        </p:nvSpPr>
        <p:spPr>
          <a:xfrm>
            <a:off x="3425430" y="1425180"/>
            <a:ext cx="2293144" cy="2293144"/>
          </a:xfrm>
          <a:prstGeom prst="ellipse">
            <a:avLst/>
          </a:prstGeom>
          <a:noFill/>
          <a:ln w="95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prstClr val="white"/>
              </a:solidFill>
            </a:endParaRPr>
          </a:p>
        </p:txBody>
      </p:sp>
      <p:grpSp>
        <p:nvGrpSpPr>
          <p:cNvPr id="43" name="组合 42"/>
          <p:cNvGrpSpPr/>
          <p:nvPr userDrawn="1"/>
        </p:nvGrpSpPr>
        <p:grpSpPr>
          <a:xfrm>
            <a:off x="3291324" y="1291074"/>
            <a:ext cx="2561352" cy="2561352"/>
            <a:chOff x="4388432" y="1721432"/>
            <a:chExt cx="3415136" cy="3415136"/>
          </a:xfrm>
        </p:grpSpPr>
        <p:sp>
          <p:nvSpPr>
            <p:cNvPr id="44" name="空心弧 43"/>
            <p:cNvSpPr/>
            <p:nvPr/>
          </p:nvSpPr>
          <p:spPr>
            <a:xfrm rot="12266387">
              <a:off x="4388432" y="1721432"/>
              <a:ext cx="3415136" cy="3415136"/>
            </a:xfrm>
            <a:prstGeom prst="blockArc">
              <a:avLst>
                <a:gd name="adj1" fmla="val 12056633"/>
                <a:gd name="adj2" fmla="val 12050576"/>
                <a:gd name="adj3" fmla="val 198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45" name="空心弧 44"/>
            <p:cNvSpPr/>
            <p:nvPr/>
          </p:nvSpPr>
          <p:spPr>
            <a:xfrm rot="12266387">
              <a:off x="4388432" y="1721432"/>
              <a:ext cx="3415136" cy="3415136"/>
            </a:xfrm>
            <a:prstGeom prst="blockArc">
              <a:avLst>
                <a:gd name="adj1" fmla="val 10800000"/>
                <a:gd name="adj2" fmla="val 12050576"/>
                <a:gd name="adj3" fmla="val 198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grpSp>
        <p:nvGrpSpPr>
          <p:cNvPr id="46" name="组合 45"/>
          <p:cNvGrpSpPr/>
          <p:nvPr userDrawn="1"/>
        </p:nvGrpSpPr>
        <p:grpSpPr>
          <a:xfrm>
            <a:off x="3291324" y="1291074"/>
            <a:ext cx="2561352" cy="2561352"/>
            <a:chOff x="4388432" y="1721432"/>
            <a:chExt cx="3415136" cy="3415136"/>
          </a:xfrm>
        </p:grpSpPr>
        <p:sp>
          <p:nvSpPr>
            <p:cNvPr id="47" name="空心弧 46"/>
            <p:cNvSpPr/>
            <p:nvPr/>
          </p:nvSpPr>
          <p:spPr>
            <a:xfrm rot="14748100">
              <a:off x="4388432" y="1721432"/>
              <a:ext cx="3415136" cy="3415136"/>
            </a:xfrm>
            <a:prstGeom prst="blockArc">
              <a:avLst>
                <a:gd name="adj1" fmla="val 11882396"/>
                <a:gd name="adj2" fmla="val 11855317"/>
                <a:gd name="adj3" fmla="val 2346"/>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48" name="空心弧 47"/>
            <p:cNvSpPr/>
            <p:nvPr/>
          </p:nvSpPr>
          <p:spPr>
            <a:xfrm rot="14748100">
              <a:off x="4388432" y="1721432"/>
              <a:ext cx="3415136" cy="3415136"/>
            </a:xfrm>
            <a:prstGeom prst="blockArc">
              <a:avLst>
                <a:gd name="adj1" fmla="val 10800000"/>
                <a:gd name="adj2" fmla="val 11855317"/>
                <a:gd name="adj3" fmla="val 23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grpSp>
        <p:nvGrpSpPr>
          <p:cNvPr id="49" name="组合 48"/>
          <p:cNvGrpSpPr/>
          <p:nvPr userDrawn="1"/>
        </p:nvGrpSpPr>
        <p:grpSpPr>
          <a:xfrm>
            <a:off x="3240078" y="1239828"/>
            <a:ext cx="2663861" cy="2663861"/>
            <a:chOff x="4320093" y="1653093"/>
            <a:chExt cx="3551814" cy="3551814"/>
          </a:xfrm>
        </p:grpSpPr>
        <p:sp>
          <p:nvSpPr>
            <p:cNvPr id="50" name="空心弧 49"/>
            <p:cNvSpPr/>
            <p:nvPr/>
          </p:nvSpPr>
          <p:spPr>
            <a:xfrm rot="19607312">
              <a:off x="4320093" y="1653093"/>
              <a:ext cx="3551814" cy="3551814"/>
            </a:xfrm>
            <a:prstGeom prst="blockArc">
              <a:avLst>
                <a:gd name="adj1" fmla="val 12565105"/>
                <a:gd name="adj2" fmla="val 12562043"/>
                <a:gd name="adj3" fmla="val 208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51" name="空心弧 50"/>
            <p:cNvSpPr/>
            <p:nvPr/>
          </p:nvSpPr>
          <p:spPr>
            <a:xfrm rot="19607312">
              <a:off x="4320093" y="1653093"/>
              <a:ext cx="3551814" cy="3551814"/>
            </a:xfrm>
            <a:prstGeom prst="blockArc">
              <a:avLst>
                <a:gd name="adj1" fmla="val 10800000"/>
                <a:gd name="adj2" fmla="val 12562043"/>
                <a:gd name="adj3" fmla="val 20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grpSp>
        <p:nvGrpSpPr>
          <p:cNvPr id="52" name="组合 51"/>
          <p:cNvGrpSpPr/>
          <p:nvPr userDrawn="1"/>
        </p:nvGrpSpPr>
        <p:grpSpPr>
          <a:xfrm>
            <a:off x="3325671" y="1325421"/>
            <a:ext cx="2492675" cy="2492675"/>
            <a:chOff x="4434217" y="1767217"/>
            <a:chExt cx="3323566" cy="3323566"/>
          </a:xfrm>
        </p:grpSpPr>
        <p:sp>
          <p:nvSpPr>
            <p:cNvPr id="53" name="空心弧 52"/>
            <p:cNvSpPr/>
            <p:nvPr/>
          </p:nvSpPr>
          <p:spPr>
            <a:xfrm rot="20846897">
              <a:off x="4434217" y="1767217"/>
              <a:ext cx="3323566" cy="3323566"/>
            </a:xfrm>
            <a:prstGeom prst="blockArc">
              <a:avLst>
                <a:gd name="adj1" fmla="val 15583287"/>
                <a:gd name="adj2" fmla="val 15572066"/>
                <a:gd name="adj3" fmla="val 27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54" name="空心弧 53"/>
            <p:cNvSpPr/>
            <p:nvPr/>
          </p:nvSpPr>
          <p:spPr>
            <a:xfrm rot="20846897">
              <a:off x="4434217" y="1767217"/>
              <a:ext cx="3323566" cy="3323566"/>
            </a:xfrm>
            <a:prstGeom prst="blockArc">
              <a:avLst>
                <a:gd name="adj1" fmla="val 10800000"/>
                <a:gd name="adj2" fmla="val 15572066"/>
                <a:gd name="adj3" fmla="val 270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grpSp>
        <p:nvGrpSpPr>
          <p:cNvPr id="55" name="组合 54"/>
          <p:cNvGrpSpPr/>
          <p:nvPr userDrawn="1"/>
        </p:nvGrpSpPr>
        <p:grpSpPr>
          <a:xfrm>
            <a:off x="3532824" y="1532574"/>
            <a:ext cx="2078352" cy="2078352"/>
            <a:chOff x="4710432" y="2043432"/>
            <a:chExt cx="2771136" cy="2771136"/>
          </a:xfrm>
        </p:grpSpPr>
        <p:sp>
          <p:nvSpPr>
            <p:cNvPr id="56" name="空心弧 55"/>
            <p:cNvSpPr/>
            <p:nvPr/>
          </p:nvSpPr>
          <p:spPr>
            <a:xfrm rot="1544017">
              <a:off x="4710432" y="2043432"/>
              <a:ext cx="2771136" cy="2771136"/>
            </a:xfrm>
            <a:prstGeom prst="blockArc">
              <a:avLst>
                <a:gd name="adj1" fmla="val 12127693"/>
                <a:gd name="adj2" fmla="val 12115362"/>
                <a:gd name="adj3" fmla="val 291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57" name="空心弧 56"/>
            <p:cNvSpPr/>
            <p:nvPr/>
          </p:nvSpPr>
          <p:spPr>
            <a:xfrm rot="1544017">
              <a:off x="4710432" y="2043432"/>
              <a:ext cx="2771136" cy="2771136"/>
            </a:xfrm>
            <a:prstGeom prst="blockArc">
              <a:avLst>
                <a:gd name="adj1" fmla="val 10800000"/>
                <a:gd name="adj2" fmla="val 12115362"/>
                <a:gd name="adj3" fmla="val 29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grpSp>
        <p:nvGrpSpPr>
          <p:cNvPr id="58" name="组合 57"/>
          <p:cNvGrpSpPr/>
          <p:nvPr userDrawn="1"/>
        </p:nvGrpSpPr>
        <p:grpSpPr>
          <a:xfrm>
            <a:off x="3610199" y="1609949"/>
            <a:ext cx="1923603" cy="1923603"/>
            <a:chOff x="4813598" y="2146598"/>
            <a:chExt cx="2564804" cy="2564804"/>
          </a:xfrm>
        </p:grpSpPr>
        <p:grpSp>
          <p:nvGrpSpPr>
            <p:cNvPr id="59" name="组合 58"/>
            <p:cNvGrpSpPr/>
            <p:nvPr/>
          </p:nvGrpSpPr>
          <p:grpSpPr>
            <a:xfrm>
              <a:off x="4813598" y="2146598"/>
              <a:ext cx="2564804" cy="2564804"/>
              <a:chOff x="4813598" y="2146598"/>
              <a:chExt cx="2564804" cy="2564804"/>
            </a:xfrm>
          </p:grpSpPr>
          <p:sp>
            <p:nvSpPr>
              <p:cNvPr id="63" name="空心弧 62"/>
              <p:cNvSpPr/>
              <p:nvPr/>
            </p:nvSpPr>
            <p:spPr>
              <a:xfrm rot="2432904">
                <a:off x="4813598" y="2146598"/>
                <a:ext cx="2564804" cy="2564804"/>
              </a:xfrm>
              <a:prstGeom prst="blockArc">
                <a:avLst>
                  <a:gd name="adj1" fmla="val 19483483"/>
                  <a:gd name="adj2" fmla="val 19482871"/>
                  <a:gd name="adj3" fmla="val 29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64" name="空心弧 63"/>
              <p:cNvSpPr/>
              <p:nvPr/>
            </p:nvSpPr>
            <p:spPr>
              <a:xfrm rot="2432904">
                <a:off x="4813598" y="2146598"/>
                <a:ext cx="2564804" cy="2564804"/>
              </a:xfrm>
              <a:prstGeom prst="blockArc">
                <a:avLst>
                  <a:gd name="adj1" fmla="val 10800000"/>
                  <a:gd name="adj2" fmla="val 19482871"/>
                  <a:gd name="adj3" fmla="val 292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grpSp>
          <p:nvGrpSpPr>
            <p:cNvPr id="60" name="组合 59"/>
            <p:cNvGrpSpPr/>
            <p:nvPr/>
          </p:nvGrpSpPr>
          <p:grpSpPr>
            <a:xfrm>
              <a:off x="4813598" y="2146598"/>
              <a:ext cx="2564804" cy="2564804"/>
              <a:chOff x="4813598" y="2146598"/>
              <a:chExt cx="2564804" cy="2564804"/>
            </a:xfrm>
          </p:grpSpPr>
          <p:sp>
            <p:nvSpPr>
              <p:cNvPr id="61" name="空心弧 60"/>
              <p:cNvSpPr/>
              <p:nvPr/>
            </p:nvSpPr>
            <p:spPr>
              <a:xfrm rot="11850303">
                <a:off x="4813598" y="2146598"/>
                <a:ext cx="2564804" cy="2564804"/>
              </a:xfrm>
              <a:prstGeom prst="blockArc">
                <a:avLst>
                  <a:gd name="adj1" fmla="val 12372886"/>
                  <a:gd name="adj2" fmla="val 12342434"/>
                  <a:gd name="adj3" fmla="val 297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62" name="空心弧 61"/>
              <p:cNvSpPr/>
              <p:nvPr/>
            </p:nvSpPr>
            <p:spPr>
              <a:xfrm rot="11850303">
                <a:off x="4813598" y="2146598"/>
                <a:ext cx="2564804" cy="2564804"/>
              </a:xfrm>
              <a:prstGeom prst="blockArc">
                <a:avLst>
                  <a:gd name="adj1" fmla="val 10800000"/>
                  <a:gd name="adj2" fmla="val 12342434"/>
                  <a:gd name="adj3" fmla="val 2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grpSp>
      <p:grpSp>
        <p:nvGrpSpPr>
          <p:cNvPr id="65" name="组合 64"/>
          <p:cNvGrpSpPr/>
          <p:nvPr userDrawn="1"/>
        </p:nvGrpSpPr>
        <p:grpSpPr>
          <a:xfrm>
            <a:off x="3730182" y="1729932"/>
            <a:ext cx="1683653" cy="1683653"/>
            <a:chOff x="4973565" y="2306565"/>
            <a:chExt cx="2244870" cy="2244870"/>
          </a:xfrm>
        </p:grpSpPr>
        <p:sp>
          <p:nvSpPr>
            <p:cNvPr id="66" name="空心弧 65"/>
            <p:cNvSpPr/>
            <p:nvPr/>
          </p:nvSpPr>
          <p:spPr>
            <a:xfrm rot="6417706">
              <a:off x="4973565" y="2306565"/>
              <a:ext cx="2244870" cy="2244870"/>
            </a:xfrm>
            <a:prstGeom prst="blockArc">
              <a:avLst>
                <a:gd name="adj1" fmla="val 6068719"/>
                <a:gd name="adj2" fmla="val 6051045"/>
                <a:gd name="adj3" fmla="val 110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67" name="空心弧 66"/>
            <p:cNvSpPr/>
            <p:nvPr/>
          </p:nvSpPr>
          <p:spPr>
            <a:xfrm rot="6417706">
              <a:off x="4973565" y="2306565"/>
              <a:ext cx="2244870" cy="2244870"/>
            </a:xfrm>
            <a:prstGeom prst="blockArc">
              <a:avLst>
                <a:gd name="adj1" fmla="val 10800000"/>
                <a:gd name="adj2" fmla="val 6051045"/>
                <a:gd name="adj3" fmla="val 110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grpSp>
        <p:nvGrpSpPr>
          <p:cNvPr id="68" name="组合 67"/>
          <p:cNvGrpSpPr/>
          <p:nvPr userDrawn="1"/>
        </p:nvGrpSpPr>
        <p:grpSpPr>
          <a:xfrm>
            <a:off x="2967477" y="972273"/>
            <a:ext cx="3209046" cy="3198971"/>
            <a:chOff x="3945398" y="1296353"/>
            <a:chExt cx="4278728" cy="4265294"/>
          </a:xfrm>
          <a:solidFill>
            <a:srgbClr val="00B0F0"/>
          </a:solidFill>
        </p:grpSpPr>
        <p:sp>
          <p:nvSpPr>
            <p:cNvPr id="69" name="椭圆 68"/>
            <p:cNvSpPr>
              <a:spLocks noChangeAspect="1"/>
            </p:cNvSpPr>
            <p:nvPr/>
          </p:nvSpPr>
          <p:spPr>
            <a:xfrm rot="5400000">
              <a:off x="8164972" y="340994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70" name="椭圆 69"/>
            <p:cNvSpPr>
              <a:spLocks noChangeAspect="1"/>
            </p:cNvSpPr>
            <p:nvPr/>
          </p:nvSpPr>
          <p:spPr>
            <a:xfrm rot="5400000">
              <a:off x="3945398" y="340994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71" name="椭圆 70"/>
            <p:cNvSpPr>
              <a:spLocks noChangeAspect="1"/>
            </p:cNvSpPr>
            <p:nvPr/>
          </p:nvSpPr>
          <p:spPr>
            <a:xfrm>
              <a:off x="6055185" y="129635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72" name="椭圆 71"/>
            <p:cNvSpPr>
              <a:spLocks noChangeAspect="1"/>
            </p:cNvSpPr>
            <p:nvPr/>
          </p:nvSpPr>
          <p:spPr>
            <a:xfrm>
              <a:off x="6055185" y="551592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73" name="椭圆 72"/>
            <p:cNvSpPr>
              <a:spLocks noChangeAspect="1"/>
            </p:cNvSpPr>
            <p:nvPr/>
          </p:nvSpPr>
          <p:spPr>
            <a:xfrm rot="8100000">
              <a:off x="7562292" y="490067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74" name="椭圆 73"/>
            <p:cNvSpPr>
              <a:spLocks noChangeAspect="1"/>
            </p:cNvSpPr>
            <p:nvPr/>
          </p:nvSpPr>
          <p:spPr>
            <a:xfrm rot="8100000">
              <a:off x="4578602" y="191698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75" name="椭圆 74"/>
            <p:cNvSpPr>
              <a:spLocks noChangeAspect="1"/>
            </p:cNvSpPr>
            <p:nvPr/>
          </p:nvSpPr>
          <p:spPr>
            <a:xfrm rot="2700000">
              <a:off x="7564985" y="191429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76" name="椭圆 75"/>
            <p:cNvSpPr>
              <a:spLocks noChangeAspect="1"/>
            </p:cNvSpPr>
            <p:nvPr/>
          </p:nvSpPr>
          <p:spPr>
            <a:xfrm rot="2700000">
              <a:off x="4581295" y="489798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77" name="椭圆 76"/>
            <p:cNvSpPr>
              <a:spLocks noChangeAspect="1"/>
            </p:cNvSpPr>
            <p:nvPr/>
          </p:nvSpPr>
          <p:spPr>
            <a:xfrm rot="6300000">
              <a:off x="8101381" y="395354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78" name="椭圆 77"/>
            <p:cNvSpPr>
              <a:spLocks noChangeAspect="1"/>
            </p:cNvSpPr>
            <p:nvPr/>
          </p:nvSpPr>
          <p:spPr>
            <a:xfrm rot="6300000">
              <a:off x="4025585" y="286144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79" name="椭圆 78"/>
            <p:cNvSpPr>
              <a:spLocks noChangeAspect="1"/>
            </p:cNvSpPr>
            <p:nvPr/>
          </p:nvSpPr>
          <p:spPr>
            <a:xfrm rot="900000">
              <a:off x="6610522" y="136591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80" name="椭圆 79"/>
            <p:cNvSpPr>
              <a:spLocks noChangeAspect="1"/>
            </p:cNvSpPr>
            <p:nvPr/>
          </p:nvSpPr>
          <p:spPr>
            <a:xfrm rot="900000">
              <a:off x="5518416" y="544171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81" name="椭圆 80"/>
            <p:cNvSpPr>
              <a:spLocks noChangeAspect="1"/>
            </p:cNvSpPr>
            <p:nvPr/>
          </p:nvSpPr>
          <p:spPr>
            <a:xfrm rot="9000000">
              <a:off x="7133407" y="523749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82" name="椭圆 81"/>
            <p:cNvSpPr>
              <a:spLocks noChangeAspect="1"/>
            </p:cNvSpPr>
            <p:nvPr/>
          </p:nvSpPr>
          <p:spPr>
            <a:xfrm rot="9000000">
              <a:off x="5023620" y="158324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83" name="椭圆 82"/>
            <p:cNvSpPr>
              <a:spLocks noChangeAspect="1"/>
            </p:cNvSpPr>
            <p:nvPr/>
          </p:nvSpPr>
          <p:spPr>
            <a:xfrm rot="3600000">
              <a:off x="7908941" y="235357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84" name="椭圆 83"/>
            <p:cNvSpPr>
              <a:spLocks noChangeAspect="1"/>
            </p:cNvSpPr>
            <p:nvPr/>
          </p:nvSpPr>
          <p:spPr>
            <a:xfrm rot="3600000">
              <a:off x="4254683" y="446335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85" name="椭圆 84"/>
            <p:cNvSpPr>
              <a:spLocks noChangeAspect="1"/>
            </p:cNvSpPr>
            <p:nvPr/>
          </p:nvSpPr>
          <p:spPr>
            <a:xfrm rot="7200000">
              <a:off x="7890591" y="445984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86" name="椭圆 85"/>
            <p:cNvSpPr>
              <a:spLocks noChangeAspect="1"/>
            </p:cNvSpPr>
            <p:nvPr/>
          </p:nvSpPr>
          <p:spPr>
            <a:xfrm rot="7200000">
              <a:off x="4236333" y="235005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87" name="椭圆 86"/>
            <p:cNvSpPr>
              <a:spLocks noChangeAspect="1"/>
            </p:cNvSpPr>
            <p:nvPr/>
          </p:nvSpPr>
          <p:spPr>
            <a:xfrm rot="1800000">
              <a:off x="7120260" y="157452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88" name="椭圆 87"/>
            <p:cNvSpPr>
              <a:spLocks noChangeAspect="1"/>
            </p:cNvSpPr>
            <p:nvPr/>
          </p:nvSpPr>
          <p:spPr>
            <a:xfrm rot="1800000">
              <a:off x="5010473" y="522878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89" name="椭圆 88"/>
            <p:cNvSpPr>
              <a:spLocks noChangeAspect="1"/>
            </p:cNvSpPr>
            <p:nvPr/>
          </p:nvSpPr>
          <p:spPr>
            <a:xfrm rot="9900000">
              <a:off x="6623289" y="544951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90" name="椭圆 89"/>
            <p:cNvSpPr>
              <a:spLocks noChangeAspect="1"/>
            </p:cNvSpPr>
            <p:nvPr/>
          </p:nvSpPr>
          <p:spPr>
            <a:xfrm rot="9900000">
              <a:off x="5531183" y="137371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91" name="椭圆 90"/>
            <p:cNvSpPr>
              <a:spLocks noChangeAspect="1"/>
            </p:cNvSpPr>
            <p:nvPr/>
          </p:nvSpPr>
          <p:spPr>
            <a:xfrm rot="4500000">
              <a:off x="8118813" y="2864576"/>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92" name="椭圆 91"/>
            <p:cNvSpPr>
              <a:spLocks noChangeAspect="1"/>
            </p:cNvSpPr>
            <p:nvPr/>
          </p:nvSpPr>
          <p:spPr>
            <a:xfrm rot="4500000">
              <a:off x="4043017" y="395668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93" name="椭圆 92"/>
            <p:cNvSpPr>
              <a:spLocks noChangeAspect="1"/>
            </p:cNvSpPr>
            <p:nvPr/>
          </p:nvSpPr>
          <p:spPr>
            <a:xfrm rot="5875706">
              <a:off x="8148898" y="369907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94" name="椭圆 93"/>
            <p:cNvSpPr>
              <a:spLocks noChangeAspect="1"/>
            </p:cNvSpPr>
            <p:nvPr/>
          </p:nvSpPr>
          <p:spPr>
            <a:xfrm rot="5875706">
              <a:off x="3969658" y="311704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95" name="椭圆 94"/>
            <p:cNvSpPr>
              <a:spLocks noChangeAspect="1"/>
            </p:cNvSpPr>
            <p:nvPr/>
          </p:nvSpPr>
          <p:spPr>
            <a:xfrm rot="475706">
              <a:off x="6350819" y="131466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96" name="椭圆 95"/>
            <p:cNvSpPr>
              <a:spLocks noChangeAspect="1"/>
            </p:cNvSpPr>
            <p:nvPr/>
          </p:nvSpPr>
          <p:spPr>
            <a:xfrm rot="475706">
              <a:off x="5768787" y="549390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97" name="椭圆 96"/>
            <p:cNvSpPr>
              <a:spLocks noChangeAspect="1"/>
            </p:cNvSpPr>
            <p:nvPr/>
          </p:nvSpPr>
          <p:spPr>
            <a:xfrm rot="8575706">
              <a:off x="7346352" y="509241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98" name="椭圆 97"/>
            <p:cNvSpPr>
              <a:spLocks noChangeAspect="1"/>
            </p:cNvSpPr>
            <p:nvPr/>
          </p:nvSpPr>
          <p:spPr>
            <a:xfrm rot="8575706">
              <a:off x="4802742" y="172569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99" name="椭圆 98"/>
            <p:cNvSpPr>
              <a:spLocks noChangeAspect="1"/>
            </p:cNvSpPr>
            <p:nvPr/>
          </p:nvSpPr>
          <p:spPr>
            <a:xfrm rot="3175706">
              <a:off x="7760950" y="213495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00" name="椭圆 99"/>
            <p:cNvSpPr>
              <a:spLocks noChangeAspect="1"/>
            </p:cNvSpPr>
            <p:nvPr/>
          </p:nvSpPr>
          <p:spPr>
            <a:xfrm rot="3175706">
              <a:off x="4394222" y="467856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01" name="椭圆 100"/>
            <p:cNvSpPr>
              <a:spLocks noChangeAspect="1"/>
            </p:cNvSpPr>
            <p:nvPr/>
          </p:nvSpPr>
          <p:spPr>
            <a:xfrm rot="6775706">
              <a:off x="8010931" y="422870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02" name="椭圆 101"/>
            <p:cNvSpPr>
              <a:spLocks noChangeAspect="1"/>
            </p:cNvSpPr>
            <p:nvPr/>
          </p:nvSpPr>
          <p:spPr>
            <a:xfrm rot="6775706">
              <a:off x="4124737" y="258483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03" name="椭圆 102"/>
            <p:cNvSpPr>
              <a:spLocks noChangeAspect="1"/>
            </p:cNvSpPr>
            <p:nvPr/>
          </p:nvSpPr>
          <p:spPr>
            <a:xfrm rot="1375706">
              <a:off x="6891251" y="146016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04" name="椭圆 103"/>
            <p:cNvSpPr>
              <a:spLocks noChangeAspect="1"/>
            </p:cNvSpPr>
            <p:nvPr/>
          </p:nvSpPr>
          <p:spPr>
            <a:xfrm rot="1375706">
              <a:off x="5247385" y="534635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05" name="椭圆 104"/>
            <p:cNvSpPr>
              <a:spLocks noChangeAspect="1"/>
            </p:cNvSpPr>
            <p:nvPr/>
          </p:nvSpPr>
          <p:spPr>
            <a:xfrm rot="9475706">
              <a:off x="6875108" y="536685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06" name="椭圆 105"/>
            <p:cNvSpPr>
              <a:spLocks noChangeAspect="1"/>
            </p:cNvSpPr>
            <p:nvPr/>
          </p:nvSpPr>
          <p:spPr>
            <a:xfrm rot="9475706">
              <a:off x="5289542" y="145651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07" name="椭圆 106"/>
            <p:cNvSpPr>
              <a:spLocks noChangeAspect="1"/>
            </p:cNvSpPr>
            <p:nvPr/>
          </p:nvSpPr>
          <p:spPr>
            <a:xfrm rot="4075706">
              <a:off x="8041027" y="261747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08" name="椭圆 107"/>
            <p:cNvSpPr>
              <a:spLocks noChangeAspect="1"/>
            </p:cNvSpPr>
            <p:nvPr/>
          </p:nvSpPr>
          <p:spPr>
            <a:xfrm rot="4075706">
              <a:off x="4130683" y="420303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09" name="椭圆 108"/>
            <p:cNvSpPr>
              <a:spLocks noChangeAspect="1"/>
            </p:cNvSpPr>
            <p:nvPr/>
          </p:nvSpPr>
          <p:spPr>
            <a:xfrm rot="7675706">
              <a:off x="7732320" y="470108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10" name="椭圆 109"/>
            <p:cNvSpPr>
              <a:spLocks noChangeAspect="1"/>
            </p:cNvSpPr>
            <p:nvPr/>
          </p:nvSpPr>
          <p:spPr>
            <a:xfrm rot="7675706">
              <a:off x="4404008" y="210740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11" name="椭圆 110"/>
            <p:cNvSpPr>
              <a:spLocks noChangeAspect="1"/>
            </p:cNvSpPr>
            <p:nvPr/>
          </p:nvSpPr>
          <p:spPr>
            <a:xfrm rot="2275706">
              <a:off x="7367342" y="173708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12" name="椭圆 111"/>
            <p:cNvSpPr>
              <a:spLocks noChangeAspect="1"/>
            </p:cNvSpPr>
            <p:nvPr/>
          </p:nvSpPr>
          <p:spPr>
            <a:xfrm rot="2275706">
              <a:off x="4773668" y="506539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13" name="椭圆 112"/>
            <p:cNvSpPr>
              <a:spLocks noChangeAspect="1"/>
            </p:cNvSpPr>
            <p:nvPr/>
          </p:nvSpPr>
          <p:spPr>
            <a:xfrm rot="10375706">
              <a:off x="6340622" y="550648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14" name="椭圆 113"/>
            <p:cNvSpPr>
              <a:spLocks noChangeAspect="1"/>
            </p:cNvSpPr>
            <p:nvPr/>
          </p:nvSpPr>
          <p:spPr>
            <a:xfrm rot="10375706">
              <a:off x="5821154" y="131900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15" name="椭圆 114"/>
            <p:cNvSpPr>
              <a:spLocks noChangeAspect="1"/>
            </p:cNvSpPr>
            <p:nvPr/>
          </p:nvSpPr>
          <p:spPr>
            <a:xfrm rot="4975706">
              <a:off x="8178406" y="315254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sp>
          <p:nvSpPr>
            <p:cNvPr id="116" name="椭圆 115"/>
            <p:cNvSpPr>
              <a:spLocks noChangeAspect="1"/>
            </p:cNvSpPr>
            <p:nvPr/>
          </p:nvSpPr>
          <p:spPr>
            <a:xfrm rot="4975706">
              <a:off x="3990930" y="367201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srgbClr val="00B0F0"/>
                </a:solidFill>
              </a:endParaRPr>
            </a:p>
          </p:txBody>
        </p:sp>
      </p:grpSp>
      <p:sp>
        <p:nvSpPr>
          <p:cNvPr id="117" name="文本框 116"/>
          <p:cNvSpPr txBox="1"/>
          <p:nvPr userDrawn="1"/>
        </p:nvSpPr>
        <p:spPr>
          <a:xfrm>
            <a:off x="3819881" y="2133169"/>
            <a:ext cx="1504255" cy="888704"/>
          </a:xfrm>
          <a:prstGeom prst="rect">
            <a:avLst/>
          </a:prstGeom>
          <a:noFill/>
        </p:spPr>
        <p:txBody>
          <a:bodyPr wrap="none" lIns="68568" tIns="34289" rIns="68568" bIns="34289" rtlCol="0">
            <a:spAutoFit/>
          </a:bodyPr>
          <a:lstStyle/>
          <a:p>
            <a:pPr algn="ctr" defTabSz="685664"/>
            <a:r>
              <a:rPr lang="zh-CN" altLang="en-US" sz="5300" dirty="0">
                <a:solidFill>
                  <a:prstClr val="white"/>
                </a:solidFill>
                <a:effectLst>
                  <a:glow rad="228600">
                    <a:srgbClr val="4472C4">
                      <a:satMod val="175000"/>
                      <a:alpha val="40000"/>
                    </a:srgbClr>
                  </a:glow>
                </a:effectLst>
                <a:latin typeface="微软雅黑" panose="020B0503020204020204" pitchFamily="34" charset="-122"/>
                <a:ea typeface="微软雅黑" panose="020B0503020204020204" pitchFamily="34" charset="-122"/>
              </a:rPr>
              <a:t>目录</a:t>
            </a:r>
          </a:p>
        </p:txBody>
      </p:sp>
      <p:pic>
        <p:nvPicPr>
          <p:cNvPr id="118" name="gesture_click"/>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rot="21218130">
            <a:off x="4042411" y="2479595"/>
            <a:ext cx="1713743" cy="4103154"/>
          </a:xfrm>
          <a:prstGeom prst="rect">
            <a:avLst/>
          </a:prstGeom>
        </p:spPr>
      </p:pic>
      <p:pic>
        <p:nvPicPr>
          <p:cNvPr id="2"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9698831" y="-800100"/>
            <a:ext cx="457200" cy="457200"/>
          </a:xfrm>
          <a:prstGeom prst="rect">
            <a:avLst/>
          </a:prstGeom>
        </p:spPr>
      </p:pic>
      <p:pic>
        <p:nvPicPr>
          <p:cNvPr id="119"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0341769" y="-785813"/>
            <a:ext cx="457200" cy="457200"/>
          </a:xfrm>
          <a:prstGeom prst="rect">
            <a:avLst/>
          </a:prstGeom>
        </p:spPr>
      </p:pic>
      <p:pic>
        <p:nvPicPr>
          <p:cNvPr id="120"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1027569" y="-785813"/>
            <a:ext cx="457200" cy="457200"/>
          </a:xfrm>
          <a:prstGeom prst="rect">
            <a:avLst/>
          </a:prstGeom>
        </p:spPr>
      </p:pic>
      <p:pic>
        <p:nvPicPr>
          <p:cNvPr id="121"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1713369" y="-785813"/>
            <a:ext cx="457200" cy="457200"/>
          </a:xfrm>
          <a:prstGeom prst="rect">
            <a:avLst/>
          </a:prstGeom>
        </p:spPr>
      </p:pic>
    </p:spTree>
    <p:extLst>
      <p:ext uri="{BB962C8B-B14F-4D97-AF65-F5344CB8AC3E}">
        <p14:creationId xmlns:p14="http://schemas.microsoft.com/office/powerpoint/2010/main" val="15338106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heel(1)">
                                      <p:cBhvr>
                                        <p:cTn id="7" dur="3500"/>
                                        <p:tgtEl>
                                          <p:spTgt spid="68"/>
                                        </p:tgtEl>
                                      </p:cBhvr>
                                    </p:animEffect>
                                  </p:childTnLst>
                                </p:cTn>
                              </p:par>
                              <p:par>
                                <p:cTn id="8" presetID="8" presetClass="emph" presetSubtype="0" fill="hold" nodeType="withEffect">
                                  <p:stCondLst>
                                    <p:cond delay="0"/>
                                  </p:stCondLst>
                                  <p:childTnLst>
                                    <p:animRot by="14400000">
                                      <p:cBhvr>
                                        <p:cTn id="9" dur="12000" fill="hold"/>
                                        <p:tgtEl>
                                          <p:spTgt spid="68"/>
                                        </p:tgtEl>
                                        <p:attrNameLst>
                                          <p:attrName>r</p:attrName>
                                        </p:attrNameLst>
                                      </p:cBhvr>
                                    </p:animRot>
                                  </p:childTnLst>
                                </p:cTn>
                              </p:par>
                              <p:par>
                                <p:cTn id="10" presetID="1" presetClass="entr" presetSubtype="0" fill="hold" grpId="0" nodeType="withEffect">
                                  <p:stCondLst>
                                    <p:cond delay="1500"/>
                                  </p:stCondLst>
                                  <p:childTnLst>
                                    <p:set>
                                      <p:cBhvr>
                                        <p:cTn id="11" dur="1" fill="hold">
                                          <p:stCondLst>
                                            <p:cond delay="0"/>
                                          </p:stCondLst>
                                        </p:cTn>
                                        <p:tgtEl>
                                          <p:spTgt spid="42"/>
                                        </p:tgtEl>
                                        <p:attrNameLst>
                                          <p:attrName>style.visibility</p:attrName>
                                        </p:attrNameLst>
                                      </p:cBhvr>
                                      <p:to>
                                        <p:strVal val="visible"/>
                                      </p:to>
                                    </p:set>
                                  </p:childTnLst>
                                </p:cTn>
                              </p:par>
                              <p:par>
                                <p:cTn id="12" presetID="1" presetClass="exit" presetSubtype="0" fill="hold" grpId="1" nodeType="withEffect">
                                  <p:stCondLst>
                                    <p:cond delay="1700"/>
                                  </p:stCondLst>
                                  <p:childTnLst>
                                    <p:set>
                                      <p:cBhvr>
                                        <p:cTn id="13" dur="1" fill="hold">
                                          <p:stCondLst>
                                            <p:cond delay="0"/>
                                          </p:stCondLst>
                                        </p:cTn>
                                        <p:tgtEl>
                                          <p:spTgt spid="42"/>
                                        </p:tgtEl>
                                        <p:attrNameLst>
                                          <p:attrName>style.visibility</p:attrName>
                                        </p:attrNameLst>
                                      </p:cBhvr>
                                      <p:to>
                                        <p:strVal val="hidden"/>
                                      </p:to>
                                    </p:set>
                                  </p:childTnLst>
                                </p:cTn>
                              </p:par>
                              <p:par>
                                <p:cTn id="14" presetID="1" presetClass="entr" presetSubtype="0" fill="hold" grpId="2" nodeType="withEffect">
                                  <p:stCondLst>
                                    <p:cond delay="1900"/>
                                  </p:stCondLst>
                                  <p:childTnLst>
                                    <p:set>
                                      <p:cBhvr>
                                        <p:cTn id="15" dur="1" fill="hold">
                                          <p:stCondLst>
                                            <p:cond delay="0"/>
                                          </p:stCondLst>
                                        </p:cTn>
                                        <p:tgtEl>
                                          <p:spTgt spid="42"/>
                                        </p:tgtEl>
                                        <p:attrNameLst>
                                          <p:attrName>style.visibility</p:attrName>
                                        </p:attrNameLst>
                                      </p:cBhvr>
                                      <p:to>
                                        <p:strVal val="visible"/>
                                      </p:to>
                                    </p:set>
                                  </p:childTnLst>
                                </p:cTn>
                              </p:par>
                              <p:par>
                                <p:cTn id="16" presetID="1" presetClass="entr" presetSubtype="0" fill="hold" nodeType="withEffect">
                                  <p:stCondLst>
                                    <p:cond delay="200"/>
                                  </p:stCondLst>
                                  <p:childTnLst>
                                    <p:set>
                                      <p:cBhvr>
                                        <p:cTn id="17" dur="1" fill="hold">
                                          <p:stCondLst>
                                            <p:cond delay="0"/>
                                          </p:stCondLst>
                                        </p:cTn>
                                        <p:tgtEl>
                                          <p:spTgt spid="39"/>
                                        </p:tgtEl>
                                        <p:attrNameLst>
                                          <p:attrName>style.visibility</p:attrName>
                                        </p:attrNameLst>
                                      </p:cBhvr>
                                      <p:to>
                                        <p:strVal val="visible"/>
                                      </p:to>
                                    </p:set>
                                  </p:childTnLst>
                                </p:cTn>
                              </p:par>
                              <p:par>
                                <p:cTn id="18" presetID="1" presetClass="exit" presetSubtype="0" fill="hold" nodeType="withEffect">
                                  <p:stCondLst>
                                    <p:cond delay="400"/>
                                  </p:stCondLst>
                                  <p:childTnLst>
                                    <p:set>
                                      <p:cBhvr>
                                        <p:cTn id="19" dur="1" fill="hold">
                                          <p:stCondLst>
                                            <p:cond delay="0"/>
                                          </p:stCondLst>
                                        </p:cTn>
                                        <p:tgtEl>
                                          <p:spTgt spid="39"/>
                                        </p:tgtEl>
                                        <p:attrNameLst>
                                          <p:attrName>style.visibility</p:attrName>
                                        </p:attrNameLst>
                                      </p:cBhvr>
                                      <p:to>
                                        <p:strVal val="hidden"/>
                                      </p:to>
                                    </p:set>
                                  </p:childTnLst>
                                </p:cTn>
                              </p:par>
                              <p:par>
                                <p:cTn id="20" presetID="1" presetClass="entr" presetSubtype="0" fill="hold" nodeType="withEffect">
                                  <p:stCondLst>
                                    <p:cond delay="600"/>
                                  </p:stCondLst>
                                  <p:childTnLst>
                                    <p:set>
                                      <p:cBhvr>
                                        <p:cTn id="21" dur="1" fill="hold">
                                          <p:stCondLst>
                                            <p:cond delay="0"/>
                                          </p:stCondLst>
                                        </p:cTn>
                                        <p:tgtEl>
                                          <p:spTgt spid="39"/>
                                        </p:tgtEl>
                                        <p:attrNameLst>
                                          <p:attrName>style.visibility</p:attrName>
                                        </p:attrNameLst>
                                      </p:cBhvr>
                                      <p:to>
                                        <p:strVal val="visible"/>
                                      </p:to>
                                    </p:set>
                                  </p:childTnLst>
                                </p:cTn>
                              </p:par>
                              <p:par>
                                <p:cTn id="22" presetID="1" presetClass="entr" presetSubtype="0" fill="hold" nodeType="withEffect">
                                  <p:stCondLst>
                                    <p:cond delay="800"/>
                                  </p:stCondLst>
                                  <p:childTnLst>
                                    <p:set>
                                      <p:cBhvr>
                                        <p:cTn id="23" dur="1" fill="hold">
                                          <p:stCondLst>
                                            <p:cond delay="0"/>
                                          </p:stCondLst>
                                        </p:cTn>
                                        <p:tgtEl>
                                          <p:spTgt spid="65"/>
                                        </p:tgtEl>
                                        <p:attrNameLst>
                                          <p:attrName>style.visibility</p:attrName>
                                        </p:attrNameLst>
                                      </p:cBhvr>
                                      <p:to>
                                        <p:strVal val="visible"/>
                                      </p:to>
                                    </p:set>
                                  </p:childTnLst>
                                </p:cTn>
                              </p:par>
                              <p:par>
                                <p:cTn id="24" presetID="1" presetClass="exit" presetSubtype="0" fill="hold" nodeType="withEffect">
                                  <p:stCondLst>
                                    <p:cond delay="1000"/>
                                  </p:stCondLst>
                                  <p:childTnLst>
                                    <p:set>
                                      <p:cBhvr>
                                        <p:cTn id="25" dur="1" fill="hold">
                                          <p:stCondLst>
                                            <p:cond delay="0"/>
                                          </p:stCondLst>
                                        </p:cTn>
                                        <p:tgtEl>
                                          <p:spTgt spid="65"/>
                                        </p:tgtEl>
                                        <p:attrNameLst>
                                          <p:attrName>style.visibility</p:attrName>
                                        </p:attrNameLst>
                                      </p:cBhvr>
                                      <p:to>
                                        <p:strVal val="hidden"/>
                                      </p:to>
                                    </p:set>
                                  </p:childTnLst>
                                </p:cTn>
                              </p:par>
                              <p:par>
                                <p:cTn id="26" presetID="1" presetClass="entr" presetSubtype="0" fill="hold" nodeType="withEffect">
                                  <p:stCondLst>
                                    <p:cond delay="1200"/>
                                  </p:stCondLst>
                                  <p:childTnLst>
                                    <p:set>
                                      <p:cBhvr>
                                        <p:cTn id="27" dur="1" fill="hold">
                                          <p:stCondLst>
                                            <p:cond delay="0"/>
                                          </p:stCondLst>
                                        </p:cTn>
                                        <p:tgtEl>
                                          <p:spTgt spid="65"/>
                                        </p:tgtEl>
                                        <p:attrNameLst>
                                          <p:attrName>style.visibility</p:attrName>
                                        </p:attrNameLst>
                                      </p:cBhvr>
                                      <p:to>
                                        <p:strVal val="visible"/>
                                      </p:to>
                                    </p:set>
                                  </p:childTnLst>
                                </p:cTn>
                              </p:par>
                              <p:par>
                                <p:cTn id="28" presetID="8" presetClass="emph" presetSubtype="0" fill="hold" nodeType="withEffect">
                                  <p:stCondLst>
                                    <p:cond delay="1200"/>
                                  </p:stCondLst>
                                  <p:childTnLst>
                                    <p:animRot by="6480000">
                                      <p:cBhvr>
                                        <p:cTn id="29" dur="10800" fill="hold"/>
                                        <p:tgtEl>
                                          <p:spTgt spid="65"/>
                                        </p:tgtEl>
                                        <p:attrNameLst>
                                          <p:attrName>r</p:attrName>
                                        </p:attrNameLst>
                                      </p:cBhvr>
                                    </p:animRot>
                                  </p:childTnLst>
                                </p:cTn>
                              </p:par>
                              <p:par>
                                <p:cTn id="30" presetID="1" presetClass="entr" presetSubtype="0" fill="hold" nodeType="withEffect">
                                  <p:stCondLst>
                                    <p:cond delay="400"/>
                                  </p:stCondLst>
                                  <p:childTnLst>
                                    <p:set>
                                      <p:cBhvr>
                                        <p:cTn id="31" dur="1" fill="hold">
                                          <p:stCondLst>
                                            <p:cond delay="0"/>
                                          </p:stCondLst>
                                        </p:cTn>
                                        <p:tgtEl>
                                          <p:spTgt spid="43"/>
                                        </p:tgtEl>
                                        <p:attrNameLst>
                                          <p:attrName>style.visibility</p:attrName>
                                        </p:attrNameLst>
                                      </p:cBhvr>
                                      <p:to>
                                        <p:strVal val="visible"/>
                                      </p:to>
                                    </p:set>
                                  </p:childTnLst>
                                </p:cTn>
                              </p:par>
                              <p:par>
                                <p:cTn id="32" presetID="1" presetClass="exit" presetSubtype="0" fill="hold" nodeType="withEffect">
                                  <p:stCondLst>
                                    <p:cond delay="600"/>
                                  </p:stCondLst>
                                  <p:childTnLst>
                                    <p:set>
                                      <p:cBhvr>
                                        <p:cTn id="33" dur="1" fill="hold">
                                          <p:stCondLst>
                                            <p:cond delay="0"/>
                                          </p:stCondLst>
                                        </p:cTn>
                                        <p:tgtEl>
                                          <p:spTgt spid="43"/>
                                        </p:tgtEl>
                                        <p:attrNameLst>
                                          <p:attrName>style.visibility</p:attrName>
                                        </p:attrNameLst>
                                      </p:cBhvr>
                                      <p:to>
                                        <p:strVal val="hidden"/>
                                      </p:to>
                                    </p:set>
                                  </p:childTnLst>
                                </p:cTn>
                              </p:par>
                              <p:par>
                                <p:cTn id="34" presetID="1" presetClass="entr" presetSubtype="0" fill="hold" nodeType="withEffect">
                                  <p:stCondLst>
                                    <p:cond delay="800"/>
                                  </p:stCondLst>
                                  <p:childTnLst>
                                    <p:set>
                                      <p:cBhvr>
                                        <p:cTn id="35" dur="1" fill="hold">
                                          <p:stCondLst>
                                            <p:cond delay="0"/>
                                          </p:stCondLst>
                                        </p:cTn>
                                        <p:tgtEl>
                                          <p:spTgt spid="43"/>
                                        </p:tgtEl>
                                        <p:attrNameLst>
                                          <p:attrName>style.visibility</p:attrName>
                                        </p:attrNameLst>
                                      </p:cBhvr>
                                      <p:to>
                                        <p:strVal val="visible"/>
                                      </p:to>
                                    </p:set>
                                  </p:childTnLst>
                                </p:cTn>
                              </p:par>
                              <p:par>
                                <p:cTn id="36" presetID="8" presetClass="emph" presetSubtype="0" fill="hold" nodeType="withEffect">
                                  <p:stCondLst>
                                    <p:cond delay="800"/>
                                  </p:stCondLst>
                                  <p:childTnLst>
                                    <p:animRot by="13440000">
                                      <p:cBhvr>
                                        <p:cTn id="37" dur="11200" fill="hold"/>
                                        <p:tgtEl>
                                          <p:spTgt spid="43"/>
                                        </p:tgtEl>
                                        <p:attrNameLst>
                                          <p:attrName>r</p:attrName>
                                        </p:attrNameLst>
                                      </p:cBhvr>
                                    </p:animRot>
                                  </p:childTnLst>
                                </p:cTn>
                              </p:par>
                              <p:par>
                                <p:cTn id="38" presetID="1" presetClass="entr" presetSubtype="0" fill="hold" nodeType="withEffect">
                                  <p:stCondLst>
                                    <p:cond delay="0"/>
                                  </p:stCondLst>
                                  <p:childTnLst>
                                    <p:set>
                                      <p:cBhvr>
                                        <p:cTn id="39" dur="1" fill="hold">
                                          <p:stCondLst>
                                            <p:cond delay="0"/>
                                          </p:stCondLst>
                                        </p:cTn>
                                        <p:tgtEl>
                                          <p:spTgt spid="49"/>
                                        </p:tgtEl>
                                        <p:attrNameLst>
                                          <p:attrName>style.visibility</p:attrName>
                                        </p:attrNameLst>
                                      </p:cBhvr>
                                      <p:to>
                                        <p:strVal val="visible"/>
                                      </p:to>
                                    </p:set>
                                  </p:childTnLst>
                                </p:cTn>
                              </p:par>
                              <p:par>
                                <p:cTn id="40" presetID="1" presetClass="exit" presetSubtype="0" fill="hold" nodeType="withEffect">
                                  <p:stCondLst>
                                    <p:cond delay="200"/>
                                  </p:stCondLst>
                                  <p:childTnLst>
                                    <p:set>
                                      <p:cBhvr>
                                        <p:cTn id="41" dur="1" fill="hold">
                                          <p:stCondLst>
                                            <p:cond delay="0"/>
                                          </p:stCondLst>
                                        </p:cTn>
                                        <p:tgtEl>
                                          <p:spTgt spid="49"/>
                                        </p:tgtEl>
                                        <p:attrNameLst>
                                          <p:attrName>style.visibility</p:attrName>
                                        </p:attrNameLst>
                                      </p:cBhvr>
                                      <p:to>
                                        <p:strVal val="hidden"/>
                                      </p:to>
                                    </p:set>
                                  </p:childTnLst>
                                </p:cTn>
                              </p:par>
                              <p:par>
                                <p:cTn id="42" presetID="1" presetClass="entr" presetSubtype="0" fill="hold" nodeType="withEffect">
                                  <p:stCondLst>
                                    <p:cond delay="600"/>
                                  </p:stCondLst>
                                  <p:childTnLst>
                                    <p:set>
                                      <p:cBhvr>
                                        <p:cTn id="43" dur="1" fill="hold">
                                          <p:stCondLst>
                                            <p:cond delay="0"/>
                                          </p:stCondLst>
                                        </p:cTn>
                                        <p:tgtEl>
                                          <p:spTgt spid="49"/>
                                        </p:tgtEl>
                                        <p:attrNameLst>
                                          <p:attrName>style.visibility</p:attrName>
                                        </p:attrNameLst>
                                      </p:cBhvr>
                                      <p:to>
                                        <p:strVal val="visible"/>
                                      </p:to>
                                    </p:set>
                                  </p:childTnLst>
                                </p:cTn>
                              </p:par>
                              <p:par>
                                <p:cTn id="44" presetID="8" presetClass="emph" presetSubtype="0" fill="hold" nodeType="withEffect">
                                  <p:stCondLst>
                                    <p:cond delay="600"/>
                                  </p:stCondLst>
                                  <p:childTnLst>
                                    <p:animRot by="-6840000">
                                      <p:cBhvr>
                                        <p:cTn id="45" dur="11400" fill="hold"/>
                                        <p:tgtEl>
                                          <p:spTgt spid="49"/>
                                        </p:tgtEl>
                                        <p:attrNameLst>
                                          <p:attrName>r</p:attrName>
                                        </p:attrNameLst>
                                      </p:cBhvr>
                                    </p:animRot>
                                  </p:childTnLst>
                                </p:cTn>
                              </p:par>
                              <p:par>
                                <p:cTn id="46" presetID="1" presetClass="entr" presetSubtype="0" fill="hold" nodeType="withEffect">
                                  <p:stCondLst>
                                    <p:cond delay="400"/>
                                  </p:stCondLst>
                                  <p:childTnLst>
                                    <p:set>
                                      <p:cBhvr>
                                        <p:cTn id="47" dur="1" fill="hold">
                                          <p:stCondLst>
                                            <p:cond delay="0"/>
                                          </p:stCondLst>
                                        </p:cTn>
                                        <p:tgtEl>
                                          <p:spTgt spid="58"/>
                                        </p:tgtEl>
                                        <p:attrNameLst>
                                          <p:attrName>style.visibility</p:attrName>
                                        </p:attrNameLst>
                                      </p:cBhvr>
                                      <p:to>
                                        <p:strVal val="visible"/>
                                      </p:to>
                                    </p:set>
                                  </p:childTnLst>
                                </p:cTn>
                              </p:par>
                              <p:par>
                                <p:cTn id="48" presetID="1" presetClass="exit" presetSubtype="0" fill="hold" nodeType="withEffect">
                                  <p:stCondLst>
                                    <p:cond delay="600"/>
                                  </p:stCondLst>
                                  <p:childTnLst>
                                    <p:set>
                                      <p:cBhvr>
                                        <p:cTn id="49" dur="1" fill="hold">
                                          <p:stCondLst>
                                            <p:cond delay="0"/>
                                          </p:stCondLst>
                                        </p:cTn>
                                        <p:tgtEl>
                                          <p:spTgt spid="58"/>
                                        </p:tgtEl>
                                        <p:attrNameLst>
                                          <p:attrName>style.visibility</p:attrName>
                                        </p:attrNameLst>
                                      </p:cBhvr>
                                      <p:to>
                                        <p:strVal val="hidden"/>
                                      </p:to>
                                    </p:set>
                                  </p:childTnLst>
                                </p:cTn>
                              </p:par>
                              <p:par>
                                <p:cTn id="50" presetID="1" presetClass="entr" presetSubtype="0" fill="hold" nodeType="withEffect">
                                  <p:stCondLst>
                                    <p:cond delay="800"/>
                                  </p:stCondLst>
                                  <p:childTnLst>
                                    <p:set>
                                      <p:cBhvr>
                                        <p:cTn id="51" dur="1" fill="hold">
                                          <p:stCondLst>
                                            <p:cond delay="0"/>
                                          </p:stCondLst>
                                        </p:cTn>
                                        <p:tgtEl>
                                          <p:spTgt spid="58"/>
                                        </p:tgtEl>
                                        <p:attrNameLst>
                                          <p:attrName>style.visibility</p:attrName>
                                        </p:attrNameLst>
                                      </p:cBhvr>
                                      <p:to>
                                        <p:strVal val="visible"/>
                                      </p:to>
                                    </p:set>
                                  </p:childTnLst>
                                </p:cTn>
                              </p:par>
                              <p:par>
                                <p:cTn id="52" presetID="8" presetClass="emph" presetSubtype="0" fill="hold" nodeType="withEffect">
                                  <p:stCondLst>
                                    <p:cond delay="800"/>
                                  </p:stCondLst>
                                  <p:childTnLst>
                                    <p:animRot by="-13440000">
                                      <p:cBhvr>
                                        <p:cTn id="53" dur="11200" fill="hold"/>
                                        <p:tgtEl>
                                          <p:spTgt spid="58"/>
                                        </p:tgtEl>
                                        <p:attrNameLst>
                                          <p:attrName>r</p:attrName>
                                        </p:attrNameLst>
                                      </p:cBhvr>
                                    </p:animRot>
                                  </p:childTnLst>
                                </p:cTn>
                              </p:par>
                              <p:par>
                                <p:cTn id="54" presetID="1" presetClass="entr" presetSubtype="0" fill="hold" nodeType="withEffect">
                                  <p:stCondLst>
                                    <p:cond delay="300"/>
                                  </p:stCondLst>
                                  <p:childTnLst>
                                    <p:set>
                                      <p:cBhvr>
                                        <p:cTn id="55" dur="1" fill="hold">
                                          <p:stCondLst>
                                            <p:cond delay="0"/>
                                          </p:stCondLst>
                                        </p:cTn>
                                        <p:tgtEl>
                                          <p:spTgt spid="52"/>
                                        </p:tgtEl>
                                        <p:attrNameLst>
                                          <p:attrName>style.visibility</p:attrName>
                                        </p:attrNameLst>
                                      </p:cBhvr>
                                      <p:to>
                                        <p:strVal val="visible"/>
                                      </p:to>
                                    </p:set>
                                  </p:childTnLst>
                                </p:cTn>
                              </p:par>
                              <p:par>
                                <p:cTn id="56" presetID="1" presetClass="exit" presetSubtype="0" fill="hold" nodeType="withEffect">
                                  <p:stCondLst>
                                    <p:cond delay="500"/>
                                  </p:stCondLst>
                                  <p:childTnLst>
                                    <p:set>
                                      <p:cBhvr>
                                        <p:cTn id="57" dur="1" fill="hold">
                                          <p:stCondLst>
                                            <p:cond delay="0"/>
                                          </p:stCondLst>
                                        </p:cTn>
                                        <p:tgtEl>
                                          <p:spTgt spid="52"/>
                                        </p:tgtEl>
                                        <p:attrNameLst>
                                          <p:attrName>style.visibility</p:attrName>
                                        </p:attrNameLst>
                                      </p:cBhvr>
                                      <p:to>
                                        <p:strVal val="hidden"/>
                                      </p:to>
                                    </p:set>
                                  </p:childTnLst>
                                </p:cTn>
                              </p:par>
                              <p:par>
                                <p:cTn id="58" presetID="1" presetClass="entr" presetSubtype="0" fill="hold" nodeType="withEffect">
                                  <p:stCondLst>
                                    <p:cond delay="700"/>
                                  </p:stCondLst>
                                  <p:childTnLst>
                                    <p:set>
                                      <p:cBhvr>
                                        <p:cTn id="59" dur="1" fill="hold">
                                          <p:stCondLst>
                                            <p:cond delay="0"/>
                                          </p:stCondLst>
                                        </p:cTn>
                                        <p:tgtEl>
                                          <p:spTgt spid="52"/>
                                        </p:tgtEl>
                                        <p:attrNameLst>
                                          <p:attrName>style.visibility</p:attrName>
                                        </p:attrNameLst>
                                      </p:cBhvr>
                                      <p:to>
                                        <p:strVal val="visible"/>
                                      </p:to>
                                    </p:set>
                                  </p:childTnLst>
                                </p:cTn>
                              </p:par>
                              <p:par>
                                <p:cTn id="60" presetID="8" presetClass="emph" presetSubtype="0" fill="hold" nodeType="withEffect">
                                  <p:stCondLst>
                                    <p:cond delay="700"/>
                                  </p:stCondLst>
                                  <p:childTnLst>
                                    <p:animRot by="-6780000">
                                      <p:cBhvr>
                                        <p:cTn id="61" dur="11300" fill="hold"/>
                                        <p:tgtEl>
                                          <p:spTgt spid="52"/>
                                        </p:tgtEl>
                                        <p:attrNameLst>
                                          <p:attrName>r</p:attrName>
                                        </p:attrNameLst>
                                      </p:cBhvr>
                                    </p:animRot>
                                  </p:childTnLst>
                                </p:cTn>
                              </p:par>
                              <p:par>
                                <p:cTn id="62" presetID="1" presetClass="entr" presetSubtype="0" fill="hold" nodeType="withEffect">
                                  <p:stCondLst>
                                    <p:cond delay="1100"/>
                                  </p:stCondLst>
                                  <p:childTnLst>
                                    <p:set>
                                      <p:cBhvr>
                                        <p:cTn id="63" dur="1" fill="hold">
                                          <p:stCondLst>
                                            <p:cond delay="0"/>
                                          </p:stCondLst>
                                        </p:cTn>
                                        <p:tgtEl>
                                          <p:spTgt spid="55"/>
                                        </p:tgtEl>
                                        <p:attrNameLst>
                                          <p:attrName>style.visibility</p:attrName>
                                        </p:attrNameLst>
                                      </p:cBhvr>
                                      <p:to>
                                        <p:strVal val="visible"/>
                                      </p:to>
                                    </p:set>
                                  </p:childTnLst>
                                </p:cTn>
                              </p:par>
                              <p:par>
                                <p:cTn id="64" presetID="1" presetClass="exit" presetSubtype="0" fill="hold" nodeType="withEffect">
                                  <p:stCondLst>
                                    <p:cond delay="1200"/>
                                  </p:stCondLst>
                                  <p:childTnLst>
                                    <p:set>
                                      <p:cBhvr>
                                        <p:cTn id="65" dur="1" fill="hold">
                                          <p:stCondLst>
                                            <p:cond delay="0"/>
                                          </p:stCondLst>
                                        </p:cTn>
                                        <p:tgtEl>
                                          <p:spTgt spid="55"/>
                                        </p:tgtEl>
                                        <p:attrNameLst>
                                          <p:attrName>style.visibility</p:attrName>
                                        </p:attrNameLst>
                                      </p:cBhvr>
                                      <p:to>
                                        <p:strVal val="hidden"/>
                                      </p:to>
                                    </p:set>
                                  </p:childTnLst>
                                </p:cTn>
                              </p:par>
                              <p:par>
                                <p:cTn id="66" presetID="1" presetClass="entr" presetSubtype="0" fill="hold" nodeType="withEffect">
                                  <p:stCondLst>
                                    <p:cond delay="1400"/>
                                  </p:stCondLst>
                                  <p:childTnLst>
                                    <p:set>
                                      <p:cBhvr>
                                        <p:cTn id="67" dur="1" fill="hold">
                                          <p:stCondLst>
                                            <p:cond delay="0"/>
                                          </p:stCondLst>
                                        </p:cTn>
                                        <p:tgtEl>
                                          <p:spTgt spid="55"/>
                                        </p:tgtEl>
                                        <p:attrNameLst>
                                          <p:attrName>style.visibility</p:attrName>
                                        </p:attrNameLst>
                                      </p:cBhvr>
                                      <p:to>
                                        <p:strVal val="visible"/>
                                      </p:to>
                                    </p:set>
                                  </p:childTnLst>
                                </p:cTn>
                              </p:par>
                              <p:par>
                                <p:cTn id="68" presetID="8" presetClass="emph" presetSubtype="0" fill="hold" nodeType="withEffect">
                                  <p:stCondLst>
                                    <p:cond delay="1400"/>
                                  </p:stCondLst>
                                  <p:childTnLst>
                                    <p:animRot by="-12720000">
                                      <p:cBhvr>
                                        <p:cTn id="69" dur="10600" fill="hold"/>
                                        <p:tgtEl>
                                          <p:spTgt spid="55"/>
                                        </p:tgtEl>
                                        <p:attrNameLst>
                                          <p:attrName>r</p:attrName>
                                        </p:attrNameLst>
                                      </p:cBhvr>
                                    </p:animRot>
                                  </p:childTnLst>
                                </p:cTn>
                              </p:par>
                              <p:par>
                                <p:cTn id="70" presetID="1" presetClass="entr" presetSubtype="0" fill="hold" nodeType="withEffect">
                                  <p:stCondLst>
                                    <p:cond delay="1100"/>
                                  </p:stCondLst>
                                  <p:childTnLst>
                                    <p:set>
                                      <p:cBhvr>
                                        <p:cTn id="71" dur="1" fill="hold">
                                          <p:stCondLst>
                                            <p:cond delay="0"/>
                                          </p:stCondLst>
                                        </p:cTn>
                                        <p:tgtEl>
                                          <p:spTgt spid="46"/>
                                        </p:tgtEl>
                                        <p:attrNameLst>
                                          <p:attrName>style.visibility</p:attrName>
                                        </p:attrNameLst>
                                      </p:cBhvr>
                                      <p:to>
                                        <p:strVal val="visible"/>
                                      </p:to>
                                    </p:set>
                                  </p:childTnLst>
                                </p:cTn>
                              </p:par>
                              <p:par>
                                <p:cTn id="72" presetID="1" presetClass="exit" presetSubtype="0" fill="hold" nodeType="withEffect">
                                  <p:stCondLst>
                                    <p:cond delay="1300"/>
                                  </p:stCondLst>
                                  <p:childTnLst>
                                    <p:set>
                                      <p:cBhvr>
                                        <p:cTn id="73" dur="1" fill="hold">
                                          <p:stCondLst>
                                            <p:cond delay="0"/>
                                          </p:stCondLst>
                                        </p:cTn>
                                        <p:tgtEl>
                                          <p:spTgt spid="46"/>
                                        </p:tgtEl>
                                        <p:attrNameLst>
                                          <p:attrName>style.visibility</p:attrName>
                                        </p:attrNameLst>
                                      </p:cBhvr>
                                      <p:to>
                                        <p:strVal val="hidden"/>
                                      </p:to>
                                    </p:set>
                                  </p:childTnLst>
                                </p:cTn>
                              </p:par>
                              <p:par>
                                <p:cTn id="74" presetID="1" presetClass="entr" presetSubtype="0" fill="hold" nodeType="withEffect">
                                  <p:stCondLst>
                                    <p:cond delay="1500"/>
                                  </p:stCondLst>
                                  <p:childTnLst>
                                    <p:set>
                                      <p:cBhvr>
                                        <p:cTn id="75" dur="1" fill="hold">
                                          <p:stCondLst>
                                            <p:cond delay="0"/>
                                          </p:stCondLst>
                                        </p:cTn>
                                        <p:tgtEl>
                                          <p:spTgt spid="46"/>
                                        </p:tgtEl>
                                        <p:attrNameLst>
                                          <p:attrName>style.visibility</p:attrName>
                                        </p:attrNameLst>
                                      </p:cBhvr>
                                      <p:to>
                                        <p:strVal val="visible"/>
                                      </p:to>
                                    </p:set>
                                  </p:childTnLst>
                                </p:cTn>
                              </p:par>
                              <p:par>
                                <p:cTn id="76" presetID="8" presetClass="emph" presetSubtype="0" fill="hold" nodeType="withEffect">
                                  <p:stCondLst>
                                    <p:cond delay="1500"/>
                                  </p:stCondLst>
                                  <p:childTnLst>
                                    <p:animRot by="6300000">
                                      <p:cBhvr>
                                        <p:cTn id="77" dur="10500" fill="hold"/>
                                        <p:tgtEl>
                                          <p:spTgt spid="46"/>
                                        </p:tgtEl>
                                        <p:attrNameLst>
                                          <p:attrName>r</p:attrName>
                                        </p:attrNameLst>
                                      </p:cBhvr>
                                    </p:animRot>
                                  </p:childTnLst>
                                </p:cTn>
                              </p:par>
                              <p:par>
                                <p:cTn id="78" presetID="10" presetClass="entr" presetSubtype="0" fill="hold" grpId="0" nodeType="withEffect">
                                  <p:stCondLst>
                                    <p:cond delay="500"/>
                                  </p:stCondLst>
                                  <p:childTnLst>
                                    <p:set>
                                      <p:cBhvr>
                                        <p:cTn id="79" dur="1" fill="hold">
                                          <p:stCondLst>
                                            <p:cond delay="0"/>
                                          </p:stCondLst>
                                        </p:cTn>
                                        <p:tgtEl>
                                          <p:spTgt spid="117"/>
                                        </p:tgtEl>
                                        <p:attrNameLst>
                                          <p:attrName>style.visibility</p:attrName>
                                        </p:attrNameLst>
                                      </p:cBhvr>
                                      <p:to>
                                        <p:strVal val="visible"/>
                                      </p:to>
                                    </p:set>
                                    <p:animEffect transition="in" filter="fade">
                                      <p:cBhvr>
                                        <p:cTn id="80" dur="500"/>
                                        <p:tgtEl>
                                          <p:spTgt spid="117"/>
                                        </p:tgtEl>
                                      </p:cBhvr>
                                    </p:animEffect>
                                  </p:childTnLst>
                                </p:cTn>
                              </p:par>
                              <p:par>
                                <p:cTn id="81" presetID="2" presetClass="entr" presetSubtype="4" decel="100000" fill="hold" nodeType="withEffect">
                                  <p:stCondLst>
                                    <p:cond delay="1500"/>
                                  </p:stCondLst>
                                  <p:childTnLst>
                                    <p:set>
                                      <p:cBhvr>
                                        <p:cTn id="82" dur="1" fill="hold">
                                          <p:stCondLst>
                                            <p:cond delay="0"/>
                                          </p:stCondLst>
                                        </p:cTn>
                                        <p:tgtEl>
                                          <p:spTgt spid="118"/>
                                        </p:tgtEl>
                                        <p:attrNameLst>
                                          <p:attrName>style.visibility</p:attrName>
                                        </p:attrNameLst>
                                      </p:cBhvr>
                                      <p:to>
                                        <p:strVal val="visible"/>
                                      </p:to>
                                    </p:set>
                                    <p:anim calcmode="lin" valueType="num">
                                      <p:cBhvr additive="base">
                                        <p:cTn id="83" dur="500" fill="hold"/>
                                        <p:tgtEl>
                                          <p:spTgt spid="118"/>
                                        </p:tgtEl>
                                        <p:attrNameLst>
                                          <p:attrName>ppt_x</p:attrName>
                                        </p:attrNameLst>
                                      </p:cBhvr>
                                      <p:tavLst>
                                        <p:tav tm="0">
                                          <p:val>
                                            <p:strVal val="#ppt_x"/>
                                          </p:val>
                                        </p:tav>
                                        <p:tav tm="100000">
                                          <p:val>
                                            <p:strVal val="#ppt_x"/>
                                          </p:val>
                                        </p:tav>
                                      </p:tavLst>
                                    </p:anim>
                                    <p:anim calcmode="lin" valueType="num">
                                      <p:cBhvr additive="base">
                                        <p:cTn id="84" dur="500" fill="hold"/>
                                        <p:tgtEl>
                                          <p:spTgt spid="118"/>
                                        </p:tgtEl>
                                        <p:attrNameLst>
                                          <p:attrName>ppt_y</p:attrName>
                                        </p:attrNameLst>
                                      </p:cBhvr>
                                      <p:tavLst>
                                        <p:tav tm="0">
                                          <p:val>
                                            <p:strVal val="1+#ppt_h/2"/>
                                          </p:val>
                                        </p:tav>
                                        <p:tav tm="100000">
                                          <p:val>
                                            <p:strVal val="#ppt_y"/>
                                          </p:val>
                                        </p:tav>
                                      </p:tavLst>
                                    </p:anim>
                                  </p:childTnLst>
                                </p:cTn>
                              </p:par>
                              <p:par>
                                <p:cTn id="85" presetID="35" presetClass="path" presetSubtype="0" accel="50000" decel="50000" fill="hold" nodeType="withEffect">
                                  <p:stCondLst>
                                    <p:cond delay="2000"/>
                                  </p:stCondLst>
                                  <p:childTnLst>
                                    <p:animMotion origin="layout" path="M 0 0 L -0.25 0 E" pathEditMode="relative" ptsTypes="">
                                      <p:cBhvr>
                                        <p:cTn id="86" dur="2000" fill="hold"/>
                                        <p:tgtEl>
                                          <p:spTgt spid="68"/>
                                        </p:tgtEl>
                                        <p:attrNameLst>
                                          <p:attrName>ppt_x</p:attrName>
                                          <p:attrName>ppt_y</p:attrName>
                                        </p:attrNameLst>
                                      </p:cBhvr>
                                    </p:animMotion>
                                  </p:childTnLst>
                                </p:cTn>
                              </p:par>
                              <p:par>
                                <p:cTn id="87" presetID="35" presetClass="path" presetSubtype="0" accel="50000" decel="50000" fill="hold" grpId="3" nodeType="withEffect">
                                  <p:stCondLst>
                                    <p:cond delay="2000"/>
                                  </p:stCondLst>
                                  <p:childTnLst>
                                    <p:animMotion origin="layout" path="M 0 0 L -0.25 0 E" pathEditMode="relative" ptsTypes="">
                                      <p:cBhvr>
                                        <p:cTn id="88" dur="2000" fill="hold"/>
                                        <p:tgtEl>
                                          <p:spTgt spid="42"/>
                                        </p:tgtEl>
                                        <p:attrNameLst>
                                          <p:attrName>ppt_x</p:attrName>
                                          <p:attrName>ppt_y</p:attrName>
                                        </p:attrNameLst>
                                      </p:cBhvr>
                                    </p:animMotion>
                                  </p:childTnLst>
                                </p:cTn>
                              </p:par>
                              <p:par>
                                <p:cTn id="89" presetID="35" presetClass="path" presetSubtype="0" accel="50000" decel="50000" fill="hold" nodeType="withEffect">
                                  <p:stCondLst>
                                    <p:cond delay="2000"/>
                                  </p:stCondLst>
                                  <p:childTnLst>
                                    <p:animMotion origin="layout" path="M 0 0 L -0.25 0 E" pathEditMode="relative" ptsTypes="">
                                      <p:cBhvr>
                                        <p:cTn id="90" dur="2000" fill="hold"/>
                                        <p:tgtEl>
                                          <p:spTgt spid="39"/>
                                        </p:tgtEl>
                                        <p:attrNameLst>
                                          <p:attrName>ppt_x</p:attrName>
                                          <p:attrName>ppt_y</p:attrName>
                                        </p:attrNameLst>
                                      </p:cBhvr>
                                    </p:animMotion>
                                  </p:childTnLst>
                                </p:cTn>
                              </p:par>
                              <p:par>
                                <p:cTn id="91" presetID="35" presetClass="path" presetSubtype="0" accel="50000" decel="50000" fill="hold" nodeType="withEffect">
                                  <p:stCondLst>
                                    <p:cond delay="2000"/>
                                  </p:stCondLst>
                                  <p:childTnLst>
                                    <p:animMotion origin="layout" path="M 0 0 L -0.25 0 E" pathEditMode="relative" ptsTypes="">
                                      <p:cBhvr>
                                        <p:cTn id="92" dur="2000" fill="hold"/>
                                        <p:tgtEl>
                                          <p:spTgt spid="65"/>
                                        </p:tgtEl>
                                        <p:attrNameLst>
                                          <p:attrName>ppt_x</p:attrName>
                                          <p:attrName>ppt_y</p:attrName>
                                        </p:attrNameLst>
                                      </p:cBhvr>
                                    </p:animMotion>
                                  </p:childTnLst>
                                </p:cTn>
                              </p:par>
                              <p:par>
                                <p:cTn id="93" presetID="35" presetClass="path" presetSubtype="0" accel="50000" decel="50000" fill="hold" nodeType="withEffect">
                                  <p:stCondLst>
                                    <p:cond delay="2000"/>
                                  </p:stCondLst>
                                  <p:childTnLst>
                                    <p:animMotion origin="layout" path="M 0 0 L -0.25 0 E" pathEditMode="relative" ptsTypes="">
                                      <p:cBhvr>
                                        <p:cTn id="94" dur="2000" fill="hold"/>
                                        <p:tgtEl>
                                          <p:spTgt spid="43"/>
                                        </p:tgtEl>
                                        <p:attrNameLst>
                                          <p:attrName>ppt_x</p:attrName>
                                          <p:attrName>ppt_y</p:attrName>
                                        </p:attrNameLst>
                                      </p:cBhvr>
                                    </p:animMotion>
                                  </p:childTnLst>
                                </p:cTn>
                              </p:par>
                              <p:par>
                                <p:cTn id="95" presetID="35" presetClass="path" presetSubtype="0" accel="50000" decel="50000" fill="hold" nodeType="withEffect">
                                  <p:stCondLst>
                                    <p:cond delay="2000"/>
                                  </p:stCondLst>
                                  <p:childTnLst>
                                    <p:animMotion origin="layout" path="M 0 0 L -0.25 0 E" pathEditMode="relative" ptsTypes="">
                                      <p:cBhvr>
                                        <p:cTn id="96" dur="2000" fill="hold"/>
                                        <p:tgtEl>
                                          <p:spTgt spid="49"/>
                                        </p:tgtEl>
                                        <p:attrNameLst>
                                          <p:attrName>ppt_x</p:attrName>
                                          <p:attrName>ppt_y</p:attrName>
                                        </p:attrNameLst>
                                      </p:cBhvr>
                                    </p:animMotion>
                                  </p:childTnLst>
                                </p:cTn>
                              </p:par>
                              <p:par>
                                <p:cTn id="97" presetID="35" presetClass="path" presetSubtype="0" accel="50000" decel="50000" fill="hold" nodeType="withEffect">
                                  <p:stCondLst>
                                    <p:cond delay="2000"/>
                                  </p:stCondLst>
                                  <p:childTnLst>
                                    <p:animMotion origin="layout" path="M 0 0 L -0.25 0 E" pathEditMode="relative" ptsTypes="">
                                      <p:cBhvr>
                                        <p:cTn id="98" dur="2000" fill="hold"/>
                                        <p:tgtEl>
                                          <p:spTgt spid="58"/>
                                        </p:tgtEl>
                                        <p:attrNameLst>
                                          <p:attrName>ppt_x</p:attrName>
                                          <p:attrName>ppt_y</p:attrName>
                                        </p:attrNameLst>
                                      </p:cBhvr>
                                    </p:animMotion>
                                  </p:childTnLst>
                                </p:cTn>
                              </p:par>
                              <p:par>
                                <p:cTn id="99" presetID="35" presetClass="path" presetSubtype="0" accel="50000" decel="50000" fill="hold" nodeType="withEffect">
                                  <p:stCondLst>
                                    <p:cond delay="2000"/>
                                  </p:stCondLst>
                                  <p:childTnLst>
                                    <p:animMotion origin="layout" path="M 0 0 L -0.25 0 E" pathEditMode="relative" ptsTypes="">
                                      <p:cBhvr>
                                        <p:cTn id="100" dur="2000" fill="hold"/>
                                        <p:tgtEl>
                                          <p:spTgt spid="52"/>
                                        </p:tgtEl>
                                        <p:attrNameLst>
                                          <p:attrName>ppt_x</p:attrName>
                                          <p:attrName>ppt_y</p:attrName>
                                        </p:attrNameLst>
                                      </p:cBhvr>
                                    </p:animMotion>
                                  </p:childTnLst>
                                </p:cTn>
                              </p:par>
                              <p:par>
                                <p:cTn id="101" presetID="35" presetClass="path" presetSubtype="0" accel="50000" decel="50000" fill="hold" nodeType="withEffect">
                                  <p:stCondLst>
                                    <p:cond delay="2000"/>
                                  </p:stCondLst>
                                  <p:childTnLst>
                                    <p:animMotion origin="layout" path="M 0 0 L -0.25 0 E" pathEditMode="relative" ptsTypes="">
                                      <p:cBhvr>
                                        <p:cTn id="102" dur="2000" fill="hold"/>
                                        <p:tgtEl>
                                          <p:spTgt spid="55"/>
                                        </p:tgtEl>
                                        <p:attrNameLst>
                                          <p:attrName>ppt_x</p:attrName>
                                          <p:attrName>ppt_y</p:attrName>
                                        </p:attrNameLst>
                                      </p:cBhvr>
                                    </p:animMotion>
                                  </p:childTnLst>
                                </p:cTn>
                              </p:par>
                              <p:par>
                                <p:cTn id="103" presetID="35" presetClass="path" presetSubtype="0" accel="50000" decel="50000" fill="hold" nodeType="withEffect">
                                  <p:stCondLst>
                                    <p:cond delay="2000"/>
                                  </p:stCondLst>
                                  <p:childTnLst>
                                    <p:animMotion origin="layout" path="M 0 0 L -0.25 0 E" pathEditMode="relative" ptsTypes="">
                                      <p:cBhvr>
                                        <p:cTn id="104" dur="2000" fill="hold"/>
                                        <p:tgtEl>
                                          <p:spTgt spid="46"/>
                                        </p:tgtEl>
                                        <p:attrNameLst>
                                          <p:attrName>ppt_x</p:attrName>
                                          <p:attrName>ppt_y</p:attrName>
                                        </p:attrNameLst>
                                      </p:cBhvr>
                                    </p:animMotion>
                                  </p:childTnLst>
                                </p:cTn>
                              </p:par>
                              <p:par>
                                <p:cTn id="105" presetID="35" presetClass="path" presetSubtype="0" accel="50000" decel="50000" fill="hold" grpId="1" nodeType="withEffect">
                                  <p:stCondLst>
                                    <p:cond delay="2000"/>
                                  </p:stCondLst>
                                  <p:childTnLst>
                                    <p:animMotion origin="layout" path="M 0 0 L -0.25 0 E" pathEditMode="relative" ptsTypes="">
                                      <p:cBhvr>
                                        <p:cTn id="106" dur="2000" fill="hold"/>
                                        <p:tgtEl>
                                          <p:spTgt spid="117"/>
                                        </p:tgtEl>
                                        <p:attrNameLst>
                                          <p:attrName>ppt_x</p:attrName>
                                          <p:attrName>ppt_y</p:attrName>
                                        </p:attrNameLst>
                                      </p:cBhvr>
                                    </p:animMotion>
                                  </p:childTnLst>
                                  <p:subTnLst>
                                    <p:audio>
                                      <p:cMediaNode>
                                        <p:cTn display="0" masterRel="sameClick">
                                          <p:stCondLst>
                                            <p:cond evt="begin" delay="0">
                                              <p:tn val="105"/>
                                            </p:cond>
                                          </p:stCondLst>
                                          <p:endCondLst>
                                            <p:cond evt="onStopAudio" delay="0">
                                              <p:tgtEl>
                                                <p:sldTgt/>
                                              </p:tgtEl>
                                            </p:cond>
                                          </p:endCondLst>
                                        </p:cTn>
                                        <p:tgtEl>
                                          <p:sndTgt r:embed="rId3" name="push.wav"/>
                                        </p:tgtEl>
                                      </p:cMediaNode>
                                    </p:audio>
                                  </p:subTnLst>
                                </p:cTn>
                              </p:par>
                              <p:par>
                                <p:cTn id="107" presetID="35" presetClass="path" presetSubtype="0" accel="50000" decel="50000" fill="hold" nodeType="withEffect">
                                  <p:stCondLst>
                                    <p:cond delay="2000"/>
                                  </p:stCondLst>
                                  <p:childTnLst>
                                    <p:animMotion origin="layout" path="M 0 0 L -0.25 0 E" pathEditMode="relative" ptsTypes="">
                                      <p:cBhvr>
                                        <p:cTn id="108" dur="2000" fill="hold"/>
                                        <p:tgtEl>
                                          <p:spTgt spid="118"/>
                                        </p:tgtEl>
                                        <p:attrNameLst>
                                          <p:attrName>ppt_x</p:attrName>
                                          <p:attrName>ppt_y</p:attrName>
                                        </p:attrNameLst>
                                      </p:cBhvr>
                                    </p:animMotion>
                                  </p:childTnLst>
                                </p:cTn>
                              </p:par>
                              <p:par>
                                <p:cTn id="109" presetID="2" presetClass="exit" presetSubtype="4" fill="hold" nodeType="withEffect">
                                  <p:stCondLst>
                                    <p:cond delay="4000"/>
                                  </p:stCondLst>
                                  <p:childTnLst>
                                    <p:anim calcmode="lin" valueType="num">
                                      <p:cBhvr additive="base">
                                        <p:cTn id="110" dur="500"/>
                                        <p:tgtEl>
                                          <p:spTgt spid="118"/>
                                        </p:tgtEl>
                                        <p:attrNameLst>
                                          <p:attrName>ppt_x</p:attrName>
                                        </p:attrNameLst>
                                      </p:cBhvr>
                                      <p:tavLst>
                                        <p:tav tm="0">
                                          <p:val>
                                            <p:strVal val="ppt_x"/>
                                          </p:val>
                                        </p:tav>
                                        <p:tav tm="100000">
                                          <p:val>
                                            <p:strVal val="ppt_x"/>
                                          </p:val>
                                        </p:tav>
                                      </p:tavLst>
                                    </p:anim>
                                    <p:anim calcmode="lin" valueType="num">
                                      <p:cBhvr additive="base">
                                        <p:cTn id="111" dur="500"/>
                                        <p:tgtEl>
                                          <p:spTgt spid="118"/>
                                        </p:tgtEl>
                                        <p:attrNameLst>
                                          <p:attrName>ppt_y</p:attrName>
                                        </p:attrNameLst>
                                      </p:cBhvr>
                                      <p:tavLst>
                                        <p:tav tm="0">
                                          <p:val>
                                            <p:strVal val="ppt_y"/>
                                          </p:val>
                                        </p:tav>
                                        <p:tav tm="100000">
                                          <p:val>
                                            <p:strVal val="1+ppt_h/2"/>
                                          </p:val>
                                        </p:tav>
                                      </p:tavLst>
                                    </p:anim>
                                    <p:set>
                                      <p:cBhvr>
                                        <p:cTn id="112" dur="1" fill="hold">
                                          <p:stCondLst>
                                            <p:cond delay="499"/>
                                          </p:stCondLst>
                                        </p:cTn>
                                        <p:tgtEl>
                                          <p:spTgt spid="118"/>
                                        </p:tgtEl>
                                        <p:attrNameLst>
                                          <p:attrName>style.visibility</p:attrName>
                                        </p:attrNameLst>
                                      </p:cBhvr>
                                      <p:to>
                                        <p:strVal val="hidden"/>
                                      </p:to>
                                    </p:set>
                                  </p:childTnLst>
                                </p:cTn>
                              </p:par>
                              <p:par>
                                <p:cTn id="113" presetID="1" presetClass="mediacall" presetSubtype="0" fill="hold" nodeType="withEffect">
                                  <p:stCondLst>
                                    <p:cond delay="0"/>
                                  </p:stCondLst>
                                  <p:childTnLst>
                                    <p:cmd type="call" cmd="playFrom(0.0)">
                                      <p:cBhvr>
                                        <p:cTn id="114" dur="2606" fill="hold"/>
                                        <p:tgtEl>
                                          <p:spTgt spid="2"/>
                                        </p:tgtEl>
                                      </p:cBhvr>
                                    </p:cmd>
                                  </p:childTnLst>
                                </p:cTn>
                              </p:par>
                              <p:par>
                                <p:cTn id="115" presetID="1" presetClass="mediacall" presetSubtype="0" fill="hold" nodeType="withEffect">
                                  <p:stCondLst>
                                    <p:cond delay="4000"/>
                                  </p:stCondLst>
                                  <p:childTnLst>
                                    <p:cmd type="call" cmd="playFrom(0.0)">
                                      <p:cBhvr>
                                        <p:cTn id="116" dur="2606" fill="hold"/>
                                        <p:tgtEl>
                                          <p:spTgt spid="119"/>
                                        </p:tgtEl>
                                      </p:cBhvr>
                                    </p:cmd>
                                  </p:childTnLst>
                                </p:cTn>
                              </p:par>
                              <p:par>
                                <p:cTn id="117" presetID="1" presetClass="mediacall" presetSubtype="0" fill="hold" nodeType="withEffect">
                                  <p:stCondLst>
                                    <p:cond delay="6000"/>
                                  </p:stCondLst>
                                  <p:childTnLst>
                                    <p:cmd type="call" cmd="playFrom(0.0)">
                                      <p:cBhvr>
                                        <p:cTn id="118" dur="2606" fill="hold"/>
                                        <p:tgtEl>
                                          <p:spTgt spid="120"/>
                                        </p:tgtEl>
                                      </p:cBhvr>
                                    </p:cmd>
                                  </p:childTnLst>
                                </p:cTn>
                              </p:par>
                              <p:par>
                                <p:cTn id="119" presetID="1" presetClass="mediacall" presetSubtype="0" fill="hold" nodeType="withEffect">
                                  <p:stCondLst>
                                    <p:cond delay="8000"/>
                                  </p:stCondLst>
                                  <p:childTnLst>
                                    <p:cmd type="call" cmd="playFrom(0.0)">
                                      <p:cBhvr>
                                        <p:cTn id="120" dur="2606" fill="hold"/>
                                        <p:tgtEl>
                                          <p:spTgt spid="1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21" fill="hold" display="0">
                  <p:stCondLst>
                    <p:cond delay="indefinite"/>
                  </p:stCondLst>
                  <p:endCondLst>
                    <p:cond evt="onStopAudio" delay="0">
                      <p:tgtEl>
                        <p:sldTgt/>
                      </p:tgtEl>
                    </p:cond>
                  </p:endCondLst>
                </p:cTn>
                <p:tgtEl>
                  <p:spTgt spid="2"/>
                </p:tgtEl>
              </p:cMediaNode>
            </p:audio>
            <p:audio>
              <p:cMediaNode vol="100000">
                <p:cTn id="122" fill="hold" display="0">
                  <p:stCondLst>
                    <p:cond delay="indefinite"/>
                  </p:stCondLst>
                  <p:endCondLst>
                    <p:cond evt="onStopAudio" delay="0">
                      <p:tgtEl>
                        <p:sldTgt/>
                      </p:tgtEl>
                    </p:cond>
                  </p:endCondLst>
                </p:cTn>
                <p:tgtEl>
                  <p:spTgt spid="119"/>
                </p:tgtEl>
              </p:cMediaNode>
            </p:audio>
            <p:audio>
              <p:cMediaNode vol="100000">
                <p:cTn id="123" fill="hold" display="0">
                  <p:stCondLst>
                    <p:cond delay="indefinite"/>
                  </p:stCondLst>
                  <p:endCondLst>
                    <p:cond evt="onStopAudio" delay="0">
                      <p:tgtEl>
                        <p:sldTgt/>
                      </p:tgtEl>
                    </p:cond>
                  </p:endCondLst>
                </p:cTn>
                <p:tgtEl>
                  <p:spTgt spid="120"/>
                </p:tgtEl>
              </p:cMediaNode>
            </p:audio>
            <p:audio>
              <p:cMediaNode vol="100000">
                <p:cTn id="124" fill="hold" display="0">
                  <p:stCondLst>
                    <p:cond delay="indefinite"/>
                  </p:stCondLst>
                  <p:endCondLst>
                    <p:cond evt="onStopAudio" delay="0">
                      <p:tgtEl>
                        <p:sldTgt/>
                      </p:tgtEl>
                    </p:cond>
                  </p:endCondLst>
                </p:cTn>
                <p:tgtEl>
                  <p:spTgt spid="121"/>
                </p:tgtEl>
              </p:cMediaNode>
            </p:audio>
          </p:childTnLst>
        </p:cTn>
      </p:par>
    </p:tnLst>
    <p:bldLst>
      <p:bldP spid="42" grpId="0" animBg="1"/>
      <p:bldP spid="42" grpId="1" animBg="1"/>
      <p:bldP spid="42" grpId="2" animBg="1"/>
      <p:bldP spid="42" grpId="3" animBg="1"/>
      <p:bldP spid="117" grpId="0"/>
      <p:bldP spid="117" grpId="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art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9" name="任意多边形 38"/>
          <p:cNvSpPr/>
          <p:nvPr userDrawn="1"/>
        </p:nvSpPr>
        <p:spPr>
          <a:xfrm>
            <a:off x="2804498" y="2160272"/>
            <a:ext cx="4905039" cy="851535"/>
          </a:xfrm>
          <a:custGeom>
            <a:avLst/>
            <a:gdLst>
              <a:gd name="connsiteX0" fmla="*/ 31435 w 6540052"/>
              <a:gd name="connsiteY0" fmla="*/ 0 h 1135380"/>
              <a:gd name="connsiteX1" fmla="*/ 6350818 w 6540052"/>
              <a:gd name="connsiteY1" fmla="*/ 0 h 1135380"/>
              <a:gd name="connsiteX2" fmla="*/ 6540052 w 6540052"/>
              <a:gd name="connsiteY2" fmla="*/ 189234 h 1135380"/>
              <a:gd name="connsiteX3" fmla="*/ 6540052 w 6540052"/>
              <a:gd name="connsiteY3" fmla="*/ 946146 h 1135380"/>
              <a:gd name="connsiteX4" fmla="*/ 6350818 w 6540052"/>
              <a:gd name="connsiteY4" fmla="*/ 1135380 h 1135380"/>
              <a:gd name="connsiteX5" fmla="*/ 0 w 6540052"/>
              <a:gd name="connsiteY5" fmla="*/ 1135380 h 1135380"/>
              <a:gd name="connsiteX6" fmla="*/ 57525 w 6540052"/>
              <a:gd name="connsiteY6" fmla="*/ 1065659 h 1135380"/>
              <a:gd name="connsiteX7" fmla="*/ 215452 w 6540052"/>
              <a:gd name="connsiteY7" fmla="*/ 548640 h 1135380"/>
              <a:gd name="connsiteX8" fmla="*/ 57525 w 6540052"/>
              <a:gd name="connsiteY8" fmla="*/ 31621 h 113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0052" h="1135380">
                <a:moveTo>
                  <a:pt x="31435" y="0"/>
                </a:moveTo>
                <a:lnTo>
                  <a:pt x="6350818" y="0"/>
                </a:lnTo>
                <a:cubicBezTo>
                  <a:pt x="6455329" y="0"/>
                  <a:pt x="6540052" y="84723"/>
                  <a:pt x="6540052" y="189234"/>
                </a:cubicBezTo>
                <a:lnTo>
                  <a:pt x="6540052" y="946146"/>
                </a:lnTo>
                <a:cubicBezTo>
                  <a:pt x="6540052" y="1050657"/>
                  <a:pt x="6455329" y="1135380"/>
                  <a:pt x="6350818" y="1135380"/>
                </a:cubicBezTo>
                <a:lnTo>
                  <a:pt x="0" y="1135380"/>
                </a:lnTo>
                <a:lnTo>
                  <a:pt x="57525" y="1065659"/>
                </a:lnTo>
                <a:cubicBezTo>
                  <a:pt x="157232" y="918073"/>
                  <a:pt x="215452" y="740156"/>
                  <a:pt x="215452" y="548640"/>
                </a:cubicBezTo>
                <a:cubicBezTo>
                  <a:pt x="215452" y="357125"/>
                  <a:pt x="157232" y="179207"/>
                  <a:pt x="57525" y="31621"/>
                </a:cubicBezTo>
                <a:close/>
              </a:path>
            </a:pathLst>
          </a:custGeom>
          <a:solidFill>
            <a:srgbClr val="00B0F0">
              <a:alpha val="14902"/>
            </a:srgbClr>
          </a:solidFill>
          <a:ln w="19050" cap="flat">
            <a:solidFill>
              <a:srgbClr val="00B0F0"/>
            </a:solidFill>
            <a:prstDash val="solid"/>
            <a:miter lim="800000"/>
            <a:headEnd/>
            <a:tailEnd/>
          </a:ln>
        </p:spPr>
        <p:txBody>
          <a:bodyPr vert="horz" wrap="square" lIns="68568" tIns="34289" rIns="68568" bIns="34289" numCol="1" anchor="t" anchorCtr="0" compatLnSpc="1">
            <a:prstTxWarp prst="textNoShape">
              <a:avLst/>
            </a:prstTxWarp>
          </a:bodyPr>
          <a:lstStyle/>
          <a:p>
            <a:pPr defTabSz="685664"/>
            <a:endParaRPr lang="zh-CN" altLang="en-US">
              <a:solidFill>
                <a:prstClr val="black"/>
              </a:solidFill>
            </a:endParaRPr>
          </a:p>
        </p:txBody>
      </p:sp>
      <p:grpSp>
        <p:nvGrpSpPr>
          <p:cNvPr id="40" name="组合 39"/>
          <p:cNvGrpSpPr/>
          <p:nvPr userDrawn="1"/>
        </p:nvGrpSpPr>
        <p:grpSpPr>
          <a:xfrm>
            <a:off x="2809883" y="1981201"/>
            <a:ext cx="4881563" cy="128588"/>
            <a:chOff x="3746500" y="2641600"/>
            <a:chExt cx="6508750" cy="171450"/>
          </a:xfrm>
        </p:grpSpPr>
        <p:sp>
          <p:nvSpPr>
            <p:cNvPr id="41" name="任意多边形 40"/>
            <p:cNvSpPr/>
            <p:nvPr/>
          </p:nvSpPr>
          <p:spPr>
            <a:xfrm>
              <a:off x="3746500" y="2641600"/>
              <a:ext cx="6508750" cy="171450"/>
            </a:xfrm>
            <a:custGeom>
              <a:avLst/>
              <a:gdLst>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6508750 w 6508750"/>
                <a:gd name="connsiteY7" fmla="*/ 5715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8750" h="171450">
                  <a:moveTo>
                    <a:pt x="0" y="95250"/>
                  </a:moveTo>
                  <a:lnTo>
                    <a:pt x="584200" y="95250"/>
                  </a:lnTo>
                  <a:lnTo>
                    <a:pt x="679450" y="0"/>
                  </a:lnTo>
                  <a:lnTo>
                    <a:pt x="1346200" y="0"/>
                  </a:lnTo>
                  <a:lnTo>
                    <a:pt x="1517650" y="171450"/>
                  </a:lnTo>
                  <a:lnTo>
                    <a:pt x="3028950" y="171450"/>
                  </a:lnTo>
                  <a:lnTo>
                    <a:pt x="3143250" y="57150"/>
                  </a:lnTo>
                  <a:lnTo>
                    <a:pt x="6508750" y="57150"/>
                  </a:lnTo>
                </a:path>
              </a:pathLst>
            </a:custGeom>
            <a:no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white"/>
                </a:solidFill>
              </a:endParaRPr>
            </a:p>
          </p:txBody>
        </p:sp>
        <p:sp>
          <p:nvSpPr>
            <p:cNvPr id="42" name="任意多边形 41"/>
            <p:cNvSpPr/>
            <p:nvPr/>
          </p:nvSpPr>
          <p:spPr>
            <a:xfrm>
              <a:off x="4148138" y="2641600"/>
              <a:ext cx="3605212" cy="171450"/>
            </a:xfrm>
            <a:custGeom>
              <a:avLst/>
              <a:gdLst>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6508750 w 6508750"/>
                <a:gd name="connsiteY7" fmla="*/ 57150 h 171450"/>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4006850 w 6508750"/>
                <a:gd name="connsiteY7" fmla="*/ 53975 h 171450"/>
                <a:gd name="connsiteX8" fmla="*/ 6508750 w 6508750"/>
                <a:gd name="connsiteY8" fmla="*/ 57150 h 171450"/>
                <a:gd name="connsiteX0" fmla="*/ 0 w 6508750"/>
                <a:gd name="connsiteY0" fmla="*/ 95250 h 171450"/>
                <a:gd name="connsiteX1" fmla="*/ 401638 w 6508750"/>
                <a:gd name="connsiteY1" fmla="*/ 92075 h 171450"/>
                <a:gd name="connsiteX2" fmla="*/ 584200 w 6508750"/>
                <a:gd name="connsiteY2" fmla="*/ 95250 h 171450"/>
                <a:gd name="connsiteX3" fmla="*/ 679450 w 6508750"/>
                <a:gd name="connsiteY3" fmla="*/ 0 h 171450"/>
                <a:gd name="connsiteX4" fmla="*/ 1346200 w 6508750"/>
                <a:gd name="connsiteY4" fmla="*/ 0 h 171450"/>
                <a:gd name="connsiteX5" fmla="*/ 1517650 w 6508750"/>
                <a:gd name="connsiteY5" fmla="*/ 171450 h 171450"/>
                <a:gd name="connsiteX6" fmla="*/ 3028950 w 6508750"/>
                <a:gd name="connsiteY6" fmla="*/ 171450 h 171450"/>
                <a:gd name="connsiteX7" fmla="*/ 3143250 w 6508750"/>
                <a:gd name="connsiteY7" fmla="*/ 57150 h 171450"/>
                <a:gd name="connsiteX8" fmla="*/ 4006850 w 6508750"/>
                <a:gd name="connsiteY8" fmla="*/ 53975 h 171450"/>
                <a:gd name="connsiteX9" fmla="*/ 6508750 w 6508750"/>
                <a:gd name="connsiteY9" fmla="*/ 57150 h 171450"/>
                <a:gd name="connsiteX0" fmla="*/ 0 w 6107112"/>
                <a:gd name="connsiteY0" fmla="*/ 92075 h 171450"/>
                <a:gd name="connsiteX1" fmla="*/ 182562 w 6107112"/>
                <a:gd name="connsiteY1" fmla="*/ 95250 h 171450"/>
                <a:gd name="connsiteX2" fmla="*/ 277812 w 6107112"/>
                <a:gd name="connsiteY2" fmla="*/ 0 h 171450"/>
                <a:gd name="connsiteX3" fmla="*/ 944562 w 6107112"/>
                <a:gd name="connsiteY3" fmla="*/ 0 h 171450"/>
                <a:gd name="connsiteX4" fmla="*/ 1116012 w 6107112"/>
                <a:gd name="connsiteY4" fmla="*/ 171450 h 171450"/>
                <a:gd name="connsiteX5" fmla="*/ 2627312 w 6107112"/>
                <a:gd name="connsiteY5" fmla="*/ 171450 h 171450"/>
                <a:gd name="connsiteX6" fmla="*/ 2741612 w 6107112"/>
                <a:gd name="connsiteY6" fmla="*/ 57150 h 171450"/>
                <a:gd name="connsiteX7" fmla="*/ 3605212 w 6107112"/>
                <a:gd name="connsiteY7" fmla="*/ 53975 h 171450"/>
                <a:gd name="connsiteX8" fmla="*/ 6107112 w 6107112"/>
                <a:gd name="connsiteY8" fmla="*/ 57150 h 171450"/>
                <a:gd name="connsiteX0" fmla="*/ 0 w 3605212"/>
                <a:gd name="connsiteY0" fmla="*/ 92075 h 171450"/>
                <a:gd name="connsiteX1" fmla="*/ 182562 w 3605212"/>
                <a:gd name="connsiteY1" fmla="*/ 95250 h 171450"/>
                <a:gd name="connsiteX2" fmla="*/ 277812 w 3605212"/>
                <a:gd name="connsiteY2" fmla="*/ 0 h 171450"/>
                <a:gd name="connsiteX3" fmla="*/ 944562 w 3605212"/>
                <a:gd name="connsiteY3" fmla="*/ 0 h 171450"/>
                <a:gd name="connsiteX4" fmla="*/ 1116012 w 3605212"/>
                <a:gd name="connsiteY4" fmla="*/ 171450 h 171450"/>
                <a:gd name="connsiteX5" fmla="*/ 2627312 w 3605212"/>
                <a:gd name="connsiteY5" fmla="*/ 171450 h 171450"/>
                <a:gd name="connsiteX6" fmla="*/ 2741612 w 3605212"/>
                <a:gd name="connsiteY6" fmla="*/ 57150 h 171450"/>
                <a:gd name="connsiteX7" fmla="*/ 3605212 w 3605212"/>
                <a:gd name="connsiteY7" fmla="*/ 53975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5212" h="171450">
                  <a:moveTo>
                    <a:pt x="0" y="92075"/>
                  </a:moveTo>
                  <a:lnTo>
                    <a:pt x="182562" y="95250"/>
                  </a:lnTo>
                  <a:lnTo>
                    <a:pt x="277812" y="0"/>
                  </a:lnTo>
                  <a:lnTo>
                    <a:pt x="944562" y="0"/>
                  </a:lnTo>
                  <a:lnTo>
                    <a:pt x="1116012" y="171450"/>
                  </a:lnTo>
                  <a:lnTo>
                    <a:pt x="2627312" y="171450"/>
                  </a:lnTo>
                  <a:lnTo>
                    <a:pt x="2741612" y="57150"/>
                  </a:lnTo>
                  <a:lnTo>
                    <a:pt x="3605212" y="53975"/>
                  </a:lnTo>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white"/>
                </a:solidFill>
              </a:endParaRPr>
            </a:p>
          </p:txBody>
        </p:sp>
      </p:grpSp>
      <p:grpSp>
        <p:nvGrpSpPr>
          <p:cNvPr id="43" name="组合 42"/>
          <p:cNvGrpSpPr/>
          <p:nvPr userDrawn="1"/>
        </p:nvGrpSpPr>
        <p:grpSpPr>
          <a:xfrm>
            <a:off x="5229233" y="3067050"/>
            <a:ext cx="2119313" cy="76200"/>
            <a:chOff x="6972300" y="4089400"/>
            <a:chExt cx="2825750" cy="101600"/>
          </a:xfrm>
        </p:grpSpPr>
        <p:sp>
          <p:nvSpPr>
            <p:cNvPr id="44" name="任意多边形 43"/>
            <p:cNvSpPr/>
            <p:nvPr/>
          </p:nvSpPr>
          <p:spPr>
            <a:xfrm>
              <a:off x="6972300" y="4095750"/>
              <a:ext cx="2825750" cy="95250"/>
            </a:xfrm>
            <a:custGeom>
              <a:avLst/>
              <a:gdLst>
                <a:gd name="connsiteX0" fmla="*/ 0 w 2825750"/>
                <a:gd name="connsiteY0" fmla="*/ 95250 h 95250"/>
                <a:gd name="connsiteX1" fmla="*/ 609600 w 2825750"/>
                <a:gd name="connsiteY1" fmla="*/ 95250 h 95250"/>
                <a:gd name="connsiteX2" fmla="*/ 787400 w 2825750"/>
                <a:gd name="connsiteY2" fmla="*/ 0 h 95250"/>
                <a:gd name="connsiteX3" fmla="*/ 2825750 w 2825750"/>
                <a:gd name="connsiteY3" fmla="*/ 0 h 95250"/>
              </a:gdLst>
              <a:ahLst/>
              <a:cxnLst>
                <a:cxn ang="0">
                  <a:pos x="connsiteX0" y="connsiteY0"/>
                </a:cxn>
                <a:cxn ang="0">
                  <a:pos x="connsiteX1" y="connsiteY1"/>
                </a:cxn>
                <a:cxn ang="0">
                  <a:pos x="connsiteX2" y="connsiteY2"/>
                </a:cxn>
                <a:cxn ang="0">
                  <a:pos x="connsiteX3" y="connsiteY3"/>
                </a:cxn>
              </a:cxnLst>
              <a:rect l="l" t="t" r="r" b="b"/>
              <a:pathLst>
                <a:path w="2825750" h="95250">
                  <a:moveTo>
                    <a:pt x="0" y="95250"/>
                  </a:moveTo>
                  <a:lnTo>
                    <a:pt x="609600" y="95250"/>
                  </a:lnTo>
                  <a:lnTo>
                    <a:pt x="787400" y="0"/>
                  </a:lnTo>
                  <a:lnTo>
                    <a:pt x="2825750" y="0"/>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white"/>
                </a:solidFill>
              </a:endParaRPr>
            </a:p>
          </p:txBody>
        </p:sp>
        <p:sp>
          <p:nvSpPr>
            <p:cNvPr id="45" name="任意多边形 44"/>
            <p:cNvSpPr/>
            <p:nvPr/>
          </p:nvSpPr>
          <p:spPr>
            <a:xfrm>
              <a:off x="7264400" y="4089400"/>
              <a:ext cx="2286000" cy="101600"/>
            </a:xfrm>
            <a:custGeom>
              <a:avLst/>
              <a:gdLst>
                <a:gd name="connsiteX0" fmla="*/ 0 w 2825750"/>
                <a:gd name="connsiteY0" fmla="*/ 95250 h 95250"/>
                <a:gd name="connsiteX1" fmla="*/ 609600 w 2825750"/>
                <a:gd name="connsiteY1" fmla="*/ 95250 h 95250"/>
                <a:gd name="connsiteX2" fmla="*/ 787400 w 2825750"/>
                <a:gd name="connsiteY2" fmla="*/ 0 h 95250"/>
                <a:gd name="connsiteX3" fmla="*/ 2825750 w 2825750"/>
                <a:gd name="connsiteY3" fmla="*/ 0 h 95250"/>
                <a:gd name="connsiteX0" fmla="*/ 0 w 2825750"/>
                <a:gd name="connsiteY0" fmla="*/ 101600 h 101600"/>
                <a:gd name="connsiteX1" fmla="*/ 609600 w 2825750"/>
                <a:gd name="connsiteY1" fmla="*/ 101600 h 101600"/>
                <a:gd name="connsiteX2" fmla="*/ 787400 w 2825750"/>
                <a:gd name="connsiteY2" fmla="*/ 6350 h 101600"/>
                <a:gd name="connsiteX3" fmla="*/ 2578100 w 2825750"/>
                <a:gd name="connsiteY3" fmla="*/ 0 h 101600"/>
                <a:gd name="connsiteX4" fmla="*/ 2825750 w 2825750"/>
                <a:gd name="connsiteY4" fmla="*/ 6350 h 101600"/>
                <a:gd name="connsiteX0" fmla="*/ 0 w 2825750"/>
                <a:gd name="connsiteY0" fmla="*/ 101600 h 101600"/>
                <a:gd name="connsiteX1" fmla="*/ 292100 w 2825750"/>
                <a:gd name="connsiteY1" fmla="*/ 101600 h 101600"/>
                <a:gd name="connsiteX2" fmla="*/ 609600 w 2825750"/>
                <a:gd name="connsiteY2" fmla="*/ 101600 h 101600"/>
                <a:gd name="connsiteX3" fmla="*/ 787400 w 2825750"/>
                <a:gd name="connsiteY3" fmla="*/ 6350 h 101600"/>
                <a:gd name="connsiteX4" fmla="*/ 2578100 w 2825750"/>
                <a:gd name="connsiteY4" fmla="*/ 0 h 101600"/>
                <a:gd name="connsiteX5" fmla="*/ 2825750 w 2825750"/>
                <a:gd name="connsiteY5" fmla="*/ 6350 h 101600"/>
                <a:gd name="connsiteX0" fmla="*/ 0 w 2533650"/>
                <a:gd name="connsiteY0" fmla="*/ 101600 h 101600"/>
                <a:gd name="connsiteX1" fmla="*/ 317500 w 2533650"/>
                <a:gd name="connsiteY1" fmla="*/ 101600 h 101600"/>
                <a:gd name="connsiteX2" fmla="*/ 495300 w 2533650"/>
                <a:gd name="connsiteY2" fmla="*/ 6350 h 101600"/>
                <a:gd name="connsiteX3" fmla="*/ 2286000 w 2533650"/>
                <a:gd name="connsiteY3" fmla="*/ 0 h 101600"/>
                <a:gd name="connsiteX4" fmla="*/ 2533650 w 2533650"/>
                <a:gd name="connsiteY4" fmla="*/ 6350 h 101600"/>
                <a:gd name="connsiteX0" fmla="*/ 0 w 2286000"/>
                <a:gd name="connsiteY0" fmla="*/ 101600 h 101600"/>
                <a:gd name="connsiteX1" fmla="*/ 317500 w 2286000"/>
                <a:gd name="connsiteY1" fmla="*/ 101600 h 101600"/>
                <a:gd name="connsiteX2" fmla="*/ 495300 w 2286000"/>
                <a:gd name="connsiteY2" fmla="*/ 6350 h 101600"/>
                <a:gd name="connsiteX3" fmla="*/ 2286000 w 2286000"/>
                <a:gd name="connsiteY3" fmla="*/ 0 h 101600"/>
              </a:gdLst>
              <a:ahLst/>
              <a:cxnLst>
                <a:cxn ang="0">
                  <a:pos x="connsiteX0" y="connsiteY0"/>
                </a:cxn>
                <a:cxn ang="0">
                  <a:pos x="connsiteX1" y="connsiteY1"/>
                </a:cxn>
                <a:cxn ang="0">
                  <a:pos x="connsiteX2" y="connsiteY2"/>
                </a:cxn>
                <a:cxn ang="0">
                  <a:pos x="connsiteX3" y="connsiteY3"/>
                </a:cxn>
              </a:cxnLst>
              <a:rect l="l" t="t" r="r" b="b"/>
              <a:pathLst>
                <a:path w="2286000" h="101600">
                  <a:moveTo>
                    <a:pt x="0" y="101600"/>
                  </a:moveTo>
                  <a:lnTo>
                    <a:pt x="317500" y="101600"/>
                  </a:lnTo>
                  <a:lnTo>
                    <a:pt x="495300" y="6350"/>
                  </a:lnTo>
                  <a:lnTo>
                    <a:pt x="2286000" y="0"/>
                  </a:lnTo>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white"/>
                </a:solidFill>
              </a:endParaRPr>
            </a:p>
          </p:txBody>
        </p:sp>
      </p:grpSp>
      <p:sp>
        <p:nvSpPr>
          <p:cNvPr id="46" name="文本框 45"/>
          <p:cNvSpPr txBox="1"/>
          <p:nvPr userDrawn="1"/>
        </p:nvSpPr>
        <p:spPr>
          <a:xfrm>
            <a:off x="5103236" y="2003175"/>
            <a:ext cx="2184733" cy="207749"/>
          </a:xfrm>
          <a:prstGeom prst="rect">
            <a:avLst/>
          </a:prstGeom>
          <a:noFill/>
        </p:spPr>
        <p:txBody>
          <a:bodyPr wrap="none" lIns="68568" tIns="34289" rIns="68568" bIns="34289" rtlCol="0">
            <a:spAutoFit/>
          </a:bodyPr>
          <a:lstStyle/>
          <a:p>
            <a:pPr defTabSz="685664"/>
            <a:r>
              <a:rPr lang="en-US" altLang="zh-CN" sz="900" b="1" spc="450" dirty="0">
                <a:solidFill>
                  <a:srgbClr val="00B0F0"/>
                </a:solidFill>
              </a:rPr>
              <a:t>IIIIIIIIIIIIIIIIIIIIIII</a:t>
            </a:r>
            <a:endParaRPr lang="zh-CN" altLang="en-US" sz="900" b="1" spc="450" dirty="0">
              <a:solidFill>
                <a:srgbClr val="00B0F0"/>
              </a:solidFill>
            </a:endParaRPr>
          </a:p>
        </p:txBody>
      </p:sp>
      <p:grpSp>
        <p:nvGrpSpPr>
          <p:cNvPr id="47" name="组合 46"/>
          <p:cNvGrpSpPr/>
          <p:nvPr userDrawn="1"/>
        </p:nvGrpSpPr>
        <p:grpSpPr>
          <a:xfrm>
            <a:off x="3128962" y="3007523"/>
            <a:ext cx="2624138" cy="245269"/>
            <a:chOff x="4171950" y="4010025"/>
            <a:chExt cx="3498850" cy="327025"/>
          </a:xfrm>
        </p:grpSpPr>
        <p:sp>
          <p:nvSpPr>
            <p:cNvPr id="48" name="任意多边形 47"/>
            <p:cNvSpPr/>
            <p:nvPr/>
          </p:nvSpPr>
          <p:spPr>
            <a:xfrm>
              <a:off x="4171950" y="4010025"/>
              <a:ext cx="3498850" cy="327025"/>
            </a:xfrm>
            <a:custGeom>
              <a:avLst/>
              <a:gdLst>
                <a:gd name="connsiteX0" fmla="*/ 0 w 3498850"/>
                <a:gd name="connsiteY0" fmla="*/ 0 h 327025"/>
                <a:gd name="connsiteX1" fmla="*/ 3498850 w 3498850"/>
                <a:gd name="connsiteY1" fmla="*/ 0 h 327025"/>
                <a:gd name="connsiteX2" fmla="*/ 3336925 w 3498850"/>
                <a:gd name="connsiteY2" fmla="*/ 95250 h 327025"/>
                <a:gd name="connsiteX3" fmla="*/ 2825750 w 3498850"/>
                <a:gd name="connsiteY3" fmla="*/ 95250 h 327025"/>
                <a:gd name="connsiteX4" fmla="*/ 2327275 w 3498850"/>
                <a:gd name="connsiteY4" fmla="*/ 327025 h 327025"/>
                <a:gd name="connsiteX5" fmla="*/ 1460500 w 3498850"/>
                <a:gd name="connsiteY5" fmla="*/ 327025 h 327025"/>
                <a:gd name="connsiteX6" fmla="*/ 1193800 w 3498850"/>
                <a:gd name="connsiteY6" fmla="*/ 228600 h 327025"/>
                <a:gd name="connsiteX7" fmla="*/ 187325 w 3498850"/>
                <a:gd name="connsiteY7" fmla="*/ 228600 h 327025"/>
                <a:gd name="connsiteX8" fmla="*/ 0 w 3498850"/>
                <a:gd name="connsiteY8"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8850" h="327025">
                  <a:moveTo>
                    <a:pt x="0" y="0"/>
                  </a:moveTo>
                  <a:lnTo>
                    <a:pt x="3498850" y="0"/>
                  </a:lnTo>
                  <a:lnTo>
                    <a:pt x="3336925" y="95250"/>
                  </a:lnTo>
                  <a:lnTo>
                    <a:pt x="2825750" y="95250"/>
                  </a:lnTo>
                  <a:lnTo>
                    <a:pt x="2327275" y="327025"/>
                  </a:lnTo>
                  <a:lnTo>
                    <a:pt x="1460500" y="327025"/>
                  </a:lnTo>
                  <a:lnTo>
                    <a:pt x="1193800" y="228600"/>
                  </a:lnTo>
                  <a:lnTo>
                    <a:pt x="187325" y="228600"/>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white"/>
                </a:solidFill>
              </a:endParaRPr>
            </a:p>
          </p:txBody>
        </p:sp>
        <p:sp>
          <p:nvSpPr>
            <p:cNvPr id="49" name="文本框 48"/>
            <p:cNvSpPr txBox="1"/>
            <p:nvPr/>
          </p:nvSpPr>
          <p:spPr>
            <a:xfrm>
              <a:off x="4674186" y="4010025"/>
              <a:ext cx="246308" cy="287258"/>
            </a:xfrm>
            <a:prstGeom prst="rect">
              <a:avLst/>
            </a:prstGeom>
            <a:noFill/>
          </p:spPr>
          <p:txBody>
            <a:bodyPr wrap="none" rtlCol="0">
              <a:spAutoFit/>
            </a:bodyPr>
            <a:lstStyle/>
            <a:p>
              <a:pPr defTabSz="685664"/>
              <a:endParaRPr lang="zh-CN" altLang="en-US" sz="800" dirty="0">
                <a:solidFill>
                  <a:prstClr val="white"/>
                </a:solidFill>
                <a:latin typeface="微软雅黑" panose="020B0503020204020204" pitchFamily="34" charset="-122"/>
                <a:ea typeface="微软雅黑" panose="020B0503020204020204" pitchFamily="34" charset="-122"/>
              </a:endParaRPr>
            </a:p>
          </p:txBody>
        </p:sp>
      </p:grpSp>
      <p:sp>
        <p:nvSpPr>
          <p:cNvPr id="50" name="椭圆 49"/>
          <p:cNvSpPr/>
          <p:nvPr userDrawn="1"/>
        </p:nvSpPr>
        <p:spPr>
          <a:xfrm>
            <a:off x="1849039" y="2144324"/>
            <a:ext cx="871538" cy="862013"/>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prstClr val="white"/>
              </a:solidFill>
            </a:endParaRPr>
          </a:p>
        </p:txBody>
      </p:sp>
      <p:sp>
        <p:nvSpPr>
          <p:cNvPr id="51" name="椭圆 50"/>
          <p:cNvSpPr/>
          <p:nvPr userDrawn="1"/>
        </p:nvSpPr>
        <p:spPr>
          <a:xfrm>
            <a:off x="1796372" y="2091929"/>
            <a:ext cx="976891" cy="966786"/>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prstClr val="white"/>
              </a:solidFill>
            </a:endParaRPr>
          </a:p>
        </p:txBody>
      </p:sp>
      <p:sp>
        <p:nvSpPr>
          <p:cNvPr id="52" name="椭圆 51"/>
          <p:cNvSpPr/>
          <p:nvPr userDrawn="1"/>
        </p:nvSpPr>
        <p:spPr>
          <a:xfrm>
            <a:off x="1654400" y="1951435"/>
            <a:ext cx="1260816" cy="1247774"/>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prstClr val="white"/>
              </a:solidFill>
            </a:endParaRPr>
          </a:p>
        </p:txBody>
      </p:sp>
      <p:grpSp>
        <p:nvGrpSpPr>
          <p:cNvPr id="53" name="组合 52"/>
          <p:cNvGrpSpPr/>
          <p:nvPr userDrawn="1"/>
        </p:nvGrpSpPr>
        <p:grpSpPr>
          <a:xfrm>
            <a:off x="1716883" y="2007397"/>
            <a:ext cx="1135856" cy="1135856"/>
            <a:chOff x="2295525" y="2682874"/>
            <a:chExt cx="1514475" cy="1514475"/>
          </a:xfrm>
        </p:grpSpPr>
        <p:sp>
          <p:nvSpPr>
            <p:cNvPr id="54" name="空心弧 53"/>
            <p:cNvSpPr/>
            <p:nvPr/>
          </p:nvSpPr>
          <p:spPr>
            <a:xfrm>
              <a:off x="2295525" y="2682874"/>
              <a:ext cx="1514475" cy="1514475"/>
            </a:xfrm>
            <a:prstGeom prst="blockArc">
              <a:avLst>
                <a:gd name="adj1" fmla="val 13840185"/>
                <a:gd name="adj2" fmla="val 18684229"/>
                <a:gd name="adj3" fmla="val 33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55" name="空心弧 54"/>
            <p:cNvSpPr/>
            <p:nvPr/>
          </p:nvSpPr>
          <p:spPr>
            <a:xfrm rot="10800000">
              <a:off x="2295525" y="2682874"/>
              <a:ext cx="1514475" cy="1514475"/>
            </a:xfrm>
            <a:prstGeom prst="blockArc">
              <a:avLst>
                <a:gd name="adj1" fmla="val 13840185"/>
                <a:gd name="adj2" fmla="val 18684229"/>
                <a:gd name="adj3" fmla="val 33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grpSp>
        <p:nvGrpSpPr>
          <p:cNvPr id="56" name="组合 55"/>
          <p:cNvGrpSpPr/>
          <p:nvPr userDrawn="1"/>
        </p:nvGrpSpPr>
        <p:grpSpPr>
          <a:xfrm>
            <a:off x="1431137" y="1721651"/>
            <a:ext cx="1707359" cy="1707359"/>
            <a:chOff x="1908172" y="2295524"/>
            <a:chExt cx="2276478" cy="2276478"/>
          </a:xfrm>
        </p:grpSpPr>
        <p:sp>
          <p:nvSpPr>
            <p:cNvPr id="57" name="空心弧 56"/>
            <p:cNvSpPr/>
            <p:nvPr/>
          </p:nvSpPr>
          <p:spPr>
            <a:xfrm>
              <a:off x="1908172" y="2295524"/>
              <a:ext cx="2276478" cy="2276478"/>
            </a:xfrm>
            <a:prstGeom prst="blockArc">
              <a:avLst>
                <a:gd name="adj1" fmla="val 10850737"/>
                <a:gd name="adj2" fmla="val 15269361"/>
                <a:gd name="adj3" fmla="val 10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58" name="空心弧 57"/>
            <p:cNvSpPr/>
            <p:nvPr/>
          </p:nvSpPr>
          <p:spPr>
            <a:xfrm rot="10800000">
              <a:off x="1908172" y="2295524"/>
              <a:ext cx="2276478" cy="2276478"/>
            </a:xfrm>
            <a:prstGeom prst="blockArc">
              <a:avLst>
                <a:gd name="adj1" fmla="val 10850737"/>
                <a:gd name="adj2" fmla="val 15269361"/>
                <a:gd name="adj3" fmla="val 101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grpSp>
        <p:nvGrpSpPr>
          <p:cNvPr id="59" name="组合 58"/>
          <p:cNvGrpSpPr/>
          <p:nvPr userDrawn="1"/>
        </p:nvGrpSpPr>
        <p:grpSpPr>
          <a:xfrm rot="10800000">
            <a:off x="1587705" y="1878212"/>
            <a:ext cx="1394225" cy="1394223"/>
            <a:chOff x="2116928" y="2504281"/>
            <a:chExt cx="1858967" cy="1858964"/>
          </a:xfrm>
        </p:grpSpPr>
        <p:sp>
          <p:nvSpPr>
            <p:cNvPr id="60" name="空心弧 59"/>
            <p:cNvSpPr/>
            <p:nvPr/>
          </p:nvSpPr>
          <p:spPr>
            <a:xfrm>
              <a:off x="2116932" y="2504282"/>
              <a:ext cx="1858963" cy="1858963"/>
            </a:xfrm>
            <a:prstGeom prst="blockArc">
              <a:avLst>
                <a:gd name="adj1" fmla="val 13840185"/>
                <a:gd name="adj2" fmla="val 18639104"/>
                <a:gd name="adj3" fmla="val 18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61" name="空心弧 60"/>
            <p:cNvSpPr/>
            <p:nvPr/>
          </p:nvSpPr>
          <p:spPr>
            <a:xfrm rot="10800000">
              <a:off x="2116928" y="2504281"/>
              <a:ext cx="1858963" cy="1858963"/>
            </a:xfrm>
            <a:prstGeom prst="blockArc">
              <a:avLst>
                <a:gd name="adj1" fmla="val 13840185"/>
                <a:gd name="adj2" fmla="val 18639104"/>
                <a:gd name="adj3" fmla="val 182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grpSp>
        <p:nvGrpSpPr>
          <p:cNvPr id="62" name="组合 61"/>
          <p:cNvGrpSpPr/>
          <p:nvPr userDrawn="1"/>
        </p:nvGrpSpPr>
        <p:grpSpPr>
          <a:xfrm>
            <a:off x="1457323" y="1747840"/>
            <a:ext cx="1654970" cy="1654970"/>
            <a:chOff x="1943100" y="2330449"/>
            <a:chExt cx="2206626" cy="2206627"/>
          </a:xfrm>
        </p:grpSpPr>
        <p:sp>
          <p:nvSpPr>
            <p:cNvPr id="63" name="空心弧 62"/>
            <p:cNvSpPr/>
            <p:nvPr/>
          </p:nvSpPr>
          <p:spPr>
            <a:xfrm>
              <a:off x="1943100" y="2330450"/>
              <a:ext cx="2206626" cy="2206626"/>
            </a:xfrm>
            <a:prstGeom prst="blockArc">
              <a:avLst>
                <a:gd name="adj1" fmla="val 11399784"/>
                <a:gd name="adj2" fmla="val 14950040"/>
                <a:gd name="adj3" fmla="val 91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64" name="空心弧 63"/>
            <p:cNvSpPr/>
            <p:nvPr/>
          </p:nvSpPr>
          <p:spPr>
            <a:xfrm rot="10800000">
              <a:off x="1943100" y="2330449"/>
              <a:ext cx="2206626" cy="2206626"/>
            </a:xfrm>
            <a:prstGeom prst="blockArc">
              <a:avLst>
                <a:gd name="adj1" fmla="val 11399784"/>
                <a:gd name="adj2" fmla="val 14950040"/>
                <a:gd name="adj3" fmla="val 91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grpSp>
        <p:nvGrpSpPr>
          <p:cNvPr id="65" name="组合 64"/>
          <p:cNvGrpSpPr/>
          <p:nvPr userDrawn="1"/>
        </p:nvGrpSpPr>
        <p:grpSpPr>
          <a:xfrm>
            <a:off x="1404942" y="1695458"/>
            <a:ext cx="1759745" cy="1759745"/>
            <a:chOff x="1873246" y="2260600"/>
            <a:chExt cx="2346326" cy="2346326"/>
          </a:xfrm>
        </p:grpSpPr>
        <p:sp>
          <p:nvSpPr>
            <p:cNvPr id="66" name="空心弧 65"/>
            <p:cNvSpPr/>
            <p:nvPr/>
          </p:nvSpPr>
          <p:spPr>
            <a:xfrm>
              <a:off x="1873246" y="2260600"/>
              <a:ext cx="2346326" cy="2346326"/>
            </a:xfrm>
            <a:prstGeom prst="blockArc">
              <a:avLst>
                <a:gd name="adj1" fmla="val 12184043"/>
                <a:gd name="adj2" fmla="val 14347839"/>
                <a:gd name="adj3" fmla="val 99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67" name="空心弧 66"/>
            <p:cNvSpPr/>
            <p:nvPr/>
          </p:nvSpPr>
          <p:spPr>
            <a:xfrm rot="10800000">
              <a:off x="1873246" y="2260600"/>
              <a:ext cx="2346326" cy="2346326"/>
            </a:xfrm>
            <a:prstGeom prst="blockArc">
              <a:avLst>
                <a:gd name="adj1" fmla="val 12184043"/>
                <a:gd name="adj2" fmla="val 14347839"/>
                <a:gd name="adj3" fmla="val 9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grpSp>
        <p:nvGrpSpPr>
          <p:cNvPr id="68" name="组合 67"/>
          <p:cNvGrpSpPr/>
          <p:nvPr userDrawn="1"/>
        </p:nvGrpSpPr>
        <p:grpSpPr>
          <a:xfrm>
            <a:off x="1378741" y="1669256"/>
            <a:ext cx="1812132" cy="1812132"/>
            <a:chOff x="1838321" y="2225675"/>
            <a:chExt cx="2416176" cy="2416176"/>
          </a:xfrm>
        </p:grpSpPr>
        <p:sp>
          <p:nvSpPr>
            <p:cNvPr id="69" name="空心弧 68"/>
            <p:cNvSpPr/>
            <p:nvPr/>
          </p:nvSpPr>
          <p:spPr>
            <a:xfrm>
              <a:off x="1838321" y="2225675"/>
              <a:ext cx="2416176" cy="2416176"/>
            </a:xfrm>
            <a:prstGeom prst="blockArc">
              <a:avLst>
                <a:gd name="adj1" fmla="val 11889395"/>
                <a:gd name="adj2" fmla="val 14347839"/>
                <a:gd name="adj3" fmla="val 99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sp>
          <p:nvSpPr>
            <p:cNvPr id="70" name="空心弧 69"/>
            <p:cNvSpPr/>
            <p:nvPr/>
          </p:nvSpPr>
          <p:spPr>
            <a:xfrm rot="10800000">
              <a:off x="1838321" y="2225675"/>
              <a:ext cx="2416176" cy="2416176"/>
            </a:xfrm>
            <a:prstGeom prst="blockArc">
              <a:avLst>
                <a:gd name="adj1" fmla="val 11889395"/>
                <a:gd name="adj2" fmla="val 14347839"/>
                <a:gd name="adj3" fmla="val 9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sp>
        <p:nvSpPr>
          <p:cNvPr id="71" name="椭圆 70"/>
          <p:cNvSpPr/>
          <p:nvPr userDrawn="1"/>
        </p:nvSpPr>
        <p:spPr>
          <a:xfrm>
            <a:off x="1555259" y="2717610"/>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prstClr val="white"/>
              </a:solidFill>
            </a:endParaRPr>
          </a:p>
        </p:txBody>
      </p:sp>
      <p:sp>
        <p:nvSpPr>
          <p:cNvPr id="72" name="椭圆 71"/>
          <p:cNvSpPr/>
          <p:nvPr userDrawn="1"/>
        </p:nvSpPr>
        <p:spPr>
          <a:xfrm>
            <a:off x="1635630" y="2936685"/>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prstClr val="white"/>
              </a:solidFill>
            </a:endParaRPr>
          </a:p>
        </p:txBody>
      </p:sp>
      <p:sp>
        <p:nvSpPr>
          <p:cNvPr id="73" name="椭圆 72"/>
          <p:cNvSpPr/>
          <p:nvPr userDrawn="1"/>
        </p:nvSpPr>
        <p:spPr>
          <a:xfrm>
            <a:off x="1792792" y="3102183"/>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prstClr val="white"/>
              </a:solidFill>
            </a:endParaRPr>
          </a:p>
        </p:txBody>
      </p:sp>
      <p:sp>
        <p:nvSpPr>
          <p:cNvPr id="74" name="椭圆 73"/>
          <p:cNvSpPr/>
          <p:nvPr userDrawn="1"/>
        </p:nvSpPr>
        <p:spPr>
          <a:xfrm>
            <a:off x="1988055" y="3219758"/>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prstClr val="white"/>
              </a:solidFill>
            </a:endParaRPr>
          </a:p>
        </p:txBody>
      </p:sp>
      <p:sp>
        <p:nvSpPr>
          <p:cNvPr id="75" name="椭圆 74"/>
          <p:cNvSpPr/>
          <p:nvPr userDrawn="1"/>
        </p:nvSpPr>
        <p:spPr>
          <a:xfrm>
            <a:off x="2207130" y="3272442"/>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prstClr val="white"/>
              </a:solidFill>
            </a:endParaRPr>
          </a:p>
        </p:txBody>
      </p:sp>
      <p:sp>
        <p:nvSpPr>
          <p:cNvPr id="76" name="椭圆 75"/>
          <p:cNvSpPr/>
          <p:nvPr userDrawn="1"/>
        </p:nvSpPr>
        <p:spPr>
          <a:xfrm>
            <a:off x="2440641" y="3251903"/>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prstClr val="white"/>
              </a:solidFill>
            </a:endParaRPr>
          </a:p>
        </p:txBody>
      </p:sp>
      <p:sp>
        <p:nvSpPr>
          <p:cNvPr id="77" name="椭圆 76"/>
          <p:cNvSpPr/>
          <p:nvPr userDrawn="1"/>
        </p:nvSpPr>
        <p:spPr>
          <a:xfrm>
            <a:off x="2654954" y="3165584"/>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rtlCol="0" anchor="ctr"/>
          <a:lstStyle/>
          <a:p>
            <a:pPr algn="ctr" defTabSz="685664"/>
            <a:endParaRPr lang="zh-CN" altLang="en-US">
              <a:solidFill>
                <a:prstClr val="white"/>
              </a:solidFill>
            </a:endParaRPr>
          </a:p>
        </p:txBody>
      </p:sp>
      <p:grpSp>
        <p:nvGrpSpPr>
          <p:cNvPr id="78" name="组合 77"/>
          <p:cNvGrpSpPr/>
          <p:nvPr userDrawn="1"/>
        </p:nvGrpSpPr>
        <p:grpSpPr>
          <a:xfrm>
            <a:off x="1661541" y="1953230"/>
            <a:ext cx="1246606" cy="1251331"/>
            <a:chOff x="5256132" y="2592054"/>
            <a:chExt cx="1679735" cy="1686101"/>
          </a:xfrm>
        </p:grpSpPr>
        <p:cxnSp>
          <p:nvCxnSpPr>
            <p:cNvPr id="79" name="直接连接符 78"/>
            <p:cNvCxnSpPr/>
            <p:nvPr/>
          </p:nvCxnSpPr>
          <p:spPr>
            <a:xfrm>
              <a:off x="6096000" y="25984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096000" y="423910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5400000">
              <a:off x="6916341" y="340947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5400000">
              <a:off x="5275659" y="340947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2700000">
              <a:off x="6676070" y="28294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2700000">
              <a:off x="5515932" y="398954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8100000">
              <a:off x="6682637" y="398297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8100000">
              <a:off x="5522499" y="28228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900000">
              <a:off x="6307118" y="262157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00000">
              <a:off x="5882478" y="420634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6300000">
              <a:off x="6889591" y="36173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6300000">
              <a:off x="5304813" y="319266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3600000">
              <a:off x="6807639" y="299481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3600000">
              <a:off x="5386767" y="381515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9000000">
              <a:off x="6515417" y="411078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9000000">
              <a:off x="5695076" y="26899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20700000">
              <a:off x="5884882" y="262157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20700000">
              <a:off x="6309522" y="420634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4500000">
              <a:off x="6887187" y="319266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4500000">
              <a:off x="5302409" y="361730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800000">
              <a:off x="6504970" y="269455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800000">
              <a:off x="5684629" y="411542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7200000">
              <a:off x="6809878" y="380711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7200000">
              <a:off x="5389006" y="298677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458120">
              <a:off x="6204071" y="26033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458120">
              <a:off x="5986077" y="422944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5858120">
              <a:off x="6909376" y="351616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5858120">
              <a:off x="5283240" y="329817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3158120">
              <a:off x="6748307" y="290931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3158120">
              <a:off x="5444311" y="390502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8558120">
              <a:off x="6601543" y="405353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8558120">
              <a:off x="5605837" y="27495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358120">
              <a:off x="6410242" y="26543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358120">
              <a:off x="5778802" y="416861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6758120">
              <a:off x="6855249" y="371860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6758120">
              <a:off x="5340943" y="308716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4058120">
              <a:off x="6856733" y="309074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4058120">
              <a:off x="5339461" y="37150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9458120">
              <a:off x="6418825" y="415799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9458120">
              <a:off x="5794545" y="264071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21158120">
              <a:off x="5991749" y="259820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21158120">
              <a:off x="6202059" y="422535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4958120">
              <a:off x="6909288" y="329741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4958120">
              <a:off x="5282140" y="350772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2258120">
              <a:off x="6596643" y="275292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2258120">
              <a:off x="5594787" y="40522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7658120">
              <a:off x="6751025" y="389614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7658120">
              <a:off x="5451747" y="28942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218947">
              <a:off x="6147693" y="25989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218947">
              <a:off x="6043271" y="423626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5618947">
              <a:off x="6914751" y="34605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5618947">
              <a:off x="5277395" y="33561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2918947">
              <a:off x="6711887" y="286634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2918947">
              <a:off x="5480263" y="395028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8318947">
              <a:off x="6645020" y="401799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8318947">
              <a:off x="5561072" y="278636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118947">
              <a:off x="6356911" y="263544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118947">
              <a:off x="5832267" y="418998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6518947">
              <a:off x="6874828" y="36662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6518947">
              <a:off x="5320290" y="314159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3818947">
              <a:off x="6832661" y="303979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3818947">
              <a:off x="5362459" y="37680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9218947">
              <a:off x="6470004" y="413489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9218947">
              <a:off x="5741760" y="266469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20918947">
              <a:off x="5935531" y="260857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20918947">
              <a:off x="6258445" y="421716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4718947">
              <a:off x="6899455" y="32423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4718947">
              <a:off x="5290865" y="35652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2018947">
              <a:off x="6549716" y="272087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2018947">
              <a:off x="5640606" y="408665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7418947">
              <a:off x="6783197" y="385058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7418947">
              <a:off x="5417417" y="294147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677067">
              <a:off x="6255235" y="261066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677067">
              <a:off x="5934187" y="42196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6077067">
              <a:off x="6901010" y="356656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6077067">
              <a:off x="5292046" y="324551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3377067">
              <a:off x="6778893" y="295069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3377067">
              <a:off x="5414167" y="38613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8777067">
              <a:off x="6559602" y="408324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8777067">
              <a:off x="5648908" y="27185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1577067">
              <a:off x="6457742" y="267467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1577067">
              <a:off x="5731202" y="414572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6977067">
              <a:off x="6834107" y="376514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6977067">
              <a:off x="5363061" y="303860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4277067">
              <a:off x="6875549" y="313865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4277067">
              <a:off x="5321621" y="366509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9677067">
              <a:off x="6370604" y="417585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rot="9677067">
              <a:off x="5844158" y="262193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rot="21377067">
              <a:off x="6043668" y="259205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rot="21377067">
              <a:off x="6149990" y="422928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rot="5177067">
              <a:off x="6914844" y="334824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rot="5177067">
              <a:off x="5277610" y="345456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rot="2477067">
              <a:off x="6637487" y="278496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rot="2477067">
              <a:off x="5554969" y="401784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rot="7877067">
              <a:off x="6718795" y="39356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rot="7877067">
              <a:off x="5485915" y="285316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75" name="组合 174"/>
          <p:cNvGrpSpPr/>
          <p:nvPr userDrawn="1"/>
        </p:nvGrpSpPr>
        <p:grpSpPr>
          <a:xfrm rot="5400000">
            <a:off x="1472565" y="1762709"/>
            <a:ext cx="1623298" cy="1623298"/>
            <a:chOff x="2035605" y="2407443"/>
            <a:chExt cx="2164397" cy="2164397"/>
          </a:xfrm>
        </p:grpSpPr>
        <p:cxnSp>
          <p:nvCxnSpPr>
            <p:cNvPr id="176" name="直接连接符 175"/>
            <p:cNvCxnSpPr/>
            <p:nvPr/>
          </p:nvCxnSpPr>
          <p:spPr>
            <a:xfrm flipH="1">
              <a:off x="3115426" y="2407443"/>
              <a:ext cx="4756" cy="528639"/>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3115426" y="4043201"/>
              <a:ext cx="4756" cy="528639"/>
            </a:xfrm>
            <a:prstGeom prst="line">
              <a:avLst/>
            </a:prstGeom>
            <a:ln w="12700">
              <a:no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rot="5400000" flipH="1">
              <a:off x="3933305" y="3225322"/>
              <a:ext cx="4756" cy="528639"/>
            </a:xfrm>
            <a:prstGeom prst="line">
              <a:avLst/>
            </a:prstGeom>
            <a:ln w="12700">
              <a:no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rot="5400000" flipH="1">
              <a:off x="2297547" y="3225322"/>
              <a:ext cx="4756" cy="528639"/>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80" name="组合 179"/>
          <p:cNvGrpSpPr/>
          <p:nvPr userDrawn="1"/>
        </p:nvGrpSpPr>
        <p:grpSpPr>
          <a:xfrm>
            <a:off x="1881788" y="2171933"/>
            <a:ext cx="804863" cy="804863"/>
            <a:chOff x="2509040" y="2895900"/>
            <a:chExt cx="1073150" cy="1073150"/>
          </a:xfrm>
        </p:grpSpPr>
        <p:sp>
          <p:nvSpPr>
            <p:cNvPr id="181" name="椭圆 180"/>
            <p:cNvSpPr/>
            <p:nvPr/>
          </p:nvSpPr>
          <p:spPr>
            <a:xfrm>
              <a:off x="2509040" y="2895900"/>
              <a:ext cx="1073150" cy="1073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white"/>
                </a:solidFill>
              </a:endParaRPr>
            </a:p>
          </p:txBody>
        </p:sp>
        <p:sp>
          <p:nvSpPr>
            <p:cNvPr id="182" name="空心弧 181"/>
            <p:cNvSpPr/>
            <p:nvPr/>
          </p:nvSpPr>
          <p:spPr>
            <a:xfrm>
              <a:off x="2516190" y="2903050"/>
              <a:ext cx="1058850" cy="1058850"/>
            </a:xfrm>
            <a:prstGeom prst="blockArc">
              <a:avLst>
                <a:gd name="adj1" fmla="val 10800000"/>
                <a:gd name="adj2" fmla="val 17537405"/>
                <a:gd name="adj3" fmla="val 18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64"/>
              <a:endParaRPr lang="zh-CN" altLang="en-US">
                <a:solidFill>
                  <a:prstClr val="black"/>
                </a:solidFill>
              </a:endParaRPr>
            </a:p>
          </p:txBody>
        </p:sp>
      </p:grpSp>
      <p:pic>
        <p:nvPicPr>
          <p:cNvPr id="183"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9698831" y="-814388"/>
            <a:ext cx="457200" cy="457200"/>
          </a:xfrm>
          <a:prstGeom prst="rect">
            <a:avLst/>
          </a:prstGeom>
        </p:spPr>
      </p:pic>
      <p:pic>
        <p:nvPicPr>
          <p:cNvPr id="184"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10327481" y="-814388"/>
            <a:ext cx="457200" cy="457200"/>
          </a:xfrm>
          <a:prstGeom prst="rect">
            <a:avLst/>
          </a:prstGeom>
        </p:spPr>
      </p:pic>
    </p:spTree>
    <p:extLst>
      <p:ext uri="{BB962C8B-B14F-4D97-AF65-F5344CB8AC3E}">
        <p14:creationId xmlns:p14="http://schemas.microsoft.com/office/powerpoint/2010/main" val="41224596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50"/>
                                  </p:stCondLst>
                                  <p:childTnLst>
                                    <p:set>
                                      <p:cBhvr>
                                        <p:cTn id="10" dur="1" fill="hold">
                                          <p:stCondLst>
                                            <p:cond delay="0"/>
                                          </p:stCondLst>
                                        </p:cTn>
                                        <p:tgtEl>
                                          <p:spTgt spid="50"/>
                                        </p:tgtEl>
                                        <p:attrNameLst>
                                          <p:attrName>style.visibility</p:attrName>
                                        </p:attrNameLst>
                                      </p:cBhvr>
                                      <p:to>
                                        <p:strVal val="visible"/>
                                      </p:to>
                                    </p:set>
                                    <p:anim calcmode="lin" valueType="num">
                                      <p:cBhvr>
                                        <p:cTn id="11" dur="500" fill="hold"/>
                                        <p:tgtEl>
                                          <p:spTgt spid="50"/>
                                        </p:tgtEl>
                                        <p:attrNameLst>
                                          <p:attrName>ppt_w</p:attrName>
                                        </p:attrNameLst>
                                      </p:cBhvr>
                                      <p:tavLst>
                                        <p:tav tm="0">
                                          <p:val>
                                            <p:fltVal val="0"/>
                                          </p:val>
                                        </p:tav>
                                        <p:tav tm="100000">
                                          <p:val>
                                            <p:strVal val="#ppt_w"/>
                                          </p:val>
                                        </p:tav>
                                      </p:tavLst>
                                    </p:anim>
                                    <p:anim calcmode="lin" valueType="num">
                                      <p:cBhvr>
                                        <p:cTn id="12" dur="500" fill="hold"/>
                                        <p:tgtEl>
                                          <p:spTgt spid="50"/>
                                        </p:tgtEl>
                                        <p:attrNameLst>
                                          <p:attrName>ppt_h</p:attrName>
                                        </p:attrNameLst>
                                      </p:cBhvr>
                                      <p:tavLst>
                                        <p:tav tm="0">
                                          <p:val>
                                            <p:fltVal val="0"/>
                                          </p:val>
                                        </p:tav>
                                        <p:tav tm="100000">
                                          <p:val>
                                            <p:strVal val="#ppt_h"/>
                                          </p:val>
                                        </p:tav>
                                      </p:tavLst>
                                    </p:anim>
                                  </p:childTnLst>
                                </p:cTn>
                              </p:par>
                              <p:par>
                                <p:cTn id="13" presetID="10" presetClass="entr" presetSubtype="0" fill="hold" nodeType="withEffect">
                                  <p:stCondLst>
                                    <p:cond delay="50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childTnLst>
                                </p:cTn>
                              </p:par>
                              <p:par>
                                <p:cTn id="16" presetID="23" presetClass="entr" presetSubtype="288" fill="hold" nodeType="withEffect">
                                  <p:stCondLst>
                                    <p:cond delay="500"/>
                                  </p:stCondLst>
                                  <p:childTnLst>
                                    <p:set>
                                      <p:cBhvr>
                                        <p:cTn id="17" dur="1" fill="hold">
                                          <p:stCondLst>
                                            <p:cond delay="0"/>
                                          </p:stCondLst>
                                        </p:cTn>
                                        <p:tgtEl>
                                          <p:spTgt spid="53"/>
                                        </p:tgtEl>
                                        <p:attrNameLst>
                                          <p:attrName>style.visibility</p:attrName>
                                        </p:attrNameLst>
                                      </p:cBhvr>
                                      <p:to>
                                        <p:strVal val="visible"/>
                                      </p:to>
                                    </p:set>
                                    <p:anim calcmode="lin" valueType="num">
                                      <p:cBhvr>
                                        <p:cTn id="18" dur="500" fill="hold"/>
                                        <p:tgtEl>
                                          <p:spTgt spid="53"/>
                                        </p:tgtEl>
                                        <p:attrNameLst>
                                          <p:attrName>ppt_w</p:attrName>
                                        </p:attrNameLst>
                                      </p:cBhvr>
                                      <p:tavLst>
                                        <p:tav tm="0">
                                          <p:val>
                                            <p:strVal val="4/3*#ppt_w"/>
                                          </p:val>
                                        </p:tav>
                                        <p:tav tm="100000">
                                          <p:val>
                                            <p:strVal val="#ppt_w"/>
                                          </p:val>
                                        </p:tav>
                                      </p:tavLst>
                                    </p:anim>
                                    <p:anim calcmode="lin" valueType="num">
                                      <p:cBhvr>
                                        <p:cTn id="19" dur="500" fill="hold"/>
                                        <p:tgtEl>
                                          <p:spTgt spid="53"/>
                                        </p:tgtEl>
                                        <p:attrNameLst>
                                          <p:attrName>ppt_h</p:attrName>
                                        </p:attrNameLst>
                                      </p:cBhvr>
                                      <p:tavLst>
                                        <p:tav tm="0">
                                          <p:val>
                                            <p:strVal val="4/3*#ppt_h"/>
                                          </p:val>
                                        </p:tav>
                                        <p:tav tm="100000">
                                          <p:val>
                                            <p:strVal val="#ppt_h"/>
                                          </p:val>
                                        </p:tav>
                                      </p:tavLst>
                                    </p:anim>
                                  </p:childTnLst>
                                </p:cTn>
                              </p:par>
                              <p:par>
                                <p:cTn id="20" presetID="8" presetClass="emph" presetSubtype="0" fill="hold" nodeType="withEffect">
                                  <p:stCondLst>
                                    <p:cond delay="2500"/>
                                  </p:stCondLst>
                                  <p:childTnLst>
                                    <p:animRot by="-5400000">
                                      <p:cBhvr>
                                        <p:cTn id="21" dur="500" fill="hold"/>
                                        <p:tgtEl>
                                          <p:spTgt spid="53"/>
                                        </p:tgtEl>
                                        <p:attrNameLst>
                                          <p:attrName>r</p:attrName>
                                        </p:attrNameLst>
                                      </p:cBhvr>
                                    </p:animRot>
                                  </p:childTnLst>
                                </p:cTn>
                              </p:par>
                              <p:par>
                                <p:cTn id="22" presetID="10" presetClass="entr" presetSubtype="0" fill="hold" nodeType="withEffect">
                                  <p:stCondLst>
                                    <p:cond delay="500"/>
                                  </p:stCondLst>
                                  <p:childTnLst>
                                    <p:set>
                                      <p:cBhvr>
                                        <p:cTn id="23" dur="1" fill="hold">
                                          <p:stCondLst>
                                            <p:cond delay="0"/>
                                          </p:stCondLst>
                                        </p:cTn>
                                        <p:tgtEl>
                                          <p:spTgt spid="78"/>
                                        </p:tgtEl>
                                        <p:attrNameLst>
                                          <p:attrName>style.visibility</p:attrName>
                                        </p:attrNameLst>
                                      </p:cBhvr>
                                      <p:to>
                                        <p:strVal val="visible"/>
                                      </p:to>
                                    </p:set>
                                    <p:animEffect transition="in" filter="fade">
                                      <p:cBhvr>
                                        <p:cTn id="24" dur="500"/>
                                        <p:tgtEl>
                                          <p:spTgt spid="78"/>
                                        </p:tgtEl>
                                      </p:cBhvr>
                                    </p:animEffect>
                                  </p:childTnLst>
                                </p:cTn>
                              </p:par>
                              <p:par>
                                <p:cTn id="25" presetID="23" presetClass="entr" presetSubtype="288" fill="hold" nodeType="withEffect">
                                  <p:stCondLst>
                                    <p:cond delay="500"/>
                                  </p:stCondLst>
                                  <p:childTnLst>
                                    <p:set>
                                      <p:cBhvr>
                                        <p:cTn id="26" dur="1" fill="hold">
                                          <p:stCondLst>
                                            <p:cond delay="0"/>
                                          </p:stCondLst>
                                        </p:cTn>
                                        <p:tgtEl>
                                          <p:spTgt spid="78"/>
                                        </p:tgtEl>
                                        <p:attrNameLst>
                                          <p:attrName>style.visibility</p:attrName>
                                        </p:attrNameLst>
                                      </p:cBhvr>
                                      <p:to>
                                        <p:strVal val="visible"/>
                                      </p:to>
                                    </p:set>
                                    <p:anim calcmode="lin" valueType="num">
                                      <p:cBhvr>
                                        <p:cTn id="27" dur="500" fill="hold"/>
                                        <p:tgtEl>
                                          <p:spTgt spid="78"/>
                                        </p:tgtEl>
                                        <p:attrNameLst>
                                          <p:attrName>ppt_w</p:attrName>
                                        </p:attrNameLst>
                                      </p:cBhvr>
                                      <p:tavLst>
                                        <p:tav tm="0">
                                          <p:val>
                                            <p:strVal val="4/3*#ppt_w"/>
                                          </p:val>
                                        </p:tav>
                                        <p:tav tm="100000">
                                          <p:val>
                                            <p:strVal val="#ppt_w"/>
                                          </p:val>
                                        </p:tav>
                                      </p:tavLst>
                                    </p:anim>
                                    <p:anim calcmode="lin" valueType="num">
                                      <p:cBhvr>
                                        <p:cTn id="28" dur="500" fill="hold"/>
                                        <p:tgtEl>
                                          <p:spTgt spid="78"/>
                                        </p:tgtEl>
                                        <p:attrNameLst>
                                          <p:attrName>ppt_h</p:attrName>
                                        </p:attrNameLst>
                                      </p:cBhvr>
                                      <p:tavLst>
                                        <p:tav tm="0">
                                          <p:val>
                                            <p:strVal val="4/3*#ppt_h"/>
                                          </p:val>
                                        </p:tav>
                                        <p:tav tm="100000">
                                          <p:val>
                                            <p:strVal val="#ppt_h"/>
                                          </p:val>
                                        </p:tav>
                                      </p:tavLst>
                                    </p:anim>
                                  </p:childTnLst>
                                </p:cTn>
                              </p:par>
                              <p:par>
                                <p:cTn id="29" presetID="10" presetClass="entr" presetSubtype="0" fill="hold" nodeType="withEffect">
                                  <p:stCondLst>
                                    <p:cond delay="1000"/>
                                  </p:stCondLst>
                                  <p:childTnLst>
                                    <p:set>
                                      <p:cBhvr>
                                        <p:cTn id="30" dur="1" fill="hold">
                                          <p:stCondLst>
                                            <p:cond delay="0"/>
                                          </p:stCondLst>
                                        </p:cTn>
                                        <p:tgtEl>
                                          <p:spTgt spid="175"/>
                                        </p:tgtEl>
                                        <p:attrNameLst>
                                          <p:attrName>style.visibility</p:attrName>
                                        </p:attrNameLst>
                                      </p:cBhvr>
                                      <p:to>
                                        <p:strVal val="visible"/>
                                      </p:to>
                                    </p:set>
                                    <p:animEffect transition="in" filter="fade">
                                      <p:cBhvr>
                                        <p:cTn id="31" dur="1000"/>
                                        <p:tgtEl>
                                          <p:spTgt spid="175"/>
                                        </p:tgtEl>
                                      </p:cBhvr>
                                    </p:animEffect>
                                  </p:childTnLst>
                                </p:cTn>
                              </p:par>
                              <p:par>
                                <p:cTn id="32" presetID="8" presetClass="emph" presetSubtype="0" fill="hold" nodeType="withEffect">
                                  <p:stCondLst>
                                    <p:cond delay="1000"/>
                                  </p:stCondLst>
                                  <p:childTnLst>
                                    <p:animRot by="-5400000">
                                      <p:cBhvr>
                                        <p:cTn id="33" dur="1000" fill="hold"/>
                                        <p:tgtEl>
                                          <p:spTgt spid="175"/>
                                        </p:tgtEl>
                                        <p:attrNameLst>
                                          <p:attrName>r</p:attrName>
                                        </p:attrNameLst>
                                      </p:cBhvr>
                                    </p:animRot>
                                  </p:childTnLst>
                                </p:cTn>
                              </p:par>
                              <p:par>
                                <p:cTn id="34" presetID="10" presetClass="entr" presetSubtype="0" fill="hold" grpId="1" nodeType="withEffect">
                                  <p:stCondLst>
                                    <p:cond delay="100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500"/>
                                        <p:tgtEl>
                                          <p:spTgt spid="50"/>
                                        </p:tgtEl>
                                      </p:cBhvr>
                                    </p:animEffect>
                                  </p:childTnLst>
                                </p:cTn>
                              </p:par>
                              <p:par>
                                <p:cTn id="37" presetID="10" presetClass="entr" presetSubtype="0" fill="hold" nodeType="withEffect">
                                  <p:stCondLst>
                                    <p:cond delay="1000"/>
                                  </p:stCondLst>
                                  <p:childTnLst>
                                    <p:set>
                                      <p:cBhvr>
                                        <p:cTn id="38" dur="1" fill="hold">
                                          <p:stCondLst>
                                            <p:cond delay="0"/>
                                          </p:stCondLst>
                                        </p:cTn>
                                        <p:tgtEl>
                                          <p:spTgt spid="180"/>
                                        </p:tgtEl>
                                        <p:attrNameLst>
                                          <p:attrName>style.visibility</p:attrName>
                                        </p:attrNameLst>
                                      </p:cBhvr>
                                      <p:to>
                                        <p:strVal val="visible"/>
                                      </p:to>
                                    </p:set>
                                    <p:animEffect transition="in" filter="fade">
                                      <p:cBhvr>
                                        <p:cTn id="39" dur="2000"/>
                                        <p:tgtEl>
                                          <p:spTgt spid="180"/>
                                        </p:tgtEl>
                                      </p:cBhvr>
                                    </p:animEffect>
                                  </p:childTnLst>
                                </p:cTn>
                              </p:par>
                              <p:par>
                                <p:cTn id="40" presetID="8" presetClass="emph" presetSubtype="0" fill="hold" nodeType="withEffect">
                                  <p:stCondLst>
                                    <p:cond delay="1000"/>
                                  </p:stCondLst>
                                  <p:childTnLst>
                                    <p:animRot by="16200000">
                                      <p:cBhvr>
                                        <p:cTn id="41" dur="5500" fill="hold"/>
                                        <p:tgtEl>
                                          <p:spTgt spid="180"/>
                                        </p:tgtEl>
                                        <p:attrNameLst>
                                          <p:attrName>r</p:attrName>
                                        </p:attrNameLst>
                                      </p:cBhvr>
                                    </p:animRot>
                                  </p:childTnLst>
                                </p:cTn>
                              </p:par>
                              <p:par>
                                <p:cTn id="42" presetID="10" presetClass="entr" presetSubtype="0" fill="hold" nodeType="withEffect">
                                  <p:stCondLst>
                                    <p:cond delay="1800"/>
                                  </p:stCondLst>
                                  <p:childTnLst>
                                    <p:set>
                                      <p:cBhvr>
                                        <p:cTn id="43" dur="1" fill="hold">
                                          <p:stCondLst>
                                            <p:cond delay="0"/>
                                          </p:stCondLst>
                                        </p:cTn>
                                        <p:tgtEl>
                                          <p:spTgt spid="62"/>
                                        </p:tgtEl>
                                        <p:attrNameLst>
                                          <p:attrName>style.visibility</p:attrName>
                                        </p:attrNameLst>
                                      </p:cBhvr>
                                      <p:to>
                                        <p:strVal val="visible"/>
                                      </p:to>
                                    </p:set>
                                    <p:animEffect transition="in" filter="fade">
                                      <p:cBhvr>
                                        <p:cTn id="44" dur="500"/>
                                        <p:tgtEl>
                                          <p:spTgt spid="62"/>
                                        </p:tgtEl>
                                      </p:cBhvr>
                                    </p:animEffect>
                                  </p:childTnLst>
                                </p:cTn>
                              </p:par>
                              <p:par>
                                <p:cTn id="45" presetID="23" presetClass="entr" presetSubtype="288" fill="hold" nodeType="withEffect">
                                  <p:stCondLst>
                                    <p:cond delay="1800"/>
                                  </p:stCondLst>
                                  <p:childTnLst>
                                    <p:set>
                                      <p:cBhvr>
                                        <p:cTn id="46" dur="1" fill="hold">
                                          <p:stCondLst>
                                            <p:cond delay="0"/>
                                          </p:stCondLst>
                                        </p:cTn>
                                        <p:tgtEl>
                                          <p:spTgt spid="62"/>
                                        </p:tgtEl>
                                        <p:attrNameLst>
                                          <p:attrName>style.visibility</p:attrName>
                                        </p:attrNameLst>
                                      </p:cBhvr>
                                      <p:to>
                                        <p:strVal val="visible"/>
                                      </p:to>
                                    </p:set>
                                    <p:anim calcmode="lin" valueType="num">
                                      <p:cBhvr>
                                        <p:cTn id="47" dur="500" fill="hold"/>
                                        <p:tgtEl>
                                          <p:spTgt spid="62"/>
                                        </p:tgtEl>
                                        <p:attrNameLst>
                                          <p:attrName>ppt_w</p:attrName>
                                        </p:attrNameLst>
                                      </p:cBhvr>
                                      <p:tavLst>
                                        <p:tav tm="0">
                                          <p:val>
                                            <p:strVal val="4/3*#ppt_w"/>
                                          </p:val>
                                        </p:tav>
                                        <p:tav tm="100000">
                                          <p:val>
                                            <p:strVal val="#ppt_w"/>
                                          </p:val>
                                        </p:tav>
                                      </p:tavLst>
                                    </p:anim>
                                    <p:anim calcmode="lin" valueType="num">
                                      <p:cBhvr>
                                        <p:cTn id="48" dur="500" fill="hold"/>
                                        <p:tgtEl>
                                          <p:spTgt spid="62"/>
                                        </p:tgtEl>
                                        <p:attrNameLst>
                                          <p:attrName>ppt_h</p:attrName>
                                        </p:attrNameLst>
                                      </p:cBhvr>
                                      <p:tavLst>
                                        <p:tav tm="0">
                                          <p:val>
                                            <p:strVal val="4/3*#ppt_h"/>
                                          </p:val>
                                        </p:tav>
                                        <p:tav tm="100000">
                                          <p:val>
                                            <p:strVal val="#ppt_h"/>
                                          </p:val>
                                        </p:tav>
                                      </p:tavLst>
                                    </p:anim>
                                  </p:childTnLst>
                                </p:cTn>
                              </p:par>
                              <p:par>
                                <p:cTn id="49" presetID="8" presetClass="emph" presetSubtype="0" fill="hold" nodeType="withEffect">
                                  <p:stCondLst>
                                    <p:cond delay="2250"/>
                                  </p:stCondLst>
                                  <p:childTnLst>
                                    <p:animRot by="600000">
                                      <p:cBhvr>
                                        <p:cTn id="50" dur="4250" fill="hold"/>
                                        <p:tgtEl>
                                          <p:spTgt spid="62"/>
                                        </p:tgtEl>
                                        <p:attrNameLst>
                                          <p:attrName>r</p:attrName>
                                        </p:attrNameLst>
                                      </p:cBhvr>
                                    </p:animRot>
                                  </p:childTnLst>
                                </p:cTn>
                              </p:par>
                              <p:par>
                                <p:cTn id="51" presetID="10" presetClass="entr" presetSubtype="0" fill="hold" nodeType="withEffect">
                                  <p:stCondLst>
                                    <p:cond delay="200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par>
                                <p:cTn id="54" presetID="23" presetClass="entr" presetSubtype="288" fill="hold" nodeType="withEffect">
                                  <p:stCondLst>
                                    <p:cond delay="2000"/>
                                  </p:stCondLst>
                                  <p:childTnLst>
                                    <p:set>
                                      <p:cBhvr>
                                        <p:cTn id="55" dur="1" fill="hold">
                                          <p:stCondLst>
                                            <p:cond delay="0"/>
                                          </p:stCondLst>
                                        </p:cTn>
                                        <p:tgtEl>
                                          <p:spTgt spid="56"/>
                                        </p:tgtEl>
                                        <p:attrNameLst>
                                          <p:attrName>style.visibility</p:attrName>
                                        </p:attrNameLst>
                                      </p:cBhvr>
                                      <p:to>
                                        <p:strVal val="visible"/>
                                      </p:to>
                                    </p:set>
                                    <p:anim calcmode="lin" valueType="num">
                                      <p:cBhvr>
                                        <p:cTn id="56" dur="500" fill="hold"/>
                                        <p:tgtEl>
                                          <p:spTgt spid="56"/>
                                        </p:tgtEl>
                                        <p:attrNameLst>
                                          <p:attrName>ppt_w</p:attrName>
                                        </p:attrNameLst>
                                      </p:cBhvr>
                                      <p:tavLst>
                                        <p:tav tm="0">
                                          <p:val>
                                            <p:strVal val="4/3*#ppt_w"/>
                                          </p:val>
                                        </p:tav>
                                        <p:tav tm="100000">
                                          <p:val>
                                            <p:strVal val="#ppt_w"/>
                                          </p:val>
                                        </p:tav>
                                      </p:tavLst>
                                    </p:anim>
                                    <p:anim calcmode="lin" valueType="num">
                                      <p:cBhvr>
                                        <p:cTn id="57" dur="500" fill="hold"/>
                                        <p:tgtEl>
                                          <p:spTgt spid="56"/>
                                        </p:tgtEl>
                                        <p:attrNameLst>
                                          <p:attrName>ppt_h</p:attrName>
                                        </p:attrNameLst>
                                      </p:cBhvr>
                                      <p:tavLst>
                                        <p:tav tm="0">
                                          <p:val>
                                            <p:strVal val="4/3*#ppt_h"/>
                                          </p:val>
                                        </p:tav>
                                        <p:tav tm="100000">
                                          <p:val>
                                            <p:strVal val="#ppt_h"/>
                                          </p:val>
                                        </p:tav>
                                      </p:tavLst>
                                    </p:anim>
                                  </p:childTnLst>
                                </p:cTn>
                              </p:par>
                              <p:par>
                                <p:cTn id="58" presetID="8" presetClass="emph" presetSubtype="0" fill="hold" nodeType="withEffect">
                                  <p:stCondLst>
                                    <p:cond delay="2500"/>
                                  </p:stCondLst>
                                  <p:childTnLst>
                                    <p:animRot by="-600000">
                                      <p:cBhvr>
                                        <p:cTn id="59" dur="4000" fill="hold"/>
                                        <p:tgtEl>
                                          <p:spTgt spid="56"/>
                                        </p:tgtEl>
                                        <p:attrNameLst>
                                          <p:attrName>r</p:attrName>
                                        </p:attrNameLst>
                                      </p:cBhvr>
                                    </p:animRot>
                                  </p:childTnLst>
                                </p:cTn>
                              </p:par>
                              <p:par>
                                <p:cTn id="60" presetID="10" presetClass="entr" presetSubtype="0" fill="hold" nodeType="withEffect">
                                  <p:stCondLst>
                                    <p:cond delay="220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500"/>
                                        <p:tgtEl>
                                          <p:spTgt spid="65"/>
                                        </p:tgtEl>
                                      </p:cBhvr>
                                    </p:animEffect>
                                  </p:childTnLst>
                                </p:cTn>
                              </p:par>
                              <p:par>
                                <p:cTn id="63" presetID="23" presetClass="entr" presetSubtype="288" fill="hold" nodeType="withEffect">
                                  <p:stCondLst>
                                    <p:cond delay="2200"/>
                                  </p:stCondLst>
                                  <p:childTnLst>
                                    <p:set>
                                      <p:cBhvr>
                                        <p:cTn id="64" dur="1" fill="hold">
                                          <p:stCondLst>
                                            <p:cond delay="0"/>
                                          </p:stCondLst>
                                        </p:cTn>
                                        <p:tgtEl>
                                          <p:spTgt spid="65"/>
                                        </p:tgtEl>
                                        <p:attrNameLst>
                                          <p:attrName>style.visibility</p:attrName>
                                        </p:attrNameLst>
                                      </p:cBhvr>
                                      <p:to>
                                        <p:strVal val="visible"/>
                                      </p:to>
                                    </p:set>
                                    <p:anim calcmode="lin" valueType="num">
                                      <p:cBhvr>
                                        <p:cTn id="65" dur="500" fill="hold"/>
                                        <p:tgtEl>
                                          <p:spTgt spid="65"/>
                                        </p:tgtEl>
                                        <p:attrNameLst>
                                          <p:attrName>ppt_w</p:attrName>
                                        </p:attrNameLst>
                                      </p:cBhvr>
                                      <p:tavLst>
                                        <p:tav tm="0">
                                          <p:val>
                                            <p:strVal val="4/3*#ppt_w"/>
                                          </p:val>
                                        </p:tav>
                                        <p:tav tm="100000">
                                          <p:val>
                                            <p:strVal val="#ppt_w"/>
                                          </p:val>
                                        </p:tav>
                                      </p:tavLst>
                                    </p:anim>
                                    <p:anim calcmode="lin" valueType="num">
                                      <p:cBhvr>
                                        <p:cTn id="66" dur="500" fill="hold"/>
                                        <p:tgtEl>
                                          <p:spTgt spid="65"/>
                                        </p:tgtEl>
                                        <p:attrNameLst>
                                          <p:attrName>ppt_h</p:attrName>
                                        </p:attrNameLst>
                                      </p:cBhvr>
                                      <p:tavLst>
                                        <p:tav tm="0">
                                          <p:val>
                                            <p:strVal val="4/3*#ppt_h"/>
                                          </p:val>
                                        </p:tav>
                                        <p:tav tm="100000">
                                          <p:val>
                                            <p:strVal val="#ppt_h"/>
                                          </p:val>
                                        </p:tav>
                                      </p:tavLst>
                                    </p:anim>
                                  </p:childTnLst>
                                </p:cTn>
                              </p:par>
                              <p:par>
                                <p:cTn id="67" presetID="8" presetClass="emph" presetSubtype="0" fill="hold" nodeType="withEffect">
                                  <p:stCondLst>
                                    <p:cond delay="2500"/>
                                  </p:stCondLst>
                                  <p:childTnLst>
                                    <p:animRot by="600000">
                                      <p:cBhvr>
                                        <p:cTn id="68" dur="4000" fill="hold"/>
                                        <p:tgtEl>
                                          <p:spTgt spid="65"/>
                                        </p:tgtEl>
                                        <p:attrNameLst>
                                          <p:attrName>r</p:attrName>
                                        </p:attrNameLst>
                                      </p:cBhvr>
                                    </p:animRot>
                                  </p:childTnLst>
                                </p:cTn>
                              </p:par>
                              <p:par>
                                <p:cTn id="69" presetID="10" presetClass="entr" presetSubtype="0" fill="hold" nodeType="withEffect">
                                  <p:stCondLst>
                                    <p:cond delay="2400"/>
                                  </p:stCondLst>
                                  <p:childTnLst>
                                    <p:set>
                                      <p:cBhvr>
                                        <p:cTn id="70" dur="1" fill="hold">
                                          <p:stCondLst>
                                            <p:cond delay="0"/>
                                          </p:stCondLst>
                                        </p:cTn>
                                        <p:tgtEl>
                                          <p:spTgt spid="68"/>
                                        </p:tgtEl>
                                        <p:attrNameLst>
                                          <p:attrName>style.visibility</p:attrName>
                                        </p:attrNameLst>
                                      </p:cBhvr>
                                      <p:to>
                                        <p:strVal val="visible"/>
                                      </p:to>
                                    </p:set>
                                    <p:animEffect transition="in" filter="fade">
                                      <p:cBhvr>
                                        <p:cTn id="71" dur="500"/>
                                        <p:tgtEl>
                                          <p:spTgt spid="68"/>
                                        </p:tgtEl>
                                      </p:cBhvr>
                                    </p:animEffect>
                                  </p:childTnLst>
                                </p:cTn>
                              </p:par>
                              <p:par>
                                <p:cTn id="72" presetID="23" presetClass="entr" presetSubtype="288" fill="hold" nodeType="withEffect">
                                  <p:stCondLst>
                                    <p:cond delay="2400"/>
                                  </p:stCondLst>
                                  <p:childTnLst>
                                    <p:set>
                                      <p:cBhvr>
                                        <p:cTn id="73" dur="1" fill="hold">
                                          <p:stCondLst>
                                            <p:cond delay="0"/>
                                          </p:stCondLst>
                                        </p:cTn>
                                        <p:tgtEl>
                                          <p:spTgt spid="68"/>
                                        </p:tgtEl>
                                        <p:attrNameLst>
                                          <p:attrName>style.visibility</p:attrName>
                                        </p:attrNameLst>
                                      </p:cBhvr>
                                      <p:to>
                                        <p:strVal val="visible"/>
                                      </p:to>
                                    </p:set>
                                    <p:anim calcmode="lin" valueType="num">
                                      <p:cBhvr>
                                        <p:cTn id="74" dur="500" fill="hold"/>
                                        <p:tgtEl>
                                          <p:spTgt spid="68"/>
                                        </p:tgtEl>
                                        <p:attrNameLst>
                                          <p:attrName>ppt_w</p:attrName>
                                        </p:attrNameLst>
                                      </p:cBhvr>
                                      <p:tavLst>
                                        <p:tav tm="0">
                                          <p:val>
                                            <p:strVal val="4/3*#ppt_w"/>
                                          </p:val>
                                        </p:tav>
                                        <p:tav tm="100000">
                                          <p:val>
                                            <p:strVal val="#ppt_w"/>
                                          </p:val>
                                        </p:tav>
                                      </p:tavLst>
                                    </p:anim>
                                    <p:anim calcmode="lin" valueType="num">
                                      <p:cBhvr>
                                        <p:cTn id="75" dur="500" fill="hold"/>
                                        <p:tgtEl>
                                          <p:spTgt spid="68"/>
                                        </p:tgtEl>
                                        <p:attrNameLst>
                                          <p:attrName>ppt_h</p:attrName>
                                        </p:attrNameLst>
                                      </p:cBhvr>
                                      <p:tavLst>
                                        <p:tav tm="0">
                                          <p:val>
                                            <p:strVal val="4/3*#ppt_h"/>
                                          </p:val>
                                        </p:tav>
                                        <p:tav tm="100000">
                                          <p:val>
                                            <p:strVal val="#ppt_h"/>
                                          </p:val>
                                        </p:tav>
                                      </p:tavLst>
                                    </p:anim>
                                  </p:childTnLst>
                                </p:cTn>
                              </p:par>
                              <p:par>
                                <p:cTn id="76" presetID="8" presetClass="emph" presetSubtype="0" fill="hold" nodeType="withEffect">
                                  <p:stCondLst>
                                    <p:cond delay="2750"/>
                                  </p:stCondLst>
                                  <p:childTnLst>
                                    <p:animRot by="-600000">
                                      <p:cBhvr>
                                        <p:cTn id="77" dur="3750" fill="hold"/>
                                        <p:tgtEl>
                                          <p:spTgt spid="68"/>
                                        </p:tgtEl>
                                        <p:attrNameLst>
                                          <p:attrName>r</p:attrName>
                                        </p:attrNameLst>
                                      </p:cBhvr>
                                    </p:animRot>
                                  </p:childTnLst>
                                </p:cTn>
                              </p:par>
                              <p:par>
                                <p:cTn id="78" presetID="10" presetClass="entr" presetSubtype="0" fill="hold" grpId="1" nodeType="withEffect">
                                  <p:stCondLst>
                                    <p:cond delay="75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par>
                                <p:cTn id="81" presetID="23" presetClass="entr" presetSubtype="16" fill="hold" grpId="0" nodeType="withEffect">
                                  <p:stCondLst>
                                    <p:cond delay="750"/>
                                  </p:stCondLst>
                                  <p:childTnLst>
                                    <p:set>
                                      <p:cBhvr>
                                        <p:cTn id="82" dur="1" fill="hold">
                                          <p:stCondLst>
                                            <p:cond delay="0"/>
                                          </p:stCondLst>
                                        </p:cTn>
                                        <p:tgtEl>
                                          <p:spTgt spid="51"/>
                                        </p:tgtEl>
                                        <p:attrNameLst>
                                          <p:attrName>style.visibility</p:attrName>
                                        </p:attrNameLst>
                                      </p:cBhvr>
                                      <p:to>
                                        <p:strVal val="visible"/>
                                      </p:to>
                                    </p:set>
                                    <p:anim calcmode="lin" valueType="num">
                                      <p:cBhvr>
                                        <p:cTn id="83" dur="500" fill="hold"/>
                                        <p:tgtEl>
                                          <p:spTgt spid="51"/>
                                        </p:tgtEl>
                                        <p:attrNameLst>
                                          <p:attrName>ppt_w</p:attrName>
                                        </p:attrNameLst>
                                      </p:cBhvr>
                                      <p:tavLst>
                                        <p:tav tm="0">
                                          <p:val>
                                            <p:fltVal val="0"/>
                                          </p:val>
                                        </p:tav>
                                        <p:tav tm="100000">
                                          <p:val>
                                            <p:strVal val="#ppt_w"/>
                                          </p:val>
                                        </p:tav>
                                      </p:tavLst>
                                    </p:anim>
                                    <p:anim calcmode="lin" valueType="num">
                                      <p:cBhvr>
                                        <p:cTn id="84" dur="500" fill="hold"/>
                                        <p:tgtEl>
                                          <p:spTgt spid="51"/>
                                        </p:tgtEl>
                                        <p:attrNameLst>
                                          <p:attrName>ppt_h</p:attrName>
                                        </p:attrNameLst>
                                      </p:cBhvr>
                                      <p:tavLst>
                                        <p:tav tm="0">
                                          <p:val>
                                            <p:fltVal val="0"/>
                                          </p:val>
                                        </p:tav>
                                        <p:tav tm="100000">
                                          <p:val>
                                            <p:strVal val="#ppt_h"/>
                                          </p:val>
                                        </p:tav>
                                      </p:tavLst>
                                    </p:anim>
                                  </p:childTnLst>
                                </p:cTn>
                              </p:par>
                              <p:par>
                                <p:cTn id="85" presetID="10" presetClass="entr" presetSubtype="0" fill="hold" nodeType="withEffect">
                                  <p:stCondLst>
                                    <p:cond delay="125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750"/>
                                        <p:tgtEl>
                                          <p:spTgt spid="59"/>
                                        </p:tgtEl>
                                      </p:cBhvr>
                                    </p:animEffect>
                                  </p:childTnLst>
                                </p:cTn>
                              </p:par>
                              <p:par>
                                <p:cTn id="88" presetID="8" presetClass="emph" presetSubtype="0" fill="hold" nodeType="withEffect">
                                  <p:stCondLst>
                                    <p:cond delay="1250"/>
                                  </p:stCondLst>
                                  <p:childTnLst>
                                    <p:animRot by="10800000">
                                      <p:cBhvr>
                                        <p:cTn id="89" dur="5250" fill="hold"/>
                                        <p:tgtEl>
                                          <p:spTgt spid="59"/>
                                        </p:tgtEl>
                                        <p:attrNameLst>
                                          <p:attrName>r</p:attrName>
                                        </p:attrNameLst>
                                      </p:cBhvr>
                                    </p:animRot>
                                  </p:childTnLst>
                                </p:cTn>
                              </p:par>
                              <p:par>
                                <p:cTn id="90" presetID="10" presetClass="entr" presetSubtype="0" fill="hold" grpId="0" nodeType="withEffect">
                                  <p:stCondLst>
                                    <p:cond delay="3000"/>
                                  </p:stCondLst>
                                  <p:childTnLst>
                                    <p:set>
                                      <p:cBhvr>
                                        <p:cTn id="91" dur="1" fill="hold">
                                          <p:stCondLst>
                                            <p:cond delay="0"/>
                                          </p:stCondLst>
                                        </p:cTn>
                                        <p:tgtEl>
                                          <p:spTgt spid="71"/>
                                        </p:tgtEl>
                                        <p:attrNameLst>
                                          <p:attrName>style.visibility</p:attrName>
                                        </p:attrNameLst>
                                      </p:cBhvr>
                                      <p:to>
                                        <p:strVal val="visible"/>
                                      </p:to>
                                    </p:set>
                                    <p:animEffect transition="in" filter="fade">
                                      <p:cBhvr>
                                        <p:cTn id="92" dur="500"/>
                                        <p:tgtEl>
                                          <p:spTgt spid="71"/>
                                        </p:tgtEl>
                                      </p:cBhvr>
                                    </p:animEffect>
                                  </p:childTnLst>
                                </p:cTn>
                              </p:par>
                              <p:par>
                                <p:cTn id="93" presetID="10" presetClass="entr" presetSubtype="0" fill="hold" grpId="0" nodeType="withEffect">
                                  <p:stCondLst>
                                    <p:cond delay="3250"/>
                                  </p:stCondLst>
                                  <p:childTnLst>
                                    <p:set>
                                      <p:cBhvr>
                                        <p:cTn id="94" dur="1" fill="hold">
                                          <p:stCondLst>
                                            <p:cond delay="0"/>
                                          </p:stCondLst>
                                        </p:cTn>
                                        <p:tgtEl>
                                          <p:spTgt spid="72"/>
                                        </p:tgtEl>
                                        <p:attrNameLst>
                                          <p:attrName>style.visibility</p:attrName>
                                        </p:attrNameLst>
                                      </p:cBhvr>
                                      <p:to>
                                        <p:strVal val="visible"/>
                                      </p:to>
                                    </p:set>
                                    <p:animEffect transition="in" filter="fade">
                                      <p:cBhvr>
                                        <p:cTn id="95" dur="500"/>
                                        <p:tgtEl>
                                          <p:spTgt spid="72"/>
                                        </p:tgtEl>
                                      </p:cBhvr>
                                    </p:animEffect>
                                  </p:childTnLst>
                                </p:cTn>
                              </p:par>
                              <p:par>
                                <p:cTn id="96" presetID="10" presetClass="entr" presetSubtype="0" fill="hold" grpId="0" nodeType="withEffect">
                                  <p:stCondLst>
                                    <p:cond delay="3500"/>
                                  </p:stCondLst>
                                  <p:childTnLst>
                                    <p:set>
                                      <p:cBhvr>
                                        <p:cTn id="97" dur="1" fill="hold">
                                          <p:stCondLst>
                                            <p:cond delay="0"/>
                                          </p:stCondLst>
                                        </p:cTn>
                                        <p:tgtEl>
                                          <p:spTgt spid="73"/>
                                        </p:tgtEl>
                                        <p:attrNameLst>
                                          <p:attrName>style.visibility</p:attrName>
                                        </p:attrNameLst>
                                      </p:cBhvr>
                                      <p:to>
                                        <p:strVal val="visible"/>
                                      </p:to>
                                    </p:set>
                                    <p:animEffect transition="in" filter="fade">
                                      <p:cBhvr>
                                        <p:cTn id="98" dur="500"/>
                                        <p:tgtEl>
                                          <p:spTgt spid="73"/>
                                        </p:tgtEl>
                                      </p:cBhvr>
                                    </p:animEffect>
                                  </p:childTnLst>
                                </p:cTn>
                              </p:par>
                              <p:par>
                                <p:cTn id="99" presetID="10" presetClass="entr" presetSubtype="0" fill="hold" grpId="0" nodeType="withEffect">
                                  <p:stCondLst>
                                    <p:cond delay="3750"/>
                                  </p:stCondLst>
                                  <p:childTnLst>
                                    <p:set>
                                      <p:cBhvr>
                                        <p:cTn id="100" dur="1" fill="hold">
                                          <p:stCondLst>
                                            <p:cond delay="0"/>
                                          </p:stCondLst>
                                        </p:cTn>
                                        <p:tgtEl>
                                          <p:spTgt spid="74"/>
                                        </p:tgtEl>
                                        <p:attrNameLst>
                                          <p:attrName>style.visibility</p:attrName>
                                        </p:attrNameLst>
                                      </p:cBhvr>
                                      <p:to>
                                        <p:strVal val="visible"/>
                                      </p:to>
                                    </p:set>
                                    <p:animEffect transition="in" filter="fade">
                                      <p:cBhvr>
                                        <p:cTn id="101" dur="500"/>
                                        <p:tgtEl>
                                          <p:spTgt spid="74"/>
                                        </p:tgtEl>
                                      </p:cBhvr>
                                    </p:animEffect>
                                  </p:childTnLst>
                                </p:cTn>
                              </p:par>
                              <p:par>
                                <p:cTn id="102" presetID="10" presetClass="entr" presetSubtype="0" fill="hold" grpId="0" nodeType="withEffect">
                                  <p:stCondLst>
                                    <p:cond delay="4000"/>
                                  </p:stCondLst>
                                  <p:childTnLst>
                                    <p:set>
                                      <p:cBhvr>
                                        <p:cTn id="103" dur="1" fill="hold">
                                          <p:stCondLst>
                                            <p:cond delay="0"/>
                                          </p:stCondLst>
                                        </p:cTn>
                                        <p:tgtEl>
                                          <p:spTgt spid="75"/>
                                        </p:tgtEl>
                                        <p:attrNameLst>
                                          <p:attrName>style.visibility</p:attrName>
                                        </p:attrNameLst>
                                      </p:cBhvr>
                                      <p:to>
                                        <p:strVal val="visible"/>
                                      </p:to>
                                    </p:set>
                                    <p:animEffect transition="in" filter="fade">
                                      <p:cBhvr>
                                        <p:cTn id="104" dur="500"/>
                                        <p:tgtEl>
                                          <p:spTgt spid="75"/>
                                        </p:tgtEl>
                                      </p:cBhvr>
                                    </p:animEffect>
                                  </p:childTnLst>
                                </p:cTn>
                              </p:par>
                              <p:par>
                                <p:cTn id="105" presetID="10" presetClass="entr" presetSubtype="0" fill="hold" grpId="0" nodeType="withEffect">
                                  <p:stCondLst>
                                    <p:cond delay="4250"/>
                                  </p:stCondLst>
                                  <p:childTnLst>
                                    <p:set>
                                      <p:cBhvr>
                                        <p:cTn id="106" dur="1" fill="hold">
                                          <p:stCondLst>
                                            <p:cond delay="0"/>
                                          </p:stCondLst>
                                        </p:cTn>
                                        <p:tgtEl>
                                          <p:spTgt spid="76"/>
                                        </p:tgtEl>
                                        <p:attrNameLst>
                                          <p:attrName>style.visibility</p:attrName>
                                        </p:attrNameLst>
                                      </p:cBhvr>
                                      <p:to>
                                        <p:strVal val="visible"/>
                                      </p:to>
                                    </p:set>
                                    <p:animEffect transition="in" filter="fade">
                                      <p:cBhvr>
                                        <p:cTn id="107" dur="500"/>
                                        <p:tgtEl>
                                          <p:spTgt spid="76"/>
                                        </p:tgtEl>
                                      </p:cBhvr>
                                    </p:animEffect>
                                  </p:childTnLst>
                                </p:cTn>
                              </p:par>
                              <p:par>
                                <p:cTn id="108" presetID="10" presetClass="entr" presetSubtype="0" fill="hold" grpId="0" nodeType="withEffect">
                                  <p:stCondLst>
                                    <p:cond delay="4500"/>
                                  </p:stCondLst>
                                  <p:childTnLst>
                                    <p:set>
                                      <p:cBhvr>
                                        <p:cTn id="109" dur="1" fill="hold">
                                          <p:stCondLst>
                                            <p:cond delay="0"/>
                                          </p:stCondLst>
                                        </p:cTn>
                                        <p:tgtEl>
                                          <p:spTgt spid="77"/>
                                        </p:tgtEl>
                                        <p:attrNameLst>
                                          <p:attrName>style.visibility</p:attrName>
                                        </p:attrNameLst>
                                      </p:cBhvr>
                                      <p:to>
                                        <p:strVal val="visible"/>
                                      </p:to>
                                    </p:set>
                                    <p:animEffect transition="in" filter="fade">
                                      <p:cBhvr>
                                        <p:cTn id="110" dur="500"/>
                                        <p:tgtEl>
                                          <p:spTgt spid="77"/>
                                        </p:tgtEl>
                                      </p:cBhvr>
                                    </p:animEffect>
                                  </p:childTnLst>
                                </p:cTn>
                              </p:par>
                              <p:par>
                                <p:cTn id="111" presetID="22" presetClass="entr" presetSubtype="8" fill="hold" grpId="0" nodeType="withEffect">
                                  <p:stCondLst>
                                    <p:cond delay="2500"/>
                                  </p:stCondLst>
                                  <p:childTnLst>
                                    <p:set>
                                      <p:cBhvr>
                                        <p:cTn id="112" dur="1" fill="hold">
                                          <p:stCondLst>
                                            <p:cond delay="0"/>
                                          </p:stCondLst>
                                        </p:cTn>
                                        <p:tgtEl>
                                          <p:spTgt spid="39"/>
                                        </p:tgtEl>
                                        <p:attrNameLst>
                                          <p:attrName>style.visibility</p:attrName>
                                        </p:attrNameLst>
                                      </p:cBhvr>
                                      <p:to>
                                        <p:strVal val="visible"/>
                                      </p:to>
                                    </p:set>
                                    <p:animEffect transition="in" filter="wipe(left)">
                                      <p:cBhvr>
                                        <p:cTn id="113" dur="1000"/>
                                        <p:tgtEl>
                                          <p:spTgt spid="39"/>
                                        </p:tgtEl>
                                      </p:cBhvr>
                                    </p:animEffect>
                                  </p:childTnLst>
                                </p:cTn>
                              </p:par>
                              <p:par>
                                <p:cTn id="114" presetID="22" presetClass="entr" presetSubtype="8" fill="hold" nodeType="withEffect">
                                  <p:stCondLst>
                                    <p:cond delay="3000"/>
                                  </p:stCondLst>
                                  <p:childTnLst>
                                    <p:set>
                                      <p:cBhvr>
                                        <p:cTn id="115" dur="1" fill="hold">
                                          <p:stCondLst>
                                            <p:cond delay="0"/>
                                          </p:stCondLst>
                                        </p:cTn>
                                        <p:tgtEl>
                                          <p:spTgt spid="40"/>
                                        </p:tgtEl>
                                        <p:attrNameLst>
                                          <p:attrName>style.visibility</p:attrName>
                                        </p:attrNameLst>
                                      </p:cBhvr>
                                      <p:to>
                                        <p:strVal val="visible"/>
                                      </p:to>
                                    </p:set>
                                    <p:animEffect transition="in" filter="wipe(left)">
                                      <p:cBhvr>
                                        <p:cTn id="116" dur="1000"/>
                                        <p:tgtEl>
                                          <p:spTgt spid="40"/>
                                        </p:tgtEl>
                                      </p:cBhvr>
                                    </p:animEffect>
                                  </p:childTnLst>
                                </p:cTn>
                              </p:par>
                              <p:par>
                                <p:cTn id="117" presetID="22" presetClass="entr" presetSubtype="8" fill="hold" grpId="0" nodeType="withEffect">
                                  <p:stCondLst>
                                    <p:cond delay="3200"/>
                                  </p:stCondLst>
                                  <p:iterate type="lt">
                                    <p:tmPct val="0"/>
                                  </p:iterate>
                                  <p:childTnLst>
                                    <p:set>
                                      <p:cBhvr>
                                        <p:cTn id="118" dur="1" fill="hold">
                                          <p:stCondLst>
                                            <p:cond delay="0"/>
                                          </p:stCondLst>
                                        </p:cTn>
                                        <p:tgtEl>
                                          <p:spTgt spid="46">
                                            <p:txEl>
                                              <p:pRg st="0" end="0"/>
                                            </p:txEl>
                                          </p:spTgt>
                                        </p:tgtEl>
                                        <p:attrNameLst>
                                          <p:attrName>style.visibility</p:attrName>
                                        </p:attrNameLst>
                                      </p:cBhvr>
                                      <p:to>
                                        <p:strVal val="visible"/>
                                      </p:to>
                                    </p:set>
                                    <p:animEffect transition="in" filter="wipe(left)">
                                      <p:cBhvr>
                                        <p:cTn id="119" dur="500"/>
                                        <p:tgtEl>
                                          <p:spTgt spid="46">
                                            <p:txEl>
                                              <p:pRg st="0" end="0"/>
                                            </p:txEl>
                                          </p:spTgt>
                                        </p:tgtEl>
                                      </p:cBhvr>
                                    </p:animEffect>
                                  </p:childTnLst>
                                </p:cTn>
                              </p:par>
                              <p:par>
                                <p:cTn id="120" presetID="22" presetClass="exit" presetSubtype="8" fill="hold" grpId="1" nodeType="withEffect">
                                  <p:stCondLst>
                                    <p:cond delay="4000"/>
                                  </p:stCondLst>
                                  <p:iterate type="lt">
                                    <p:tmPct val="0"/>
                                  </p:iterate>
                                  <p:childTnLst>
                                    <p:animEffect transition="out" filter="wipe(left)">
                                      <p:cBhvr>
                                        <p:cTn id="121" dur="500"/>
                                        <p:tgtEl>
                                          <p:spTgt spid="46">
                                            <p:txEl>
                                              <p:pRg st="0" end="0"/>
                                            </p:txEl>
                                          </p:spTgt>
                                        </p:tgtEl>
                                      </p:cBhvr>
                                    </p:animEffect>
                                    <p:set>
                                      <p:cBhvr>
                                        <p:cTn id="122" dur="1" fill="hold">
                                          <p:stCondLst>
                                            <p:cond delay="499"/>
                                          </p:stCondLst>
                                        </p:cTn>
                                        <p:tgtEl>
                                          <p:spTgt spid="46">
                                            <p:txEl>
                                              <p:pRg st="0" end="0"/>
                                            </p:txEl>
                                          </p:spTgt>
                                        </p:tgtEl>
                                        <p:attrNameLst>
                                          <p:attrName>style.visibility</p:attrName>
                                        </p:attrNameLst>
                                      </p:cBhvr>
                                      <p:to>
                                        <p:strVal val="hidden"/>
                                      </p:to>
                                    </p:set>
                                  </p:childTnLst>
                                </p:cTn>
                              </p:par>
                              <p:par>
                                <p:cTn id="123" presetID="22" presetClass="entr" presetSubtype="2" fill="hold" grpId="2" nodeType="withEffect">
                                  <p:stCondLst>
                                    <p:cond delay="4500"/>
                                  </p:stCondLst>
                                  <p:iterate type="lt">
                                    <p:tmPct val="0"/>
                                  </p:iterate>
                                  <p:childTnLst>
                                    <p:set>
                                      <p:cBhvr>
                                        <p:cTn id="124" dur="1" fill="hold">
                                          <p:stCondLst>
                                            <p:cond delay="0"/>
                                          </p:stCondLst>
                                        </p:cTn>
                                        <p:tgtEl>
                                          <p:spTgt spid="46">
                                            <p:txEl>
                                              <p:pRg st="0" end="0"/>
                                            </p:txEl>
                                          </p:spTgt>
                                        </p:tgtEl>
                                        <p:attrNameLst>
                                          <p:attrName>style.visibility</p:attrName>
                                        </p:attrNameLst>
                                      </p:cBhvr>
                                      <p:to>
                                        <p:strVal val="visible"/>
                                      </p:to>
                                    </p:set>
                                    <p:animEffect transition="in" filter="wipe(right)">
                                      <p:cBhvr>
                                        <p:cTn id="125" dur="500"/>
                                        <p:tgtEl>
                                          <p:spTgt spid="46">
                                            <p:txEl>
                                              <p:pRg st="0" end="0"/>
                                            </p:txEl>
                                          </p:spTgt>
                                        </p:tgtEl>
                                      </p:cBhvr>
                                    </p:animEffect>
                                  </p:childTnLst>
                                </p:cTn>
                              </p:par>
                              <p:par>
                                <p:cTn id="126" presetID="22" presetClass="exit" presetSubtype="8" fill="hold" grpId="4" nodeType="withEffect">
                                  <p:stCondLst>
                                    <p:cond delay="5000"/>
                                  </p:stCondLst>
                                  <p:iterate type="lt">
                                    <p:tmPct val="0"/>
                                  </p:iterate>
                                  <p:childTnLst>
                                    <p:animEffect transition="out" filter="wipe(left)">
                                      <p:cBhvr>
                                        <p:cTn id="127" dur="500"/>
                                        <p:tgtEl>
                                          <p:spTgt spid="46">
                                            <p:txEl>
                                              <p:pRg st="0" end="0"/>
                                            </p:txEl>
                                          </p:spTgt>
                                        </p:tgtEl>
                                      </p:cBhvr>
                                    </p:animEffect>
                                    <p:set>
                                      <p:cBhvr>
                                        <p:cTn id="128" dur="1" fill="hold">
                                          <p:stCondLst>
                                            <p:cond delay="499"/>
                                          </p:stCondLst>
                                        </p:cTn>
                                        <p:tgtEl>
                                          <p:spTgt spid="46">
                                            <p:txEl>
                                              <p:pRg st="0" end="0"/>
                                            </p:txEl>
                                          </p:spTgt>
                                        </p:tgtEl>
                                        <p:attrNameLst>
                                          <p:attrName>style.visibility</p:attrName>
                                        </p:attrNameLst>
                                      </p:cBhvr>
                                      <p:to>
                                        <p:strVal val="hidden"/>
                                      </p:to>
                                    </p:set>
                                  </p:childTnLst>
                                </p:cTn>
                              </p:par>
                              <p:par>
                                <p:cTn id="129" presetID="22" presetClass="entr" presetSubtype="2" fill="hold" grpId="3" nodeType="withEffect">
                                  <p:stCondLst>
                                    <p:cond delay="5500"/>
                                  </p:stCondLst>
                                  <p:iterate type="lt">
                                    <p:tmPct val="0"/>
                                  </p:iterate>
                                  <p:childTnLst>
                                    <p:set>
                                      <p:cBhvr>
                                        <p:cTn id="130" dur="1" fill="hold">
                                          <p:stCondLst>
                                            <p:cond delay="0"/>
                                          </p:stCondLst>
                                        </p:cTn>
                                        <p:tgtEl>
                                          <p:spTgt spid="46">
                                            <p:txEl>
                                              <p:pRg st="0" end="0"/>
                                            </p:txEl>
                                          </p:spTgt>
                                        </p:tgtEl>
                                        <p:attrNameLst>
                                          <p:attrName>style.visibility</p:attrName>
                                        </p:attrNameLst>
                                      </p:cBhvr>
                                      <p:to>
                                        <p:strVal val="visible"/>
                                      </p:to>
                                    </p:set>
                                    <p:animEffect transition="in" filter="wipe(right)">
                                      <p:cBhvr>
                                        <p:cTn id="131" dur="500"/>
                                        <p:tgtEl>
                                          <p:spTgt spid="46">
                                            <p:txEl>
                                              <p:pRg st="0" end="0"/>
                                            </p:txEl>
                                          </p:spTgt>
                                        </p:tgtEl>
                                      </p:cBhvr>
                                    </p:animEffect>
                                  </p:childTnLst>
                                </p:cTn>
                              </p:par>
                              <p:par>
                                <p:cTn id="132" presetID="22" presetClass="entr" presetSubtype="1" fill="hold" nodeType="withEffect">
                                  <p:stCondLst>
                                    <p:cond delay="4000"/>
                                  </p:stCondLst>
                                  <p:childTnLst>
                                    <p:set>
                                      <p:cBhvr>
                                        <p:cTn id="133" dur="1" fill="hold">
                                          <p:stCondLst>
                                            <p:cond delay="0"/>
                                          </p:stCondLst>
                                        </p:cTn>
                                        <p:tgtEl>
                                          <p:spTgt spid="47"/>
                                        </p:tgtEl>
                                        <p:attrNameLst>
                                          <p:attrName>style.visibility</p:attrName>
                                        </p:attrNameLst>
                                      </p:cBhvr>
                                      <p:to>
                                        <p:strVal val="visible"/>
                                      </p:to>
                                    </p:set>
                                    <p:animEffect transition="in" filter="wipe(up)">
                                      <p:cBhvr>
                                        <p:cTn id="134" dur="500"/>
                                        <p:tgtEl>
                                          <p:spTgt spid="47"/>
                                        </p:tgtEl>
                                      </p:cBhvr>
                                    </p:animEffect>
                                  </p:childTnLst>
                                </p:cTn>
                              </p:par>
                              <p:par>
                                <p:cTn id="135" presetID="22" presetClass="entr" presetSubtype="2" fill="hold" nodeType="withEffect">
                                  <p:stCondLst>
                                    <p:cond delay="4000"/>
                                  </p:stCondLst>
                                  <p:childTnLst>
                                    <p:set>
                                      <p:cBhvr>
                                        <p:cTn id="136" dur="1" fill="hold">
                                          <p:stCondLst>
                                            <p:cond delay="0"/>
                                          </p:stCondLst>
                                        </p:cTn>
                                        <p:tgtEl>
                                          <p:spTgt spid="43"/>
                                        </p:tgtEl>
                                        <p:attrNameLst>
                                          <p:attrName>style.visibility</p:attrName>
                                        </p:attrNameLst>
                                      </p:cBhvr>
                                      <p:to>
                                        <p:strVal val="visible"/>
                                      </p:to>
                                    </p:set>
                                    <p:animEffect transition="in" filter="wipe(right)">
                                      <p:cBhvr>
                                        <p:cTn id="137" dur="1000"/>
                                        <p:tgtEl>
                                          <p:spTgt spid="43"/>
                                        </p:tgtEl>
                                      </p:cBhvr>
                                    </p:animEffect>
                                  </p:childTnLst>
                                </p:cTn>
                              </p:par>
                              <p:par>
                                <p:cTn id="138" presetID="1" presetClass="mediacall" presetSubtype="0" fill="hold" nodeType="withEffect">
                                  <p:stCondLst>
                                    <p:cond delay="0"/>
                                  </p:stCondLst>
                                  <p:childTnLst>
                                    <p:cmd type="call" cmd="playFrom(0.0)">
                                      <p:cBhvr>
                                        <p:cTn id="139" dur="2606" fill="hold"/>
                                        <p:tgtEl>
                                          <p:spTgt spid="183"/>
                                        </p:tgtEl>
                                      </p:cBhvr>
                                    </p:cmd>
                                  </p:childTnLst>
                                </p:cTn>
                              </p:par>
                              <p:par>
                                <p:cTn id="140" presetID="1" presetClass="mediacall" presetSubtype="0" fill="hold" nodeType="withEffect">
                                  <p:stCondLst>
                                    <p:cond delay="3000"/>
                                  </p:stCondLst>
                                  <p:childTnLst>
                                    <p:cmd type="call" cmd="playFrom(0.0)">
                                      <p:cBhvr>
                                        <p:cTn id="141" dur="2606" fill="hold"/>
                                        <p:tgtEl>
                                          <p:spTgt spid="18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42" fill="hold" display="0">
                  <p:stCondLst>
                    <p:cond delay="indefinite"/>
                  </p:stCondLst>
                  <p:endCondLst>
                    <p:cond evt="onStopAudio" delay="0">
                      <p:tgtEl>
                        <p:sldTgt/>
                      </p:tgtEl>
                    </p:cond>
                  </p:endCondLst>
                </p:cTn>
                <p:tgtEl>
                  <p:spTgt spid="183"/>
                </p:tgtEl>
              </p:cMediaNode>
            </p:audio>
            <p:audio>
              <p:cMediaNode vol="100000">
                <p:cTn id="143" fill="hold" display="0">
                  <p:stCondLst>
                    <p:cond delay="indefinite"/>
                  </p:stCondLst>
                  <p:endCondLst>
                    <p:cond evt="onStopAudio" delay="0">
                      <p:tgtEl>
                        <p:sldTgt/>
                      </p:tgtEl>
                    </p:cond>
                  </p:endCondLst>
                </p:cTn>
                <p:tgtEl>
                  <p:spTgt spid="184"/>
                </p:tgtEl>
              </p:cMediaNode>
            </p:audio>
          </p:childTnLst>
        </p:cTn>
      </p:par>
    </p:tnLst>
    <p:bldLst>
      <p:bldP spid="39" grpId="0" animBg="1"/>
      <p:bldP spid="46" grpId="0" build="p"/>
      <p:bldP spid="46" grpId="1" build="p"/>
      <p:bldP spid="46" grpId="2" build="p"/>
      <p:bldP spid="46" grpId="3" build="p"/>
      <p:bldP spid="46" grpId="4" build="p"/>
      <p:bldP spid="50" grpId="0" animBg="1"/>
      <p:bldP spid="50" grpId="1" animBg="1"/>
      <p:bldP spid="51" grpId="0" animBg="1"/>
      <p:bldP spid="51" grpId="1" animBg="1"/>
      <p:bldP spid="52" grpId="0" animBg="1"/>
      <p:bldP spid="71" grpId="0" animBg="1"/>
      <p:bldP spid="72" grpId="0" animBg="1"/>
      <p:bldP spid="73" grpId="0" animBg="1"/>
      <p:bldP spid="74" grpId="0" animBg="1"/>
      <p:bldP spid="75" grpId="0" animBg="1"/>
      <p:bldP spid="76" grpId="0" animBg="1"/>
      <p:bldP spid="77"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home">
    <p:spTree>
      <p:nvGrpSpPr>
        <p:cNvPr id="1" name=""/>
        <p:cNvGrpSpPr/>
        <p:nvPr/>
      </p:nvGrpSpPr>
      <p:grpSpPr>
        <a:xfrm>
          <a:off x="0" y="0"/>
          <a:ext cx="0" cy="0"/>
          <a:chOff x="0" y="0"/>
          <a:chExt cx="0" cy="0"/>
        </a:xfrm>
      </p:grpSpPr>
      <p:pic>
        <p:nvPicPr>
          <p:cNvPr id="2" name="bg">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236884771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5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9" name="组合 38"/>
          <p:cNvGrpSpPr/>
          <p:nvPr userDrawn="1"/>
        </p:nvGrpSpPr>
        <p:grpSpPr>
          <a:xfrm>
            <a:off x="3098008" y="1097758"/>
            <a:ext cx="2947988" cy="2947988"/>
            <a:chOff x="4130675" y="1463675"/>
            <a:chExt cx="3930650" cy="3930650"/>
          </a:xfrm>
        </p:grpSpPr>
        <p:sp>
          <p:nvSpPr>
            <p:cNvPr id="40" name="椭圆 39"/>
            <p:cNvSpPr/>
            <p:nvPr/>
          </p:nvSpPr>
          <p:spPr>
            <a:xfrm>
              <a:off x="4130675" y="1463675"/>
              <a:ext cx="3930650" cy="3930650"/>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white"/>
                </a:solidFill>
              </a:endParaRPr>
            </a:p>
          </p:txBody>
        </p:sp>
        <p:sp>
          <p:nvSpPr>
            <p:cNvPr id="41" name="椭圆 40"/>
            <p:cNvSpPr/>
            <p:nvPr/>
          </p:nvSpPr>
          <p:spPr>
            <a:xfrm>
              <a:off x="4286250" y="1619250"/>
              <a:ext cx="3619501" cy="3619501"/>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white"/>
                </a:solidFill>
              </a:endParaRPr>
            </a:p>
          </p:txBody>
        </p:sp>
      </p:grpSp>
      <p:sp>
        <p:nvSpPr>
          <p:cNvPr id="42" name="椭圆 41"/>
          <p:cNvSpPr/>
          <p:nvPr userDrawn="1"/>
        </p:nvSpPr>
        <p:spPr>
          <a:xfrm>
            <a:off x="3425430" y="1425180"/>
            <a:ext cx="2293144" cy="2293144"/>
          </a:xfrm>
          <a:prstGeom prst="ellipse">
            <a:avLst/>
          </a:prstGeom>
          <a:noFill/>
          <a:ln w="95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prstClr val="white"/>
              </a:solidFill>
            </a:endParaRPr>
          </a:p>
        </p:txBody>
      </p:sp>
      <p:grpSp>
        <p:nvGrpSpPr>
          <p:cNvPr id="43" name="组合 42"/>
          <p:cNvGrpSpPr/>
          <p:nvPr userDrawn="1"/>
        </p:nvGrpSpPr>
        <p:grpSpPr>
          <a:xfrm>
            <a:off x="3291324" y="1291074"/>
            <a:ext cx="2561352" cy="2561352"/>
            <a:chOff x="4388432" y="1721432"/>
            <a:chExt cx="3415136" cy="3415136"/>
          </a:xfrm>
        </p:grpSpPr>
        <p:sp>
          <p:nvSpPr>
            <p:cNvPr id="44" name="空心弧 43"/>
            <p:cNvSpPr/>
            <p:nvPr/>
          </p:nvSpPr>
          <p:spPr>
            <a:xfrm rot="12266387">
              <a:off x="4388432" y="1721432"/>
              <a:ext cx="3415136" cy="3415136"/>
            </a:xfrm>
            <a:prstGeom prst="blockArc">
              <a:avLst>
                <a:gd name="adj1" fmla="val 12056633"/>
                <a:gd name="adj2" fmla="val 12050576"/>
                <a:gd name="adj3" fmla="val 198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45" name="空心弧 44"/>
            <p:cNvSpPr/>
            <p:nvPr/>
          </p:nvSpPr>
          <p:spPr>
            <a:xfrm rot="12266387">
              <a:off x="4388432" y="1721432"/>
              <a:ext cx="3415136" cy="3415136"/>
            </a:xfrm>
            <a:prstGeom prst="blockArc">
              <a:avLst>
                <a:gd name="adj1" fmla="val 10800000"/>
                <a:gd name="adj2" fmla="val 12050576"/>
                <a:gd name="adj3" fmla="val 198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grpSp>
        <p:nvGrpSpPr>
          <p:cNvPr id="46" name="组合 45"/>
          <p:cNvGrpSpPr/>
          <p:nvPr userDrawn="1"/>
        </p:nvGrpSpPr>
        <p:grpSpPr>
          <a:xfrm>
            <a:off x="3291324" y="1291074"/>
            <a:ext cx="2561352" cy="2561352"/>
            <a:chOff x="4388432" y="1721432"/>
            <a:chExt cx="3415136" cy="3415136"/>
          </a:xfrm>
        </p:grpSpPr>
        <p:sp>
          <p:nvSpPr>
            <p:cNvPr id="47" name="空心弧 46"/>
            <p:cNvSpPr/>
            <p:nvPr/>
          </p:nvSpPr>
          <p:spPr>
            <a:xfrm rot="14748100">
              <a:off x="4388432" y="1721432"/>
              <a:ext cx="3415136" cy="3415136"/>
            </a:xfrm>
            <a:prstGeom prst="blockArc">
              <a:avLst>
                <a:gd name="adj1" fmla="val 11882396"/>
                <a:gd name="adj2" fmla="val 11855317"/>
                <a:gd name="adj3" fmla="val 2346"/>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48" name="空心弧 47"/>
            <p:cNvSpPr/>
            <p:nvPr/>
          </p:nvSpPr>
          <p:spPr>
            <a:xfrm rot="14748100">
              <a:off x="4388432" y="1721432"/>
              <a:ext cx="3415136" cy="3415136"/>
            </a:xfrm>
            <a:prstGeom prst="blockArc">
              <a:avLst>
                <a:gd name="adj1" fmla="val 10800000"/>
                <a:gd name="adj2" fmla="val 11855317"/>
                <a:gd name="adj3" fmla="val 23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grpSp>
        <p:nvGrpSpPr>
          <p:cNvPr id="49" name="组合 48"/>
          <p:cNvGrpSpPr/>
          <p:nvPr userDrawn="1"/>
        </p:nvGrpSpPr>
        <p:grpSpPr>
          <a:xfrm>
            <a:off x="3240084" y="1239834"/>
            <a:ext cx="2663861" cy="2663861"/>
            <a:chOff x="4320093" y="1653093"/>
            <a:chExt cx="3551814" cy="3551814"/>
          </a:xfrm>
        </p:grpSpPr>
        <p:sp>
          <p:nvSpPr>
            <p:cNvPr id="50" name="空心弧 49"/>
            <p:cNvSpPr/>
            <p:nvPr/>
          </p:nvSpPr>
          <p:spPr>
            <a:xfrm rot="19607312">
              <a:off x="4320093" y="1653093"/>
              <a:ext cx="3551814" cy="3551814"/>
            </a:xfrm>
            <a:prstGeom prst="blockArc">
              <a:avLst>
                <a:gd name="adj1" fmla="val 12565105"/>
                <a:gd name="adj2" fmla="val 12562043"/>
                <a:gd name="adj3" fmla="val 208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51" name="空心弧 50"/>
            <p:cNvSpPr/>
            <p:nvPr/>
          </p:nvSpPr>
          <p:spPr>
            <a:xfrm rot="19607312">
              <a:off x="4320093" y="1653093"/>
              <a:ext cx="3551814" cy="3551814"/>
            </a:xfrm>
            <a:prstGeom prst="blockArc">
              <a:avLst>
                <a:gd name="adj1" fmla="val 10800000"/>
                <a:gd name="adj2" fmla="val 12562043"/>
                <a:gd name="adj3" fmla="val 20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grpSp>
        <p:nvGrpSpPr>
          <p:cNvPr id="52" name="组合 51"/>
          <p:cNvGrpSpPr/>
          <p:nvPr userDrawn="1"/>
        </p:nvGrpSpPr>
        <p:grpSpPr>
          <a:xfrm>
            <a:off x="3325677" y="1325427"/>
            <a:ext cx="2492675" cy="2492675"/>
            <a:chOff x="4434217" y="1767217"/>
            <a:chExt cx="3323566" cy="3323566"/>
          </a:xfrm>
        </p:grpSpPr>
        <p:sp>
          <p:nvSpPr>
            <p:cNvPr id="53" name="空心弧 52"/>
            <p:cNvSpPr/>
            <p:nvPr/>
          </p:nvSpPr>
          <p:spPr>
            <a:xfrm rot="20846897">
              <a:off x="4434217" y="1767217"/>
              <a:ext cx="3323566" cy="3323566"/>
            </a:xfrm>
            <a:prstGeom prst="blockArc">
              <a:avLst>
                <a:gd name="adj1" fmla="val 15583287"/>
                <a:gd name="adj2" fmla="val 15572066"/>
                <a:gd name="adj3" fmla="val 27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54" name="空心弧 53"/>
            <p:cNvSpPr/>
            <p:nvPr/>
          </p:nvSpPr>
          <p:spPr>
            <a:xfrm rot="20846897">
              <a:off x="4434217" y="1767217"/>
              <a:ext cx="3323566" cy="3323566"/>
            </a:xfrm>
            <a:prstGeom prst="blockArc">
              <a:avLst>
                <a:gd name="adj1" fmla="val 10800000"/>
                <a:gd name="adj2" fmla="val 15572066"/>
                <a:gd name="adj3" fmla="val 270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grpSp>
        <p:nvGrpSpPr>
          <p:cNvPr id="55" name="组合 54"/>
          <p:cNvGrpSpPr/>
          <p:nvPr userDrawn="1"/>
        </p:nvGrpSpPr>
        <p:grpSpPr>
          <a:xfrm>
            <a:off x="3532824" y="1532574"/>
            <a:ext cx="2078352" cy="2078352"/>
            <a:chOff x="4710432" y="2043432"/>
            <a:chExt cx="2771136" cy="2771136"/>
          </a:xfrm>
        </p:grpSpPr>
        <p:sp>
          <p:nvSpPr>
            <p:cNvPr id="56" name="空心弧 55"/>
            <p:cNvSpPr/>
            <p:nvPr/>
          </p:nvSpPr>
          <p:spPr>
            <a:xfrm rot="1544017">
              <a:off x="4710432" y="2043432"/>
              <a:ext cx="2771136" cy="2771136"/>
            </a:xfrm>
            <a:prstGeom prst="blockArc">
              <a:avLst>
                <a:gd name="adj1" fmla="val 12127693"/>
                <a:gd name="adj2" fmla="val 12115362"/>
                <a:gd name="adj3" fmla="val 291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57" name="空心弧 56"/>
            <p:cNvSpPr/>
            <p:nvPr/>
          </p:nvSpPr>
          <p:spPr>
            <a:xfrm rot="1544017">
              <a:off x="4710432" y="2043432"/>
              <a:ext cx="2771136" cy="2771136"/>
            </a:xfrm>
            <a:prstGeom prst="blockArc">
              <a:avLst>
                <a:gd name="adj1" fmla="val 10800000"/>
                <a:gd name="adj2" fmla="val 12115362"/>
                <a:gd name="adj3" fmla="val 29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grpSp>
        <p:nvGrpSpPr>
          <p:cNvPr id="58" name="组合 57"/>
          <p:cNvGrpSpPr/>
          <p:nvPr userDrawn="1"/>
        </p:nvGrpSpPr>
        <p:grpSpPr>
          <a:xfrm>
            <a:off x="3610199" y="1609949"/>
            <a:ext cx="1923603" cy="1923603"/>
            <a:chOff x="4813598" y="2146598"/>
            <a:chExt cx="2564804" cy="2564804"/>
          </a:xfrm>
        </p:grpSpPr>
        <p:grpSp>
          <p:nvGrpSpPr>
            <p:cNvPr id="59" name="组合 58"/>
            <p:cNvGrpSpPr/>
            <p:nvPr/>
          </p:nvGrpSpPr>
          <p:grpSpPr>
            <a:xfrm>
              <a:off x="4813598" y="2146598"/>
              <a:ext cx="2564804" cy="2564804"/>
              <a:chOff x="4813598" y="2146598"/>
              <a:chExt cx="2564804" cy="2564804"/>
            </a:xfrm>
          </p:grpSpPr>
          <p:sp>
            <p:nvSpPr>
              <p:cNvPr id="63" name="空心弧 62"/>
              <p:cNvSpPr/>
              <p:nvPr/>
            </p:nvSpPr>
            <p:spPr>
              <a:xfrm rot="2432904">
                <a:off x="4813598" y="2146598"/>
                <a:ext cx="2564804" cy="2564804"/>
              </a:xfrm>
              <a:prstGeom prst="blockArc">
                <a:avLst>
                  <a:gd name="adj1" fmla="val 19483483"/>
                  <a:gd name="adj2" fmla="val 19482871"/>
                  <a:gd name="adj3" fmla="val 29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64" name="空心弧 63"/>
              <p:cNvSpPr/>
              <p:nvPr/>
            </p:nvSpPr>
            <p:spPr>
              <a:xfrm rot="2432904">
                <a:off x="4813598" y="2146598"/>
                <a:ext cx="2564804" cy="2564804"/>
              </a:xfrm>
              <a:prstGeom prst="blockArc">
                <a:avLst>
                  <a:gd name="adj1" fmla="val 10800000"/>
                  <a:gd name="adj2" fmla="val 19482871"/>
                  <a:gd name="adj3" fmla="val 292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grpSp>
          <p:nvGrpSpPr>
            <p:cNvPr id="60" name="组合 59"/>
            <p:cNvGrpSpPr/>
            <p:nvPr/>
          </p:nvGrpSpPr>
          <p:grpSpPr>
            <a:xfrm>
              <a:off x="4813598" y="2146598"/>
              <a:ext cx="2564804" cy="2564804"/>
              <a:chOff x="4813598" y="2146598"/>
              <a:chExt cx="2564804" cy="2564804"/>
            </a:xfrm>
          </p:grpSpPr>
          <p:sp>
            <p:nvSpPr>
              <p:cNvPr id="61" name="空心弧 60"/>
              <p:cNvSpPr/>
              <p:nvPr/>
            </p:nvSpPr>
            <p:spPr>
              <a:xfrm rot="11850303">
                <a:off x="4813598" y="2146598"/>
                <a:ext cx="2564804" cy="2564804"/>
              </a:xfrm>
              <a:prstGeom prst="blockArc">
                <a:avLst>
                  <a:gd name="adj1" fmla="val 12372886"/>
                  <a:gd name="adj2" fmla="val 12342434"/>
                  <a:gd name="adj3" fmla="val 297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62" name="空心弧 61"/>
              <p:cNvSpPr/>
              <p:nvPr/>
            </p:nvSpPr>
            <p:spPr>
              <a:xfrm rot="11850303">
                <a:off x="4813598" y="2146598"/>
                <a:ext cx="2564804" cy="2564804"/>
              </a:xfrm>
              <a:prstGeom prst="blockArc">
                <a:avLst>
                  <a:gd name="adj1" fmla="val 10800000"/>
                  <a:gd name="adj2" fmla="val 12342434"/>
                  <a:gd name="adj3" fmla="val 2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grpSp>
      <p:grpSp>
        <p:nvGrpSpPr>
          <p:cNvPr id="65" name="组合 64"/>
          <p:cNvGrpSpPr/>
          <p:nvPr userDrawn="1"/>
        </p:nvGrpSpPr>
        <p:grpSpPr>
          <a:xfrm>
            <a:off x="3730188" y="1729938"/>
            <a:ext cx="1683653" cy="1683653"/>
            <a:chOff x="4973565" y="2306565"/>
            <a:chExt cx="2244870" cy="2244870"/>
          </a:xfrm>
        </p:grpSpPr>
        <p:sp>
          <p:nvSpPr>
            <p:cNvPr id="66" name="空心弧 65"/>
            <p:cNvSpPr/>
            <p:nvPr/>
          </p:nvSpPr>
          <p:spPr>
            <a:xfrm rot="6417706">
              <a:off x="4973565" y="2306565"/>
              <a:ext cx="2244870" cy="2244870"/>
            </a:xfrm>
            <a:prstGeom prst="blockArc">
              <a:avLst>
                <a:gd name="adj1" fmla="val 6068719"/>
                <a:gd name="adj2" fmla="val 6051045"/>
                <a:gd name="adj3" fmla="val 110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67" name="空心弧 66"/>
            <p:cNvSpPr/>
            <p:nvPr/>
          </p:nvSpPr>
          <p:spPr>
            <a:xfrm rot="6417706">
              <a:off x="4973565" y="2306565"/>
              <a:ext cx="2244870" cy="2244870"/>
            </a:xfrm>
            <a:prstGeom prst="blockArc">
              <a:avLst>
                <a:gd name="adj1" fmla="val 10800000"/>
                <a:gd name="adj2" fmla="val 6051045"/>
                <a:gd name="adj3" fmla="val 110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grpSp>
        <p:nvGrpSpPr>
          <p:cNvPr id="68" name="组合 67"/>
          <p:cNvGrpSpPr/>
          <p:nvPr userDrawn="1"/>
        </p:nvGrpSpPr>
        <p:grpSpPr>
          <a:xfrm>
            <a:off x="2967477" y="972279"/>
            <a:ext cx="3209046" cy="3198971"/>
            <a:chOff x="3945398" y="1296353"/>
            <a:chExt cx="4278728" cy="4265294"/>
          </a:xfrm>
          <a:solidFill>
            <a:srgbClr val="00B0F0"/>
          </a:solidFill>
        </p:grpSpPr>
        <p:sp>
          <p:nvSpPr>
            <p:cNvPr id="69" name="椭圆 68"/>
            <p:cNvSpPr>
              <a:spLocks noChangeAspect="1"/>
            </p:cNvSpPr>
            <p:nvPr/>
          </p:nvSpPr>
          <p:spPr>
            <a:xfrm rot="5400000">
              <a:off x="8164972" y="340994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70" name="椭圆 69"/>
            <p:cNvSpPr>
              <a:spLocks noChangeAspect="1"/>
            </p:cNvSpPr>
            <p:nvPr/>
          </p:nvSpPr>
          <p:spPr>
            <a:xfrm rot="5400000">
              <a:off x="3945398" y="340994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71" name="椭圆 70"/>
            <p:cNvSpPr>
              <a:spLocks noChangeAspect="1"/>
            </p:cNvSpPr>
            <p:nvPr/>
          </p:nvSpPr>
          <p:spPr>
            <a:xfrm>
              <a:off x="6055185" y="129635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72" name="椭圆 71"/>
            <p:cNvSpPr>
              <a:spLocks noChangeAspect="1"/>
            </p:cNvSpPr>
            <p:nvPr/>
          </p:nvSpPr>
          <p:spPr>
            <a:xfrm>
              <a:off x="6055185" y="551592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73" name="椭圆 72"/>
            <p:cNvSpPr>
              <a:spLocks noChangeAspect="1"/>
            </p:cNvSpPr>
            <p:nvPr/>
          </p:nvSpPr>
          <p:spPr>
            <a:xfrm rot="8100000">
              <a:off x="7562292" y="490067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74" name="椭圆 73"/>
            <p:cNvSpPr>
              <a:spLocks noChangeAspect="1"/>
            </p:cNvSpPr>
            <p:nvPr/>
          </p:nvSpPr>
          <p:spPr>
            <a:xfrm rot="8100000">
              <a:off x="4578602" y="191698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75" name="椭圆 74"/>
            <p:cNvSpPr>
              <a:spLocks noChangeAspect="1"/>
            </p:cNvSpPr>
            <p:nvPr/>
          </p:nvSpPr>
          <p:spPr>
            <a:xfrm rot="2700000">
              <a:off x="7564985" y="191429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76" name="椭圆 75"/>
            <p:cNvSpPr>
              <a:spLocks noChangeAspect="1"/>
            </p:cNvSpPr>
            <p:nvPr/>
          </p:nvSpPr>
          <p:spPr>
            <a:xfrm rot="2700000">
              <a:off x="4581295" y="489798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77" name="椭圆 76"/>
            <p:cNvSpPr>
              <a:spLocks noChangeAspect="1"/>
            </p:cNvSpPr>
            <p:nvPr/>
          </p:nvSpPr>
          <p:spPr>
            <a:xfrm rot="6300000">
              <a:off x="8101381" y="395354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78" name="椭圆 77"/>
            <p:cNvSpPr>
              <a:spLocks noChangeAspect="1"/>
            </p:cNvSpPr>
            <p:nvPr/>
          </p:nvSpPr>
          <p:spPr>
            <a:xfrm rot="6300000">
              <a:off x="4025585" y="286144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79" name="椭圆 78"/>
            <p:cNvSpPr>
              <a:spLocks noChangeAspect="1"/>
            </p:cNvSpPr>
            <p:nvPr/>
          </p:nvSpPr>
          <p:spPr>
            <a:xfrm rot="900000">
              <a:off x="6610522" y="136591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80" name="椭圆 79"/>
            <p:cNvSpPr>
              <a:spLocks noChangeAspect="1"/>
            </p:cNvSpPr>
            <p:nvPr/>
          </p:nvSpPr>
          <p:spPr>
            <a:xfrm rot="900000">
              <a:off x="5518416" y="544171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81" name="椭圆 80"/>
            <p:cNvSpPr>
              <a:spLocks noChangeAspect="1"/>
            </p:cNvSpPr>
            <p:nvPr/>
          </p:nvSpPr>
          <p:spPr>
            <a:xfrm rot="9000000">
              <a:off x="7133407" y="523749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82" name="椭圆 81"/>
            <p:cNvSpPr>
              <a:spLocks noChangeAspect="1"/>
            </p:cNvSpPr>
            <p:nvPr/>
          </p:nvSpPr>
          <p:spPr>
            <a:xfrm rot="9000000">
              <a:off x="5023620" y="158324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83" name="椭圆 82"/>
            <p:cNvSpPr>
              <a:spLocks noChangeAspect="1"/>
            </p:cNvSpPr>
            <p:nvPr/>
          </p:nvSpPr>
          <p:spPr>
            <a:xfrm rot="3600000">
              <a:off x="7908941" y="235357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84" name="椭圆 83"/>
            <p:cNvSpPr>
              <a:spLocks noChangeAspect="1"/>
            </p:cNvSpPr>
            <p:nvPr/>
          </p:nvSpPr>
          <p:spPr>
            <a:xfrm rot="3600000">
              <a:off x="4254683" y="446335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85" name="椭圆 84"/>
            <p:cNvSpPr>
              <a:spLocks noChangeAspect="1"/>
            </p:cNvSpPr>
            <p:nvPr/>
          </p:nvSpPr>
          <p:spPr>
            <a:xfrm rot="7200000">
              <a:off x="7890591" y="445984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86" name="椭圆 85"/>
            <p:cNvSpPr>
              <a:spLocks noChangeAspect="1"/>
            </p:cNvSpPr>
            <p:nvPr/>
          </p:nvSpPr>
          <p:spPr>
            <a:xfrm rot="7200000">
              <a:off x="4236333" y="235005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87" name="椭圆 86"/>
            <p:cNvSpPr>
              <a:spLocks noChangeAspect="1"/>
            </p:cNvSpPr>
            <p:nvPr/>
          </p:nvSpPr>
          <p:spPr>
            <a:xfrm rot="1800000">
              <a:off x="7120260" y="157452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88" name="椭圆 87"/>
            <p:cNvSpPr>
              <a:spLocks noChangeAspect="1"/>
            </p:cNvSpPr>
            <p:nvPr/>
          </p:nvSpPr>
          <p:spPr>
            <a:xfrm rot="1800000">
              <a:off x="5010473" y="522878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89" name="椭圆 88"/>
            <p:cNvSpPr>
              <a:spLocks noChangeAspect="1"/>
            </p:cNvSpPr>
            <p:nvPr/>
          </p:nvSpPr>
          <p:spPr>
            <a:xfrm rot="9900000">
              <a:off x="6623289" y="544951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90" name="椭圆 89"/>
            <p:cNvSpPr>
              <a:spLocks noChangeAspect="1"/>
            </p:cNvSpPr>
            <p:nvPr/>
          </p:nvSpPr>
          <p:spPr>
            <a:xfrm rot="9900000">
              <a:off x="5531183" y="137371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91" name="椭圆 90"/>
            <p:cNvSpPr>
              <a:spLocks noChangeAspect="1"/>
            </p:cNvSpPr>
            <p:nvPr/>
          </p:nvSpPr>
          <p:spPr>
            <a:xfrm rot="4500000">
              <a:off x="8118813" y="2864576"/>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92" name="椭圆 91"/>
            <p:cNvSpPr>
              <a:spLocks noChangeAspect="1"/>
            </p:cNvSpPr>
            <p:nvPr/>
          </p:nvSpPr>
          <p:spPr>
            <a:xfrm rot="4500000">
              <a:off x="4043017" y="395668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93" name="椭圆 92"/>
            <p:cNvSpPr>
              <a:spLocks noChangeAspect="1"/>
            </p:cNvSpPr>
            <p:nvPr/>
          </p:nvSpPr>
          <p:spPr>
            <a:xfrm rot="5875706">
              <a:off x="8148898" y="369907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94" name="椭圆 93"/>
            <p:cNvSpPr>
              <a:spLocks noChangeAspect="1"/>
            </p:cNvSpPr>
            <p:nvPr/>
          </p:nvSpPr>
          <p:spPr>
            <a:xfrm rot="5875706">
              <a:off x="3969658" y="311704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95" name="椭圆 94"/>
            <p:cNvSpPr>
              <a:spLocks noChangeAspect="1"/>
            </p:cNvSpPr>
            <p:nvPr/>
          </p:nvSpPr>
          <p:spPr>
            <a:xfrm rot="475706">
              <a:off x="6350819" y="131466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96" name="椭圆 95"/>
            <p:cNvSpPr>
              <a:spLocks noChangeAspect="1"/>
            </p:cNvSpPr>
            <p:nvPr/>
          </p:nvSpPr>
          <p:spPr>
            <a:xfrm rot="475706">
              <a:off x="5768787" y="549390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97" name="椭圆 96"/>
            <p:cNvSpPr>
              <a:spLocks noChangeAspect="1"/>
            </p:cNvSpPr>
            <p:nvPr/>
          </p:nvSpPr>
          <p:spPr>
            <a:xfrm rot="8575706">
              <a:off x="7346352" y="509241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98" name="椭圆 97"/>
            <p:cNvSpPr>
              <a:spLocks noChangeAspect="1"/>
            </p:cNvSpPr>
            <p:nvPr/>
          </p:nvSpPr>
          <p:spPr>
            <a:xfrm rot="8575706">
              <a:off x="4802742" y="172569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99" name="椭圆 98"/>
            <p:cNvSpPr>
              <a:spLocks noChangeAspect="1"/>
            </p:cNvSpPr>
            <p:nvPr/>
          </p:nvSpPr>
          <p:spPr>
            <a:xfrm rot="3175706">
              <a:off x="7760950" y="213495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00" name="椭圆 99"/>
            <p:cNvSpPr>
              <a:spLocks noChangeAspect="1"/>
            </p:cNvSpPr>
            <p:nvPr/>
          </p:nvSpPr>
          <p:spPr>
            <a:xfrm rot="3175706">
              <a:off x="4394222" y="467856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01" name="椭圆 100"/>
            <p:cNvSpPr>
              <a:spLocks noChangeAspect="1"/>
            </p:cNvSpPr>
            <p:nvPr/>
          </p:nvSpPr>
          <p:spPr>
            <a:xfrm rot="6775706">
              <a:off x="8010931" y="422870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02" name="椭圆 101"/>
            <p:cNvSpPr>
              <a:spLocks noChangeAspect="1"/>
            </p:cNvSpPr>
            <p:nvPr/>
          </p:nvSpPr>
          <p:spPr>
            <a:xfrm rot="6775706">
              <a:off x="4124737" y="258483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03" name="椭圆 102"/>
            <p:cNvSpPr>
              <a:spLocks noChangeAspect="1"/>
            </p:cNvSpPr>
            <p:nvPr/>
          </p:nvSpPr>
          <p:spPr>
            <a:xfrm rot="1375706">
              <a:off x="6891251" y="146016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04" name="椭圆 103"/>
            <p:cNvSpPr>
              <a:spLocks noChangeAspect="1"/>
            </p:cNvSpPr>
            <p:nvPr/>
          </p:nvSpPr>
          <p:spPr>
            <a:xfrm rot="1375706">
              <a:off x="5247385" y="534635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05" name="椭圆 104"/>
            <p:cNvSpPr>
              <a:spLocks noChangeAspect="1"/>
            </p:cNvSpPr>
            <p:nvPr/>
          </p:nvSpPr>
          <p:spPr>
            <a:xfrm rot="9475706">
              <a:off x="6875108" y="536685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06" name="椭圆 105"/>
            <p:cNvSpPr>
              <a:spLocks noChangeAspect="1"/>
            </p:cNvSpPr>
            <p:nvPr/>
          </p:nvSpPr>
          <p:spPr>
            <a:xfrm rot="9475706">
              <a:off x="5289542" y="145651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07" name="椭圆 106"/>
            <p:cNvSpPr>
              <a:spLocks noChangeAspect="1"/>
            </p:cNvSpPr>
            <p:nvPr/>
          </p:nvSpPr>
          <p:spPr>
            <a:xfrm rot="4075706">
              <a:off x="8041027" y="261747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08" name="椭圆 107"/>
            <p:cNvSpPr>
              <a:spLocks noChangeAspect="1"/>
            </p:cNvSpPr>
            <p:nvPr/>
          </p:nvSpPr>
          <p:spPr>
            <a:xfrm rot="4075706">
              <a:off x="4130683" y="420303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09" name="椭圆 108"/>
            <p:cNvSpPr>
              <a:spLocks noChangeAspect="1"/>
            </p:cNvSpPr>
            <p:nvPr/>
          </p:nvSpPr>
          <p:spPr>
            <a:xfrm rot="7675706">
              <a:off x="7732320" y="470108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10" name="椭圆 109"/>
            <p:cNvSpPr>
              <a:spLocks noChangeAspect="1"/>
            </p:cNvSpPr>
            <p:nvPr/>
          </p:nvSpPr>
          <p:spPr>
            <a:xfrm rot="7675706">
              <a:off x="4404008" y="210740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11" name="椭圆 110"/>
            <p:cNvSpPr>
              <a:spLocks noChangeAspect="1"/>
            </p:cNvSpPr>
            <p:nvPr/>
          </p:nvSpPr>
          <p:spPr>
            <a:xfrm rot="2275706">
              <a:off x="7367342" y="173708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12" name="椭圆 111"/>
            <p:cNvSpPr>
              <a:spLocks noChangeAspect="1"/>
            </p:cNvSpPr>
            <p:nvPr/>
          </p:nvSpPr>
          <p:spPr>
            <a:xfrm rot="2275706">
              <a:off x="4773668" y="506539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13" name="椭圆 112"/>
            <p:cNvSpPr>
              <a:spLocks noChangeAspect="1"/>
            </p:cNvSpPr>
            <p:nvPr/>
          </p:nvSpPr>
          <p:spPr>
            <a:xfrm rot="10375706">
              <a:off x="6340622" y="550648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14" name="椭圆 113"/>
            <p:cNvSpPr>
              <a:spLocks noChangeAspect="1"/>
            </p:cNvSpPr>
            <p:nvPr/>
          </p:nvSpPr>
          <p:spPr>
            <a:xfrm rot="10375706">
              <a:off x="5821154" y="131900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15" name="椭圆 114"/>
            <p:cNvSpPr>
              <a:spLocks noChangeAspect="1"/>
            </p:cNvSpPr>
            <p:nvPr/>
          </p:nvSpPr>
          <p:spPr>
            <a:xfrm rot="4975706">
              <a:off x="8178406" y="315254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sp>
          <p:nvSpPr>
            <p:cNvPr id="116" name="椭圆 115"/>
            <p:cNvSpPr>
              <a:spLocks noChangeAspect="1"/>
            </p:cNvSpPr>
            <p:nvPr/>
          </p:nvSpPr>
          <p:spPr>
            <a:xfrm rot="4975706">
              <a:off x="3990930" y="367201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srgbClr val="00B0F0"/>
                </a:solidFill>
              </a:endParaRPr>
            </a:p>
          </p:txBody>
        </p:sp>
      </p:grpSp>
      <p:sp>
        <p:nvSpPr>
          <p:cNvPr id="117" name="文本框 116"/>
          <p:cNvSpPr txBox="1"/>
          <p:nvPr userDrawn="1"/>
        </p:nvSpPr>
        <p:spPr>
          <a:xfrm>
            <a:off x="3819887" y="2133169"/>
            <a:ext cx="1504255" cy="888704"/>
          </a:xfrm>
          <a:prstGeom prst="rect">
            <a:avLst/>
          </a:prstGeom>
          <a:noFill/>
        </p:spPr>
        <p:txBody>
          <a:bodyPr wrap="none" lIns="68559" tIns="34289" rIns="68559" bIns="34289" rtlCol="0">
            <a:spAutoFit/>
          </a:bodyPr>
          <a:lstStyle/>
          <a:p>
            <a:pPr algn="ctr" defTabSz="685562"/>
            <a:r>
              <a:rPr lang="zh-CN" altLang="en-US" sz="5300" dirty="0">
                <a:solidFill>
                  <a:prstClr val="white"/>
                </a:solidFill>
                <a:effectLst>
                  <a:glow rad="228600">
                    <a:srgbClr val="4472C4">
                      <a:satMod val="175000"/>
                      <a:alpha val="40000"/>
                    </a:srgbClr>
                  </a:glow>
                </a:effectLst>
                <a:latin typeface="微软雅黑" panose="020B0503020204020204" pitchFamily="34" charset="-122"/>
                <a:ea typeface="微软雅黑" panose="020B0503020204020204" pitchFamily="34" charset="-122"/>
              </a:rPr>
              <a:t>目录</a:t>
            </a:r>
          </a:p>
        </p:txBody>
      </p:sp>
      <p:pic>
        <p:nvPicPr>
          <p:cNvPr id="118" name="gesture_click"/>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rot="21218130">
            <a:off x="4042413" y="2479595"/>
            <a:ext cx="1713743" cy="4103154"/>
          </a:xfrm>
          <a:prstGeom prst="rect">
            <a:avLst/>
          </a:prstGeom>
        </p:spPr>
      </p:pic>
      <p:pic>
        <p:nvPicPr>
          <p:cNvPr id="2"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9698831" y="-800100"/>
            <a:ext cx="457200" cy="457200"/>
          </a:xfrm>
          <a:prstGeom prst="rect">
            <a:avLst/>
          </a:prstGeom>
        </p:spPr>
      </p:pic>
      <p:pic>
        <p:nvPicPr>
          <p:cNvPr id="119"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0341769" y="-785813"/>
            <a:ext cx="457200" cy="457200"/>
          </a:xfrm>
          <a:prstGeom prst="rect">
            <a:avLst/>
          </a:prstGeom>
        </p:spPr>
      </p:pic>
      <p:pic>
        <p:nvPicPr>
          <p:cNvPr id="120"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1027569" y="-785813"/>
            <a:ext cx="457200" cy="457200"/>
          </a:xfrm>
          <a:prstGeom prst="rect">
            <a:avLst/>
          </a:prstGeom>
        </p:spPr>
      </p:pic>
      <p:pic>
        <p:nvPicPr>
          <p:cNvPr id="121"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1713369" y="-785813"/>
            <a:ext cx="457200" cy="457200"/>
          </a:xfrm>
          <a:prstGeom prst="rect">
            <a:avLst/>
          </a:prstGeom>
        </p:spPr>
      </p:pic>
    </p:spTree>
    <p:extLst>
      <p:ext uri="{BB962C8B-B14F-4D97-AF65-F5344CB8AC3E}">
        <p14:creationId xmlns:p14="http://schemas.microsoft.com/office/powerpoint/2010/main" val="108441386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heel(1)">
                                      <p:cBhvr>
                                        <p:cTn id="7" dur="3500"/>
                                        <p:tgtEl>
                                          <p:spTgt spid="68"/>
                                        </p:tgtEl>
                                      </p:cBhvr>
                                    </p:animEffect>
                                  </p:childTnLst>
                                </p:cTn>
                              </p:par>
                              <p:par>
                                <p:cTn id="8" presetID="8" presetClass="emph" presetSubtype="0" fill="hold" nodeType="withEffect">
                                  <p:stCondLst>
                                    <p:cond delay="0"/>
                                  </p:stCondLst>
                                  <p:childTnLst>
                                    <p:animRot by="14400000">
                                      <p:cBhvr>
                                        <p:cTn id="9" dur="12000" fill="hold"/>
                                        <p:tgtEl>
                                          <p:spTgt spid="68"/>
                                        </p:tgtEl>
                                        <p:attrNameLst>
                                          <p:attrName>r</p:attrName>
                                        </p:attrNameLst>
                                      </p:cBhvr>
                                    </p:animRot>
                                  </p:childTnLst>
                                </p:cTn>
                              </p:par>
                              <p:par>
                                <p:cTn id="10" presetID="1" presetClass="entr" presetSubtype="0" fill="hold" grpId="0" nodeType="withEffect">
                                  <p:stCondLst>
                                    <p:cond delay="1500"/>
                                  </p:stCondLst>
                                  <p:childTnLst>
                                    <p:set>
                                      <p:cBhvr>
                                        <p:cTn id="11" dur="1" fill="hold">
                                          <p:stCondLst>
                                            <p:cond delay="0"/>
                                          </p:stCondLst>
                                        </p:cTn>
                                        <p:tgtEl>
                                          <p:spTgt spid="42"/>
                                        </p:tgtEl>
                                        <p:attrNameLst>
                                          <p:attrName>style.visibility</p:attrName>
                                        </p:attrNameLst>
                                      </p:cBhvr>
                                      <p:to>
                                        <p:strVal val="visible"/>
                                      </p:to>
                                    </p:set>
                                  </p:childTnLst>
                                </p:cTn>
                              </p:par>
                              <p:par>
                                <p:cTn id="12" presetID="1" presetClass="exit" presetSubtype="0" fill="hold" grpId="1" nodeType="withEffect">
                                  <p:stCondLst>
                                    <p:cond delay="1700"/>
                                  </p:stCondLst>
                                  <p:childTnLst>
                                    <p:set>
                                      <p:cBhvr>
                                        <p:cTn id="13" dur="1" fill="hold">
                                          <p:stCondLst>
                                            <p:cond delay="0"/>
                                          </p:stCondLst>
                                        </p:cTn>
                                        <p:tgtEl>
                                          <p:spTgt spid="42"/>
                                        </p:tgtEl>
                                        <p:attrNameLst>
                                          <p:attrName>style.visibility</p:attrName>
                                        </p:attrNameLst>
                                      </p:cBhvr>
                                      <p:to>
                                        <p:strVal val="hidden"/>
                                      </p:to>
                                    </p:set>
                                  </p:childTnLst>
                                </p:cTn>
                              </p:par>
                              <p:par>
                                <p:cTn id="14" presetID="1" presetClass="entr" presetSubtype="0" fill="hold" grpId="2" nodeType="withEffect">
                                  <p:stCondLst>
                                    <p:cond delay="1900"/>
                                  </p:stCondLst>
                                  <p:childTnLst>
                                    <p:set>
                                      <p:cBhvr>
                                        <p:cTn id="15" dur="1" fill="hold">
                                          <p:stCondLst>
                                            <p:cond delay="0"/>
                                          </p:stCondLst>
                                        </p:cTn>
                                        <p:tgtEl>
                                          <p:spTgt spid="42"/>
                                        </p:tgtEl>
                                        <p:attrNameLst>
                                          <p:attrName>style.visibility</p:attrName>
                                        </p:attrNameLst>
                                      </p:cBhvr>
                                      <p:to>
                                        <p:strVal val="visible"/>
                                      </p:to>
                                    </p:set>
                                  </p:childTnLst>
                                </p:cTn>
                              </p:par>
                              <p:par>
                                <p:cTn id="16" presetID="1" presetClass="entr" presetSubtype="0" fill="hold" nodeType="withEffect">
                                  <p:stCondLst>
                                    <p:cond delay="200"/>
                                  </p:stCondLst>
                                  <p:childTnLst>
                                    <p:set>
                                      <p:cBhvr>
                                        <p:cTn id="17" dur="1" fill="hold">
                                          <p:stCondLst>
                                            <p:cond delay="0"/>
                                          </p:stCondLst>
                                        </p:cTn>
                                        <p:tgtEl>
                                          <p:spTgt spid="39"/>
                                        </p:tgtEl>
                                        <p:attrNameLst>
                                          <p:attrName>style.visibility</p:attrName>
                                        </p:attrNameLst>
                                      </p:cBhvr>
                                      <p:to>
                                        <p:strVal val="visible"/>
                                      </p:to>
                                    </p:set>
                                  </p:childTnLst>
                                </p:cTn>
                              </p:par>
                              <p:par>
                                <p:cTn id="18" presetID="1" presetClass="exit" presetSubtype="0" fill="hold" nodeType="withEffect">
                                  <p:stCondLst>
                                    <p:cond delay="400"/>
                                  </p:stCondLst>
                                  <p:childTnLst>
                                    <p:set>
                                      <p:cBhvr>
                                        <p:cTn id="19" dur="1" fill="hold">
                                          <p:stCondLst>
                                            <p:cond delay="0"/>
                                          </p:stCondLst>
                                        </p:cTn>
                                        <p:tgtEl>
                                          <p:spTgt spid="39"/>
                                        </p:tgtEl>
                                        <p:attrNameLst>
                                          <p:attrName>style.visibility</p:attrName>
                                        </p:attrNameLst>
                                      </p:cBhvr>
                                      <p:to>
                                        <p:strVal val="hidden"/>
                                      </p:to>
                                    </p:set>
                                  </p:childTnLst>
                                </p:cTn>
                              </p:par>
                              <p:par>
                                <p:cTn id="20" presetID="1" presetClass="entr" presetSubtype="0" fill="hold" nodeType="withEffect">
                                  <p:stCondLst>
                                    <p:cond delay="600"/>
                                  </p:stCondLst>
                                  <p:childTnLst>
                                    <p:set>
                                      <p:cBhvr>
                                        <p:cTn id="21" dur="1" fill="hold">
                                          <p:stCondLst>
                                            <p:cond delay="0"/>
                                          </p:stCondLst>
                                        </p:cTn>
                                        <p:tgtEl>
                                          <p:spTgt spid="39"/>
                                        </p:tgtEl>
                                        <p:attrNameLst>
                                          <p:attrName>style.visibility</p:attrName>
                                        </p:attrNameLst>
                                      </p:cBhvr>
                                      <p:to>
                                        <p:strVal val="visible"/>
                                      </p:to>
                                    </p:set>
                                  </p:childTnLst>
                                </p:cTn>
                              </p:par>
                              <p:par>
                                <p:cTn id="22" presetID="1" presetClass="entr" presetSubtype="0" fill="hold" nodeType="withEffect">
                                  <p:stCondLst>
                                    <p:cond delay="800"/>
                                  </p:stCondLst>
                                  <p:childTnLst>
                                    <p:set>
                                      <p:cBhvr>
                                        <p:cTn id="23" dur="1" fill="hold">
                                          <p:stCondLst>
                                            <p:cond delay="0"/>
                                          </p:stCondLst>
                                        </p:cTn>
                                        <p:tgtEl>
                                          <p:spTgt spid="65"/>
                                        </p:tgtEl>
                                        <p:attrNameLst>
                                          <p:attrName>style.visibility</p:attrName>
                                        </p:attrNameLst>
                                      </p:cBhvr>
                                      <p:to>
                                        <p:strVal val="visible"/>
                                      </p:to>
                                    </p:set>
                                  </p:childTnLst>
                                </p:cTn>
                              </p:par>
                              <p:par>
                                <p:cTn id="24" presetID="1" presetClass="exit" presetSubtype="0" fill="hold" nodeType="withEffect">
                                  <p:stCondLst>
                                    <p:cond delay="1000"/>
                                  </p:stCondLst>
                                  <p:childTnLst>
                                    <p:set>
                                      <p:cBhvr>
                                        <p:cTn id="25" dur="1" fill="hold">
                                          <p:stCondLst>
                                            <p:cond delay="0"/>
                                          </p:stCondLst>
                                        </p:cTn>
                                        <p:tgtEl>
                                          <p:spTgt spid="65"/>
                                        </p:tgtEl>
                                        <p:attrNameLst>
                                          <p:attrName>style.visibility</p:attrName>
                                        </p:attrNameLst>
                                      </p:cBhvr>
                                      <p:to>
                                        <p:strVal val="hidden"/>
                                      </p:to>
                                    </p:set>
                                  </p:childTnLst>
                                </p:cTn>
                              </p:par>
                              <p:par>
                                <p:cTn id="26" presetID="1" presetClass="entr" presetSubtype="0" fill="hold" nodeType="withEffect">
                                  <p:stCondLst>
                                    <p:cond delay="1200"/>
                                  </p:stCondLst>
                                  <p:childTnLst>
                                    <p:set>
                                      <p:cBhvr>
                                        <p:cTn id="27" dur="1" fill="hold">
                                          <p:stCondLst>
                                            <p:cond delay="0"/>
                                          </p:stCondLst>
                                        </p:cTn>
                                        <p:tgtEl>
                                          <p:spTgt spid="65"/>
                                        </p:tgtEl>
                                        <p:attrNameLst>
                                          <p:attrName>style.visibility</p:attrName>
                                        </p:attrNameLst>
                                      </p:cBhvr>
                                      <p:to>
                                        <p:strVal val="visible"/>
                                      </p:to>
                                    </p:set>
                                  </p:childTnLst>
                                </p:cTn>
                              </p:par>
                              <p:par>
                                <p:cTn id="28" presetID="8" presetClass="emph" presetSubtype="0" fill="hold" nodeType="withEffect">
                                  <p:stCondLst>
                                    <p:cond delay="1200"/>
                                  </p:stCondLst>
                                  <p:childTnLst>
                                    <p:animRot by="6480000">
                                      <p:cBhvr>
                                        <p:cTn id="29" dur="10800" fill="hold"/>
                                        <p:tgtEl>
                                          <p:spTgt spid="65"/>
                                        </p:tgtEl>
                                        <p:attrNameLst>
                                          <p:attrName>r</p:attrName>
                                        </p:attrNameLst>
                                      </p:cBhvr>
                                    </p:animRot>
                                  </p:childTnLst>
                                </p:cTn>
                              </p:par>
                              <p:par>
                                <p:cTn id="30" presetID="1" presetClass="entr" presetSubtype="0" fill="hold" nodeType="withEffect">
                                  <p:stCondLst>
                                    <p:cond delay="400"/>
                                  </p:stCondLst>
                                  <p:childTnLst>
                                    <p:set>
                                      <p:cBhvr>
                                        <p:cTn id="31" dur="1" fill="hold">
                                          <p:stCondLst>
                                            <p:cond delay="0"/>
                                          </p:stCondLst>
                                        </p:cTn>
                                        <p:tgtEl>
                                          <p:spTgt spid="43"/>
                                        </p:tgtEl>
                                        <p:attrNameLst>
                                          <p:attrName>style.visibility</p:attrName>
                                        </p:attrNameLst>
                                      </p:cBhvr>
                                      <p:to>
                                        <p:strVal val="visible"/>
                                      </p:to>
                                    </p:set>
                                  </p:childTnLst>
                                </p:cTn>
                              </p:par>
                              <p:par>
                                <p:cTn id="32" presetID="1" presetClass="exit" presetSubtype="0" fill="hold" nodeType="withEffect">
                                  <p:stCondLst>
                                    <p:cond delay="600"/>
                                  </p:stCondLst>
                                  <p:childTnLst>
                                    <p:set>
                                      <p:cBhvr>
                                        <p:cTn id="33" dur="1" fill="hold">
                                          <p:stCondLst>
                                            <p:cond delay="0"/>
                                          </p:stCondLst>
                                        </p:cTn>
                                        <p:tgtEl>
                                          <p:spTgt spid="43"/>
                                        </p:tgtEl>
                                        <p:attrNameLst>
                                          <p:attrName>style.visibility</p:attrName>
                                        </p:attrNameLst>
                                      </p:cBhvr>
                                      <p:to>
                                        <p:strVal val="hidden"/>
                                      </p:to>
                                    </p:set>
                                  </p:childTnLst>
                                </p:cTn>
                              </p:par>
                              <p:par>
                                <p:cTn id="34" presetID="1" presetClass="entr" presetSubtype="0" fill="hold" nodeType="withEffect">
                                  <p:stCondLst>
                                    <p:cond delay="800"/>
                                  </p:stCondLst>
                                  <p:childTnLst>
                                    <p:set>
                                      <p:cBhvr>
                                        <p:cTn id="35" dur="1" fill="hold">
                                          <p:stCondLst>
                                            <p:cond delay="0"/>
                                          </p:stCondLst>
                                        </p:cTn>
                                        <p:tgtEl>
                                          <p:spTgt spid="43"/>
                                        </p:tgtEl>
                                        <p:attrNameLst>
                                          <p:attrName>style.visibility</p:attrName>
                                        </p:attrNameLst>
                                      </p:cBhvr>
                                      <p:to>
                                        <p:strVal val="visible"/>
                                      </p:to>
                                    </p:set>
                                  </p:childTnLst>
                                </p:cTn>
                              </p:par>
                              <p:par>
                                <p:cTn id="36" presetID="8" presetClass="emph" presetSubtype="0" fill="hold" nodeType="withEffect">
                                  <p:stCondLst>
                                    <p:cond delay="800"/>
                                  </p:stCondLst>
                                  <p:childTnLst>
                                    <p:animRot by="13440000">
                                      <p:cBhvr>
                                        <p:cTn id="37" dur="11200" fill="hold"/>
                                        <p:tgtEl>
                                          <p:spTgt spid="43"/>
                                        </p:tgtEl>
                                        <p:attrNameLst>
                                          <p:attrName>r</p:attrName>
                                        </p:attrNameLst>
                                      </p:cBhvr>
                                    </p:animRot>
                                  </p:childTnLst>
                                </p:cTn>
                              </p:par>
                              <p:par>
                                <p:cTn id="38" presetID="1" presetClass="entr" presetSubtype="0" fill="hold" nodeType="withEffect">
                                  <p:stCondLst>
                                    <p:cond delay="0"/>
                                  </p:stCondLst>
                                  <p:childTnLst>
                                    <p:set>
                                      <p:cBhvr>
                                        <p:cTn id="39" dur="1" fill="hold">
                                          <p:stCondLst>
                                            <p:cond delay="0"/>
                                          </p:stCondLst>
                                        </p:cTn>
                                        <p:tgtEl>
                                          <p:spTgt spid="49"/>
                                        </p:tgtEl>
                                        <p:attrNameLst>
                                          <p:attrName>style.visibility</p:attrName>
                                        </p:attrNameLst>
                                      </p:cBhvr>
                                      <p:to>
                                        <p:strVal val="visible"/>
                                      </p:to>
                                    </p:set>
                                  </p:childTnLst>
                                </p:cTn>
                              </p:par>
                              <p:par>
                                <p:cTn id="40" presetID="1" presetClass="exit" presetSubtype="0" fill="hold" nodeType="withEffect">
                                  <p:stCondLst>
                                    <p:cond delay="200"/>
                                  </p:stCondLst>
                                  <p:childTnLst>
                                    <p:set>
                                      <p:cBhvr>
                                        <p:cTn id="41" dur="1" fill="hold">
                                          <p:stCondLst>
                                            <p:cond delay="0"/>
                                          </p:stCondLst>
                                        </p:cTn>
                                        <p:tgtEl>
                                          <p:spTgt spid="49"/>
                                        </p:tgtEl>
                                        <p:attrNameLst>
                                          <p:attrName>style.visibility</p:attrName>
                                        </p:attrNameLst>
                                      </p:cBhvr>
                                      <p:to>
                                        <p:strVal val="hidden"/>
                                      </p:to>
                                    </p:set>
                                  </p:childTnLst>
                                </p:cTn>
                              </p:par>
                              <p:par>
                                <p:cTn id="42" presetID="1" presetClass="entr" presetSubtype="0" fill="hold" nodeType="withEffect">
                                  <p:stCondLst>
                                    <p:cond delay="600"/>
                                  </p:stCondLst>
                                  <p:childTnLst>
                                    <p:set>
                                      <p:cBhvr>
                                        <p:cTn id="43" dur="1" fill="hold">
                                          <p:stCondLst>
                                            <p:cond delay="0"/>
                                          </p:stCondLst>
                                        </p:cTn>
                                        <p:tgtEl>
                                          <p:spTgt spid="49"/>
                                        </p:tgtEl>
                                        <p:attrNameLst>
                                          <p:attrName>style.visibility</p:attrName>
                                        </p:attrNameLst>
                                      </p:cBhvr>
                                      <p:to>
                                        <p:strVal val="visible"/>
                                      </p:to>
                                    </p:set>
                                  </p:childTnLst>
                                </p:cTn>
                              </p:par>
                              <p:par>
                                <p:cTn id="44" presetID="8" presetClass="emph" presetSubtype="0" fill="hold" nodeType="withEffect">
                                  <p:stCondLst>
                                    <p:cond delay="600"/>
                                  </p:stCondLst>
                                  <p:childTnLst>
                                    <p:animRot by="-6840000">
                                      <p:cBhvr>
                                        <p:cTn id="45" dur="11400" fill="hold"/>
                                        <p:tgtEl>
                                          <p:spTgt spid="49"/>
                                        </p:tgtEl>
                                        <p:attrNameLst>
                                          <p:attrName>r</p:attrName>
                                        </p:attrNameLst>
                                      </p:cBhvr>
                                    </p:animRot>
                                  </p:childTnLst>
                                </p:cTn>
                              </p:par>
                              <p:par>
                                <p:cTn id="46" presetID="1" presetClass="entr" presetSubtype="0" fill="hold" nodeType="withEffect">
                                  <p:stCondLst>
                                    <p:cond delay="400"/>
                                  </p:stCondLst>
                                  <p:childTnLst>
                                    <p:set>
                                      <p:cBhvr>
                                        <p:cTn id="47" dur="1" fill="hold">
                                          <p:stCondLst>
                                            <p:cond delay="0"/>
                                          </p:stCondLst>
                                        </p:cTn>
                                        <p:tgtEl>
                                          <p:spTgt spid="58"/>
                                        </p:tgtEl>
                                        <p:attrNameLst>
                                          <p:attrName>style.visibility</p:attrName>
                                        </p:attrNameLst>
                                      </p:cBhvr>
                                      <p:to>
                                        <p:strVal val="visible"/>
                                      </p:to>
                                    </p:set>
                                  </p:childTnLst>
                                </p:cTn>
                              </p:par>
                              <p:par>
                                <p:cTn id="48" presetID="1" presetClass="exit" presetSubtype="0" fill="hold" nodeType="withEffect">
                                  <p:stCondLst>
                                    <p:cond delay="600"/>
                                  </p:stCondLst>
                                  <p:childTnLst>
                                    <p:set>
                                      <p:cBhvr>
                                        <p:cTn id="49" dur="1" fill="hold">
                                          <p:stCondLst>
                                            <p:cond delay="0"/>
                                          </p:stCondLst>
                                        </p:cTn>
                                        <p:tgtEl>
                                          <p:spTgt spid="58"/>
                                        </p:tgtEl>
                                        <p:attrNameLst>
                                          <p:attrName>style.visibility</p:attrName>
                                        </p:attrNameLst>
                                      </p:cBhvr>
                                      <p:to>
                                        <p:strVal val="hidden"/>
                                      </p:to>
                                    </p:set>
                                  </p:childTnLst>
                                </p:cTn>
                              </p:par>
                              <p:par>
                                <p:cTn id="50" presetID="1" presetClass="entr" presetSubtype="0" fill="hold" nodeType="withEffect">
                                  <p:stCondLst>
                                    <p:cond delay="800"/>
                                  </p:stCondLst>
                                  <p:childTnLst>
                                    <p:set>
                                      <p:cBhvr>
                                        <p:cTn id="51" dur="1" fill="hold">
                                          <p:stCondLst>
                                            <p:cond delay="0"/>
                                          </p:stCondLst>
                                        </p:cTn>
                                        <p:tgtEl>
                                          <p:spTgt spid="58"/>
                                        </p:tgtEl>
                                        <p:attrNameLst>
                                          <p:attrName>style.visibility</p:attrName>
                                        </p:attrNameLst>
                                      </p:cBhvr>
                                      <p:to>
                                        <p:strVal val="visible"/>
                                      </p:to>
                                    </p:set>
                                  </p:childTnLst>
                                </p:cTn>
                              </p:par>
                              <p:par>
                                <p:cTn id="52" presetID="8" presetClass="emph" presetSubtype="0" fill="hold" nodeType="withEffect">
                                  <p:stCondLst>
                                    <p:cond delay="800"/>
                                  </p:stCondLst>
                                  <p:childTnLst>
                                    <p:animRot by="-13440000">
                                      <p:cBhvr>
                                        <p:cTn id="53" dur="11200" fill="hold"/>
                                        <p:tgtEl>
                                          <p:spTgt spid="58"/>
                                        </p:tgtEl>
                                        <p:attrNameLst>
                                          <p:attrName>r</p:attrName>
                                        </p:attrNameLst>
                                      </p:cBhvr>
                                    </p:animRot>
                                  </p:childTnLst>
                                </p:cTn>
                              </p:par>
                              <p:par>
                                <p:cTn id="54" presetID="1" presetClass="entr" presetSubtype="0" fill="hold" nodeType="withEffect">
                                  <p:stCondLst>
                                    <p:cond delay="300"/>
                                  </p:stCondLst>
                                  <p:childTnLst>
                                    <p:set>
                                      <p:cBhvr>
                                        <p:cTn id="55" dur="1" fill="hold">
                                          <p:stCondLst>
                                            <p:cond delay="0"/>
                                          </p:stCondLst>
                                        </p:cTn>
                                        <p:tgtEl>
                                          <p:spTgt spid="52"/>
                                        </p:tgtEl>
                                        <p:attrNameLst>
                                          <p:attrName>style.visibility</p:attrName>
                                        </p:attrNameLst>
                                      </p:cBhvr>
                                      <p:to>
                                        <p:strVal val="visible"/>
                                      </p:to>
                                    </p:set>
                                  </p:childTnLst>
                                </p:cTn>
                              </p:par>
                              <p:par>
                                <p:cTn id="56" presetID="1" presetClass="exit" presetSubtype="0" fill="hold" nodeType="withEffect">
                                  <p:stCondLst>
                                    <p:cond delay="500"/>
                                  </p:stCondLst>
                                  <p:childTnLst>
                                    <p:set>
                                      <p:cBhvr>
                                        <p:cTn id="57" dur="1" fill="hold">
                                          <p:stCondLst>
                                            <p:cond delay="0"/>
                                          </p:stCondLst>
                                        </p:cTn>
                                        <p:tgtEl>
                                          <p:spTgt spid="52"/>
                                        </p:tgtEl>
                                        <p:attrNameLst>
                                          <p:attrName>style.visibility</p:attrName>
                                        </p:attrNameLst>
                                      </p:cBhvr>
                                      <p:to>
                                        <p:strVal val="hidden"/>
                                      </p:to>
                                    </p:set>
                                  </p:childTnLst>
                                </p:cTn>
                              </p:par>
                              <p:par>
                                <p:cTn id="58" presetID="1" presetClass="entr" presetSubtype="0" fill="hold" nodeType="withEffect">
                                  <p:stCondLst>
                                    <p:cond delay="700"/>
                                  </p:stCondLst>
                                  <p:childTnLst>
                                    <p:set>
                                      <p:cBhvr>
                                        <p:cTn id="59" dur="1" fill="hold">
                                          <p:stCondLst>
                                            <p:cond delay="0"/>
                                          </p:stCondLst>
                                        </p:cTn>
                                        <p:tgtEl>
                                          <p:spTgt spid="52"/>
                                        </p:tgtEl>
                                        <p:attrNameLst>
                                          <p:attrName>style.visibility</p:attrName>
                                        </p:attrNameLst>
                                      </p:cBhvr>
                                      <p:to>
                                        <p:strVal val="visible"/>
                                      </p:to>
                                    </p:set>
                                  </p:childTnLst>
                                </p:cTn>
                              </p:par>
                              <p:par>
                                <p:cTn id="60" presetID="8" presetClass="emph" presetSubtype="0" fill="hold" nodeType="withEffect">
                                  <p:stCondLst>
                                    <p:cond delay="700"/>
                                  </p:stCondLst>
                                  <p:childTnLst>
                                    <p:animRot by="-6780000">
                                      <p:cBhvr>
                                        <p:cTn id="61" dur="11300" fill="hold"/>
                                        <p:tgtEl>
                                          <p:spTgt spid="52"/>
                                        </p:tgtEl>
                                        <p:attrNameLst>
                                          <p:attrName>r</p:attrName>
                                        </p:attrNameLst>
                                      </p:cBhvr>
                                    </p:animRot>
                                  </p:childTnLst>
                                </p:cTn>
                              </p:par>
                              <p:par>
                                <p:cTn id="62" presetID="1" presetClass="entr" presetSubtype="0" fill="hold" nodeType="withEffect">
                                  <p:stCondLst>
                                    <p:cond delay="1100"/>
                                  </p:stCondLst>
                                  <p:childTnLst>
                                    <p:set>
                                      <p:cBhvr>
                                        <p:cTn id="63" dur="1" fill="hold">
                                          <p:stCondLst>
                                            <p:cond delay="0"/>
                                          </p:stCondLst>
                                        </p:cTn>
                                        <p:tgtEl>
                                          <p:spTgt spid="55"/>
                                        </p:tgtEl>
                                        <p:attrNameLst>
                                          <p:attrName>style.visibility</p:attrName>
                                        </p:attrNameLst>
                                      </p:cBhvr>
                                      <p:to>
                                        <p:strVal val="visible"/>
                                      </p:to>
                                    </p:set>
                                  </p:childTnLst>
                                </p:cTn>
                              </p:par>
                              <p:par>
                                <p:cTn id="64" presetID="1" presetClass="exit" presetSubtype="0" fill="hold" nodeType="withEffect">
                                  <p:stCondLst>
                                    <p:cond delay="1200"/>
                                  </p:stCondLst>
                                  <p:childTnLst>
                                    <p:set>
                                      <p:cBhvr>
                                        <p:cTn id="65" dur="1" fill="hold">
                                          <p:stCondLst>
                                            <p:cond delay="0"/>
                                          </p:stCondLst>
                                        </p:cTn>
                                        <p:tgtEl>
                                          <p:spTgt spid="55"/>
                                        </p:tgtEl>
                                        <p:attrNameLst>
                                          <p:attrName>style.visibility</p:attrName>
                                        </p:attrNameLst>
                                      </p:cBhvr>
                                      <p:to>
                                        <p:strVal val="hidden"/>
                                      </p:to>
                                    </p:set>
                                  </p:childTnLst>
                                </p:cTn>
                              </p:par>
                              <p:par>
                                <p:cTn id="66" presetID="1" presetClass="entr" presetSubtype="0" fill="hold" nodeType="withEffect">
                                  <p:stCondLst>
                                    <p:cond delay="1400"/>
                                  </p:stCondLst>
                                  <p:childTnLst>
                                    <p:set>
                                      <p:cBhvr>
                                        <p:cTn id="67" dur="1" fill="hold">
                                          <p:stCondLst>
                                            <p:cond delay="0"/>
                                          </p:stCondLst>
                                        </p:cTn>
                                        <p:tgtEl>
                                          <p:spTgt spid="55"/>
                                        </p:tgtEl>
                                        <p:attrNameLst>
                                          <p:attrName>style.visibility</p:attrName>
                                        </p:attrNameLst>
                                      </p:cBhvr>
                                      <p:to>
                                        <p:strVal val="visible"/>
                                      </p:to>
                                    </p:set>
                                  </p:childTnLst>
                                </p:cTn>
                              </p:par>
                              <p:par>
                                <p:cTn id="68" presetID="8" presetClass="emph" presetSubtype="0" fill="hold" nodeType="withEffect">
                                  <p:stCondLst>
                                    <p:cond delay="1400"/>
                                  </p:stCondLst>
                                  <p:childTnLst>
                                    <p:animRot by="-12720000">
                                      <p:cBhvr>
                                        <p:cTn id="69" dur="10600" fill="hold"/>
                                        <p:tgtEl>
                                          <p:spTgt spid="55"/>
                                        </p:tgtEl>
                                        <p:attrNameLst>
                                          <p:attrName>r</p:attrName>
                                        </p:attrNameLst>
                                      </p:cBhvr>
                                    </p:animRot>
                                  </p:childTnLst>
                                </p:cTn>
                              </p:par>
                              <p:par>
                                <p:cTn id="70" presetID="1" presetClass="entr" presetSubtype="0" fill="hold" nodeType="withEffect">
                                  <p:stCondLst>
                                    <p:cond delay="1100"/>
                                  </p:stCondLst>
                                  <p:childTnLst>
                                    <p:set>
                                      <p:cBhvr>
                                        <p:cTn id="71" dur="1" fill="hold">
                                          <p:stCondLst>
                                            <p:cond delay="0"/>
                                          </p:stCondLst>
                                        </p:cTn>
                                        <p:tgtEl>
                                          <p:spTgt spid="46"/>
                                        </p:tgtEl>
                                        <p:attrNameLst>
                                          <p:attrName>style.visibility</p:attrName>
                                        </p:attrNameLst>
                                      </p:cBhvr>
                                      <p:to>
                                        <p:strVal val="visible"/>
                                      </p:to>
                                    </p:set>
                                  </p:childTnLst>
                                </p:cTn>
                              </p:par>
                              <p:par>
                                <p:cTn id="72" presetID="1" presetClass="exit" presetSubtype="0" fill="hold" nodeType="withEffect">
                                  <p:stCondLst>
                                    <p:cond delay="1300"/>
                                  </p:stCondLst>
                                  <p:childTnLst>
                                    <p:set>
                                      <p:cBhvr>
                                        <p:cTn id="73" dur="1" fill="hold">
                                          <p:stCondLst>
                                            <p:cond delay="0"/>
                                          </p:stCondLst>
                                        </p:cTn>
                                        <p:tgtEl>
                                          <p:spTgt spid="46"/>
                                        </p:tgtEl>
                                        <p:attrNameLst>
                                          <p:attrName>style.visibility</p:attrName>
                                        </p:attrNameLst>
                                      </p:cBhvr>
                                      <p:to>
                                        <p:strVal val="hidden"/>
                                      </p:to>
                                    </p:set>
                                  </p:childTnLst>
                                </p:cTn>
                              </p:par>
                              <p:par>
                                <p:cTn id="74" presetID="1" presetClass="entr" presetSubtype="0" fill="hold" nodeType="withEffect">
                                  <p:stCondLst>
                                    <p:cond delay="1500"/>
                                  </p:stCondLst>
                                  <p:childTnLst>
                                    <p:set>
                                      <p:cBhvr>
                                        <p:cTn id="75" dur="1" fill="hold">
                                          <p:stCondLst>
                                            <p:cond delay="0"/>
                                          </p:stCondLst>
                                        </p:cTn>
                                        <p:tgtEl>
                                          <p:spTgt spid="46"/>
                                        </p:tgtEl>
                                        <p:attrNameLst>
                                          <p:attrName>style.visibility</p:attrName>
                                        </p:attrNameLst>
                                      </p:cBhvr>
                                      <p:to>
                                        <p:strVal val="visible"/>
                                      </p:to>
                                    </p:set>
                                  </p:childTnLst>
                                </p:cTn>
                              </p:par>
                              <p:par>
                                <p:cTn id="76" presetID="8" presetClass="emph" presetSubtype="0" fill="hold" nodeType="withEffect">
                                  <p:stCondLst>
                                    <p:cond delay="1500"/>
                                  </p:stCondLst>
                                  <p:childTnLst>
                                    <p:animRot by="6300000">
                                      <p:cBhvr>
                                        <p:cTn id="77" dur="10500" fill="hold"/>
                                        <p:tgtEl>
                                          <p:spTgt spid="46"/>
                                        </p:tgtEl>
                                        <p:attrNameLst>
                                          <p:attrName>r</p:attrName>
                                        </p:attrNameLst>
                                      </p:cBhvr>
                                    </p:animRot>
                                  </p:childTnLst>
                                </p:cTn>
                              </p:par>
                              <p:par>
                                <p:cTn id="78" presetID="10" presetClass="entr" presetSubtype="0" fill="hold" grpId="0" nodeType="withEffect">
                                  <p:stCondLst>
                                    <p:cond delay="500"/>
                                  </p:stCondLst>
                                  <p:childTnLst>
                                    <p:set>
                                      <p:cBhvr>
                                        <p:cTn id="79" dur="1" fill="hold">
                                          <p:stCondLst>
                                            <p:cond delay="0"/>
                                          </p:stCondLst>
                                        </p:cTn>
                                        <p:tgtEl>
                                          <p:spTgt spid="117"/>
                                        </p:tgtEl>
                                        <p:attrNameLst>
                                          <p:attrName>style.visibility</p:attrName>
                                        </p:attrNameLst>
                                      </p:cBhvr>
                                      <p:to>
                                        <p:strVal val="visible"/>
                                      </p:to>
                                    </p:set>
                                    <p:animEffect transition="in" filter="fade">
                                      <p:cBhvr>
                                        <p:cTn id="80" dur="500"/>
                                        <p:tgtEl>
                                          <p:spTgt spid="117"/>
                                        </p:tgtEl>
                                      </p:cBhvr>
                                    </p:animEffect>
                                  </p:childTnLst>
                                </p:cTn>
                              </p:par>
                              <p:par>
                                <p:cTn id="81" presetID="2" presetClass="entr" presetSubtype="4" decel="100000" fill="hold" nodeType="withEffect">
                                  <p:stCondLst>
                                    <p:cond delay="1500"/>
                                  </p:stCondLst>
                                  <p:childTnLst>
                                    <p:set>
                                      <p:cBhvr>
                                        <p:cTn id="82" dur="1" fill="hold">
                                          <p:stCondLst>
                                            <p:cond delay="0"/>
                                          </p:stCondLst>
                                        </p:cTn>
                                        <p:tgtEl>
                                          <p:spTgt spid="118"/>
                                        </p:tgtEl>
                                        <p:attrNameLst>
                                          <p:attrName>style.visibility</p:attrName>
                                        </p:attrNameLst>
                                      </p:cBhvr>
                                      <p:to>
                                        <p:strVal val="visible"/>
                                      </p:to>
                                    </p:set>
                                    <p:anim calcmode="lin" valueType="num">
                                      <p:cBhvr additive="base">
                                        <p:cTn id="83" dur="500" fill="hold"/>
                                        <p:tgtEl>
                                          <p:spTgt spid="118"/>
                                        </p:tgtEl>
                                        <p:attrNameLst>
                                          <p:attrName>ppt_x</p:attrName>
                                        </p:attrNameLst>
                                      </p:cBhvr>
                                      <p:tavLst>
                                        <p:tav tm="0">
                                          <p:val>
                                            <p:strVal val="#ppt_x"/>
                                          </p:val>
                                        </p:tav>
                                        <p:tav tm="100000">
                                          <p:val>
                                            <p:strVal val="#ppt_x"/>
                                          </p:val>
                                        </p:tav>
                                      </p:tavLst>
                                    </p:anim>
                                    <p:anim calcmode="lin" valueType="num">
                                      <p:cBhvr additive="base">
                                        <p:cTn id="84" dur="500" fill="hold"/>
                                        <p:tgtEl>
                                          <p:spTgt spid="118"/>
                                        </p:tgtEl>
                                        <p:attrNameLst>
                                          <p:attrName>ppt_y</p:attrName>
                                        </p:attrNameLst>
                                      </p:cBhvr>
                                      <p:tavLst>
                                        <p:tav tm="0">
                                          <p:val>
                                            <p:strVal val="1+#ppt_h/2"/>
                                          </p:val>
                                        </p:tav>
                                        <p:tav tm="100000">
                                          <p:val>
                                            <p:strVal val="#ppt_y"/>
                                          </p:val>
                                        </p:tav>
                                      </p:tavLst>
                                    </p:anim>
                                  </p:childTnLst>
                                </p:cTn>
                              </p:par>
                              <p:par>
                                <p:cTn id="85" presetID="35" presetClass="path" presetSubtype="0" accel="50000" decel="50000" fill="hold" nodeType="withEffect">
                                  <p:stCondLst>
                                    <p:cond delay="2000"/>
                                  </p:stCondLst>
                                  <p:childTnLst>
                                    <p:animMotion origin="layout" path="M 0 0 L -0.25 0 E" pathEditMode="relative" ptsTypes="">
                                      <p:cBhvr>
                                        <p:cTn id="86" dur="2000" fill="hold"/>
                                        <p:tgtEl>
                                          <p:spTgt spid="68"/>
                                        </p:tgtEl>
                                        <p:attrNameLst>
                                          <p:attrName>ppt_x</p:attrName>
                                          <p:attrName>ppt_y</p:attrName>
                                        </p:attrNameLst>
                                      </p:cBhvr>
                                    </p:animMotion>
                                  </p:childTnLst>
                                </p:cTn>
                              </p:par>
                              <p:par>
                                <p:cTn id="87" presetID="35" presetClass="path" presetSubtype="0" accel="50000" decel="50000" fill="hold" grpId="3" nodeType="withEffect">
                                  <p:stCondLst>
                                    <p:cond delay="2000"/>
                                  </p:stCondLst>
                                  <p:childTnLst>
                                    <p:animMotion origin="layout" path="M 0 0 L -0.25 0 E" pathEditMode="relative" ptsTypes="">
                                      <p:cBhvr>
                                        <p:cTn id="88" dur="2000" fill="hold"/>
                                        <p:tgtEl>
                                          <p:spTgt spid="42"/>
                                        </p:tgtEl>
                                        <p:attrNameLst>
                                          <p:attrName>ppt_x</p:attrName>
                                          <p:attrName>ppt_y</p:attrName>
                                        </p:attrNameLst>
                                      </p:cBhvr>
                                    </p:animMotion>
                                  </p:childTnLst>
                                </p:cTn>
                              </p:par>
                              <p:par>
                                <p:cTn id="89" presetID="35" presetClass="path" presetSubtype="0" accel="50000" decel="50000" fill="hold" nodeType="withEffect">
                                  <p:stCondLst>
                                    <p:cond delay="2000"/>
                                  </p:stCondLst>
                                  <p:childTnLst>
                                    <p:animMotion origin="layout" path="M 0 0 L -0.25 0 E" pathEditMode="relative" ptsTypes="">
                                      <p:cBhvr>
                                        <p:cTn id="90" dur="2000" fill="hold"/>
                                        <p:tgtEl>
                                          <p:spTgt spid="39"/>
                                        </p:tgtEl>
                                        <p:attrNameLst>
                                          <p:attrName>ppt_x</p:attrName>
                                          <p:attrName>ppt_y</p:attrName>
                                        </p:attrNameLst>
                                      </p:cBhvr>
                                    </p:animMotion>
                                  </p:childTnLst>
                                </p:cTn>
                              </p:par>
                              <p:par>
                                <p:cTn id="91" presetID="35" presetClass="path" presetSubtype="0" accel="50000" decel="50000" fill="hold" nodeType="withEffect">
                                  <p:stCondLst>
                                    <p:cond delay="2000"/>
                                  </p:stCondLst>
                                  <p:childTnLst>
                                    <p:animMotion origin="layout" path="M 0 0 L -0.25 0 E" pathEditMode="relative" ptsTypes="">
                                      <p:cBhvr>
                                        <p:cTn id="92" dur="2000" fill="hold"/>
                                        <p:tgtEl>
                                          <p:spTgt spid="65"/>
                                        </p:tgtEl>
                                        <p:attrNameLst>
                                          <p:attrName>ppt_x</p:attrName>
                                          <p:attrName>ppt_y</p:attrName>
                                        </p:attrNameLst>
                                      </p:cBhvr>
                                    </p:animMotion>
                                  </p:childTnLst>
                                </p:cTn>
                              </p:par>
                              <p:par>
                                <p:cTn id="93" presetID="35" presetClass="path" presetSubtype="0" accel="50000" decel="50000" fill="hold" nodeType="withEffect">
                                  <p:stCondLst>
                                    <p:cond delay="2000"/>
                                  </p:stCondLst>
                                  <p:childTnLst>
                                    <p:animMotion origin="layout" path="M 0 0 L -0.25 0 E" pathEditMode="relative" ptsTypes="">
                                      <p:cBhvr>
                                        <p:cTn id="94" dur="2000" fill="hold"/>
                                        <p:tgtEl>
                                          <p:spTgt spid="43"/>
                                        </p:tgtEl>
                                        <p:attrNameLst>
                                          <p:attrName>ppt_x</p:attrName>
                                          <p:attrName>ppt_y</p:attrName>
                                        </p:attrNameLst>
                                      </p:cBhvr>
                                    </p:animMotion>
                                  </p:childTnLst>
                                </p:cTn>
                              </p:par>
                              <p:par>
                                <p:cTn id="95" presetID="35" presetClass="path" presetSubtype="0" accel="50000" decel="50000" fill="hold" nodeType="withEffect">
                                  <p:stCondLst>
                                    <p:cond delay="2000"/>
                                  </p:stCondLst>
                                  <p:childTnLst>
                                    <p:animMotion origin="layout" path="M 0 0 L -0.25 0 E" pathEditMode="relative" ptsTypes="">
                                      <p:cBhvr>
                                        <p:cTn id="96" dur="2000" fill="hold"/>
                                        <p:tgtEl>
                                          <p:spTgt spid="49"/>
                                        </p:tgtEl>
                                        <p:attrNameLst>
                                          <p:attrName>ppt_x</p:attrName>
                                          <p:attrName>ppt_y</p:attrName>
                                        </p:attrNameLst>
                                      </p:cBhvr>
                                    </p:animMotion>
                                  </p:childTnLst>
                                </p:cTn>
                              </p:par>
                              <p:par>
                                <p:cTn id="97" presetID="35" presetClass="path" presetSubtype="0" accel="50000" decel="50000" fill="hold" nodeType="withEffect">
                                  <p:stCondLst>
                                    <p:cond delay="2000"/>
                                  </p:stCondLst>
                                  <p:childTnLst>
                                    <p:animMotion origin="layout" path="M 0 0 L -0.25 0 E" pathEditMode="relative" ptsTypes="">
                                      <p:cBhvr>
                                        <p:cTn id="98" dur="2000" fill="hold"/>
                                        <p:tgtEl>
                                          <p:spTgt spid="58"/>
                                        </p:tgtEl>
                                        <p:attrNameLst>
                                          <p:attrName>ppt_x</p:attrName>
                                          <p:attrName>ppt_y</p:attrName>
                                        </p:attrNameLst>
                                      </p:cBhvr>
                                    </p:animMotion>
                                  </p:childTnLst>
                                </p:cTn>
                              </p:par>
                              <p:par>
                                <p:cTn id="99" presetID="35" presetClass="path" presetSubtype="0" accel="50000" decel="50000" fill="hold" nodeType="withEffect">
                                  <p:stCondLst>
                                    <p:cond delay="2000"/>
                                  </p:stCondLst>
                                  <p:childTnLst>
                                    <p:animMotion origin="layout" path="M 0 0 L -0.25 0 E" pathEditMode="relative" ptsTypes="">
                                      <p:cBhvr>
                                        <p:cTn id="100" dur="2000" fill="hold"/>
                                        <p:tgtEl>
                                          <p:spTgt spid="52"/>
                                        </p:tgtEl>
                                        <p:attrNameLst>
                                          <p:attrName>ppt_x</p:attrName>
                                          <p:attrName>ppt_y</p:attrName>
                                        </p:attrNameLst>
                                      </p:cBhvr>
                                    </p:animMotion>
                                  </p:childTnLst>
                                </p:cTn>
                              </p:par>
                              <p:par>
                                <p:cTn id="101" presetID="35" presetClass="path" presetSubtype="0" accel="50000" decel="50000" fill="hold" nodeType="withEffect">
                                  <p:stCondLst>
                                    <p:cond delay="2000"/>
                                  </p:stCondLst>
                                  <p:childTnLst>
                                    <p:animMotion origin="layout" path="M 0 0 L -0.25 0 E" pathEditMode="relative" ptsTypes="">
                                      <p:cBhvr>
                                        <p:cTn id="102" dur="2000" fill="hold"/>
                                        <p:tgtEl>
                                          <p:spTgt spid="55"/>
                                        </p:tgtEl>
                                        <p:attrNameLst>
                                          <p:attrName>ppt_x</p:attrName>
                                          <p:attrName>ppt_y</p:attrName>
                                        </p:attrNameLst>
                                      </p:cBhvr>
                                    </p:animMotion>
                                  </p:childTnLst>
                                </p:cTn>
                              </p:par>
                              <p:par>
                                <p:cTn id="103" presetID="35" presetClass="path" presetSubtype="0" accel="50000" decel="50000" fill="hold" nodeType="withEffect">
                                  <p:stCondLst>
                                    <p:cond delay="2000"/>
                                  </p:stCondLst>
                                  <p:childTnLst>
                                    <p:animMotion origin="layout" path="M 0 0 L -0.25 0 E" pathEditMode="relative" ptsTypes="">
                                      <p:cBhvr>
                                        <p:cTn id="104" dur="2000" fill="hold"/>
                                        <p:tgtEl>
                                          <p:spTgt spid="46"/>
                                        </p:tgtEl>
                                        <p:attrNameLst>
                                          <p:attrName>ppt_x</p:attrName>
                                          <p:attrName>ppt_y</p:attrName>
                                        </p:attrNameLst>
                                      </p:cBhvr>
                                    </p:animMotion>
                                  </p:childTnLst>
                                </p:cTn>
                              </p:par>
                              <p:par>
                                <p:cTn id="105" presetID="35" presetClass="path" presetSubtype="0" accel="50000" decel="50000" fill="hold" grpId="1" nodeType="withEffect">
                                  <p:stCondLst>
                                    <p:cond delay="2000"/>
                                  </p:stCondLst>
                                  <p:childTnLst>
                                    <p:animMotion origin="layout" path="M 0 0 L -0.25 0 E" pathEditMode="relative" ptsTypes="">
                                      <p:cBhvr>
                                        <p:cTn id="106" dur="2000" fill="hold"/>
                                        <p:tgtEl>
                                          <p:spTgt spid="117"/>
                                        </p:tgtEl>
                                        <p:attrNameLst>
                                          <p:attrName>ppt_x</p:attrName>
                                          <p:attrName>ppt_y</p:attrName>
                                        </p:attrNameLst>
                                      </p:cBhvr>
                                    </p:animMotion>
                                  </p:childTnLst>
                                  <p:subTnLst>
                                    <p:audio>
                                      <p:cMediaNode>
                                        <p:cTn display="0" masterRel="sameClick">
                                          <p:stCondLst>
                                            <p:cond evt="begin" delay="0">
                                              <p:tn val="105"/>
                                            </p:cond>
                                          </p:stCondLst>
                                          <p:endCondLst>
                                            <p:cond evt="onStopAudio" delay="0">
                                              <p:tgtEl>
                                                <p:sldTgt/>
                                              </p:tgtEl>
                                            </p:cond>
                                          </p:endCondLst>
                                        </p:cTn>
                                        <p:tgtEl>
                                          <p:sndTgt r:embed="rId3" name="push.wav"/>
                                        </p:tgtEl>
                                      </p:cMediaNode>
                                    </p:audio>
                                  </p:subTnLst>
                                </p:cTn>
                              </p:par>
                              <p:par>
                                <p:cTn id="107" presetID="35" presetClass="path" presetSubtype="0" accel="50000" decel="50000" fill="hold" nodeType="withEffect">
                                  <p:stCondLst>
                                    <p:cond delay="2000"/>
                                  </p:stCondLst>
                                  <p:childTnLst>
                                    <p:animMotion origin="layout" path="M 0 0 L -0.25 0 E" pathEditMode="relative" ptsTypes="">
                                      <p:cBhvr>
                                        <p:cTn id="108" dur="2000" fill="hold"/>
                                        <p:tgtEl>
                                          <p:spTgt spid="118"/>
                                        </p:tgtEl>
                                        <p:attrNameLst>
                                          <p:attrName>ppt_x</p:attrName>
                                          <p:attrName>ppt_y</p:attrName>
                                        </p:attrNameLst>
                                      </p:cBhvr>
                                    </p:animMotion>
                                  </p:childTnLst>
                                </p:cTn>
                              </p:par>
                              <p:par>
                                <p:cTn id="109" presetID="2" presetClass="exit" presetSubtype="4" fill="hold" nodeType="withEffect">
                                  <p:stCondLst>
                                    <p:cond delay="4000"/>
                                  </p:stCondLst>
                                  <p:childTnLst>
                                    <p:anim calcmode="lin" valueType="num">
                                      <p:cBhvr additive="base">
                                        <p:cTn id="110" dur="500"/>
                                        <p:tgtEl>
                                          <p:spTgt spid="118"/>
                                        </p:tgtEl>
                                        <p:attrNameLst>
                                          <p:attrName>ppt_x</p:attrName>
                                        </p:attrNameLst>
                                      </p:cBhvr>
                                      <p:tavLst>
                                        <p:tav tm="0">
                                          <p:val>
                                            <p:strVal val="ppt_x"/>
                                          </p:val>
                                        </p:tav>
                                        <p:tav tm="100000">
                                          <p:val>
                                            <p:strVal val="ppt_x"/>
                                          </p:val>
                                        </p:tav>
                                      </p:tavLst>
                                    </p:anim>
                                    <p:anim calcmode="lin" valueType="num">
                                      <p:cBhvr additive="base">
                                        <p:cTn id="111" dur="500"/>
                                        <p:tgtEl>
                                          <p:spTgt spid="118"/>
                                        </p:tgtEl>
                                        <p:attrNameLst>
                                          <p:attrName>ppt_y</p:attrName>
                                        </p:attrNameLst>
                                      </p:cBhvr>
                                      <p:tavLst>
                                        <p:tav tm="0">
                                          <p:val>
                                            <p:strVal val="ppt_y"/>
                                          </p:val>
                                        </p:tav>
                                        <p:tav tm="100000">
                                          <p:val>
                                            <p:strVal val="1+ppt_h/2"/>
                                          </p:val>
                                        </p:tav>
                                      </p:tavLst>
                                    </p:anim>
                                    <p:set>
                                      <p:cBhvr>
                                        <p:cTn id="112" dur="1" fill="hold">
                                          <p:stCondLst>
                                            <p:cond delay="499"/>
                                          </p:stCondLst>
                                        </p:cTn>
                                        <p:tgtEl>
                                          <p:spTgt spid="118"/>
                                        </p:tgtEl>
                                        <p:attrNameLst>
                                          <p:attrName>style.visibility</p:attrName>
                                        </p:attrNameLst>
                                      </p:cBhvr>
                                      <p:to>
                                        <p:strVal val="hidden"/>
                                      </p:to>
                                    </p:set>
                                  </p:childTnLst>
                                </p:cTn>
                              </p:par>
                              <p:par>
                                <p:cTn id="113" presetID="1" presetClass="mediacall" presetSubtype="0" fill="hold" nodeType="withEffect">
                                  <p:stCondLst>
                                    <p:cond delay="0"/>
                                  </p:stCondLst>
                                  <p:childTnLst>
                                    <p:cmd type="call" cmd="playFrom(0.0)">
                                      <p:cBhvr>
                                        <p:cTn id="114" dur="2606" fill="hold"/>
                                        <p:tgtEl>
                                          <p:spTgt spid="2"/>
                                        </p:tgtEl>
                                      </p:cBhvr>
                                    </p:cmd>
                                  </p:childTnLst>
                                </p:cTn>
                              </p:par>
                              <p:par>
                                <p:cTn id="115" presetID="1" presetClass="mediacall" presetSubtype="0" fill="hold" nodeType="withEffect">
                                  <p:stCondLst>
                                    <p:cond delay="4000"/>
                                  </p:stCondLst>
                                  <p:childTnLst>
                                    <p:cmd type="call" cmd="playFrom(0.0)">
                                      <p:cBhvr>
                                        <p:cTn id="116" dur="2606" fill="hold"/>
                                        <p:tgtEl>
                                          <p:spTgt spid="119"/>
                                        </p:tgtEl>
                                      </p:cBhvr>
                                    </p:cmd>
                                  </p:childTnLst>
                                </p:cTn>
                              </p:par>
                              <p:par>
                                <p:cTn id="117" presetID="1" presetClass="mediacall" presetSubtype="0" fill="hold" nodeType="withEffect">
                                  <p:stCondLst>
                                    <p:cond delay="6000"/>
                                  </p:stCondLst>
                                  <p:childTnLst>
                                    <p:cmd type="call" cmd="playFrom(0.0)">
                                      <p:cBhvr>
                                        <p:cTn id="118" dur="2606" fill="hold"/>
                                        <p:tgtEl>
                                          <p:spTgt spid="120"/>
                                        </p:tgtEl>
                                      </p:cBhvr>
                                    </p:cmd>
                                  </p:childTnLst>
                                </p:cTn>
                              </p:par>
                              <p:par>
                                <p:cTn id="119" presetID="1" presetClass="mediacall" presetSubtype="0" fill="hold" nodeType="withEffect">
                                  <p:stCondLst>
                                    <p:cond delay="8000"/>
                                  </p:stCondLst>
                                  <p:childTnLst>
                                    <p:cmd type="call" cmd="playFrom(0.0)">
                                      <p:cBhvr>
                                        <p:cTn id="120" dur="2606" fill="hold"/>
                                        <p:tgtEl>
                                          <p:spTgt spid="1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21" fill="hold" display="0">
                  <p:stCondLst>
                    <p:cond delay="indefinite"/>
                  </p:stCondLst>
                  <p:endCondLst>
                    <p:cond evt="onStopAudio" delay="0">
                      <p:tgtEl>
                        <p:sldTgt/>
                      </p:tgtEl>
                    </p:cond>
                  </p:endCondLst>
                </p:cTn>
                <p:tgtEl>
                  <p:spTgt spid="2"/>
                </p:tgtEl>
              </p:cMediaNode>
            </p:audio>
            <p:audio>
              <p:cMediaNode vol="100000">
                <p:cTn id="122" fill="hold" display="0">
                  <p:stCondLst>
                    <p:cond delay="indefinite"/>
                  </p:stCondLst>
                  <p:endCondLst>
                    <p:cond evt="onStopAudio" delay="0">
                      <p:tgtEl>
                        <p:sldTgt/>
                      </p:tgtEl>
                    </p:cond>
                  </p:endCondLst>
                </p:cTn>
                <p:tgtEl>
                  <p:spTgt spid="119"/>
                </p:tgtEl>
              </p:cMediaNode>
            </p:audio>
            <p:audio>
              <p:cMediaNode vol="100000">
                <p:cTn id="123" fill="hold" display="0">
                  <p:stCondLst>
                    <p:cond delay="indefinite"/>
                  </p:stCondLst>
                  <p:endCondLst>
                    <p:cond evt="onStopAudio" delay="0">
                      <p:tgtEl>
                        <p:sldTgt/>
                      </p:tgtEl>
                    </p:cond>
                  </p:endCondLst>
                </p:cTn>
                <p:tgtEl>
                  <p:spTgt spid="120"/>
                </p:tgtEl>
              </p:cMediaNode>
            </p:audio>
            <p:audio>
              <p:cMediaNode vol="100000">
                <p:cTn id="124" fill="hold" display="0">
                  <p:stCondLst>
                    <p:cond delay="indefinite"/>
                  </p:stCondLst>
                  <p:endCondLst>
                    <p:cond evt="onStopAudio" delay="0">
                      <p:tgtEl>
                        <p:sldTgt/>
                      </p:tgtEl>
                    </p:cond>
                  </p:endCondLst>
                </p:cTn>
                <p:tgtEl>
                  <p:spTgt spid="121"/>
                </p:tgtEl>
              </p:cMediaNode>
            </p:audio>
          </p:childTnLst>
        </p:cTn>
      </p:par>
    </p:tnLst>
    <p:bldLst>
      <p:bldP spid="42" grpId="0" animBg="1"/>
      <p:bldP spid="42" grpId="1" animBg="1"/>
      <p:bldP spid="42" grpId="2" animBg="1"/>
      <p:bldP spid="42" grpId="3" animBg="1"/>
      <p:bldP spid="117" grpId="0"/>
      <p:bldP spid="117" grpId="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art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9" name="任意多边形 38"/>
          <p:cNvSpPr/>
          <p:nvPr userDrawn="1"/>
        </p:nvSpPr>
        <p:spPr>
          <a:xfrm>
            <a:off x="2804498" y="2160272"/>
            <a:ext cx="4905039" cy="851535"/>
          </a:xfrm>
          <a:custGeom>
            <a:avLst/>
            <a:gdLst>
              <a:gd name="connsiteX0" fmla="*/ 31435 w 6540052"/>
              <a:gd name="connsiteY0" fmla="*/ 0 h 1135380"/>
              <a:gd name="connsiteX1" fmla="*/ 6350818 w 6540052"/>
              <a:gd name="connsiteY1" fmla="*/ 0 h 1135380"/>
              <a:gd name="connsiteX2" fmla="*/ 6540052 w 6540052"/>
              <a:gd name="connsiteY2" fmla="*/ 189234 h 1135380"/>
              <a:gd name="connsiteX3" fmla="*/ 6540052 w 6540052"/>
              <a:gd name="connsiteY3" fmla="*/ 946146 h 1135380"/>
              <a:gd name="connsiteX4" fmla="*/ 6350818 w 6540052"/>
              <a:gd name="connsiteY4" fmla="*/ 1135380 h 1135380"/>
              <a:gd name="connsiteX5" fmla="*/ 0 w 6540052"/>
              <a:gd name="connsiteY5" fmla="*/ 1135380 h 1135380"/>
              <a:gd name="connsiteX6" fmla="*/ 57525 w 6540052"/>
              <a:gd name="connsiteY6" fmla="*/ 1065659 h 1135380"/>
              <a:gd name="connsiteX7" fmla="*/ 215452 w 6540052"/>
              <a:gd name="connsiteY7" fmla="*/ 548640 h 1135380"/>
              <a:gd name="connsiteX8" fmla="*/ 57525 w 6540052"/>
              <a:gd name="connsiteY8" fmla="*/ 31621 h 113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0052" h="1135380">
                <a:moveTo>
                  <a:pt x="31435" y="0"/>
                </a:moveTo>
                <a:lnTo>
                  <a:pt x="6350818" y="0"/>
                </a:lnTo>
                <a:cubicBezTo>
                  <a:pt x="6455329" y="0"/>
                  <a:pt x="6540052" y="84723"/>
                  <a:pt x="6540052" y="189234"/>
                </a:cubicBezTo>
                <a:lnTo>
                  <a:pt x="6540052" y="946146"/>
                </a:lnTo>
                <a:cubicBezTo>
                  <a:pt x="6540052" y="1050657"/>
                  <a:pt x="6455329" y="1135380"/>
                  <a:pt x="6350818" y="1135380"/>
                </a:cubicBezTo>
                <a:lnTo>
                  <a:pt x="0" y="1135380"/>
                </a:lnTo>
                <a:lnTo>
                  <a:pt x="57525" y="1065659"/>
                </a:lnTo>
                <a:cubicBezTo>
                  <a:pt x="157232" y="918073"/>
                  <a:pt x="215452" y="740156"/>
                  <a:pt x="215452" y="548640"/>
                </a:cubicBezTo>
                <a:cubicBezTo>
                  <a:pt x="215452" y="357125"/>
                  <a:pt x="157232" y="179207"/>
                  <a:pt x="57525" y="31621"/>
                </a:cubicBezTo>
                <a:close/>
              </a:path>
            </a:pathLst>
          </a:custGeom>
          <a:solidFill>
            <a:srgbClr val="00B0F0">
              <a:alpha val="14902"/>
            </a:srgbClr>
          </a:solidFill>
          <a:ln w="19050" cap="flat">
            <a:solidFill>
              <a:srgbClr val="00B0F0"/>
            </a:solidFill>
            <a:prstDash val="solid"/>
            <a:miter lim="800000"/>
            <a:headEnd/>
            <a:tailEnd/>
          </a:ln>
        </p:spPr>
        <p:txBody>
          <a:bodyPr vert="horz" wrap="square" lIns="68559" tIns="34289" rIns="68559" bIns="34289" numCol="1" anchor="t" anchorCtr="0" compatLnSpc="1">
            <a:prstTxWarp prst="textNoShape">
              <a:avLst/>
            </a:prstTxWarp>
          </a:bodyPr>
          <a:lstStyle/>
          <a:p>
            <a:pPr defTabSz="685562"/>
            <a:endParaRPr lang="zh-CN" altLang="en-US">
              <a:solidFill>
                <a:prstClr val="black"/>
              </a:solidFill>
            </a:endParaRPr>
          </a:p>
        </p:txBody>
      </p:sp>
      <p:grpSp>
        <p:nvGrpSpPr>
          <p:cNvPr id="40" name="组合 39"/>
          <p:cNvGrpSpPr/>
          <p:nvPr userDrawn="1"/>
        </p:nvGrpSpPr>
        <p:grpSpPr>
          <a:xfrm>
            <a:off x="2809889" y="1981201"/>
            <a:ext cx="4881563" cy="128588"/>
            <a:chOff x="3746500" y="2641600"/>
            <a:chExt cx="6508750" cy="171450"/>
          </a:xfrm>
        </p:grpSpPr>
        <p:sp>
          <p:nvSpPr>
            <p:cNvPr id="41" name="任意多边形 40"/>
            <p:cNvSpPr/>
            <p:nvPr/>
          </p:nvSpPr>
          <p:spPr>
            <a:xfrm>
              <a:off x="3746500" y="2641600"/>
              <a:ext cx="6508750" cy="171450"/>
            </a:xfrm>
            <a:custGeom>
              <a:avLst/>
              <a:gdLst>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6508750 w 6508750"/>
                <a:gd name="connsiteY7" fmla="*/ 5715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8750" h="171450">
                  <a:moveTo>
                    <a:pt x="0" y="95250"/>
                  </a:moveTo>
                  <a:lnTo>
                    <a:pt x="584200" y="95250"/>
                  </a:lnTo>
                  <a:lnTo>
                    <a:pt x="679450" y="0"/>
                  </a:lnTo>
                  <a:lnTo>
                    <a:pt x="1346200" y="0"/>
                  </a:lnTo>
                  <a:lnTo>
                    <a:pt x="1517650" y="171450"/>
                  </a:lnTo>
                  <a:lnTo>
                    <a:pt x="3028950" y="171450"/>
                  </a:lnTo>
                  <a:lnTo>
                    <a:pt x="3143250" y="57150"/>
                  </a:lnTo>
                  <a:lnTo>
                    <a:pt x="6508750" y="57150"/>
                  </a:lnTo>
                </a:path>
              </a:pathLst>
            </a:custGeom>
            <a:no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white"/>
                </a:solidFill>
              </a:endParaRPr>
            </a:p>
          </p:txBody>
        </p:sp>
        <p:sp>
          <p:nvSpPr>
            <p:cNvPr id="42" name="任意多边形 41"/>
            <p:cNvSpPr/>
            <p:nvPr/>
          </p:nvSpPr>
          <p:spPr>
            <a:xfrm>
              <a:off x="4148138" y="2641600"/>
              <a:ext cx="3605212" cy="171450"/>
            </a:xfrm>
            <a:custGeom>
              <a:avLst/>
              <a:gdLst>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6508750 w 6508750"/>
                <a:gd name="connsiteY7" fmla="*/ 57150 h 171450"/>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4006850 w 6508750"/>
                <a:gd name="connsiteY7" fmla="*/ 53975 h 171450"/>
                <a:gd name="connsiteX8" fmla="*/ 6508750 w 6508750"/>
                <a:gd name="connsiteY8" fmla="*/ 57150 h 171450"/>
                <a:gd name="connsiteX0" fmla="*/ 0 w 6508750"/>
                <a:gd name="connsiteY0" fmla="*/ 95250 h 171450"/>
                <a:gd name="connsiteX1" fmla="*/ 401638 w 6508750"/>
                <a:gd name="connsiteY1" fmla="*/ 92075 h 171450"/>
                <a:gd name="connsiteX2" fmla="*/ 584200 w 6508750"/>
                <a:gd name="connsiteY2" fmla="*/ 95250 h 171450"/>
                <a:gd name="connsiteX3" fmla="*/ 679450 w 6508750"/>
                <a:gd name="connsiteY3" fmla="*/ 0 h 171450"/>
                <a:gd name="connsiteX4" fmla="*/ 1346200 w 6508750"/>
                <a:gd name="connsiteY4" fmla="*/ 0 h 171450"/>
                <a:gd name="connsiteX5" fmla="*/ 1517650 w 6508750"/>
                <a:gd name="connsiteY5" fmla="*/ 171450 h 171450"/>
                <a:gd name="connsiteX6" fmla="*/ 3028950 w 6508750"/>
                <a:gd name="connsiteY6" fmla="*/ 171450 h 171450"/>
                <a:gd name="connsiteX7" fmla="*/ 3143250 w 6508750"/>
                <a:gd name="connsiteY7" fmla="*/ 57150 h 171450"/>
                <a:gd name="connsiteX8" fmla="*/ 4006850 w 6508750"/>
                <a:gd name="connsiteY8" fmla="*/ 53975 h 171450"/>
                <a:gd name="connsiteX9" fmla="*/ 6508750 w 6508750"/>
                <a:gd name="connsiteY9" fmla="*/ 57150 h 171450"/>
                <a:gd name="connsiteX0" fmla="*/ 0 w 6107112"/>
                <a:gd name="connsiteY0" fmla="*/ 92075 h 171450"/>
                <a:gd name="connsiteX1" fmla="*/ 182562 w 6107112"/>
                <a:gd name="connsiteY1" fmla="*/ 95250 h 171450"/>
                <a:gd name="connsiteX2" fmla="*/ 277812 w 6107112"/>
                <a:gd name="connsiteY2" fmla="*/ 0 h 171450"/>
                <a:gd name="connsiteX3" fmla="*/ 944562 w 6107112"/>
                <a:gd name="connsiteY3" fmla="*/ 0 h 171450"/>
                <a:gd name="connsiteX4" fmla="*/ 1116012 w 6107112"/>
                <a:gd name="connsiteY4" fmla="*/ 171450 h 171450"/>
                <a:gd name="connsiteX5" fmla="*/ 2627312 w 6107112"/>
                <a:gd name="connsiteY5" fmla="*/ 171450 h 171450"/>
                <a:gd name="connsiteX6" fmla="*/ 2741612 w 6107112"/>
                <a:gd name="connsiteY6" fmla="*/ 57150 h 171450"/>
                <a:gd name="connsiteX7" fmla="*/ 3605212 w 6107112"/>
                <a:gd name="connsiteY7" fmla="*/ 53975 h 171450"/>
                <a:gd name="connsiteX8" fmla="*/ 6107112 w 6107112"/>
                <a:gd name="connsiteY8" fmla="*/ 57150 h 171450"/>
                <a:gd name="connsiteX0" fmla="*/ 0 w 3605212"/>
                <a:gd name="connsiteY0" fmla="*/ 92075 h 171450"/>
                <a:gd name="connsiteX1" fmla="*/ 182562 w 3605212"/>
                <a:gd name="connsiteY1" fmla="*/ 95250 h 171450"/>
                <a:gd name="connsiteX2" fmla="*/ 277812 w 3605212"/>
                <a:gd name="connsiteY2" fmla="*/ 0 h 171450"/>
                <a:gd name="connsiteX3" fmla="*/ 944562 w 3605212"/>
                <a:gd name="connsiteY3" fmla="*/ 0 h 171450"/>
                <a:gd name="connsiteX4" fmla="*/ 1116012 w 3605212"/>
                <a:gd name="connsiteY4" fmla="*/ 171450 h 171450"/>
                <a:gd name="connsiteX5" fmla="*/ 2627312 w 3605212"/>
                <a:gd name="connsiteY5" fmla="*/ 171450 h 171450"/>
                <a:gd name="connsiteX6" fmla="*/ 2741612 w 3605212"/>
                <a:gd name="connsiteY6" fmla="*/ 57150 h 171450"/>
                <a:gd name="connsiteX7" fmla="*/ 3605212 w 3605212"/>
                <a:gd name="connsiteY7" fmla="*/ 53975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5212" h="171450">
                  <a:moveTo>
                    <a:pt x="0" y="92075"/>
                  </a:moveTo>
                  <a:lnTo>
                    <a:pt x="182562" y="95250"/>
                  </a:lnTo>
                  <a:lnTo>
                    <a:pt x="277812" y="0"/>
                  </a:lnTo>
                  <a:lnTo>
                    <a:pt x="944562" y="0"/>
                  </a:lnTo>
                  <a:lnTo>
                    <a:pt x="1116012" y="171450"/>
                  </a:lnTo>
                  <a:lnTo>
                    <a:pt x="2627312" y="171450"/>
                  </a:lnTo>
                  <a:lnTo>
                    <a:pt x="2741612" y="57150"/>
                  </a:lnTo>
                  <a:lnTo>
                    <a:pt x="3605212" y="53975"/>
                  </a:lnTo>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white"/>
                </a:solidFill>
              </a:endParaRPr>
            </a:p>
          </p:txBody>
        </p:sp>
      </p:grpSp>
      <p:grpSp>
        <p:nvGrpSpPr>
          <p:cNvPr id="43" name="组合 42"/>
          <p:cNvGrpSpPr/>
          <p:nvPr userDrawn="1"/>
        </p:nvGrpSpPr>
        <p:grpSpPr>
          <a:xfrm>
            <a:off x="5229237" y="3067050"/>
            <a:ext cx="2119313" cy="76200"/>
            <a:chOff x="6972300" y="4089400"/>
            <a:chExt cx="2825750" cy="101600"/>
          </a:xfrm>
        </p:grpSpPr>
        <p:sp>
          <p:nvSpPr>
            <p:cNvPr id="44" name="任意多边形 43"/>
            <p:cNvSpPr/>
            <p:nvPr/>
          </p:nvSpPr>
          <p:spPr>
            <a:xfrm>
              <a:off x="6972300" y="4095750"/>
              <a:ext cx="2825750" cy="95250"/>
            </a:xfrm>
            <a:custGeom>
              <a:avLst/>
              <a:gdLst>
                <a:gd name="connsiteX0" fmla="*/ 0 w 2825750"/>
                <a:gd name="connsiteY0" fmla="*/ 95250 h 95250"/>
                <a:gd name="connsiteX1" fmla="*/ 609600 w 2825750"/>
                <a:gd name="connsiteY1" fmla="*/ 95250 h 95250"/>
                <a:gd name="connsiteX2" fmla="*/ 787400 w 2825750"/>
                <a:gd name="connsiteY2" fmla="*/ 0 h 95250"/>
                <a:gd name="connsiteX3" fmla="*/ 2825750 w 2825750"/>
                <a:gd name="connsiteY3" fmla="*/ 0 h 95250"/>
              </a:gdLst>
              <a:ahLst/>
              <a:cxnLst>
                <a:cxn ang="0">
                  <a:pos x="connsiteX0" y="connsiteY0"/>
                </a:cxn>
                <a:cxn ang="0">
                  <a:pos x="connsiteX1" y="connsiteY1"/>
                </a:cxn>
                <a:cxn ang="0">
                  <a:pos x="connsiteX2" y="connsiteY2"/>
                </a:cxn>
                <a:cxn ang="0">
                  <a:pos x="connsiteX3" y="connsiteY3"/>
                </a:cxn>
              </a:cxnLst>
              <a:rect l="l" t="t" r="r" b="b"/>
              <a:pathLst>
                <a:path w="2825750" h="95250">
                  <a:moveTo>
                    <a:pt x="0" y="95250"/>
                  </a:moveTo>
                  <a:lnTo>
                    <a:pt x="609600" y="95250"/>
                  </a:lnTo>
                  <a:lnTo>
                    <a:pt x="787400" y="0"/>
                  </a:lnTo>
                  <a:lnTo>
                    <a:pt x="2825750" y="0"/>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white"/>
                </a:solidFill>
              </a:endParaRPr>
            </a:p>
          </p:txBody>
        </p:sp>
        <p:sp>
          <p:nvSpPr>
            <p:cNvPr id="45" name="任意多边形 44"/>
            <p:cNvSpPr/>
            <p:nvPr/>
          </p:nvSpPr>
          <p:spPr>
            <a:xfrm>
              <a:off x="7264400" y="4089400"/>
              <a:ext cx="2286000" cy="101600"/>
            </a:xfrm>
            <a:custGeom>
              <a:avLst/>
              <a:gdLst>
                <a:gd name="connsiteX0" fmla="*/ 0 w 2825750"/>
                <a:gd name="connsiteY0" fmla="*/ 95250 h 95250"/>
                <a:gd name="connsiteX1" fmla="*/ 609600 w 2825750"/>
                <a:gd name="connsiteY1" fmla="*/ 95250 h 95250"/>
                <a:gd name="connsiteX2" fmla="*/ 787400 w 2825750"/>
                <a:gd name="connsiteY2" fmla="*/ 0 h 95250"/>
                <a:gd name="connsiteX3" fmla="*/ 2825750 w 2825750"/>
                <a:gd name="connsiteY3" fmla="*/ 0 h 95250"/>
                <a:gd name="connsiteX0" fmla="*/ 0 w 2825750"/>
                <a:gd name="connsiteY0" fmla="*/ 101600 h 101600"/>
                <a:gd name="connsiteX1" fmla="*/ 609600 w 2825750"/>
                <a:gd name="connsiteY1" fmla="*/ 101600 h 101600"/>
                <a:gd name="connsiteX2" fmla="*/ 787400 w 2825750"/>
                <a:gd name="connsiteY2" fmla="*/ 6350 h 101600"/>
                <a:gd name="connsiteX3" fmla="*/ 2578100 w 2825750"/>
                <a:gd name="connsiteY3" fmla="*/ 0 h 101600"/>
                <a:gd name="connsiteX4" fmla="*/ 2825750 w 2825750"/>
                <a:gd name="connsiteY4" fmla="*/ 6350 h 101600"/>
                <a:gd name="connsiteX0" fmla="*/ 0 w 2825750"/>
                <a:gd name="connsiteY0" fmla="*/ 101600 h 101600"/>
                <a:gd name="connsiteX1" fmla="*/ 292100 w 2825750"/>
                <a:gd name="connsiteY1" fmla="*/ 101600 h 101600"/>
                <a:gd name="connsiteX2" fmla="*/ 609600 w 2825750"/>
                <a:gd name="connsiteY2" fmla="*/ 101600 h 101600"/>
                <a:gd name="connsiteX3" fmla="*/ 787400 w 2825750"/>
                <a:gd name="connsiteY3" fmla="*/ 6350 h 101600"/>
                <a:gd name="connsiteX4" fmla="*/ 2578100 w 2825750"/>
                <a:gd name="connsiteY4" fmla="*/ 0 h 101600"/>
                <a:gd name="connsiteX5" fmla="*/ 2825750 w 2825750"/>
                <a:gd name="connsiteY5" fmla="*/ 6350 h 101600"/>
                <a:gd name="connsiteX0" fmla="*/ 0 w 2533650"/>
                <a:gd name="connsiteY0" fmla="*/ 101600 h 101600"/>
                <a:gd name="connsiteX1" fmla="*/ 317500 w 2533650"/>
                <a:gd name="connsiteY1" fmla="*/ 101600 h 101600"/>
                <a:gd name="connsiteX2" fmla="*/ 495300 w 2533650"/>
                <a:gd name="connsiteY2" fmla="*/ 6350 h 101600"/>
                <a:gd name="connsiteX3" fmla="*/ 2286000 w 2533650"/>
                <a:gd name="connsiteY3" fmla="*/ 0 h 101600"/>
                <a:gd name="connsiteX4" fmla="*/ 2533650 w 2533650"/>
                <a:gd name="connsiteY4" fmla="*/ 6350 h 101600"/>
                <a:gd name="connsiteX0" fmla="*/ 0 w 2286000"/>
                <a:gd name="connsiteY0" fmla="*/ 101600 h 101600"/>
                <a:gd name="connsiteX1" fmla="*/ 317500 w 2286000"/>
                <a:gd name="connsiteY1" fmla="*/ 101600 h 101600"/>
                <a:gd name="connsiteX2" fmla="*/ 495300 w 2286000"/>
                <a:gd name="connsiteY2" fmla="*/ 6350 h 101600"/>
                <a:gd name="connsiteX3" fmla="*/ 2286000 w 2286000"/>
                <a:gd name="connsiteY3" fmla="*/ 0 h 101600"/>
              </a:gdLst>
              <a:ahLst/>
              <a:cxnLst>
                <a:cxn ang="0">
                  <a:pos x="connsiteX0" y="connsiteY0"/>
                </a:cxn>
                <a:cxn ang="0">
                  <a:pos x="connsiteX1" y="connsiteY1"/>
                </a:cxn>
                <a:cxn ang="0">
                  <a:pos x="connsiteX2" y="connsiteY2"/>
                </a:cxn>
                <a:cxn ang="0">
                  <a:pos x="connsiteX3" y="connsiteY3"/>
                </a:cxn>
              </a:cxnLst>
              <a:rect l="l" t="t" r="r" b="b"/>
              <a:pathLst>
                <a:path w="2286000" h="101600">
                  <a:moveTo>
                    <a:pt x="0" y="101600"/>
                  </a:moveTo>
                  <a:lnTo>
                    <a:pt x="317500" y="101600"/>
                  </a:lnTo>
                  <a:lnTo>
                    <a:pt x="495300" y="6350"/>
                  </a:lnTo>
                  <a:lnTo>
                    <a:pt x="2286000" y="0"/>
                  </a:lnTo>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white"/>
                </a:solidFill>
              </a:endParaRPr>
            </a:p>
          </p:txBody>
        </p:sp>
      </p:grpSp>
      <p:sp>
        <p:nvSpPr>
          <p:cNvPr id="46" name="文本框 45"/>
          <p:cNvSpPr txBox="1"/>
          <p:nvPr userDrawn="1"/>
        </p:nvSpPr>
        <p:spPr>
          <a:xfrm>
            <a:off x="5103242" y="2003181"/>
            <a:ext cx="2184733" cy="207749"/>
          </a:xfrm>
          <a:prstGeom prst="rect">
            <a:avLst/>
          </a:prstGeom>
          <a:noFill/>
        </p:spPr>
        <p:txBody>
          <a:bodyPr wrap="none" lIns="68559" tIns="34289" rIns="68559" bIns="34289" rtlCol="0">
            <a:spAutoFit/>
          </a:bodyPr>
          <a:lstStyle/>
          <a:p>
            <a:pPr defTabSz="685562"/>
            <a:r>
              <a:rPr lang="en-US" altLang="zh-CN" sz="900" b="1" spc="450" dirty="0">
                <a:solidFill>
                  <a:srgbClr val="00B0F0"/>
                </a:solidFill>
              </a:rPr>
              <a:t>IIIIIIIIIIIIIIIIIIIIIII</a:t>
            </a:r>
            <a:endParaRPr lang="zh-CN" altLang="en-US" sz="900" b="1" spc="450" dirty="0">
              <a:solidFill>
                <a:srgbClr val="00B0F0"/>
              </a:solidFill>
            </a:endParaRPr>
          </a:p>
        </p:txBody>
      </p:sp>
      <p:grpSp>
        <p:nvGrpSpPr>
          <p:cNvPr id="47" name="组合 46"/>
          <p:cNvGrpSpPr/>
          <p:nvPr userDrawn="1"/>
        </p:nvGrpSpPr>
        <p:grpSpPr>
          <a:xfrm>
            <a:off x="3128962" y="3007523"/>
            <a:ext cx="2624138" cy="245269"/>
            <a:chOff x="4171950" y="4010025"/>
            <a:chExt cx="3498850" cy="327025"/>
          </a:xfrm>
        </p:grpSpPr>
        <p:sp>
          <p:nvSpPr>
            <p:cNvPr id="48" name="任意多边形 47"/>
            <p:cNvSpPr/>
            <p:nvPr/>
          </p:nvSpPr>
          <p:spPr>
            <a:xfrm>
              <a:off x="4171950" y="4010025"/>
              <a:ext cx="3498850" cy="327025"/>
            </a:xfrm>
            <a:custGeom>
              <a:avLst/>
              <a:gdLst>
                <a:gd name="connsiteX0" fmla="*/ 0 w 3498850"/>
                <a:gd name="connsiteY0" fmla="*/ 0 h 327025"/>
                <a:gd name="connsiteX1" fmla="*/ 3498850 w 3498850"/>
                <a:gd name="connsiteY1" fmla="*/ 0 h 327025"/>
                <a:gd name="connsiteX2" fmla="*/ 3336925 w 3498850"/>
                <a:gd name="connsiteY2" fmla="*/ 95250 h 327025"/>
                <a:gd name="connsiteX3" fmla="*/ 2825750 w 3498850"/>
                <a:gd name="connsiteY3" fmla="*/ 95250 h 327025"/>
                <a:gd name="connsiteX4" fmla="*/ 2327275 w 3498850"/>
                <a:gd name="connsiteY4" fmla="*/ 327025 h 327025"/>
                <a:gd name="connsiteX5" fmla="*/ 1460500 w 3498850"/>
                <a:gd name="connsiteY5" fmla="*/ 327025 h 327025"/>
                <a:gd name="connsiteX6" fmla="*/ 1193800 w 3498850"/>
                <a:gd name="connsiteY6" fmla="*/ 228600 h 327025"/>
                <a:gd name="connsiteX7" fmla="*/ 187325 w 3498850"/>
                <a:gd name="connsiteY7" fmla="*/ 228600 h 327025"/>
                <a:gd name="connsiteX8" fmla="*/ 0 w 3498850"/>
                <a:gd name="connsiteY8"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8850" h="327025">
                  <a:moveTo>
                    <a:pt x="0" y="0"/>
                  </a:moveTo>
                  <a:lnTo>
                    <a:pt x="3498850" y="0"/>
                  </a:lnTo>
                  <a:lnTo>
                    <a:pt x="3336925" y="95250"/>
                  </a:lnTo>
                  <a:lnTo>
                    <a:pt x="2825750" y="95250"/>
                  </a:lnTo>
                  <a:lnTo>
                    <a:pt x="2327275" y="327025"/>
                  </a:lnTo>
                  <a:lnTo>
                    <a:pt x="1460500" y="327025"/>
                  </a:lnTo>
                  <a:lnTo>
                    <a:pt x="1193800" y="228600"/>
                  </a:lnTo>
                  <a:lnTo>
                    <a:pt x="187325" y="228600"/>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white"/>
                </a:solidFill>
              </a:endParaRPr>
            </a:p>
          </p:txBody>
        </p:sp>
        <p:sp>
          <p:nvSpPr>
            <p:cNvPr id="49" name="文本框 48"/>
            <p:cNvSpPr txBox="1"/>
            <p:nvPr/>
          </p:nvSpPr>
          <p:spPr>
            <a:xfrm>
              <a:off x="4674186" y="4010025"/>
              <a:ext cx="246308" cy="287258"/>
            </a:xfrm>
            <a:prstGeom prst="rect">
              <a:avLst/>
            </a:prstGeom>
            <a:noFill/>
          </p:spPr>
          <p:txBody>
            <a:bodyPr wrap="none" rtlCol="0">
              <a:spAutoFit/>
            </a:bodyPr>
            <a:lstStyle/>
            <a:p>
              <a:pPr defTabSz="685562"/>
              <a:endParaRPr lang="zh-CN" altLang="en-US" sz="800" dirty="0">
                <a:solidFill>
                  <a:prstClr val="white"/>
                </a:solidFill>
                <a:latin typeface="微软雅黑" panose="020B0503020204020204" pitchFamily="34" charset="-122"/>
                <a:ea typeface="微软雅黑" panose="020B0503020204020204" pitchFamily="34" charset="-122"/>
              </a:endParaRPr>
            </a:p>
          </p:txBody>
        </p:sp>
      </p:grpSp>
      <p:sp>
        <p:nvSpPr>
          <p:cNvPr id="50" name="椭圆 49"/>
          <p:cNvSpPr/>
          <p:nvPr userDrawn="1"/>
        </p:nvSpPr>
        <p:spPr>
          <a:xfrm>
            <a:off x="1849039" y="2144330"/>
            <a:ext cx="871538" cy="862013"/>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prstClr val="white"/>
              </a:solidFill>
            </a:endParaRPr>
          </a:p>
        </p:txBody>
      </p:sp>
      <p:sp>
        <p:nvSpPr>
          <p:cNvPr id="51" name="椭圆 50"/>
          <p:cNvSpPr/>
          <p:nvPr userDrawn="1"/>
        </p:nvSpPr>
        <p:spPr>
          <a:xfrm>
            <a:off x="1796378" y="2091929"/>
            <a:ext cx="976891" cy="966786"/>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prstClr val="white"/>
              </a:solidFill>
            </a:endParaRPr>
          </a:p>
        </p:txBody>
      </p:sp>
      <p:sp>
        <p:nvSpPr>
          <p:cNvPr id="52" name="椭圆 51"/>
          <p:cNvSpPr/>
          <p:nvPr userDrawn="1"/>
        </p:nvSpPr>
        <p:spPr>
          <a:xfrm>
            <a:off x="1654400" y="1951435"/>
            <a:ext cx="1260816" cy="1247774"/>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prstClr val="white"/>
              </a:solidFill>
            </a:endParaRPr>
          </a:p>
        </p:txBody>
      </p:sp>
      <p:grpSp>
        <p:nvGrpSpPr>
          <p:cNvPr id="53" name="组合 52"/>
          <p:cNvGrpSpPr/>
          <p:nvPr userDrawn="1"/>
        </p:nvGrpSpPr>
        <p:grpSpPr>
          <a:xfrm>
            <a:off x="1716883" y="2007397"/>
            <a:ext cx="1135856" cy="1135856"/>
            <a:chOff x="2295525" y="2682874"/>
            <a:chExt cx="1514475" cy="1514475"/>
          </a:xfrm>
        </p:grpSpPr>
        <p:sp>
          <p:nvSpPr>
            <p:cNvPr id="54" name="空心弧 53"/>
            <p:cNvSpPr/>
            <p:nvPr/>
          </p:nvSpPr>
          <p:spPr>
            <a:xfrm>
              <a:off x="2295525" y="2682874"/>
              <a:ext cx="1514475" cy="1514475"/>
            </a:xfrm>
            <a:prstGeom prst="blockArc">
              <a:avLst>
                <a:gd name="adj1" fmla="val 13840185"/>
                <a:gd name="adj2" fmla="val 18684229"/>
                <a:gd name="adj3" fmla="val 33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55" name="空心弧 54"/>
            <p:cNvSpPr/>
            <p:nvPr/>
          </p:nvSpPr>
          <p:spPr>
            <a:xfrm rot="10800000">
              <a:off x="2295525" y="2682874"/>
              <a:ext cx="1514475" cy="1514475"/>
            </a:xfrm>
            <a:prstGeom prst="blockArc">
              <a:avLst>
                <a:gd name="adj1" fmla="val 13840185"/>
                <a:gd name="adj2" fmla="val 18684229"/>
                <a:gd name="adj3" fmla="val 33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grpSp>
        <p:nvGrpSpPr>
          <p:cNvPr id="56" name="组合 55"/>
          <p:cNvGrpSpPr/>
          <p:nvPr userDrawn="1"/>
        </p:nvGrpSpPr>
        <p:grpSpPr>
          <a:xfrm>
            <a:off x="1431143" y="1721657"/>
            <a:ext cx="1707359" cy="1707359"/>
            <a:chOff x="1908172" y="2295524"/>
            <a:chExt cx="2276478" cy="2276478"/>
          </a:xfrm>
        </p:grpSpPr>
        <p:sp>
          <p:nvSpPr>
            <p:cNvPr id="57" name="空心弧 56"/>
            <p:cNvSpPr/>
            <p:nvPr/>
          </p:nvSpPr>
          <p:spPr>
            <a:xfrm>
              <a:off x="1908172" y="2295524"/>
              <a:ext cx="2276478" cy="2276478"/>
            </a:xfrm>
            <a:prstGeom prst="blockArc">
              <a:avLst>
                <a:gd name="adj1" fmla="val 10850737"/>
                <a:gd name="adj2" fmla="val 15269361"/>
                <a:gd name="adj3" fmla="val 10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58" name="空心弧 57"/>
            <p:cNvSpPr/>
            <p:nvPr/>
          </p:nvSpPr>
          <p:spPr>
            <a:xfrm rot="10800000">
              <a:off x="1908172" y="2295524"/>
              <a:ext cx="2276478" cy="2276478"/>
            </a:xfrm>
            <a:prstGeom prst="blockArc">
              <a:avLst>
                <a:gd name="adj1" fmla="val 10850737"/>
                <a:gd name="adj2" fmla="val 15269361"/>
                <a:gd name="adj3" fmla="val 101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grpSp>
        <p:nvGrpSpPr>
          <p:cNvPr id="59" name="组合 58"/>
          <p:cNvGrpSpPr/>
          <p:nvPr userDrawn="1"/>
        </p:nvGrpSpPr>
        <p:grpSpPr>
          <a:xfrm rot="10800000">
            <a:off x="1587711" y="1878212"/>
            <a:ext cx="1394225" cy="1394223"/>
            <a:chOff x="2116928" y="2504281"/>
            <a:chExt cx="1858967" cy="1858964"/>
          </a:xfrm>
        </p:grpSpPr>
        <p:sp>
          <p:nvSpPr>
            <p:cNvPr id="60" name="空心弧 59"/>
            <p:cNvSpPr/>
            <p:nvPr/>
          </p:nvSpPr>
          <p:spPr>
            <a:xfrm>
              <a:off x="2116932" y="2504282"/>
              <a:ext cx="1858963" cy="1858963"/>
            </a:xfrm>
            <a:prstGeom prst="blockArc">
              <a:avLst>
                <a:gd name="adj1" fmla="val 13840185"/>
                <a:gd name="adj2" fmla="val 18639104"/>
                <a:gd name="adj3" fmla="val 18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61" name="空心弧 60"/>
            <p:cNvSpPr/>
            <p:nvPr/>
          </p:nvSpPr>
          <p:spPr>
            <a:xfrm rot="10800000">
              <a:off x="2116928" y="2504281"/>
              <a:ext cx="1858963" cy="1858963"/>
            </a:xfrm>
            <a:prstGeom prst="blockArc">
              <a:avLst>
                <a:gd name="adj1" fmla="val 13840185"/>
                <a:gd name="adj2" fmla="val 18639104"/>
                <a:gd name="adj3" fmla="val 182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grpSp>
        <p:nvGrpSpPr>
          <p:cNvPr id="62" name="组合 61"/>
          <p:cNvGrpSpPr/>
          <p:nvPr userDrawn="1"/>
        </p:nvGrpSpPr>
        <p:grpSpPr>
          <a:xfrm>
            <a:off x="1457323" y="1747840"/>
            <a:ext cx="1654970" cy="1654970"/>
            <a:chOff x="1943100" y="2330449"/>
            <a:chExt cx="2206626" cy="2206627"/>
          </a:xfrm>
        </p:grpSpPr>
        <p:sp>
          <p:nvSpPr>
            <p:cNvPr id="63" name="空心弧 62"/>
            <p:cNvSpPr/>
            <p:nvPr/>
          </p:nvSpPr>
          <p:spPr>
            <a:xfrm>
              <a:off x="1943100" y="2330450"/>
              <a:ext cx="2206626" cy="2206626"/>
            </a:xfrm>
            <a:prstGeom prst="blockArc">
              <a:avLst>
                <a:gd name="adj1" fmla="val 11399784"/>
                <a:gd name="adj2" fmla="val 14950040"/>
                <a:gd name="adj3" fmla="val 91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64" name="空心弧 63"/>
            <p:cNvSpPr/>
            <p:nvPr/>
          </p:nvSpPr>
          <p:spPr>
            <a:xfrm rot="10800000">
              <a:off x="1943100" y="2330449"/>
              <a:ext cx="2206626" cy="2206626"/>
            </a:xfrm>
            <a:prstGeom prst="blockArc">
              <a:avLst>
                <a:gd name="adj1" fmla="val 11399784"/>
                <a:gd name="adj2" fmla="val 14950040"/>
                <a:gd name="adj3" fmla="val 91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grpSp>
        <p:nvGrpSpPr>
          <p:cNvPr id="65" name="组合 64"/>
          <p:cNvGrpSpPr/>
          <p:nvPr userDrawn="1"/>
        </p:nvGrpSpPr>
        <p:grpSpPr>
          <a:xfrm>
            <a:off x="1404948" y="1695464"/>
            <a:ext cx="1759745" cy="1759745"/>
            <a:chOff x="1873246" y="2260600"/>
            <a:chExt cx="2346326" cy="2346326"/>
          </a:xfrm>
        </p:grpSpPr>
        <p:sp>
          <p:nvSpPr>
            <p:cNvPr id="66" name="空心弧 65"/>
            <p:cNvSpPr/>
            <p:nvPr/>
          </p:nvSpPr>
          <p:spPr>
            <a:xfrm>
              <a:off x="1873246" y="2260600"/>
              <a:ext cx="2346326" cy="2346326"/>
            </a:xfrm>
            <a:prstGeom prst="blockArc">
              <a:avLst>
                <a:gd name="adj1" fmla="val 12184043"/>
                <a:gd name="adj2" fmla="val 14347839"/>
                <a:gd name="adj3" fmla="val 99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67" name="空心弧 66"/>
            <p:cNvSpPr/>
            <p:nvPr/>
          </p:nvSpPr>
          <p:spPr>
            <a:xfrm rot="10800000">
              <a:off x="1873246" y="2260600"/>
              <a:ext cx="2346326" cy="2346326"/>
            </a:xfrm>
            <a:prstGeom prst="blockArc">
              <a:avLst>
                <a:gd name="adj1" fmla="val 12184043"/>
                <a:gd name="adj2" fmla="val 14347839"/>
                <a:gd name="adj3" fmla="val 9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grpSp>
        <p:nvGrpSpPr>
          <p:cNvPr id="68" name="组合 67"/>
          <p:cNvGrpSpPr/>
          <p:nvPr userDrawn="1"/>
        </p:nvGrpSpPr>
        <p:grpSpPr>
          <a:xfrm>
            <a:off x="1378741" y="1669256"/>
            <a:ext cx="1812132" cy="1812132"/>
            <a:chOff x="1838321" y="2225675"/>
            <a:chExt cx="2416176" cy="2416176"/>
          </a:xfrm>
        </p:grpSpPr>
        <p:sp>
          <p:nvSpPr>
            <p:cNvPr id="69" name="空心弧 68"/>
            <p:cNvSpPr/>
            <p:nvPr/>
          </p:nvSpPr>
          <p:spPr>
            <a:xfrm>
              <a:off x="1838321" y="2225675"/>
              <a:ext cx="2416176" cy="2416176"/>
            </a:xfrm>
            <a:prstGeom prst="blockArc">
              <a:avLst>
                <a:gd name="adj1" fmla="val 11889395"/>
                <a:gd name="adj2" fmla="val 14347839"/>
                <a:gd name="adj3" fmla="val 99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sp>
          <p:nvSpPr>
            <p:cNvPr id="70" name="空心弧 69"/>
            <p:cNvSpPr/>
            <p:nvPr/>
          </p:nvSpPr>
          <p:spPr>
            <a:xfrm rot="10800000">
              <a:off x="1838321" y="2225675"/>
              <a:ext cx="2416176" cy="2416176"/>
            </a:xfrm>
            <a:prstGeom prst="blockArc">
              <a:avLst>
                <a:gd name="adj1" fmla="val 11889395"/>
                <a:gd name="adj2" fmla="val 14347839"/>
                <a:gd name="adj3" fmla="val 9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sp>
        <p:nvSpPr>
          <p:cNvPr id="71" name="椭圆 70"/>
          <p:cNvSpPr/>
          <p:nvPr userDrawn="1"/>
        </p:nvSpPr>
        <p:spPr>
          <a:xfrm>
            <a:off x="1555265" y="2717616"/>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prstClr val="white"/>
              </a:solidFill>
            </a:endParaRPr>
          </a:p>
        </p:txBody>
      </p:sp>
      <p:sp>
        <p:nvSpPr>
          <p:cNvPr id="72" name="椭圆 71"/>
          <p:cNvSpPr/>
          <p:nvPr userDrawn="1"/>
        </p:nvSpPr>
        <p:spPr>
          <a:xfrm>
            <a:off x="1635636" y="2936691"/>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prstClr val="white"/>
              </a:solidFill>
            </a:endParaRPr>
          </a:p>
        </p:txBody>
      </p:sp>
      <p:sp>
        <p:nvSpPr>
          <p:cNvPr id="73" name="椭圆 72"/>
          <p:cNvSpPr/>
          <p:nvPr userDrawn="1"/>
        </p:nvSpPr>
        <p:spPr>
          <a:xfrm>
            <a:off x="1792798" y="3102189"/>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prstClr val="white"/>
              </a:solidFill>
            </a:endParaRPr>
          </a:p>
        </p:txBody>
      </p:sp>
      <p:sp>
        <p:nvSpPr>
          <p:cNvPr id="74" name="椭圆 73"/>
          <p:cNvSpPr/>
          <p:nvPr userDrawn="1"/>
        </p:nvSpPr>
        <p:spPr>
          <a:xfrm>
            <a:off x="1988061" y="3219764"/>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prstClr val="white"/>
              </a:solidFill>
            </a:endParaRPr>
          </a:p>
        </p:txBody>
      </p:sp>
      <p:sp>
        <p:nvSpPr>
          <p:cNvPr id="75" name="椭圆 74"/>
          <p:cNvSpPr/>
          <p:nvPr userDrawn="1"/>
        </p:nvSpPr>
        <p:spPr>
          <a:xfrm>
            <a:off x="2207136" y="3272448"/>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prstClr val="white"/>
              </a:solidFill>
            </a:endParaRPr>
          </a:p>
        </p:txBody>
      </p:sp>
      <p:sp>
        <p:nvSpPr>
          <p:cNvPr id="76" name="椭圆 75"/>
          <p:cNvSpPr/>
          <p:nvPr userDrawn="1"/>
        </p:nvSpPr>
        <p:spPr>
          <a:xfrm>
            <a:off x="2440647" y="3251909"/>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prstClr val="white"/>
              </a:solidFill>
            </a:endParaRPr>
          </a:p>
        </p:txBody>
      </p:sp>
      <p:sp>
        <p:nvSpPr>
          <p:cNvPr id="77" name="椭圆 76"/>
          <p:cNvSpPr/>
          <p:nvPr userDrawn="1"/>
        </p:nvSpPr>
        <p:spPr>
          <a:xfrm>
            <a:off x="2654960" y="3165590"/>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prstClr val="white"/>
              </a:solidFill>
            </a:endParaRPr>
          </a:p>
        </p:txBody>
      </p:sp>
      <p:grpSp>
        <p:nvGrpSpPr>
          <p:cNvPr id="78" name="组合 77"/>
          <p:cNvGrpSpPr/>
          <p:nvPr userDrawn="1"/>
        </p:nvGrpSpPr>
        <p:grpSpPr>
          <a:xfrm>
            <a:off x="1661541" y="1953236"/>
            <a:ext cx="1246606" cy="1251331"/>
            <a:chOff x="5256132" y="2592054"/>
            <a:chExt cx="1679735" cy="1686101"/>
          </a:xfrm>
        </p:grpSpPr>
        <p:cxnSp>
          <p:nvCxnSpPr>
            <p:cNvPr id="79" name="直接连接符 78"/>
            <p:cNvCxnSpPr/>
            <p:nvPr/>
          </p:nvCxnSpPr>
          <p:spPr>
            <a:xfrm>
              <a:off x="6096000" y="25984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096000" y="423910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5400000">
              <a:off x="6916341" y="340947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5400000">
              <a:off x="5275659" y="340947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2700000">
              <a:off x="6676070" y="28294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2700000">
              <a:off x="5515932" y="398954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8100000">
              <a:off x="6682637" y="398297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8100000">
              <a:off x="5522499" y="28228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900000">
              <a:off x="6307118" y="262157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00000">
              <a:off x="5882478" y="420634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6300000">
              <a:off x="6889591" y="36173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6300000">
              <a:off x="5304813" y="319266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3600000">
              <a:off x="6807639" y="299481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3600000">
              <a:off x="5386767" y="381515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9000000">
              <a:off x="6515417" y="411078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9000000">
              <a:off x="5695076" y="26899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20700000">
              <a:off x="5884882" y="262157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20700000">
              <a:off x="6309522" y="420634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4500000">
              <a:off x="6887187" y="319266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4500000">
              <a:off x="5302409" y="361730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800000">
              <a:off x="6504970" y="269455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800000">
              <a:off x="5684629" y="411542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7200000">
              <a:off x="6809878" y="380711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7200000">
              <a:off x="5389006" y="298677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458120">
              <a:off x="6204071" y="26033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458120">
              <a:off x="5986077" y="422944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5858120">
              <a:off x="6909376" y="351616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5858120">
              <a:off x="5283240" y="329817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3158120">
              <a:off x="6748307" y="290931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3158120">
              <a:off x="5444311" y="390502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8558120">
              <a:off x="6601543" y="405353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8558120">
              <a:off x="5605837" y="27495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358120">
              <a:off x="6410242" y="26543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358120">
              <a:off x="5778802" y="416861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6758120">
              <a:off x="6855249" y="371860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6758120">
              <a:off x="5340943" y="308716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4058120">
              <a:off x="6856733" y="309074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4058120">
              <a:off x="5339461" y="37150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9458120">
              <a:off x="6418825" y="415799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9458120">
              <a:off x="5794545" y="264071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21158120">
              <a:off x="5991749" y="259820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21158120">
              <a:off x="6202059" y="422535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4958120">
              <a:off x="6909288" y="329741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4958120">
              <a:off x="5282140" y="350772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2258120">
              <a:off x="6596643" y="275292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2258120">
              <a:off x="5594787" y="40522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7658120">
              <a:off x="6751025" y="389614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7658120">
              <a:off x="5451747" y="28942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218947">
              <a:off x="6147693" y="25989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218947">
              <a:off x="6043271" y="423626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5618947">
              <a:off x="6914751" y="34605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5618947">
              <a:off x="5277395" y="33561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2918947">
              <a:off x="6711887" y="286634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2918947">
              <a:off x="5480263" y="395028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8318947">
              <a:off x="6645020" y="401799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8318947">
              <a:off x="5561072" y="278636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118947">
              <a:off x="6356911" y="263544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118947">
              <a:off x="5832267" y="418998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6518947">
              <a:off x="6874828" y="36662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6518947">
              <a:off x="5320290" y="314159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3818947">
              <a:off x="6832661" y="303979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3818947">
              <a:off x="5362459" y="37680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9218947">
              <a:off x="6470004" y="413489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9218947">
              <a:off x="5741760" y="266469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20918947">
              <a:off x="5935531" y="260857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20918947">
              <a:off x="6258445" y="421716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4718947">
              <a:off x="6899455" y="32423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4718947">
              <a:off x="5290865" y="35652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2018947">
              <a:off x="6549716" y="272087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2018947">
              <a:off x="5640606" y="408665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7418947">
              <a:off x="6783197" y="385058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7418947">
              <a:off x="5417417" y="294147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677067">
              <a:off x="6255235" y="261066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677067">
              <a:off x="5934187" y="42196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6077067">
              <a:off x="6901010" y="356656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6077067">
              <a:off x="5292046" y="324551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3377067">
              <a:off x="6778893" y="295069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3377067">
              <a:off x="5414167" y="38613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8777067">
              <a:off x="6559602" y="408324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8777067">
              <a:off x="5648908" y="27185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1577067">
              <a:off x="6457742" y="267467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1577067">
              <a:off x="5731202" y="414572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6977067">
              <a:off x="6834107" y="376514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6977067">
              <a:off x="5363061" y="303860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4277067">
              <a:off x="6875549" y="313865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4277067">
              <a:off x="5321621" y="366509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9677067">
              <a:off x="6370604" y="417585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rot="9677067">
              <a:off x="5844158" y="262193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rot="21377067">
              <a:off x="6043668" y="259205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rot="21377067">
              <a:off x="6149990" y="422928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rot="5177067">
              <a:off x="6914844" y="334824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rot="5177067">
              <a:off x="5277610" y="345456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rot="2477067">
              <a:off x="6637487" y="278496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rot="2477067">
              <a:off x="5554969" y="401784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rot="7877067">
              <a:off x="6718795" y="39356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rot="7877067">
              <a:off x="5485915" y="285316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75" name="组合 174"/>
          <p:cNvGrpSpPr/>
          <p:nvPr userDrawn="1"/>
        </p:nvGrpSpPr>
        <p:grpSpPr>
          <a:xfrm rot="5400000">
            <a:off x="1472565" y="1762709"/>
            <a:ext cx="1623298" cy="1623298"/>
            <a:chOff x="2035605" y="2407443"/>
            <a:chExt cx="2164397" cy="2164397"/>
          </a:xfrm>
        </p:grpSpPr>
        <p:cxnSp>
          <p:nvCxnSpPr>
            <p:cNvPr id="176" name="直接连接符 175"/>
            <p:cNvCxnSpPr/>
            <p:nvPr/>
          </p:nvCxnSpPr>
          <p:spPr>
            <a:xfrm flipH="1">
              <a:off x="3115426" y="2407443"/>
              <a:ext cx="4756" cy="528639"/>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3115426" y="4043201"/>
              <a:ext cx="4756" cy="528639"/>
            </a:xfrm>
            <a:prstGeom prst="line">
              <a:avLst/>
            </a:prstGeom>
            <a:ln w="12700">
              <a:no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rot="5400000" flipH="1">
              <a:off x="3933305" y="3225322"/>
              <a:ext cx="4756" cy="528639"/>
            </a:xfrm>
            <a:prstGeom prst="line">
              <a:avLst/>
            </a:prstGeom>
            <a:ln w="12700">
              <a:no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rot="5400000" flipH="1">
              <a:off x="2297547" y="3225322"/>
              <a:ext cx="4756" cy="528639"/>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80" name="组合 179"/>
          <p:cNvGrpSpPr/>
          <p:nvPr userDrawn="1"/>
        </p:nvGrpSpPr>
        <p:grpSpPr>
          <a:xfrm>
            <a:off x="1881794" y="2171934"/>
            <a:ext cx="804863" cy="804863"/>
            <a:chOff x="2509040" y="2895900"/>
            <a:chExt cx="1073150" cy="1073150"/>
          </a:xfrm>
        </p:grpSpPr>
        <p:sp>
          <p:nvSpPr>
            <p:cNvPr id="181" name="椭圆 180"/>
            <p:cNvSpPr/>
            <p:nvPr/>
          </p:nvSpPr>
          <p:spPr>
            <a:xfrm>
              <a:off x="2509040" y="2895900"/>
              <a:ext cx="1073150" cy="1073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white"/>
                </a:solidFill>
              </a:endParaRPr>
            </a:p>
          </p:txBody>
        </p:sp>
        <p:sp>
          <p:nvSpPr>
            <p:cNvPr id="182" name="空心弧 181"/>
            <p:cNvSpPr/>
            <p:nvPr/>
          </p:nvSpPr>
          <p:spPr>
            <a:xfrm>
              <a:off x="2516190" y="2903050"/>
              <a:ext cx="1058850" cy="1058850"/>
            </a:xfrm>
            <a:prstGeom prst="blockArc">
              <a:avLst>
                <a:gd name="adj1" fmla="val 10800000"/>
                <a:gd name="adj2" fmla="val 17537405"/>
                <a:gd name="adj3" fmla="val 18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62"/>
              <a:endParaRPr lang="zh-CN" altLang="en-US">
                <a:solidFill>
                  <a:prstClr val="black"/>
                </a:solidFill>
              </a:endParaRPr>
            </a:p>
          </p:txBody>
        </p:sp>
      </p:grpSp>
      <p:pic>
        <p:nvPicPr>
          <p:cNvPr id="183"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9698831" y="-814388"/>
            <a:ext cx="457200" cy="457200"/>
          </a:xfrm>
          <a:prstGeom prst="rect">
            <a:avLst/>
          </a:prstGeom>
        </p:spPr>
      </p:pic>
      <p:pic>
        <p:nvPicPr>
          <p:cNvPr id="184"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10327481" y="-814388"/>
            <a:ext cx="457200" cy="457200"/>
          </a:xfrm>
          <a:prstGeom prst="rect">
            <a:avLst/>
          </a:prstGeom>
        </p:spPr>
      </p:pic>
    </p:spTree>
    <p:extLst>
      <p:ext uri="{BB962C8B-B14F-4D97-AF65-F5344CB8AC3E}">
        <p14:creationId xmlns:p14="http://schemas.microsoft.com/office/powerpoint/2010/main" val="106565092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50"/>
                                  </p:stCondLst>
                                  <p:childTnLst>
                                    <p:set>
                                      <p:cBhvr>
                                        <p:cTn id="10" dur="1" fill="hold">
                                          <p:stCondLst>
                                            <p:cond delay="0"/>
                                          </p:stCondLst>
                                        </p:cTn>
                                        <p:tgtEl>
                                          <p:spTgt spid="50"/>
                                        </p:tgtEl>
                                        <p:attrNameLst>
                                          <p:attrName>style.visibility</p:attrName>
                                        </p:attrNameLst>
                                      </p:cBhvr>
                                      <p:to>
                                        <p:strVal val="visible"/>
                                      </p:to>
                                    </p:set>
                                    <p:anim calcmode="lin" valueType="num">
                                      <p:cBhvr>
                                        <p:cTn id="11" dur="500" fill="hold"/>
                                        <p:tgtEl>
                                          <p:spTgt spid="50"/>
                                        </p:tgtEl>
                                        <p:attrNameLst>
                                          <p:attrName>ppt_w</p:attrName>
                                        </p:attrNameLst>
                                      </p:cBhvr>
                                      <p:tavLst>
                                        <p:tav tm="0">
                                          <p:val>
                                            <p:fltVal val="0"/>
                                          </p:val>
                                        </p:tav>
                                        <p:tav tm="100000">
                                          <p:val>
                                            <p:strVal val="#ppt_w"/>
                                          </p:val>
                                        </p:tav>
                                      </p:tavLst>
                                    </p:anim>
                                    <p:anim calcmode="lin" valueType="num">
                                      <p:cBhvr>
                                        <p:cTn id="12" dur="500" fill="hold"/>
                                        <p:tgtEl>
                                          <p:spTgt spid="50"/>
                                        </p:tgtEl>
                                        <p:attrNameLst>
                                          <p:attrName>ppt_h</p:attrName>
                                        </p:attrNameLst>
                                      </p:cBhvr>
                                      <p:tavLst>
                                        <p:tav tm="0">
                                          <p:val>
                                            <p:fltVal val="0"/>
                                          </p:val>
                                        </p:tav>
                                        <p:tav tm="100000">
                                          <p:val>
                                            <p:strVal val="#ppt_h"/>
                                          </p:val>
                                        </p:tav>
                                      </p:tavLst>
                                    </p:anim>
                                  </p:childTnLst>
                                </p:cTn>
                              </p:par>
                              <p:par>
                                <p:cTn id="13" presetID="10" presetClass="entr" presetSubtype="0" fill="hold" nodeType="withEffect">
                                  <p:stCondLst>
                                    <p:cond delay="50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childTnLst>
                                </p:cTn>
                              </p:par>
                              <p:par>
                                <p:cTn id="16" presetID="23" presetClass="entr" presetSubtype="288" fill="hold" nodeType="withEffect">
                                  <p:stCondLst>
                                    <p:cond delay="500"/>
                                  </p:stCondLst>
                                  <p:childTnLst>
                                    <p:set>
                                      <p:cBhvr>
                                        <p:cTn id="17" dur="1" fill="hold">
                                          <p:stCondLst>
                                            <p:cond delay="0"/>
                                          </p:stCondLst>
                                        </p:cTn>
                                        <p:tgtEl>
                                          <p:spTgt spid="53"/>
                                        </p:tgtEl>
                                        <p:attrNameLst>
                                          <p:attrName>style.visibility</p:attrName>
                                        </p:attrNameLst>
                                      </p:cBhvr>
                                      <p:to>
                                        <p:strVal val="visible"/>
                                      </p:to>
                                    </p:set>
                                    <p:anim calcmode="lin" valueType="num">
                                      <p:cBhvr>
                                        <p:cTn id="18" dur="500" fill="hold"/>
                                        <p:tgtEl>
                                          <p:spTgt spid="53"/>
                                        </p:tgtEl>
                                        <p:attrNameLst>
                                          <p:attrName>ppt_w</p:attrName>
                                        </p:attrNameLst>
                                      </p:cBhvr>
                                      <p:tavLst>
                                        <p:tav tm="0">
                                          <p:val>
                                            <p:strVal val="4/3*#ppt_w"/>
                                          </p:val>
                                        </p:tav>
                                        <p:tav tm="100000">
                                          <p:val>
                                            <p:strVal val="#ppt_w"/>
                                          </p:val>
                                        </p:tav>
                                      </p:tavLst>
                                    </p:anim>
                                    <p:anim calcmode="lin" valueType="num">
                                      <p:cBhvr>
                                        <p:cTn id="19" dur="500" fill="hold"/>
                                        <p:tgtEl>
                                          <p:spTgt spid="53"/>
                                        </p:tgtEl>
                                        <p:attrNameLst>
                                          <p:attrName>ppt_h</p:attrName>
                                        </p:attrNameLst>
                                      </p:cBhvr>
                                      <p:tavLst>
                                        <p:tav tm="0">
                                          <p:val>
                                            <p:strVal val="4/3*#ppt_h"/>
                                          </p:val>
                                        </p:tav>
                                        <p:tav tm="100000">
                                          <p:val>
                                            <p:strVal val="#ppt_h"/>
                                          </p:val>
                                        </p:tav>
                                      </p:tavLst>
                                    </p:anim>
                                  </p:childTnLst>
                                </p:cTn>
                              </p:par>
                              <p:par>
                                <p:cTn id="20" presetID="8" presetClass="emph" presetSubtype="0" fill="hold" nodeType="withEffect">
                                  <p:stCondLst>
                                    <p:cond delay="2500"/>
                                  </p:stCondLst>
                                  <p:childTnLst>
                                    <p:animRot by="-5400000">
                                      <p:cBhvr>
                                        <p:cTn id="21" dur="500" fill="hold"/>
                                        <p:tgtEl>
                                          <p:spTgt spid="53"/>
                                        </p:tgtEl>
                                        <p:attrNameLst>
                                          <p:attrName>r</p:attrName>
                                        </p:attrNameLst>
                                      </p:cBhvr>
                                    </p:animRot>
                                  </p:childTnLst>
                                </p:cTn>
                              </p:par>
                              <p:par>
                                <p:cTn id="22" presetID="10" presetClass="entr" presetSubtype="0" fill="hold" nodeType="withEffect">
                                  <p:stCondLst>
                                    <p:cond delay="500"/>
                                  </p:stCondLst>
                                  <p:childTnLst>
                                    <p:set>
                                      <p:cBhvr>
                                        <p:cTn id="23" dur="1" fill="hold">
                                          <p:stCondLst>
                                            <p:cond delay="0"/>
                                          </p:stCondLst>
                                        </p:cTn>
                                        <p:tgtEl>
                                          <p:spTgt spid="78"/>
                                        </p:tgtEl>
                                        <p:attrNameLst>
                                          <p:attrName>style.visibility</p:attrName>
                                        </p:attrNameLst>
                                      </p:cBhvr>
                                      <p:to>
                                        <p:strVal val="visible"/>
                                      </p:to>
                                    </p:set>
                                    <p:animEffect transition="in" filter="fade">
                                      <p:cBhvr>
                                        <p:cTn id="24" dur="500"/>
                                        <p:tgtEl>
                                          <p:spTgt spid="78"/>
                                        </p:tgtEl>
                                      </p:cBhvr>
                                    </p:animEffect>
                                  </p:childTnLst>
                                </p:cTn>
                              </p:par>
                              <p:par>
                                <p:cTn id="25" presetID="23" presetClass="entr" presetSubtype="288" fill="hold" nodeType="withEffect">
                                  <p:stCondLst>
                                    <p:cond delay="500"/>
                                  </p:stCondLst>
                                  <p:childTnLst>
                                    <p:set>
                                      <p:cBhvr>
                                        <p:cTn id="26" dur="1" fill="hold">
                                          <p:stCondLst>
                                            <p:cond delay="0"/>
                                          </p:stCondLst>
                                        </p:cTn>
                                        <p:tgtEl>
                                          <p:spTgt spid="78"/>
                                        </p:tgtEl>
                                        <p:attrNameLst>
                                          <p:attrName>style.visibility</p:attrName>
                                        </p:attrNameLst>
                                      </p:cBhvr>
                                      <p:to>
                                        <p:strVal val="visible"/>
                                      </p:to>
                                    </p:set>
                                    <p:anim calcmode="lin" valueType="num">
                                      <p:cBhvr>
                                        <p:cTn id="27" dur="500" fill="hold"/>
                                        <p:tgtEl>
                                          <p:spTgt spid="78"/>
                                        </p:tgtEl>
                                        <p:attrNameLst>
                                          <p:attrName>ppt_w</p:attrName>
                                        </p:attrNameLst>
                                      </p:cBhvr>
                                      <p:tavLst>
                                        <p:tav tm="0">
                                          <p:val>
                                            <p:strVal val="4/3*#ppt_w"/>
                                          </p:val>
                                        </p:tav>
                                        <p:tav tm="100000">
                                          <p:val>
                                            <p:strVal val="#ppt_w"/>
                                          </p:val>
                                        </p:tav>
                                      </p:tavLst>
                                    </p:anim>
                                    <p:anim calcmode="lin" valueType="num">
                                      <p:cBhvr>
                                        <p:cTn id="28" dur="500" fill="hold"/>
                                        <p:tgtEl>
                                          <p:spTgt spid="78"/>
                                        </p:tgtEl>
                                        <p:attrNameLst>
                                          <p:attrName>ppt_h</p:attrName>
                                        </p:attrNameLst>
                                      </p:cBhvr>
                                      <p:tavLst>
                                        <p:tav tm="0">
                                          <p:val>
                                            <p:strVal val="4/3*#ppt_h"/>
                                          </p:val>
                                        </p:tav>
                                        <p:tav tm="100000">
                                          <p:val>
                                            <p:strVal val="#ppt_h"/>
                                          </p:val>
                                        </p:tav>
                                      </p:tavLst>
                                    </p:anim>
                                  </p:childTnLst>
                                </p:cTn>
                              </p:par>
                              <p:par>
                                <p:cTn id="29" presetID="10" presetClass="entr" presetSubtype="0" fill="hold" nodeType="withEffect">
                                  <p:stCondLst>
                                    <p:cond delay="1000"/>
                                  </p:stCondLst>
                                  <p:childTnLst>
                                    <p:set>
                                      <p:cBhvr>
                                        <p:cTn id="30" dur="1" fill="hold">
                                          <p:stCondLst>
                                            <p:cond delay="0"/>
                                          </p:stCondLst>
                                        </p:cTn>
                                        <p:tgtEl>
                                          <p:spTgt spid="175"/>
                                        </p:tgtEl>
                                        <p:attrNameLst>
                                          <p:attrName>style.visibility</p:attrName>
                                        </p:attrNameLst>
                                      </p:cBhvr>
                                      <p:to>
                                        <p:strVal val="visible"/>
                                      </p:to>
                                    </p:set>
                                    <p:animEffect transition="in" filter="fade">
                                      <p:cBhvr>
                                        <p:cTn id="31" dur="1000"/>
                                        <p:tgtEl>
                                          <p:spTgt spid="175"/>
                                        </p:tgtEl>
                                      </p:cBhvr>
                                    </p:animEffect>
                                  </p:childTnLst>
                                </p:cTn>
                              </p:par>
                              <p:par>
                                <p:cTn id="32" presetID="8" presetClass="emph" presetSubtype="0" fill="hold" nodeType="withEffect">
                                  <p:stCondLst>
                                    <p:cond delay="1000"/>
                                  </p:stCondLst>
                                  <p:childTnLst>
                                    <p:animRot by="-5400000">
                                      <p:cBhvr>
                                        <p:cTn id="33" dur="1000" fill="hold"/>
                                        <p:tgtEl>
                                          <p:spTgt spid="175"/>
                                        </p:tgtEl>
                                        <p:attrNameLst>
                                          <p:attrName>r</p:attrName>
                                        </p:attrNameLst>
                                      </p:cBhvr>
                                    </p:animRot>
                                  </p:childTnLst>
                                </p:cTn>
                              </p:par>
                              <p:par>
                                <p:cTn id="34" presetID="10" presetClass="entr" presetSubtype="0" fill="hold" grpId="1" nodeType="withEffect">
                                  <p:stCondLst>
                                    <p:cond delay="100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500"/>
                                        <p:tgtEl>
                                          <p:spTgt spid="50"/>
                                        </p:tgtEl>
                                      </p:cBhvr>
                                    </p:animEffect>
                                  </p:childTnLst>
                                </p:cTn>
                              </p:par>
                              <p:par>
                                <p:cTn id="37" presetID="10" presetClass="entr" presetSubtype="0" fill="hold" nodeType="withEffect">
                                  <p:stCondLst>
                                    <p:cond delay="1000"/>
                                  </p:stCondLst>
                                  <p:childTnLst>
                                    <p:set>
                                      <p:cBhvr>
                                        <p:cTn id="38" dur="1" fill="hold">
                                          <p:stCondLst>
                                            <p:cond delay="0"/>
                                          </p:stCondLst>
                                        </p:cTn>
                                        <p:tgtEl>
                                          <p:spTgt spid="180"/>
                                        </p:tgtEl>
                                        <p:attrNameLst>
                                          <p:attrName>style.visibility</p:attrName>
                                        </p:attrNameLst>
                                      </p:cBhvr>
                                      <p:to>
                                        <p:strVal val="visible"/>
                                      </p:to>
                                    </p:set>
                                    <p:animEffect transition="in" filter="fade">
                                      <p:cBhvr>
                                        <p:cTn id="39" dur="2000"/>
                                        <p:tgtEl>
                                          <p:spTgt spid="180"/>
                                        </p:tgtEl>
                                      </p:cBhvr>
                                    </p:animEffect>
                                  </p:childTnLst>
                                </p:cTn>
                              </p:par>
                              <p:par>
                                <p:cTn id="40" presetID="8" presetClass="emph" presetSubtype="0" fill="hold" nodeType="withEffect">
                                  <p:stCondLst>
                                    <p:cond delay="1000"/>
                                  </p:stCondLst>
                                  <p:childTnLst>
                                    <p:animRot by="16200000">
                                      <p:cBhvr>
                                        <p:cTn id="41" dur="5500" fill="hold"/>
                                        <p:tgtEl>
                                          <p:spTgt spid="180"/>
                                        </p:tgtEl>
                                        <p:attrNameLst>
                                          <p:attrName>r</p:attrName>
                                        </p:attrNameLst>
                                      </p:cBhvr>
                                    </p:animRot>
                                  </p:childTnLst>
                                </p:cTn>
                              </p:par>
                              <p:par>
                                <p:cTn id="42" presetID="10" presetClass="entr" presetSubtype="0" fill="hold" nodeType="withEffect">
                                  <p:stCondLst>
                                    <p:cond delay="1800"/>
                                  </p:stCondLst>
                                  <p:childTnLst>
                                    <p:set>
                                      <p:cBhvr>
                                        <p:cTn id="43" dur="1" fill="hold">
                                          <p:stCondLst>
                                            <p:cond delay="0"/>
                                          </p:stCondLst>
                                        </p:cTn>
                                        <p:tgtEl>
                                          <p:spTgt spid="62"/>
                                        </p:tgtEl>
                                        <p:attrNameLst>
                                          <p:attrName>style.visibility</p:attrName>
                                        </p:attrNameLst>
                                      </p:cBhvr>
                                      <p:to>
                                        <p:strVal val="visible"/>
                                      </p:to>
                                    </p:set>
                                    <p:animEffect transition="in" filter="fade">
                                      <p:cBhvr>
                                        <p:cTn id="44" dur="500"/>
                                        <p:tgtEl>
                                          <p:spTgt spid="62"/>
                                        </p:tgtEl>
                                      </p:cBhvr>
                                    </p:animEffect>
                                  </p:childTnLst>
                                </p:cTn>
                              </p:par>
                              <p:par>
                                <p:cTn id="45" presetID="23" presetClass="entr" presetSubtype="288" fill="hold" nodeType="withEffect">
                                  <p:stCondLst>
                                    <p:cond delay="1800"/>
                                  </p:stCondLst>
                                  <p:childTnLst>
                                    <p:set>
                                      <p:cBhvr>
                                        <p:cTn id="46" dur="1" fill="hold">
                                          <p:stCondLst>
                                            <p:cond delay="0"/>
                                          </p:stCondLst>
                                        </p:cTn>
                                        <p:tgtEl>
                                          <p:spTgt spid="62"/>
                                        </p:tgtEl>
                                        <p:attrNameLst>
                                          <p:attrName>style.visibility</p:attrName>
                                        </p:attrNameLst>
                                      </p:cBhvr>
                                      <p:to>
                                        <p:strVal val="visible"/>
                                      </p:to>
                                    </p:set>
                                    <p:anim calcmode="lin" valueType="num">
                                      <p:cBhvr>
                                        <p:cTn id="47" dur="500" fill="hold"/>
                                        <p:tgtEl>
                                          <p:spTgt spid="62"/>
                                        </p:tgtEl>
                                        <p:attrNameLst>
                                          <p:attrName>ppt_w</p:attrName>
                                        </p:attrNameLst>
                                      </p:cBhvr>
                                      <p:tavLst>
                                        <p:tav tm="0">
                                          <p:val>
                                            <p:strVal val="4/3*#ppt_w"/>
                                          </p:val>
                                        </p:tav>
                                        <p:tav tm="100000">
                                          <p:val>
                                            <p:strVal val="#ppt_w"/>
                                          </p:val>
                                        </p:tav>
                                      </p:tavLst>
                                    </p:anim>
                                    <p:anim calcmode="lin" valueType="num">
                                      <p:cBhvr>
                                        <p:cTn id="48" dur="500" fill="hold"/>
                                        <p:tgtEl>
                                          <p:spTgt spid="62"/>
                                        </p:tgtEl>
                                        <p:attrNameLst>
                                          <p:attrName>ppt_h</p:attrName>
                                        </p:attrNameLst>
                                      </p:cBhvr>
                                      <p:tavLst>
                                        <p:tav tm="0">
                                          <p:val>
                                            <p:strVal val="4/3*#ppt_h"/>
                                          </p:val>
                                        </p:tav>
                                        <p:tav tm="100000">
                                          <p:val>
                                            <p:strVal val="#ppt_h"/>
                                          </p:val>
                                        </p:tav>
                                      </p:tavLst>
                                    </p:anim>
                                  </p:childTnLst>
                                </p:cTn>
                              </p:par>
                              <p:par>
                                <p:cTn id="49" presetID="8" presetClass="emph" presetSubtype="0" fill="hold" nodeType="withEffect">
                                  <p:stCondLst>
                                    <p:cond delay="2250"/>
                                  </p:stCondLst>
                                  <p:childTnLst>
                                    <p:animRot by="600000">
                                      <p:cBhvr>
                                        <p:cTn id="50" dur="4250" fill="hold"/>
                                        <p:tgtEl>
                                          <p:spTgt spid="62"/>
                                        </p:tgtEl>
                                        <p:attrNameLst>
                                          <p:attrName>r</p:attrName>
                                        </p:attrNameLst>
                                      </p:cBhvr>
                                    </p:animRot>
                                  </p:childTnLst>
                                </p:cTn>
                              </p:par>
                              <p:par>
                                <p:cTn id="51" presetID="10" presetClass="entr" presetSubtype="0" fill="hold" nodeType="withEffect">
                                  <p:stCondLst>
                                    <p:cond delay="200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par>
                                <p:cTn id="54" presetID="23" presetClass="entr" presetSubtype="288" fill="hold" nodeType="withEffect">
                                  <p:stCondLst>
                                    <p:cond delay="2000"/>
                                  </p:stCondLst>
                                  <p:childTnLst>
                                    <p:set>
                                      <p:cBhvr>
                                        <p:cTn id="55" dur="1" fill="hold">
                                          <p:stCondLst>
                                            <p:cond delay="0"/>
                                          </p:stCondLst>
                                        </p:cTn>
                                        <p:tgtEl>
                                          <p:spTgt spid="56"/>
                                        </p:tgtEl>
                                        <p:attrNameLst>
                                          <p:attrName>style.visibility</p:attrName>
                                        </p:attrNameLst>
                                      </p:cBhvr>
                                      <p:to>
                                        <p:strVal val="visible"/>
                                      </p:to>
                                    </p:set>
                                    <p:anim calcmode="lin" valueType="num">
                                      <p:cBhvr>
                                        <p:cTn id="56" dur="500" fill="hold"/>
                                        <p:tgtEl>
                                          <p:spTgt spid="56"/>
                                        </p:tgtEl>
                                        <p:attrNameLst>
                                          <p:attrName>ppt_w</p:attrName>
                                        </p:attrNameLst>
                                      </p:cBhvr>
                                      <p:tavLst>
                                        <p:tav tm="0">
                                          <p:val>
                                            <p:strVal val="4/3*#ppt_w"/>
                                          </p:val>
                                        </p:tav>
                                        <p:tav tm="100000">
                                          <p:val>
                                            <p:strVal val="#ppt_w"/>
                                          </p:val>
                                        </p:tav>
                                      </p:tavLst>
                                    </p:anim>
                                    <p:anim calcmode="lin" valueType="num">
                                      <p:cBhvr>
                                        <p:cTn id="57" dur="500" fill="hold"/>
                                        <p:tgtEl>
                                          <p:spTgt spid="56"/>
                                        </p:tgtEl>
                                        <p:attrNameLst>
                                          <p:attrName>ppt_h</p:attrName>
                                        </p:attrNameLst>
                                      </p:cBhvr>
                                      <p:tavLst>
                                        <p:tav tm="0">
                                          <p:val>
                                            <p:strVal val="4/3*#ppt_h"/>
                                          </p:val>
                                        </p:tav>
                                        <p:tav tm="100000">
                                          <p:val>
                                            <p:strVal val="#ppt_h"/>
                                          </p:val>
                                        </p:tav>
                                      </p:tavLst>
                                    </p:anim>
                                  </p:childTnLst>
                                </p:cTn>
                              </p:par>
                              <p:par>
                                <p:cTn id="58" presetID="8" presetClass="emph" presetSubtype="0" fill="hold" nodeType="withEffect">
                                  <p:stCondLst>
                                    <p:cond delay="2500"/>
                                  </p:stCondLst>
                                  <p:childTnLst>
                                    <p:animRot by="-600000">
                                      <p:cBhvr>
                                        <p:cTn id="59" dur="4000" fill="hold"/>
                                        <p:tgtEl>
                                          <p:spTgt spid="56"/>
                                        </p:tgtEl>
                                        <p:attrNameLst>
                                          <p:attrName>r</p:attrName>
                                        </p:attrNameLst>
                                      </p:cBhvr>
                                    </p:animRot>
                                  </p:childTnLst>
                                </p:cTn>
                              </p:par>
                              <p:par>
                                <p:cTn id="60" presetID="10" presetClass="entr" presetSubtype="0" fill="hold" nodeType="withEffect">
                                  <p:stCondLst>
                                    <p:cond delay="220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500"/>
                                        <p:tgtEl>
                                          <p:spTgt spid="65"/>
                                        </p:tgtEl>
                                      </p:cBhvr>
                                    </p:animEffect>
                                  </p:childTnLst>
                                </p:cTn>
                              </p:par>
                              <p:par>
                                <p:cTn id="63" presetID="23" presetClass="entr" presetSubtype="288" fill="hold" nodeType="withEffect">
                                  <p:stCondLst>
                                    <p:cond delay="2200"/>
                                  </p:stCondLst>
                                  <p:childTnLst>
                                    <p:set>
                                      <p:cBhvr>
                                        <p:cTn id="64" dur="1" fill="hold">
                                          <p:stCondLst>
                                            <p:cond delay="0"/>
                                          </p:stCondLst>
                                        </p:cTn>
                                        <p:tgtEl>
                                          <p:spTgt spid="65"/>
                                        </p:tgtEl>
                                        <p:attrNameLst>
                                          <p:attrName>style.visibility</p:attrName>
                                        </p:attrNameLst>
                                      </p:cBhvr>
                                      <p:to>
                                        <p:strVal val="visible"/>
                                      </p:to>
                                    </p:set>
                                    <p:anim calcmode="lin" valueType="num">
                                      <p:cBhvr>
                                        <p:cTn id="65" dur="500" fill="hold"/>
                                        <p:tgtEl>
                                          <p:spTgt spid="65"/>
                                        </p:tgtEl>
                                        <p:attrNameLst>
                                          <p:attrName>ppt_w</p:attrName>
                                        </p:attrNameLst>
                                      </p:cBhvr>
                                      <p:tavLst>
                                        <p:tav tm="0">
                                          <p:val>
                                            <p:strVal val="4/3*#ppt_w"/>
                                          </p:val>
                                        </p:tav>
                                        <p:tav tm="100000">
                                          <p:val>
                                            <p:strVal val="#ppt_w"/>
                                          </p:val>
                                        </p:tav>
                                      </p:tavLst>
                                    </p:anim>
                                    <p:anim calcmode="lin" valueType="num">
                                      <p:cBhvr>
                                        <p:cTn id="66" dur="500" fill="hold"/>
                                        <p:tgtEl>
                                          <p:spTgt spid="65"/>
                                        </p:tgtEl>
                                        <p:attrNameLst>
                                          <p:attrName>ppt_h</p:attrName>
                                        </p:attrNameLst>
                                      </p:cBhvr>
                                      <p:tavLst>
                                        <p:tav tm="0">
                                          <p:val>
                                            <p:strVal val="4/3*#ppt_h"/>
                                          </p:val>
                                        </p:tav>
                                        <p:tav tm="100000">
                                          <p:val>
                                            <p:strVal val="#ppt_h"/>
                                          </p:val>
                                        </p:tav>
                                      </p:tavLst>
                                    </p:anim>
                                  </p:childTnLst>
                                </p:cTn>
                              </p:par>
                              <p:par>
                                <p:cTn id="67" presetID="8" presetClass="emph" presetSubtype="0" fill="hold" nodeType="withEffect">
                                  <p:stCondLst>
                                    <p:cond delay="2500"/>
                                  </p:stCondLst>
                                  <p:childTnLst>
                                    <p:animRot by="600000">
                                      <p:cBhvr>
                                        <p:cTn id="68" dur="4000" fill="hold"/>
                                        <p:tgtEl>
                                          <p:spTgt spid="65"/>
                                        </p:tgtEl>
                                        <p:attrNameLst>
                                          <p:attrName>r</p:attrName>
                                        </p:attrNameLst>
                                      </p:cBhvr>
                                    </p:animRot>
                                  </p:childTnLst>
                                </p:cTn>
                              </p:par>
                              <p:par>
                                <p:cTn id="69" presetID="10" presetClass="entr" presetSubtype="0" fill="hold" nodeType="withEffect">
                                  <p:stCondLst>
                                    <p:cond delay="2400"/>
                                  </p:stCondLst>
                                  <p:childTnLst>
                                    <p:set>
                                      <p:cBhvr>
                                        <p:cTn id="70" dur="1" fill="hold">
                                          <p:stCondLst>
                                            <p:cond delay="0"/>
                                          </p:stCondLst>
                                        </p:cTn>
                                        <p:tgtEl>
                                          <p:spTgt spid="68"/>
                                        </p:tgtEl>
                                        <p:attrNameLst>
                                          <p:attrName>style.visibility</p:attrName>
                                        </p:attrNameLst>
                                      </p:cBhvr>
                                      <p:to>
                                        <p:strVal val="visible"/>
                                      </p:to>
                                    </p:set>
                                    <p:animEffect transition="in" filter="fade">
                                      <p:cBhvr>
                                        <p:cTn id="71" dur="500"/>
                                        <p:tgtEl>
                                          <p:spTgt spid="68"/>
                                        </p:tgtEl>
                                      </p:cBhvr>
                                    </p:animEffect>
                                  </p:childTnLst>
                                </p:cTn>
                              </p:par>
                              <p:par>
                                <p:cTn id="72" presetID="23" presetClass="entr" presetSubtype="288" fill="hold" nodeType="withEffect">
                                  <p:stCondLst>
                                    <p:cond delay="2400"/>
                                  </p:stCondLst>
                                  <p:childTnLst>
                                    <p:set>
                                      <p:cBhvr>
                                        <p:cTn id="73" dur="1" fill="hold">
                                          <p:stCondLst>
                                            <p:cond delay="0"/>
                                          </p:stCondLst>
                                        </p:cTn>
                                        <p:tgtEl>
                                          <p:spTgt spid="68"/>
                                        </p:tgtEl>
                                        <p:attrNameLst>
                                          <p:attrName>style.visibility</p:attrName>
                                        </p:attrNameLst>
                                      </p:cBhvr>
                                      <p:to>
                                        <p:strVal val="visible"/>
                                      </p:to>
                                    </p:set>
                                    <p:anim calcmode="lin" valueType="num">
                                      <p:cBhvr>
                                        <p:cTn id="74" dur="500" fill="hold"/>
                                        <p:tgtEl>
                                          <p:spTgt spid="68"/>
                                        </p:tgtEl>
                                        <p:attrNameLst>
                                          <p:attrName>ppt_w</p:attrName>
                                        </p:attrNameLst>
                                      </p:cBhvr>
                                      <p:tavLst>
                                        <p:tav tm="0">
                                          <p:val>
                                            <p:strVal val="4/3*#ppt_w"/>
                                          </p:val>
                                        </p:tav>
                                        <p:tav tm="100000">
                                          <p:val>
                                            <p:strVal val="#ppt_w"/>
                                          </p:val>
                                        </p:tav>
                                      </p:tavLst>
                                    </p:anim>
                                    <p:anim calcmode="lin" valueType="num">
                                      <p:cBhvr>
                                        <p:cTn id="75" dur="500" fill="hold"/>
                                        <p:tgtEl>
                                          <p:spTgt spid="68"/>
                                        </p:tgtEl>
                                        <p:attrNameLst>
                                          <p:attrName>ppt_h</p:attrName>
                                        </p:attrNameLst>
                                      </p:cBhvr>
                                      <p:tavLst>
                                        <p:tav tm="0">
                                          <p:val>
                                            <p:strVal val="4/3*#ppt_h"/>
                                          </p:val>
                                        </p:tav>
                                        <p:tav tm="100000">
                                          <p:val>
                                            <p:strVal val="#ppt_h"/>
                                          </p:val>
                                        </p:tav>
                                      </p:tavLst>
                                    </p:anim>
                                  </p:childTnLst>
                                </p:cTn>
                              </p:par>
                              <p:par>
                                <p:cTn id="76" presetID="8" presetClass="emph" presetSubtype="0" fill="hold" nodeType="withEffect">
                                  <p:stCondLst>
                                    <p:cond delay="2750"/>
                                  </p:stCondLst>
                                  <p:childTnLst>
                                    <p:animRot by="-600000">
                                      <p:cBhvr>
                                        <p:cTn id="77" dur="3750" fill="hold"/>
                                        <p:tgtEl>
                                          <p:spTgt spid="68"/>
                                        </p:tgtEl>
                                        <p:attrNameLst>
                                          <p:attrName>r</p:attrName>
                                        </p:attrNameLst>
                                      </p:cBhvr>
                                    </p:animRot>
                                  </p:childTnLst>
                                </p:cTn>
                              </p:par>
                              <p:par>
                                <p:cTn id="78" presetID="10" presetClass="entr" presetSubtype="0" fill="hold" grpId="1" nodeType="withEffect">
                                  <p:stCondLst>
                                    <p:cond delay="75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par>
                                <p:cTn id="81" presetID="23" presetClass="entr" presetSubtype="16" fill="hold" grpId="0" nodeType="withEffect">
                                  <p:stCondLst>
                                    <p:cond delay="750"/>
                                  </p:stCondLst>
                                  <p:childTnLst>
                                    <p:set>
                                      <p:cBhvr>
                                        <p:cTn id="82" dur="1" fill="hold">
                                          <p:stCondLst>
                                            <p:cond delay="0"/>
                                          </p:stCondLst>
                                        </p:cTn>
                                        <p:tgtEl>
                                          <p:spTgt spid="51"/>
                                        </p:tgtEl>
                                        <p:attrNameLst>
                                          <p:attrName>style.visibility</p:attrName>
                                        </p:attrNameLst>
                                      </p:cBhvr>
                                      <p:to>
                                        <p:strVal val="visible"/>
                                      </p:to>
                                    </p:set>
                                    <p:anim calcmode="lin" valueType="num">
                                      <p:cBhvr>
                                        <p:cTn id="83" dur="500" fill="hold"/>
                                        <p:tgtEl>
                                          <p:spTgt spid="51"/>
                                        </p:tgtEl>
                                        <p:attrNameLst>
                                          <p:attrName>ppt_w</p:attrName>
                                        </p:attrNameLst>
                                      </p:cBhvr>
                                      <p:tavLst>
                                        <p:tav tm="0">
                                          <p:val>
                                            <p:fltVal val="0"/>
                                          </p:val>
                                        </p:tav>
                                        <p:tav tm="100000">
                                          <p:val>
                                            <p:strVal val="#ppt_w"/>
                                          </p:val>
                                        </p:tav>
                                      </p:tavLst>
                                    </p:anim>
                                    <p:anim calcmode="lin" valueType="num">
                                      <p:cBhvr>
                                        <p:cTn id="84" dur="500" fill="hold"/>
                                        <p:tgtEl>
                                          <p:spTgt spid="51"/>
                                        </p:tgtEl>
                                        <p:attrNameLst>
                                          <p:attrName>ppt_h</p:attrName>
                                        </p:attrNameLst>
                                      </p:cBhvr>
                                      <p:tavLst>
                                        <p:tav tm="0">
                                          <p:val>
                                            <p:fltVal val="0"/>
                                          </p:val>
                                        </p:tav>
                                        <p:tav tm="100000">
                                          <p:val>
                                            <p:strVal val="#ppt_h"/>
                                          </p:val>
                                        </p:tav>
                                      </p:tavLst>
                                    </p:anim>
                                  </p:childTnLst>
                                </p:cTn>
                              </p:par>
                              <p:par>
                                <p:cTn id="85" presetID="10" presetClass="entr" presetSubtype="0" fill="hold" nodeType="withEffect">
                                  <p:stCondLst>
                                    <p:cond delay="125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750"/>
                                        <p:tgtEl>
                                          <p:spTgt spid="59"/>
                                        </p:tgtEl>
                                      </p:cBhvr>
                                    </p:animEffect>
                                  </p:childTnLst>
                                </p:cTn>
                              </p:par>
                              <p:par>
                                <p:cTn id="88" presetID="8" presetClass="emph" presetSubtype="0" fill="hold" nodeType="withEffect">
                                  <p:stCondLst>
                                    <p:cond delay="1250"/>
                                  </p:stCondLst>
                                  <p:childTnLst>
                                    <p:animRot by="10800000">
                                      <p:cBhvr>
                                        <p:cTn id="89" dur="5250" fill="hold"/>
                                        <p:tgtEl>
                                          <p:spTgt spid="59"/>
                                        </p:tgtEl>
                                        <p:attrNameLst>
                                          <p:attrName>r</p:attrName>
                                        </p:attrNameLst>
                                      </p:cBhvr>
                                    </p:animRot>
                                  </p:childTnLst>
                                </p:cTn>
                              </p:par>
                              <p:par>
                                <p:cTn id="90" presetID="10" presetClass="entr" presetSubtype="0" fill="hold" grpId="0" nodeType="withEffect">
                                  <p:stCondLst>
                                    <p:cond delay="3000"/>
                                  </p:stCondLst>
                                  <p:childTnLst>
                                    <p:set>
                                      <p:cBhvr>
                                        <p:cTn id="91" dur="1" fill="hold">
                                          <p:stCondLst>
                                            <p:cond delay="0"/>
                                          </p:stCondLst>
                                        </p:cTn>
                                        <p:tgtEl>
                                          <p:spTgt spid="71"/>
                                        </p:tgtEl>
                                        <p:attrNameLst>
                                          <p:attrName>style.visibility</p:attrName>
                                        </p:attrNameLst>
                                      </p:cBhvr>
                                      <p:to>
                                        <p:strVal val="visible"/>
                                      </p:to>
                                    </p:set>
                                    <p:animEffect transition="in" filter="fade">
                                      <p:cBhvr>
                                        <p:cTn id="92" dur="500"/>
                                        <p:tgtEl>
                                          <p:spTgt spid="71"/>
                                        </p:tgtEl>
                                      </p:cBhvr>
                                    </p:animEffect>
                                  </p:childTnLst>
                                </p:cTn>
                              </p:par>
                              <p:par>
                                <p:cTn id="93" presetID="10" presetClass="entr" presetSubtype="0" fill="hold" grpId="0" nodeType="withEffect">
                                  <p:stCondLst>
                                    <p:cond delay="3250"/>
                                  </p:stCondLst>
                                  <p:childTnLst>
                                    <p:set>
                                      <p:cBhvr>
                                        <p:cTn id="94" dur="1" fill="hold">
                                          <p:stCondLst>
                                            <p:cond delay="0"/>
                                          </p:stCondLst>
                                        </p:cTn>
                                        <p:tgtEl>
                                          <p:spTgt spid="72"/>
                                        </p:tgtEl>
                                        <p:attrNameLst>
                                          <p:attrName>style.visibility</p:attrName>
                                        </p:attrNameLst>
                                      </p:cBhvr>
                                      <p:to>
                                        <p:strVal val="visible"/>
                                      </p:to>
                                    </p:set>
                                    <p:animEffect transition="in" filter="fade">
                                      <p:cBhvr>
                                        <p:cTn id="95" dur="500"/>
                                        <p:tgtEl>
                                          <p:spTgt spid="72"/>
                                        </p:tgtEl>
                                      </p:cBhvr>
                                    </p:animEffect>
                                  </p:childTnLst>
                                </p:cTn>
                              </p:par>
                              <p:par>
                                <p:cTn id="96" presetID="10" presetClass="entr" presetSubtype="0" fill="hold" grpId="0" nodeType="withEffect">
                                  <p:stCondLst>
                                    <p:cond delay="3500"/>
                                  </p:stCondLst>
                                  <p:childTnLst>
                                    <p:set>
                                      <p:cBhvr>
                                        <p:cTn id="97" dur="1" fill="hold">
                                          <p:stCondLst>
                                            <p:cond delay="0"/>
                                          </p:stCondLst>
                                        </p:cTn>
                                        <p:tgtEl>
                                          <p:spTgt spid="73"/>
                                        </p:tgtEl>
                                        <p:attrNameLst>
                                          <p:attrName>style.visibility</p:attrName>
                                        </p:attrNameLst>
                                      </p:cBhvr>
                                      <p:to>
                                        <p:strVal val="visible"/>
                                      </p:to>
                                    </p:set>
                                    <p:animEffect transition="in" filter="fade">
                                      <p:cBhvr>
                                        <p:cTn id="98" dur="500"/>
                                        <p:tgtEl>
                                          <p:spTgt spid="73"/>
                                        </p:tgtEl>
                                      </p:cBhvr>
                                    </p:animEffect>
                                  </p:childTnLst>
                                </p:cTn>
                              </p:par>
                              <p:par>
                                <p:cTn id="99" presetID="10" presetClass="entr" presetSubtype="0" fill="hold" grpId="0" nodeType="withEffect">
                                  <p:stCondLst>
                                    <p:cond delay="3750"/>
                                  </p:stCondLst>
                                  <p:childTnLst>
                                    <p:set>
                                      <p:cBhvr>
                                        <p:cTn id="100" dur="1" fill="hold">
                                          <p:stCondLst>
                                            <p:cond delay="0"/>
                                          </p:stCondLst>
                                        </p:cTn>
                                        <p:tgtEl>
                                          <p:spTgt spid="74"/>
                                        </p:tgtEl>
                                        <p:attrNameLst>
                                          <p:attrName>style.visibility</p:attrName>
                                        </p:attrNameLst>
                                      </p:cBhvr>
                                      <p:to>
                                        <p:strVal val="visible"/>
                                      </p:to>
                                    </p:set>
                                    <p:animEffect transition="in" filter="fade">
                                      <p:cBhvr>
                                        <p:cTn id="101" dur="500"/>
                                        <p:tgtEl>
                                          <p:spTgt spid="74"/>
                                        </p:tgtEl>
                                      </p:cBhvr>
                                    </p:animEffect>
                                  </p:childTnLst>
                                </p:cTn>
                              </p:par>
                              <p:par>
                                <p:cTn id="102" presetID="10" presetClass="entr" presetSubtype="0" fill="hold" grpId="0" nodeType="withEffect">
                                  <p:stCondLst>
                                    <p:cond delay="4000"/>
                                  </p:stCondLst>
                                  <p:childTnLst>
                                    <p:set>
                                      <p:cBhvr>
                                        <p:cTn id="103" dur="1" fill="hold">
                                          <p:stCondLst>
                                            <p:cond delay="0"/>
                                          </p:stCondLst>
                                        </p:cTn>
                                        <p:tgtEl>
                                          <p:spTgt spid="75"/>
                                        </p:tgtEl>
                                        <p:attrNameLst>
                                          <p:attrName>style.visibility</p:attrName>
                                        </p:attrNameLst>
                                      </p:cBhvr>
                                      <p:to>
                                        <p:strVal val="visible"/>
                                      </p:to>
                                    </p:set>
                                    <p:animEffect transition="in" filter="fade">
                                      <p:cBhvr>
                                        <p:cTn id="104" dur="500"/>
                                        <p:tgtEl>
                                          <p:spTgt spid="75"/>
                                        </p:tgtEl>
                                      </p:cBhvr>
                                    </p:animEffect>
                                  </p:childTnLst>
                                </p:cTn>
                              </p:par>
                              <p:par>
                                <p:cTn id="105" presetID="10" presetClass="entr" presetSubtype="0" fill="hold" grpId="0" nodeType="withEffect">
                                  <p:stCondLst>
                                    <p:cond delay="4250"/>
                                  </p:stCondLst>
                                  <p:childTnLst>
                                    <p:set>
                                      <p:cBhvr>
                                        <p:cTn id="106" dur="1" fill="hold">
                                          <p:stCondLst>
                                            <p:cond delay="0"/>
                                          </p:stCondLst>
                                        </p:cTn>
                                        <p:tgtEl>
                                          <p:spTgt spid="76"/>
                                        </p:tgtEl>
                                        <p:attrNameLst>
                                          <p:attrName>style.visibility</p:attrName>
                                        </p:attrNameLst>
                                      </p:cBhvr>
                                      <p:to>
                                        <p:strVal val="visible"/>
                                      </p:to>
                                    </p:set>
                                    <p:animEffect transition="in" filter="fade">
                                      <p:cBhvr>
                                        <p:cTn id="107" dur="500"/>
                                        <p:tgtEl>
                                          <p:spTgt spid="76"/>
                                        </p:tgtEl>
                                      </p:cBhvr>
                                    </p:animEffect>
                                  </p:childTnLst>
                                </p:cTn>
                              </p:par>
                              <p:par>
                                <p:cTn id="108" presetID="10" presetClass="entr" presetSubtype="0" fill="hold" grpId="0" nodeType="withEffect">
                                  <p:stCondLst>
                                    <p:cond delay="4500"/>
                                  </p:stCondLst>
                                  <p:childTnLst>
                                    <p:set>
                                      <p:cBhvr>
                                        <p:cTn id="109" dur="1" fill="hold">
                                          <p:stCondLst>
                                            <p:cond delay="0"/>
                                          </p:stCondLst>
                                        </p:cTn>
                                        <p:tgtEl>
                                          <p:spTgt spid="77"/>
                                        </p:tgtEl>
                                        <p:attrNameLst>
                                          <p:attrName>style.visibility</p:attrName>
                                        </p:attrNameLst>
                                      </p:cBhvr>
                                      <p:to>
                                        <p:strVal val="visible"/>
                                      </p:to>
                                    </p:set>
                                    <p:animEffect transition="in" filter="fade">
                                      <p:cBhvr>
                                        <p:cTn id="110" dur="500"/>
                                        <p:tgtEl>
                                          <p:spTgt spid="77"/>
                                        </p:tgtEl>
                                      </p:cBhvr>
                                    </p:animEffect>
                                  </p:childTnLst>
                                </p:cTn>
                              </p:par>
                              <p:par>
                                <p:cTn id="111" presetID="22" presetClass="entr" presetSubtype="8" fill="hold" grpId="0" nodeType="withEffect">
                                  <p:stCondLst>
                                    <p:cond delay="2500"/>
                                  </p:stCondLst>
                                  <p:childTnLst>
                                    <p:set>
                                      <p:cBhvr>
                                        <p:cTn id="112" dur="1" fill="hold">
                                          <p:stCondLst>
                                            <p:cond delay="0"/>
                                          </p:stCondLst>
                                        </p:cTn>
                                        <p:tgtEl>
                                          <p:spTgt spid="39"/>
                                        </p:tgtEl>
                                        <p:attrNameLst>
                                          <p:attrName>style.visibility</p:attrName>
                                        </p:attrNameLst>
                                      </p:cBhvr>
                                      <p:to>
                                        <p:strVal val="visible"/>
                                      </p:to>
                                    </p:set>
                                    <p:animEffect transition="in" filter="wipe(left)">
                                      <p:cBhvr>
                                        <p:cTn id="113" dur="1000"/>
                                        <p:tgtEl>
                                          <p:spTgt spid="39"/>
                                        </p:tgtEl>
                                      </p:cBhvr>
                                    </p:animEffect>
                                  </p:childTnLst>
                                </p:cTn>
                              </p:par>
                              <p:par>
                                <p:cTn id="114" presetID="22" presetClass="entr" presetSubtype="8" fill="hold" nodeType="withEffect">
                                  <p:stCondLst>
                                    <p:cond delay="3000"/>
                                  </p:stCondLst>
                                  <p:childTnLst>
                                    <p:set>
                                      <p:cBhvr>
                                        <p:cTn id="115" dur="1" fill="hold">
                                          <p:stCondLst>
                                            <p:cond delay="0"/>
                                          </p:stCondLst>
                                        </p:cTn>
                                        <p:tgtEl>
                                          <p:spTgt spid="40"/>
                                        </p:tgtEl>
                                        <p:attrNameLst>
                                          <p:attrName>style.visibility</p:attrName>
                                        </p:attrNameLst>
                                      </p:cBhvr>
                                      <p:to>
                                        <p:strVal val="visible"/>
                                      </p:to>
                                    </p:set>
                                    <p:animEffect transition="in" filter="wipe(left)">
                                      <p:cBhvr>
                                        <p:cTn id="116" dur="1000"/>
                                        <p:tgtEl>
                                          <p:spTgt spid="40"/>
                                        </p:tgtEl>
                                      </p:cBhvr>
                                    </p:animEffect>
                                  </p:childTnLst>
                                </p:cTn>
                              </p:par>
                              <p:par>
                                <p:cTn id="117" presetID="22" presetClass="entr" presetSubtype="8" fill="hold" grpId="0" nodeType="withEffect">
                                  <p:stCondLst>
                                    <p:cond delay="3200"/>
                                  </p:stCondLst>
                                  <p:iterate type="lt">
                                    <p:tmPct val="0"/>
                                  </p:iterate>
                                  <p:childTnLst>
                                    <p:set>
                                      <p:cBhvr>
                                        <p:cTn id="118" dur="1" fill="hold">
                                          <p:stCondLst>
                                            <p:cond delay="0"/>
                                          </p:stCondLst>
                                        </p:cTn>
                                        <p:tgtEl>
                                          <p:spTgt spid="46">
                                            <p:txEl>
                                              <p:pRg st="0" end="0"/>
                                            </p:txEl>
                                          </p:spTgt>
                                        </p:tgtEl>
                                        <p:attrNameLst>
                                          <p:attrName>style.visibility</p:attrName>
                                        </p:attrNameLst>
                                      </p:cBhvr>
                                      <p:to>
                                        <p:strVal val="visible"/>
                                      </p:to>
                                    </p:set>
                                    <p:animEffect transition="in" filter="wipe(left)">
                                      <p:cBhvr>
                                        <p:cTn id="119" dur="500"/>
                                        <p:tgtEl>
                                          <p:spTgt spid="46">
                                            <p:txEl>
                                              <p:pRg st="0" end="0"/>
                                            </p:txEl>
                                          </p:spTgt>
                                        </p:tgtEl>
                                      </p:cBhvr>
                                    </p:animEffect>
                                  </p:childTnLst>
                                </p:cTn>
                              </p:par>
                              <p:par>
                                <p:cTn id="120" presetID="22" presetClass="exit" presetSubtype="8" fill="hold" grpId="1" nodeType="withEffect">
                                  <p:stCondLst>
                                    <p:cond delay="4000"/>
                                  </p:stCondLst>
                                  <p:iterate type="lt">
                                    <p:tmPct val="0"/>
                                  </p:iterate>
                                  <p:childTnLst>
                                    <p:animEffect transition="out" filter="wipe(left)">
                                      <p:cBhvr>
                                        <p:cTn id="121" dur="500"/>
                                        <p:tgtEl>
                                          <p:spTgt spid="46">
                                            <p:txEl>
                                              <p:pRg st="0" end="0"/>
                                            </p:txEl>
                                          </p:spTgt>
                                        </p:tgtEl>
                                      </p:cBhvr>
                                    </p:animEffect>
                                    <p:set>
                                      <p:cBhvr>
                                        <p:cTn id="122" dur="1" fill="hold">
                                          <p:stCondLst>
                                            <p:cond delay="499"/>
                                          </p:stCondLst>
                                        </p:cTn>
                                        <p:tgtEl>
                                          <p:spTgt spid="46">
                                            <p:txEl>
                                              <p:pRg st="0" end="0"/>
                                            </p:txEl>
                                          </p:spTgt>
                                        </p:tgtEl>
                                        <p:attrNameLst>
                                          <p:attrName>style.visibility</p:attrName>
                                        </p:attrNameLst>
                                      </p:cBhvr>
                                      <p:to>
                                        <p:strVal val="hidden"/>
                                      </p:to>
                                    </p:set>
                                  </p:childTnLst>
                                </p:cTn>
                              </p:par>
                              <p:par>
                                <p:cTn id="123" presetID="22" presetClass="entr" presetSubtype="2" fill="hold" grpId="2" nodeType="withEffect">
                                  <p:stCondLst>
                                    <p:cond delay="4500"/>
                                  </p:stCondLst>
                                  <p:iterate type="lt">
                                    <p:tmPct val="0"/>
                                  </p:iterate>
                                  <p:childTnLst>
                                    <p:set>
                                      <p:cBhvr>
                                        <p:cTn id="124" dur="1" fill="hold">
                                          <p:stCondLst>
                                            <p:cond delay="0"/>
                                          </p:stCondLst>
                                        </p:cTn>
                                        <p:tgtEl>
                                          <p:spTgt spid="46">
                                            <p:txEl>
                                              <p:pRg st="0" end="0"/>
                                            </p:txEl>
                                          </p:spTgt>
                                        </p:tgtEl>
                                        <p:attrNameLst>
                                          <p:attrName>style.visibility</p:attrName>
                                        </p:attrNameLst>
                                      </p:cBhvr>
                                      <p:to>
                                        <p:strVal val="visible"/>
                                      </p:to>
                                    </p:set>
                                    <p:animEffect transition="in" filter="wipe(right)">
                                      <p:cBhvr>
                                        <p:cTn id="125" dur="500"/>
                                        <p:tgtEl>
                                          <p:spTgt spid="46">
                                            <p:txEl>
                                              <p:pRg st="0" end="0"/>
                                            </p:txEl>
                                          </p:spTgt>
                                        </p:tgtEl>
                                      </p:cBhvr>
                                    </p:animEffect>
                                  </p:childTnLst>
                                </p:cTn>
                              </p:par>
                              <p:par>
                                <p:cTn id="126" presetID="22" presetClass="exit" presetSubtype="8" fill="hold" grpId="4" nodeType="withEffect">
                                  <p:stCondLst>
                                    <p:cond delay="5000"/>
                                  </p:stCondLst>
                                  <p:iterate type="lt">
                                    <p:tmPct val="0"/>
                                  </p:iterate>
                                  <p:childTnLst>
                                    <p:animEffect transition="out" filter="wipe(left)">
                                      <p:cBhvr>
                                        <p:cTn id="127" dur="500"/>
                                        <p:tgtEl>
                                          <p:spTgt spid="46">
                                            <p:txEl>
                                              <p:pRg st="0" end="0"/>
                                            </p:txEl>
                                          </p:spTgt>
                                        </p:tgtEl>
                                      </p:cBhvr>
                                    </p:animEffect>
                                    <p:set>
                                      <p:cBhvr>
                                        <p:cTn id="128" dur="1" fill="hold">
                                          <p:stCondLst>
                                            <p:cond delay="499"/>
                                          </p:stCondLst>
                                        </p:cTn>
                                        <p:tgtEl>
                                          <p:spTgt spid="46">
                                            <p:txEl>
                                              <p:pRg st="0" end="0"/>
                                            </p:txEl>
                                          </p:spTgt>
                                        </p:tgtEl>
                                        <p:attrNameLst>
                                          <p:attrName>style.visibility</p:attrName>
                                        </p:attrNameLst>
                                      </p:cBhvr>
                                      <p:to>
                                        <p:strVal val="hidden"/>
                                      </p:to>
                                    </p:set>
                                  </p:childTnLst>
                                </p:cTn>
                              </p:par>
                              <p:par>
                                <p:cTn id="129" presetID="22" presetClass="entr" presetSubtype="2" fill="hold" grpId="3" nodeType="withEffect">
                                  <p:stCondLst>
                                    <p:cond delay="5500"/>
                                  </p:stCondLst>
                                  <p:iterate type="lt">
                                    <p:tmPct val="0"/>
                                  </p:iterate>
                                  <p:childTnLst>
                                    <p:set>
                                      <p:cBhvr>
                                        <p:cTn id="130" dur="1" fill="hold">
                                          <p:stCondLst>
                                            <p:cond delay="0"/>
                                          </p:stCondLst>
                                        </p:cTn>
                                        <p:tgtEl>
                                          <p:spTgt spid="46">
                                            <p:txEl>
                                              <p:pRg st="0" end="0"/>
                                            </p:txEl>
                                          </p:spTgt>
                                        </p:tgtEl>
                                        <p:attrNameLst>
                                          <p:attrName>style.visibility</p:attrName>
                                        </p:attrNameLst>
                                      </p:cBhvr>
                                      <p:to>
                                        <p:strVal val="visible"/>
                                      </p:to>
                                    </p:set>
                                    <p:animEffect transition="in" filter="wipe(right)">
                                      <p:cBhvr>
                                        <p:cTn id="131" dur="500"/>
                                        <p:tgtEl>
                                          <p:spTgt spid="46">
                                            <p:txEl>
                                              <p:pRg st="0" end="0"/>
                                            </p:txEl>
                                          </p:spTgt>
                                        </p:tgtEl>
                                      </p:cBhvr>
                                    </p:animEffect>
                                  </p:childTnLst>
                                </p:cTn>
                              </p:par>
                              <p:par>
                                <p:cTn id="132" presetID="22" presetClass="entr" presetSubtype="1" fill="hold" nodeType="withEffect">
                                  <p:stCondLst>
                                    <p:cond delay="4000"/>
                                  </p:stCondLst>
                                  <p:childTnLst>
                                    <p:set>
                                      <p:cBhvr>
                                        <p:cTn id="133" dur="1" fill="hold">
                                          <p:stCondLst>
                                            <p:cond delay="0"/>
                                          </p:stCondLst>
                                        </p:cTn>
                                        <p:tgtEl>
                                          <p:spTgt spid="47"/>
                                        </p:tgtEl>
                                        <p:attrNameLst>
                                          <p:attrName>style.visibility</p:attrName>
                                        </p:attrNameLst>
                                      </p:cBhvr>
                                      <p:to>
                                        <p:strVal val="visible"/>
                                      </p:to>
                                    </p:set>
                                    <p:animEffect transition="in" filter="wipe(up)">
                                      <p:cBhvr>
                                        <p:cTn id="134" dur="500"/>
                                        <p:tgtEl>
                                          <p:spTgt spid="47"/>
                                        </p:tgtEl>
                                      </p:cBhvr>
                                    </p:animEffect>
                                  </p:childTnLst>
                                </p:cTn>
                              </p:par>
                              <p:par>
                                <p:cTn id="135" presetID="22" presetClass="entr" presetSubtype="2" fill="hold" nodeType="withEffect">
                                  <p:stCondLst>
                                    <p:cond delay="4000"/>
                                  </p:stCondLst>
                                  <p:childTnLst>
                                    <p:set>
                                      <p:cBhvr>
                                        <p:cTn id="136" dur="1" fill="hold">
                                          <p:stCondLst>
                                            <p:cond delay="0"/>
                                          </p:stCondLst>
                                        </p:cTn>
                                        <p:tgtEl>
                                          <p:spTgt spid="43"/>
                                        </p:tgtEl>
                                        <p:attrNameLst>
                                          <p:attrName>style.visibility</p:attrName>
                                        </p:attrNameLst>
                                      </p:cBhvr>
                                      <p:to>
                                        <p:strVal val="visible"/>
                                      </p:to>
                                    </p:set>
                                    <p:animEffect transition="in" filter="wipe(right)">
                                      <p:cBhvr>
                                        <p:cTn id="137" dur="1000"/>
                                        <p:tgtEl>
                                          <p:spTgt spid="43"/>
                                        </p:tgtEl>
                                      </p:cBhvr>
                                    </p:animEffect>
                                  </p:childTnLst>
                                </p:cTn>
                              </p:par>
                              <p:par>
                                <p:cTn id="138" presetID="1" presetClass="mediacall" presetSubtype="0" fill="hold" nodeType="withEffect">
                                  <p:stCondLst>
                                    <p:cond delay="0"/>
                                  </p:stCondLst>
                                  <p:childTnLst>
                                    <p:cmd type="call" cmd="playFrom(0.0)">
                                      <p:cBhvr>
                                        <p:cTn id="139" dur="2606" fill="hold"/>
                                        <p:tgtEl>
                                          <p:spTgt spid="183"/>
                                        </p:tgtEl>
                                      </p:cBhvr>
                                    </p:cmd>
                                  </p:childTnLst>
                                </p:cTn>
                              </p:par>
                              <p:par>
                                <p:cTn id="140" presetID="1" presetClass="mediacall" presetSubtype="0" fill="hold" nodeType="withEffect">
                                  <p:stCondLst>
                                    <p:cond delay="3000"/>
                                  </p:stCondLst>
                                  <p:childTnLst>
                                    <p:cmd type="call" cmd="playFrom(0.0)">
                                      <p:cBhvr>
                                        <p:cTn id="141" dur="2606" fill="hold"/>
                                        <p:tgtEl>
                                          <p:spTgt spid="18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42" fill="hold" display="0">
                  <p:stCondLst>
                    <p:cond delay="indefinite"/>
                  </p:stCondLst>
                  <p:endCondLst>
                    <p:cond evt="onStopAudio" delay="0">
                      <p:tgtEl>
                        <p:sldTgt/>
                      </p:tgtEl>
                    </p:cond>
                  </p:endCondLst>
                </p:cTn>
                <p:tgtEl>
                  <p:spTgt spid="183"/>
                </p:tgtEl>
              </p:cMediaNode>
            </p:audio>
            <p:audio>
              <p:cMediaNode vol="100000">
                <p:cTn id="143" fill="hold" display="0">
                  <p:stCondLst>
                    <p:cond delay="indefinite"/>
                  </p:stCondLst>
                  <p:endCondLst>
                    <p:cond evt="onStopAudio" delay="0">
                      <p:tgtEl>
                        <p:sldTgt/>
                      </p:tgtEl>
                    </p:cond>
                  </p:endCondLst>
                </p:cTn>
                <p:tgtEl>
                  <p:spTgt spid="184"/>
                </p:tgtEl>
              </p:cMediaNode>
            </p:audio>
          </p:childTnLst>
        </p:cTn>
      </p:par>
    </p:tnLst>
    <p:bldLst>
      <p:bldP spid="39" grpId="0" animBg="1"/>
      <p:bldP spid="46" grpId="0" build="p"/>
      <p:bldP spid="46" grpId="1" build="p"/>
      <p:bldP spid="46" grpId="2" build="p"/>
      <p:bldP spid="46" grpId="3" build="p"/>
      <p:bldP spid="46" grpId="4" build="p"/>
      <p:bldP spid="50" grpId="0" animBg="1"/>
      <p:bldP spid="50" grpId="1" animBg="1"/>
      <p:bldP spid="51" grpId="0" animBg="1"/>
      <p:bldP spid="51" grpId="1" animBg="1"/>
      <p:bldP spid="52" grpId="0" animBg="1"/>
      <p:bldP spid="71" grpId="0" animBg="1"/>
      <p:bldP spid="72" grpId="0" animBg="1"/>
      <p:bldP spid="73" grpId="0" animBg="1"/>
      <p:bldP spid="74" grpId="0" animBg="1"/>
      <p:bldP spid="75" grpId="0" animBg="1"/>
      <p:bldP spid="76" grpId="0" animBg="1"/>
      <p:bldP spid="77"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page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5" name="直接连接符 4"/>
          <p:cNvCxnSpPr/>
          <p:nvPr userDrawn="1"/>
        </p:nvCxnSpPr>
        <p:spPr>
          <a:xfrm flipH="1">
            <a:off x="5023459" y="176213"/>
            <a:ext cx="3966965"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任意多边形 5"/>
          <p:cNvSpPr/>
          <p:nvPr userDrawn="1"/>
        </p:nvSpPr>
        <p:spPr>
          <a:xfrm flipH="1">
            <a:off x="153604" y="447473"/>
            <a:ext cx="8829415" cy="215261"/>
          </a:xfrm>
          <a:custGeom>
            <a:avLst/>
            <a:gdLst>
              <a:gd name="connsiteX0" fmla="*/ 0 w 11702472"/>
              <a:gd name="connsiteY0" fmla="*/ 0 h 628073"/>
              <a:gd name="connsiteX1" fmla="*/ 5181600 w 11702472"/>
              <a:gd name="connsiteY1" fmla="*/ 0 h 628073"/>
              <a:gd name="connsiteX2" fmla="*/ 6068291 w 11702472"/>
              <a:gd name="connsiteY2" fmla="*/ 628073 h 628073"/>
              <a:gd name="connsiteX3" fmla="*/ 11702472 w 11702472"/>
              <a:gd name="connsiteY3" fmla="*/ 628073 h 628073"/>
            </a:gdLst>
            <a:ahLst/>
            <a:cxnLst>
              <a:cxn ang="0">
                <a:pos x="connsiteX0" y="connsiteY0"/>
              </a:cxn>
              <a:cxn ang="0">
                <a:pos x="connsiteX1" y="connsiteY1"/>
              </a:cxn>
              <a:cxn ang="0">
                <a:pos x="connsiteX2" y="connsiteY2"/>
              </a:cxn>
              <a:cxn ang="0">
                <a:pos x="connsiteX3" y="connsiteY3"/>
              </a:cxn>
            </a:cxnLst>
            <a:rect l="l" t="t" r="r" b="b"/>
            <a:pathLst>
              <a:path w="11702472" h="628073">
                <a:moveTo>
                  <a:pt x="0" y="0"/>
                </a:moveTo>
                <a:lnTo>
                  <a:pt x="5181600" y="0"/>
                </a:lnTo>
                <a:lnTo>
                  <a:pt x="6068291" y="628073"/>
                </a:lnTo>
                <a:lnTo>
                  <a:pt x="11702472" y="628073"/>
                </a:lnTo>
              </a:path>
            </a:pathLst>
          </a:custGeom>
          <a:ln w="28575">
            <a:solidFill>
              <a:srgbClr val="00B0F0"/>
            </a:solidFill>
          </a:ln>
        </p:spPr>
        <p:style>
          <a:lnRef idx="1">
            <a:schemeClr val="accent1"/>
          </a:lnRef>
          <a:fillRef idx="0">
            <a:schemeClr val="accent1"/>
          </a:fillRef>
          <a:effectRef idx="0">
            <a:schemeClr val="accent1"/>
          </a:effectRef>
          <a:fontRef idx="minor">
            <a:schemeClr val="tx1"/>
          </a:fontRef>
        </p:style>
        <p:txBody>
          <a:bodyPr lIns="68559" tIns="34289" rIns="68559" bIns="34289" rtlCol="0" anchor="ctr"/>
          <a:lstStyle/>
          <a:p>
            <a:pPr algn="ctr" defTabSz="685562"/>
            <a:endParaRPr lang="zh-CN" altLang="en-US">
              <a:solidFill>
                <a:prstClr val="black"/>
              </a:solidFill>
            </a:endParaRPr>
          </a:p>
        </p:txBody>
      </p:sp>
      <p:cxnSp>
        <p:nvCxnSpPr>
          <p:cNvPr id="7" name="直接连接符 6"/>
          <p:cNvCxnSpPr/>
          <p:nvPr userDrawn="1"/>
        </p:nvCxnSpPr>
        <p:spPr>
          <a:xfrm flipH="1">
            <a:off x="153592" y="775301"/>
            <a:ext cx="4272284"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矩形 7"/>
          <p:cNvSpPr/>
          <p:nvPr userDrawn="1"/>
        </p:nvSpPr>
        <p:spPr>
          <a:xfrm flipH="1">
            <a:off x="8203650" y="119497"/>
            <a:ext cx="466907"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9" name="矩形 8"/>
          <p:cNvSpPr/>
          <p:nvPr userDrawn="1"/>
        </p:nvSpPr>
        <p:spPr>
          <a:xfrm flipH="1">
            <a:off x="354468" y="738498"/>
            <a:ext cx="1423859" cy="696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10" name="矩形 9"/>
          <p:cNvSpPr/>
          <p:nvPr userDrawn="1"/>
        </p:nvSpPr>
        <p:spPr>
          <a:xfrm flipH="1">
            <a:off x="8082525" y="280339"/>
            <a:ext cx="56621"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11" name="矩形 10"/>
          <p:cNvSpPr/>
          <p:nvPr userDrawn="1"/>
        </p:nvSpPr>
        <p:spPr>
          <a:xfrm flipH="1">
            <a:off x="6771093" y="280339"/>
            <a:ext cx="56621"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12" name="平行四边形 11"/>
          <p:cNvSpPr/>
          <p:nvPr userDrawn="1"/>
        </p:nvSpPr>
        <p:spPr>
          <a:xfrm>
            <a:off x="605790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13" name="平行四边形 12"/>
          <p:cNvSpPr/>
          <p:nvPr userDrawn="1"/>
        </p:nvSpPr>
        <p:spPr>
          <a:xfrm>
            <a:off x="616382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14" name="平行四边形 13"/>
          <p:cNvSpPr/>
          <p:nvPr userDrawn="1"/>
        </p:nvSpPr>
        <p:spPr>
          <a:xfrm>
            <a:off x="626975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15" name="平行四边形 14"/>
          <p:cNvSpPr/>
          <p:nvPr userDrawn="1"/>
        </p:nvSpPr>
        <p:spPr>
          <a:xfrm>
            <a:off x="637568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16" name="平行四边形 15"/>
          <p:cNvSpPr/>
          <p:nvPr userDrawn="1"/>
        </p:nvSpPr>
        <p:spPr>
          <a:xfrm>
            <a:off x="648160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17" name="平行四边形 16"/>
          <p:cNvSpPr/>
          <p:nvPr userDrawn="1"/>
        </p:nvSpPr>
        <p:spPr>
          <a:xfrm>
            <a:off x="658753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18" name="平行四边形 17"/>
          <p:cNvSpPr/>
          <p:nvPr userDrawn="1"/>
        </p:nvSpPr>
        <p:spPr>
          <a:xfrm>
            <a:off x="6693462"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19" name="平行四边形 18"/>
          <p:cNvSpPr/>
          <p:nvPr userDrawn="1"/>
        </p:nvSpPr>
        <p:spPr>
          <a:xfrm>
            <a:off x="679938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20" name="平行四边形 19"/>
          <p:cNvSpPr/>
          <p:nvPr userDrawn="1"/>
        </p:nvSpPr>
        <p:spPr>
          <a:xfrm>
            <a:off x="6905316"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21" name="平行四边形 20"/>
          <p:cNvSpPr/>
          <p:nvPr userDrawn="1"/>
        </p:nvSpPr>
        <p:spPr>
          <a:xfrm>
            <a:off x="7011243"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22" name="平行四边形 21"/>
          <p:cNvSpPr/>
          <p:nvPr userDrawn="1"/>
        </p:nvSpPr>
        <p:spPr>
          <a:xfrm>
            <a:off x="711717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23" name="平行四边形 22"/>
          <p:cNvSpPr/>
          <p:nvPr userDrawn="1"/>
        </p:nvSpPr>
        <p:spPr>
          <a:xfrm>
            <a:off x="722309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24" name="平行四边形 23"/>
          <p:cNvSpPr/>
          <p:nvPr userDrawn="1"/>
        </p:nvSpPr>
        <p:spPr>
          <a:xfrm>
            <a:off x="732902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25" name="平行四边形 24"/>
          <p:cNvSpPr/>
          <p:nvPr userDrawn="1"/>
        </p:nvSpPr>
        <p:spPr>
          <a:xfrm>
            <a:off x="743495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26" name="平行四边形 25"/>
          <p:cNvSpPr/>
          <p:nvPr userDrawn="1"/>
        </p:nvSpPr>
        <p:spPr>
          <a:xfrm>
            <a:off x="754087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27" name="平行四边形 26"/>
          <p:cNvSpPr/>
          <p:nvPr userDrawn="1"/>
        </p:nvSpPr>
        <p:spPr>
          <a:xfrm>
            <a:off x="764680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28" name="平行四边形 27"/>
          <p:cNvSpPr/>
          <p:nvPr userDrawn="1"/>
        </p:nvSpPr>
        <p:spPr>
          <a:xfrm>
            <a:off x="7752732"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29" name="平行四边形 28"/>
          <p:cNvSpPr/>
          <p:nvPr userDrawn="1"/>
        </p:nvSpPr>
        <p:spPr>
          <a:xfrm>
            <a:off x="785865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30" name="平行四边形 29"/>
          <p:cNvSpPr/>
          <p:nvPr userDrawn="1"/>
        </p:nvSpPr>
        <p:spPr>
          <a:xfrm>
            <a:off x="7964586"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31" name="平行四边形 30"/>
          <p:cNvSpPr/>
          <p:nvPr userDrawn="1"/>
        </p:nvSpPr>
        <p:spPr>
          <a:xfrm>
            <a:off x="8070513"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32" name="平行四边形 31"/>
          <p:cNvSpPr/>
          <p:nvPr userDrawn="1"/>
        </p:nvSpPr>
        <p:spPr>
          <a:xfrm>
            <a:off x="817644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33" name="平行四边形 32"/>
          <p:cNvSpPr/>
          <p:nvPr userDrawn="1"/>
        </p:nvSpPr>
        <p:spPr>
          <a:xfrm>
            <a:off x="828236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34" name="平行四边形 33"/>
          <p:cNvSpPr/>
          <p:nvPr userDrawn="1"/>
        </p:nvSpPr>
        <p:spPr>
          <a:xfrm>
            <a:off x="838829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35" name="平行四边形 34"/>
          <p:cNvSpPr/>
          <p:nvPr userDrawn="1"/>
        </p:nvSpPr>
        <p:spPr>
          <a:xfrm>
            <a:off x="849422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36" name="平行四边形 35"/>
          <p:cNvSpPr/>
          <p:nvPr userDrawn="1"/>
        </p:nvSpPr>
        <p:spPr>
          <a:xfrm>
            <a:off x="860014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37" name="平行四边形 36"/>
          <p:cNvSpPr/>
          <p:nvPr userDrawn="1"/>
        </p:nvSpPr>
        <p:spPr>
          <a:xfrm>
            <a:off x="870607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sp>
        <p:nvSpPr>
          <p:cNvPr id="38" name="平行四边形 37"/>
          <p:cNvSpPr/>
          <p:nvPr userDrawn="1"/>
        </p:nvSpPr>
        <p:spPr>
          <a:xfrm>
            <a:off x="881199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9" rIns="68559" bIns="34289" rtlCol="0" anchor="ctr"/>
          <a:lstStyle/>
          <a:p>
            <a:pPr algn="ctr" defTabSz="685562"/>
            <a:endParaRPr lang="zh-CN" altLang="en-US">
              <a:solidFill>
                <a:srgbClr val="00B0F0"/>
              </a:solidFill>
            </a:endParaRPr>
          </a:p>
        </p:txBody>
      </p:sp>
      <p:pic>
        <p:nvPicPr>
          <p:cNvPr id="39"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9698831" y="-800100"/>
            <a:ext cx="457200" cy="457200"/>
          </a:xfrm>
          <a:prstGeom prst="rect">
            <a:avLst/>
          </a:prstGeom>
        </p:spPr>
      </p:pic>
    </p:spTree>
    <p:extLst>
      <p:ext uri="{BB962C8B-B14F-4D97-AF65-F5344CB8AC3E}">
        <p14:creationId xmlns:p14="http://schemas.microsoft.com/office/powerpoint/2010/main" val="322078512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
                                        <p:tgtEl>
                                          <p:spTgt spid="6"/>
                                        </p:tgtEl>
                                      </p:cBhvr>
                                    </p:animEffect>
                                  </p:childTnLst>
                                </p:cTn>
                              </p:par>
                              <p:par>
                                <p:cTn id="8" presetID="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par>
                                <p:cTn id="10" presetID="1" presetClass="exit" presetSubtype="0" fill="hold" nodeType="withEffect">
                                  <p:stCondLst>
                                    <p:cond delay="100"/>
                                  </p:stCondLst>
                                  <p:childTnLst>
                                    <p:set>
                                      <p:cBhvr>
                                        <p:cTn id="11" dur="1" fill="hold">
                                          <p:stCondLst>
                                            <p:cond delay="0"/>
                                          </p:stCondLst>
                                        </p:cTn>
                                        <p:tgtEl>
                                          <p:spTgt spid="5"/>
                                        </p:tgtEl>
                                        <p:attrNameLst>
                                          <p:attrName>style.visibility</p:attrName>
                                        </p:attrNameLst>
                                      </p:cBhvr>
                                      <p:to>
                                        <p:strVal val="hidden"/>
                                      </p:to>
                                    </p:set>
                                  </p:childTnLst>
                                </p:cTn>
                              </p:par>
                              <p:par>
                                <p:cTn id="12" presetID="1" presetClass="entr" presetSubtype="0" fill="hold" nodeType="withEffect">
                                  <p:stCondLst>
                                    <p:cond delay="20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xit" presetSubtype="0" fill="hold" grpId="1" nodeType="withEffect">
                                  <p:stCondLst>
                                    <p:cond delay="200"/>
                                  </p:stCondLst>
                                  <p:childTnLst>
                                    <p:set>
                                      <p:cBhvr>
                                        <p:cTn id="17" dur="1" fill="hold">
                                          <p:stCondLst>
                                            <p:cond delay="0"/>
                                          </p:stCondLst>
                                        </p:cTn>
                                        <p:tgtEl>
                                          <p:spTgt spid="8"/>
                                        </p:tgtEl>
                                        <p:attrNameLst>
                                          <p:attrName>style.visibility</p:attrName>
                                        </p:attrNameLst>
                                      </p:cBhvr>
                                      <p:to>
                                        <p:strVal val="hidden"/>
                                      </p:to>
                                    </p:set>
                                  </p:childTnLst>
                                </p:cTn>
                              </p:par>
                              <p:par>
                                <p:cTn id="18" presetID="1" presetClass="entr" presetSubtype="0" fill="hold" grpId="2" nodeType="withEffect">
                                  <p:stCondLst>
                                    <p:cond delay="400"/>
                                  </p:stCondLst>
                                  <p:childTnLst>
                                    <p:set>
                                      <p:cBhvr>
                                        <p:cTn id="19" dur="1" fill="hold">
                                          <p:stCondLst>
                                            <p:cond delay="0"/>
                                          </p:stCondLst>
                                        </p:cTn>
                                        <p:tgtEl>
                                          <p:spTgt spid="8"/>
                                        </p:tgtEl>
                                        <p:attrNameLst>
                                          <p:attrName>style.visibility</p:attrName>
                                        </p:attrNameLst>
                                      </p:cBhvr>
                                      <p:to>
                                        <p:strVal val="visible"/>
                                      </p:to>
                                    </p:set>
                                  </p:childTnLst>
                                </p:cTn>
                              </p:par>
                              <p:par>
                                <p:cTn id="20" presetID="35" presetClass="path" presetSubtype="0" decel="50000" fill="hold" grpId="3" nodeType="withEffect">
                                  <p:stCondLst>
                                    <p:cond delay="0"/>
                                  </p:stCondLst>
                                  <p:childTnLst>
                                    <p:animMotion origin="layout" path="M 3.75E-6 -7.40741E-7 L -0.1836 -7.40741E-7 " pathEditMode="relative" rAng="0" ptsTypes="AA">
                                      <p:cBhvr>
                                        <p:cTn id="21" dur="4000" fill="hold"/>
                                        <p:tgtEl>
                                          <p:spTgt spid="8"/>
                                        </p:tgtEl>
                                        <p:attrNameLst>
                                          <p:attrName>ppt_x</p:attrName>
                                          <p:attrName>ppt_y</p:attrName>
                                        </p:attrNameLst>
                                      </p:cBhvr>
                                      <p:rCtr x="-9180" y="0"/>
                                    </p:animMotion>
                                  </p:childTnLst>
                                </p:cTn>
                              </p:par>
                              <p:par>
                                <p:cTn id="22" presetID="1"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childTnLst>
                                </p:cTn>
                              </p:par>
                              <p:par>
                                <p:cTn id="24" presetID="1" presetClass="exit" presetSubtype="0" fill="hold" nodeType="withEffect">
                                  <p:stCondLst>
                                    <p:cond delay="200"/>
                                  </p:stCondLst>
                                  <p:childTnLst>
                                    <p:set>
                                      <p:cBhvr>
                                        <p:cTn id="25" dur="1" fill="hold">
                                          <p:stCondLst>
                                            <p:cond delay="0"/>
                                          </p:stCondLst>
                                        </p:cTn>
                                        <p:tgtEl>
                                          <p:spTgt spid="7"/>
                                        </p:tgtEl>
                                        <p:attrNameLst>
                                          <p:attrName>style.visibility</p:attrName>
                                        </p:attrNameLst>
                                      </p:cBhvr>
                                      <p:to>
                                        <p:strVal val="hidden"/>
                                      </p:to>
                                    </p:set>
                                  </p:childTnLst>
                                </p:cTn>
                              </p:par>
                              <p:par>
                                <p:cTn id="26" presetID="1" presetClass="entr" presetSubtype="0" fill="hold" nodeType="withEffect">
                                  <p:stCondLst>
                                    <p:cond delay="400"/>
                                  </p:stCondLst>
                                  <p:childTnLst>
                                    <p:set>
                                      <p:cBhvr>
                                        <p:cTn id="27" dur="1" fill="hold">
                                          <p:stCondLst>
                                            <p:cond delay="0"/>
                                          </p:stCondLst>
                                        </p:cTn>
                                        <p:tgtEl>
                                          <p:spTgt spid="7"/>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9"/>
                                        </p:tgtEl>
                                        <p:attrNameLst>
                                          <p:attrName>style.visibility</p:attrName>
                                        </p:attrNameLst>
                                      </p:cBhvr>
                                      <p:to>
                                        <p:strVal val="visible"/>
                                      </p:to>
                                    </p:set>
                                  </p:childTnLst>
                                </p:cTn>
                              </p:par>
                              <p:par>
                                <p:cTn id="30" presetID="1" presetClass="exit" presetSubtype="0" fill="hold" grpId="2" nodeType="withEffect">
                                  <p:stCondLst>
                                    <p:cond delay="200"/>
                                  </p:stCondLst>
                                  <p:childTnLst>
                                    <p:set>
                                      <p:cBhvr>
                                        <p:cTn id="31" dur="1" fill="hold">
                                          <p:stCondLst>
                                            <p:cond delay="0"/>
                                          </p:stCondLst>
                                        </p:cTn>
                                        <p:tgtEl>
                                          <p:spTgt spid="9"/>
                                        </p:tgtEl>
                                        <p:attrNameLst>
                                          <p:attrName>style.visibility</p:attrName>
                                        </p:attrNameLst>
                                      </p:cBhvr>
                                      <p:to>
                                        <p:strVal val="hidden"/>
                                      </p:to>
                                    </p:set>
                                  </p:childTnLst>
                                </p:cTn>
                              </p:par>
                              <p:par>
                                <p:cTn id="32" presetID="1" presetClass="entr" presetSubtype="0" fill="hold" grpId="3" nodeType="withEffect">
                                  <p:stCondLst>
                                    <p:cond delay="400"/>
                                  </p:stCondLst>
                                  <p:childTnLst>
                                    <p:set>
                                      <p:cBhvr>
                                        <p:cTn id="33" dur="1" fill="hold">
                                          <p:stCondLst>
                                            <p:cond delay="0"/>
                                          </p:stCondLst>
                                        </p:cTn>
                                        <p:tgtEl>
                                          <p:spTgt spid="9"/>
                                        </p:tgtEl>
                                        <p:attrNameLst>
                                          <p:attrName>style.visibility</p:attrName>
                                        </p:attrNameLst>
                                      </p:cBhvr>
                                      <p:to>
                                        <p:strVal val="visible"/>
                                      </p:to>
                                    </p:set>
                                  </p:childTnLst>
                                </p:cTn>
                              </p:par>
                              <p:par>
                                <p:cTn id="34" presetID="63" presetClass="path" presetSubtype="0" decel="50000" fill="hold" grpId="0" nodeType="withEffect">
                                  <p:stCondLst>
                                    <p:cond delay="0"/>
                                  </p:stCondLst>
                                  <p:childTnLst>
                                    <p:animMotion origin="layout" path="M 3.33333E-6 -1.48148E-6 L 0.15911 -1.48148E-6 " pathEditMode="relative" rAng="0" ptsTypes="AA">
                                      <p:cBhvr>
                                        <p:cTn id="35" dur="5000" fill="hold"/>
                                        <p:tgtEl>
                                          <p:spTgt spid="9"/>
                                        </p:tgtEl>
                                        <p:attrNameLst>
                                          <p:attrName>ppt_x</p:attrName>
                                          <p:attrName>ppt_y</p:attrName>
                                        </p:attrNameLst>
                                      </p:cBhvr>
                                      <p:rCtr x="7956" y="0"/>
                                    </p:animMotion>
                                  </p:childTnLst>
                                </p:cTn>
                              </p:par>
                              <p:par>
                                <p:cTn id="36" presetID="1" presetClass="entr" presetSubtype="0" fill="hold" grpId="0" nodeType="withEffect">
                                  <p:stCondLst>
                                    <p:cond delay="500"/>
                                  </p:stCondLst>
                                  <p:childTnLst>
                                    <p:set>
                                      <p:cBhvr>
                                        <p:cTn id="37" dur="1" fill="hold">
                                          <p:stCondLst>
                                            <p:cond delay="0"/>
                                          </p:stCondLst>
                                        </p:cTn>
                                        <p:tgtEl>
                                          <p:spTgt spid="11"/>
                                        </p:tgtEl>
                                        <p:attrNameLst>
                                          <p:attrName>style.visibility</p:attrName>
                                        </p:attrNameLst>
                                      </p:cBhvr>
                                      <p:to>
                                        <p:strVal val="visible"/>
                                      </p:to>
                                    </p:set>
                                  </p:childTnLst>
                                </p:cTn>
                              </p:par>
                              <p:par>
                                <p:cTn id="38" presetID="1" presetClass="exit" presetSubtype="0" fill="hold" grpId="1" nodeType="withEffect">
                                  <p:stCondLst>
                                    <p:cond delay="700"/>
                                  </p:stCondLst>
                                  <p:childTnLst>
                                    <p:set>
                                      <p:cBhvr>
                                        <p:cTn id="39" dur="1" fill="hold">
                                          <p:stCondLst>
                                            <p:cond delay="0"/>
                                          </p:stCondLst>
                                        </p:cTn>
                                        <p:tgtEl>
                                          <p:spTgt spid="11"/>
                                        </p:tgtEl>
                                        <p:attrNameLst>
                                          <p:attrName>style.visibility</p:attrName>
                                        </p:attrNameLst>
                                      </p:cBhvr>
                                      <p:to>
                                        <p:strVal val="hidden"/>
                                      </p:to>
                                    </p:set>
                                  </p:childTnLst>
                                </p:cTn>
                              </p:par>
                              <p:par>
                                <p:cTn id="40" presetID="1" presetClass="entr" presetSubtype="0" fill="hold" grpId="2" nodeType="withEffect">
                                  <p:stCondLst>
                                    <p:cond delay="900"/>
                                  </p:stCondLst>
                                  <p:childTnLst>
                                    <p:set>
                                      <p:cBhvr>
                                        <p:cTn id="41" dur="1" fill="hold">
                                          <p:stCondLst>
                                            <p:cond delay="0"/>
                                          </p:stCondLst>
                                        </p:cTn>
                                        <p:tgtEl>
                                          <p:spTgt spid="11"/>
                                        </p:tgtEl>
                                        <p:attrNameLst>
                                          <p:attrName>style.visibility</p:attrName>
                                        </p:attrNameLst>
                                      </p:cBhvr>
                                      <p:to>
                                        <p:strVal val="visible"/>
                                      </p:to>
                                    </p:set>
                                  </p:childTnLst>
                                </p:cTn>
                              </p:par>
                              <p:par>
                                <p:cTn id="42" presetID="35" presetClass="path" presetSubtype="0" decel="50000" fill="hold" grpId="3" nodeType="withEffect">
                                  <p:stCondLst>
                                    <p:cond delay="500"/>
                                  </p:stCondLst>
                                  <p:childTnLst>
                                    <p:animMotion origin="layout" path="M 2.08333E-7 -7.40741E-7 L -0.12057 -7.40741E-7 " pathEditMode="relative" rAng="0" ptsTypes="AA">
                                      <p:cBhvr>
                                        <p:cTn id="43" dur="4500" fill="hold"/>
                                        <p:tgtEl>
                                          <p:spTgt spid="11"/>
                                        </p:tgtEl>
                                        <p:attrNameLst>
                                          <p:attrName>ppt_x</p:attrName>
                                          <p:attrName>ppt_y</p:attrName>
                                        </p:attrNameLst>
                                      </p:cBhvr>
                                      <p:rCtr x="-6029" y="0"/>
                                    </p:animMotion>
                                  </p:childTnLst>
                                </p:cTn>
                              </p:par>
                              <p:par>
                                <p:cTn id="44" presetID="1" presetClass="entr" presetSubtype="0" fill="hold" grpId="0" nodeType="withEffect">
                                  <p:stCondLst>
                                    <p:cond delay="1000"/>
                                  </p:stCondLst>
                                  <p:childTnLst>
                                    <p:set>
                                      <p:cBhvr>
                                        <p:cTn id="45" dur="1" fill="hold">
                                          <p:stCondLst>
                                            <p:cond delay="0"/>
                                          </p:stCondLst>
                                        </p:cTn>
                                        <p:tgtEl>
                                          <p:spTgt spid="10"/>
                                        </p:tgtEl>
                                        <p:attrNameLst>
                                          <p:attrName>style.visibility</p:attrName>
                                        </p:attrNameLst>
                                      </p:cBhvr>
                                      <p:to>
                                        <p:strVal val="visible"/>
                                      </p:to>
                                    </p:set>
                                  </p:childTnLst>
                                </p:cTn>
                              </p:par>
                              <p:par>
                                <p:cTn id="46" presetID="1" presetClass="exit" presetSubtype="0" fill="hold" grpId="1" nodeType="withEffect">
                                  <p:stCondLst>
                                    <p:cond delay="1250"/>
                                  </p:stCondLst>
                                  <p:childTnLst>
                                    <p:set>
                                      <p:cBhvr>
                                        <p:cTn id="47" dur="1" fill="hold">
                                          <p:stCondLst>
                                            <p:cond delay="0"/>
                                          </p:stCondLst>
                                        </p:cTn>
                                        <p:tgtEl>
                                          <p:spTgt spid="10"/>
                                        </p:tgtEl>
                                        <p:attrNameLst>
                                          <p:attrName>style.visibility</p:attrName>
                                        </p:attrNameLst>
                                      </p:cBhvr>
                                      <p:to>
                                        <p:strVal val="hidden"/>
                                      </p:to>
                                    </p:set>
                                  </p:childTnLst>
                                </p:cTn>
                              </p:par>
                              <p:par>
                                <p:cTn id="48" presetID="1" presetClass="entr" presetSubtype="0" fill="hold" grpId="2" nodeType="withEffect">
                                  <p:stCondLst>
                                    <p:cond delay="1500"/>
                                  </p:stCondLst>
                                  <p:childTnLst>
                                    <p:set>
                                      <p:cBhvr>
                                        <p:cTn id="49" dur="1" fill="hold">
                                          <p:stCondLst>
                                            <p:cond delay="0"/>
                                          </p:stCondLst>
                                        </p:cTn>
                                        <p:tgtEl>
                                          <p:spTgt spid="10"/>
                                        </p:tgtEl>
                                        <p:attrNameLst>
                                          <p:attrName>style.visibility</p:attrName>
                                        </p:attrNameLst>
                                      </p:cBhvr>
                                      <p:to>
                                        <p:strVal val="visible"/>
                                      </p:to>
                                    </p:set>
                                  </p:childTnLst>
                                </p:cTn>
                              </p:par>
                              <p:par>
                                <p:cTn id="50" presetID="35" presetClass="path" presetSubtype="0" decel="50000" fill="hold" grpId="3" nodeType="withEffect">
                                  <p:stCondLst>
                                    <p:cond delay="1000"/>
                                  </p:stCondLst>
                                  <p:childTnLst>
                                    <p:animMotion origin="layout" path="M 8.33333E-7 -7.40741E-7 L -0.12057 -7.40741E-7 " pathEditMode="relative" rAng="0" ptsTypes="AA">
                                      <p:cBhvr>
                                        <p:cTn id="51" dur="4000" fill="hold"/>
                                        <p:tgtEl>
                                          <p:spTgt spid="10"/>
                                        </p:tgtEl>
                                        <p:attrNameLst>
                                          <p:attrName>ppt_x</p:attrName>
                                          <p:attrName>ppt_y</p:attrName>
                                        </p:attrNameLst>
                                      </p:cBhvr>
                                      <p:rCtr x="-6029" y="0"/>
                                    </p:animMotion>
                                  </p:childTnLst>
                                </p:cTn>
                              </p:par>
                              <p:par>
                                <p:cTn id="52" presetID="1"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childTnLst>
                                </p:cTn>
                              </p:par>
                              <p:par>
                                <p:cTn id="54" presetID="1" presetClass="entr" presetSubtype="0" fill="hold" grpId="0" nodeType="withEffect">
                                  <p:stCondLst>
                                    <p:cond delay="50"/>
                                  </p:stCondLst>
                                  <p:childTnLst>
                                    <p:set>
                                      <p:cBhvr>
                                        <p:cTn id="55" dur="1" fill="hold">
                                          <p:stCondLst>
                                            <p:cond delay="0"/>
                                          </p:stCondLst>
                                        </p:cTn>
                                        <p:tgtEl>
                                          <p:spTgt spid="13"/>
                                        </p:tgtEl>
                                        <p:attrNameLst>
                                          <p:attrName>style.visibility</p:attrName>
                                        </p:attrNameLst>
                                      </p:cBhvr>
                                      <p:to>
                                        <p:strVal val="visible"/>
                                      </p:to>
                                    </p:set>
                                  </p:childTnLst>
                                </p:cTn>
                              </p:par>
                              <p:par>
                                <p:cTn id="56" presetID="1" presetClass="entr" presetSubtype="0" fill="hold" grpId="0" nodeType="withEffect">
                                  <p:stCondLst>
                                    <p:cond delay="100"/>
                                  </p:stCondLst>
                                  <p:childTnLst>
                                    <p:set>
                                      <p:cBhvr>
                                        <p:cTn id="57" dur="1" fill="hold">
                                          <p:stCondLst>
                                            <p:cond delay="0"/>
                                          </p:stCondLst>
                                        </p:cTn>
                                        <p:tgtEl>
                                          <p:spTgt spid="14"/>
                                        </p:tgtEl>
                                        <p:attrNameLst>
                                          <p:attrName>style.visibility</p:attrName>
                                        </p:attrNameLst>
                                      </p:cBhvr>
                                      <p:to>
                                        <p:strVal val="visible"/>
                                      </p:to>
                                    </p:set>
                                  </p:childTnLst>
                                </p:cTn>
                              </p:par>
                              <p:par>
                                <p:cTn id="58" presetID="1" presetClass="entr" presetSubtype="0" fill="hold" grpId="0" nodeType="withEffect">
                                  <p:stCondLst>
                                    <p:cond delay="150"/>
                                  </p:stCondLst>
                                  <p:childTnLst>
                                    <p:set>
                                      <p:cBhvr>
                                        <p:cTn id="59" dur="1" fill="hold">
                                          <p:stCondLst>
                                            <p:cond delay="0"/>
                                          </p:stCondLst>
                                        </p:cTn>
                                        <p:tgtEl>
                                          <p:spTgt spid="15"/>
                                        </p:tgtEl>
                                        <p:attrNameLst>
                                          <p:attrName>style.visibility</p:attrName>
                                        </p:attrNameLst>
                                      </p:cBhvr>
                                      <p:to>
                                        <p:strVal val="visible"/>
                                      </p:to>
                                    </p:set>
                                  </p:childTnLst>
                                </p:cTn>
                              </p:par>
                              <p:par>
                                <p:cTn id="60" presetID="1" presetClass="entr" presetSubtype="0" fill="hold" grpId="0" nodeType="withEffect">
                                  <p:stCondLst>
                                    <p:cond delay="200"/>
                                  </p:stCondLst>
                                  <p:childTnLst>
                                    <p:set>
                                      <p:cBhvr>
                                        <p:cTn id="61" dur="1" fill="hold">
                                          <p:stCondLst>
                                            <p:cond delay="0"/>
                                          </p:stCondLst>
                                        </p:cTn>
                                        <p:tgtEl>
                                          <p:spTgt spid="16"/>
                                        </p:tgtEl>
                                        <p:attrNameLst>
                                          <p:attrName>style.visibility</p:attrName>
                                        </p:attrNameLst>
                                      </p:cBhvr>
                                      <p:to>
                                        <p:strVal val="visible"/>
                                      </p:to>
                                    </p:set>
                                  </p:childTnLst>
                                </p:cTn>
                              </p:par>
                              <p:par>
                                <p:cTn id="62" presetID="1" presetClass="entr" presetSubtype="0" fill="hold" grpId="0" nodeType="withEffect">
                                  <p:stCondLst>
                                    <p:cond delay="250"/>
                                  </p:stCondLst>
                                  <p:childTnLst>
                                    <p:set>
                                      <p:cBhvr>
                                        <p:cTn id="63" dur="1" fill="hold">
                                          <p:stCondLst>
                                            <p:cond delay="0"/>
                                          </p:stCondLst>
                                        </p:cTn>
                                        <p:tgtEl>
                                          <p:spTgt spid="17"/>
                                        </p:tgtEl>
                                        <p:attrNameLst>
                                          <p:attrName>style.visibility</p:attrName>
                                        </p:attrNameLst>
                                      </p:cBhvr>
                                      <p:to>
                                        <p:strVal val="visible"/>
                                      </p:to>
                                    </p:set>
                                  </p:childTnLst>
                                </p:cTn>
                              </p:par>
                              <p:par>
                                <p:cTn id="64" presetID="1" presetClass="entr" presetSubtype="0" fill="hold" grpId="0" nodeType="withEffect">
                                  <p:stCondLst>
                                    <p:cond delay="300"/>
                                  </p:stCondLst>
                                  <p:childTnLst>
                                    <p:set>
                                      <p:cBhvr>
                                        <p:cTn id="65" dur="1" fill="hold">
                                          <p:stCondLst>
                                            <p:cond delay="0"/>
                                          </p:stCondLst>
                                        </p:cTn>
                                        <p:tgtEl>
                                          <p:spTgt spid="18"/>
                                        </p:tgtEl>
                                        <p:attrNameLst>
                                          <p:attrName>style.visibility</p:attrName>
                                        </p:attrNameLst>
                                      </p:cBhvr>
                                      <p:to>
                                        <p:strVal val="visible"/>
                                      </p:to>
                                    </p:set>
                                  </p:childTnLst>
                                </p:cTn>
                              </p:par>
                              <p:par>
                                <p:cTn id="66" presetID="1" presetClass="entr" presetSubtype="0" fill="hold" grpId="0" nodeType="withEffect">
                                  <p:stCondLst>
                                    <p:cond delay="350"/>
                                  </p:stCondLst>
                                  <p:childTnLst>
                                    <p:set>
                                      <p:cBhvr>
                                        <p:cTn id="67" dur="1" fill="hold">
                                          <p:stCondLst>
                                            <p:cond delay="0"/>
                                          </p:stCondLst>
                                        </p:cTn>
                                        <p:tgtEl>
                                          <p:spTgt spid="19"/>
                                        </p:tgtEl>
                                        <p:attrNameLst>
                                          <p:attrName>style.visibility</p:attrName>
                                        </p:attrNameLst>
                                      </p:cBhvr>
                                      <p:to>
                                        <p:strVal val="visible"/>
                                      </p:to>
                                    </p:set>
                                  </p:childTnLst>
                                </p:cTn>
                              </p:par>
                              <p:par>
                                <p:cTn id="68" presetID="1" presetClass="entr" presetSubtype="0" fill="hold" grpId="0" nodeType="withEffect">
                                  <p:stCondLst>
                                    <p:cond delay="400"/>
                                  </p:stCondLst>
                                  <p:childTnLst>
                                    <p:set>
                                      <p:cBhvr>
                                        <p:cTn id="69" dur="1" fill="hold">
                                          <p:stCondLst>
                                            <p:cond delay="0"/>
                                          </p:stCondLst>
                                        </p:cTn>
                                        <p:tgtEl>
                                          <p:spTgt spid="20"/>
                                        </p:tgtEl>
                                        <p:attrNameLst>
                                          <p:attrName>style.visibility</p:attrName>
                                        </p:attrNameLst>
                                      </p:cBhvr>
                                      <p:to>
                                        <p:strVal val="visible"/>
                                      </p:to>
                                    </p:set>
                                  </p:childTnLst>
                                </p:cTn>
                              </p:par>
                              <p:par>
                                <p:cTn id="70" presetID="1" presetClass="entr" presetSubtype="0" fill="hold" grpId="0" nodeType="withEffect">
                                  <p:stCondLst>
                                    <p:cond delay="450"/>
                                  </p:stCondLst>
                                  <p:childTnLst>
                                    <p:set>
                                      <p:cBhvr>
                                        <p:cTn id="71" dur="1" fill="hold">
                                          <p:stCondLst>
                                            <p:cond delay="0"/>
                                          </p:stCondLst>
                                        </p:cTn>
                                        <p:tgtEl>
                                          <p:spTgt spid="21"/>
                                        </p:tgtEl>
                                        <p:attrNameLst>
                                          <p:attrName>style.visibility</p:attrName>
                                        </p:attrNameLst>
                                      </p:cBhvr>
                                      <p:to>
                                        <p:strVal val="visible"/>
                                      </p:to>
                                    </p:set>
                                  </p:childTnLst>
                                </p:cTn>
                              </p:par>
                              <p:par>
                                <p:cTn id="72" presetID="1" presetClass="entr" presetSubtype="0" fill="hold" grpId="0" nodeType="withEffect">
                                  <p:stCondLst>
                                    <p:cond delay="500"/>
                                  </p:stCondLst>
                                  <p:childTnLst>
                                    <p:set>
                                      <p:cBhvr>
                                        <p:cTn id="73" dur="1" fill="hold">
                                          <p:stCondLst>
                                            <p:cond delay="0"/>
                                          </p:stCondLst>
                                        </p:cTn>
                                        <p:tgtEl>
                                          <p:spTgt spid="22"/>
                                        </p:tgtEl>
                                        <p:attrNameLst>
                                          <p:attrName>style.visibility</p:attrName>
                                        </p:attrNameLst>
                                      </p:cBhvr>
                                      <p:to>
                                        <p:strVal val="visible"/>
                                      </p:to>
                                    </p:set>
                                  </p:childTnLst>
                                </p:cTn>
                              </p:par>
                              <p:par>
                                <p:cTn id="74" presetID="1" presetClass="entr" presetSubtype="0" fill="hold" grpId="0" nodeType="withEffect">
                                  <p:stCondLst>
                                    <p:cond delay="550"/>
                                  </p:stCondLst>
                                  <p:childTnLst>
                                    <p:set>
                                      <p:cBhvr>
                                        <p:cTn id="75" dur="1" fill="hold">
                                          <p:stCondLst>
                                            <p:cond delay="0"/>
                                          </p:stCondLst>
                                        </p:cTn>
                                        <p:tgtEl>
                                          <p:spTgt spid="23"/>
                                        </p:tgtEl>
                                        <p:attrNameLst>
                                          <p:attrName>style.visibility</p:attrName>
                                        </p:attrNameLst>
                                      </p:cBhvr>
                                      <p:to>
                                        <p:strVal val="visible"/>
                                      </p:to>
                                    </p:set>
                                  </p:childTnLst>
                                </p:cTn>
                              </p:par>
                              <p:par>
                                <p:cTn id="76" presetID="1" presetClass="entr" presetSubtype="0" fill="hold" grpId="0" nodeType="withEffect">
                                  <p:stCondLst>
                                    <p:cond delay="600"/>
                                  </p:stCondLst>
                                  <p:childTnLst>
                                    <p:set>
                                      <p:cBhvr>
                                        <p:cTn id="77" dur="1" fill="hold">
                                          <p:stCondLst>
                                            <p:cond delay="0"/>
                                          </p:stCondLst>
                                        </p:cTn>
                                        <p:tgtEl>
                                          <p:spTgt spid="24"/>
                                        </p:tgtEl>
                                        <p:attrNameLst>
                                          <p:attrName>style.visibility</p:attrName>
                                        </p:attrNameLst>
                                      </p:cBhvr>
                                      <p:to>
                                        <p:strVal val="visible"/>
                                      </p:to>
                                    </p:set>
                                  </p:childTnLst>
                                </p:cTn>
                              </p:par>
                              <p:par>
                                <p:cTn id="78" presetID="1" presetClass="entr" presetSubtype="0" fill="hold" grpId="0" nodeType="withEffect">
                                  <p:stCondLst>
                                    <p:cond delay="650"/>
                                  </p:stCondLst>
                                  <p:childTnLst>
                                    <p:set>
                                      <p:cBhvr>
                                        <p:cTn id="79" dur="1" fill="hold">
                                          <p:stCondLst>
                                            <p:cond delay="0"/>
                                          </p:stCondLst>
                                        </p:cTn>
                                        <p:tgtEl>
                                          <p:spTgt spid="25"/>
                                        </p:tgtEl>
                                        <p:attrNameLst>
                                          <p:attrName>style.visibility</p:attrName>
                                        </p:attrNameLst>
                                      </p:cBhvr>
                                      <p:to>
                                        <p:strVal val="visible"/>
                                      </p:to>
                                    </p:set>
                                  </p:childTnLst>
                                </p:cTn>
                              </p:par>
                              <p:par>
                                <p:cTn id="80" presetID="1" presetClass="entr" presetSubtype="0" fill="hold" grpId="0" nodeType="withEffect">
                                  <p:stCondLst>
                                    <p:cond delay="700"/>
                                  </p:stCondLst>
                                  <p:childTnLst>
                                    <p:set>
                                      <p:cBhvr>
                                        <p:cTn id="81" dur="1" fill="hold">
                                          <p:stCondLst>
                                            <p:cond delay="0"/>
                                          </p:stCondLst>
                                        </p:cTn>
                                        <p:tgtEl>
                                          <p:spTgt spid="26"/>
                                        </p:tgtEl>
                                        <p:attrNameLst>
                                          <p:attrName>style.visibility</p:attrName>
                                        </p:attrNameLst>
                                      </p:cBhvr>
                                      <p:to>
                                        <p:strVal val="visible"/>
                                      </p:to>
                                    </p:set>
                                  </p:childTnLst>
                                </p:cTn>
                              </p:par>
                              <p:par>
                                <p:cTn id="82" presetID="1" presetClass="entr" presetSubtype="0" fill="hold" grpId="0" nodeType="withEffect">
                                  <p:stCondLst>
                                    <p:cond delay="750"/>
                                  </p:stCondLst>
                                  <p:childTnLst>
                                    <p:set>
                                      <p:cBhvr>
                                        <p:cTn id="83" dur="1" fill="hold">
                                          <p:stCondLst>
                                            <p:cond delay="0"/>
                                          </p:stCondLst>
                                        </p:cTn>
                                        <p:tgtEl>
                                          <p:spTgt spid="27"/>
                                        </p:tgtEl>
                                        <p:attrNameLst>
                                          <p:attrName>style.visibility</p:attrName>
                                        </p:attrNameLst>
                                      </p:cBhvr>
                                      <p:to>
                                        <p:strVal val="visible"/>
                                      </p:to>
                                    </p:set>
                                  </p:childTnLst>
                                </p:cTn>
                              </p:par>
                              <p:par>
                                <p:cTn id="84" presetID="1" presetClass="entr" presetSubtype="0" fill="hold" grpId="0" nodeType="withEffect">
                                  <p:stCondLst>
                                    <p:cond delay="800"/>
                                  </p:stCondLst>
                                  <p:childTnLst>
                                    <p:set>
                                      <p:cBhvr>
                                        <p:cTn id="85" dur="1" fill="hold">
                                          <p:stCondLst>
                                            <p:cond delay="0"/>
                                          </p:stCondLst>
                                        </p:cTn>
                                        <p:tgtEl>
                                          <p:spTgt spid="28"/>
                                        </p:tgtEl>
                                        <p:attrNameLst>
                                          <p:attrName>style.visibility</p:attrName>
                                        </p:attrNameLst>
                                      </p:cBhvr>
                                      <p:to>
                                        <p:strVal val="visible"/>
                                      </p:to>
                                    </p:set>
                                  </p:childTnLst>
                                </p:cTn>
                              </p:par>
                              <p:par>
                                <p:cTn id="86" presetID="1" presetClass="entr" presetSubtype="0" fill="hold" grpId="0" nodeType="withEffect">
                                  <p:stCondLst>
                                    <p:cond delay="850"/>
                                  </p:stCondLst>
                                  <p:childTnLst>
                                    <p:set>
                                      <p:cBhvr>
                                        <p:cTn id="87" dur="1" fill="hold">
                                          <p:stCondLst>
                                            <p:cond delay="0"/>
                                          </p:stCondLst>
                                        </p:cTn>
                                        <p:tgtEl>
                                          <p:spTgt spid="29"/>
                                        </p:tgtEl>
                                        <p:attrNameLst>
                                          <p:attrName>style.visibility</p:attrName>
                                        </p:attrNameLst>
                                      </p:cBhvr>
                                      <p:to>
                                        <p:strVal val="visible"/>
                                      </p:to>
                                    </p:set>
                                  </p:childTnLst>
                                </p:cTn>
                              </p:par>
                              <p:par>
                                <p:cTn id="88" presetID="1" presetClass="entr" presetSubtype="0" fill="hold" grpId="0" nodeType="withEffect">
                                  <p:stCondLst>
                                    <p:cond delay="900"/>
                                  </p:stCondLst>
                                  <p:childTnLst>
                                    <p:set>
                                      <p:cBhvr>
                                        <p:cTn id="89" dur="1" fill="hold">
                                          <p:stCondLst>
                                            <p:cond delay="0"/>
                                          </p:stCondLst>
                                        </p:cTn>
                                        <p:tgtEl>
                                          <p:spTgt spid="30"/>
                                        </p:tgtEl>
                                        <p:attrNameLst>
                                          <p:attrName>style.visibility</p:attrName>
                                        </p:attrNameLst>
                                      </p:cBhvr>
                                      <p:to>
                                        <p:strVal val="visible"/>
                                      </p:to>
                                    </p:set>
                                  </p:childTnLst>
                                </p:cTn>
                              </p:par>
                              <p:par>
                                <p:cTn id="90" presetID="1" presetClass="entr" presetSubtype="0" fill="hold" grpId="0" nodeType="withEffect">
                                  <p:stCondLst>
                                    <p:cond delay="950"/>
                                  </p:stCondLst>
                                  <p:childTnLst>
                                    <p:set>
                                      <p:cBhvr>
                                        <p:cTn id="91" dur="1" fill="hold">
                                          <p:stCondLst>
                                            <p:cond delay="0"/>
                                          </p:stCondLst>
                                        </p:cTn>
                                        <p:tgtEl>
                                          <p:spTgt spid="31"/>
                                        </p:tgtEl>
                                        <p:attrNameLst>
                                          <p:attrName>style.visibility</p:attrName>
                                        </p:attrNameLst>
                                      </p:cBhvr>
                                      <p:to>
                                        <p:strVal val="visible"/>
                                      </p:to>
                                    </p:set>
                                  </p:childTnLst>
                                </p:cTn>
                              </p:par>
                              <p:par>
                                <p:cTn id="92" presetID="1" presetClass="entr" presetSubtype="0" fill="hold" grpId="0" nodeType="withEffect">
                                  <p:stCondLst>
                                    <p:cond delay="1000"/>
                                  </p:stCondLst>
                                  <p:childTnLst>
                                    <p:set>
                                      <p:cBhvr>
                                        <p:cTn id="93" dur="1" fill="hold">
                                          <p:stCondLst>
                                            <p:cond delay="0"/>
                                          </p:stCondLst>
                                        </p:cTn>
                                        <p:tgtEl>
                                          <p:spTgt spid="32"/>
                                        </p:tgtEl>
                                        <p:attrNameLst>
                                          <p:attrName>style.visibility</p:attrName>
                                        </p:attrNameLst>
                                      </p:cBhvr>
                                      <p:to>
                                        <p:strVal val="visible"/>
                                      </p:to>
                                    </p:set>
                                  </p:childTnLst>
                                </p:cTn>
                              </p:par>
                              <p:par>
                                <p:cTn id="94" presetID="1" presetClass="entr" presetSubtype="0" fill="hold" grpId="0" nodeType="withEffect">
                                  <p:stCondLst>
                                    <p:cond delay="1050"/>
                                  </p:stCondLst>
                                  <p:childTnLst>
                                    <p:set>
                                      <p:cBhvr>
                                        <p:cTn id="95" dur="1" fill="hold">
                                          <p:stCondLst>
                                            <p:cond delay="0"/>
                                          </p:stCondLst>
                                        </p:cTn>
                                        <p:tgtEl>
                                          <p:spTgt spid="33"/>
                                        </p:tgtEl>
                                        <p:attrNameLst>
                                          <p:attrName>style.visibility</p:attrName>
                                        </p:attrNameLst>
                                      </p:cBhvr>
                                      <p:to>
                                        <p:strVal val="visible"/>
                                      </p:to>
                                    </p:set>
                                  </p:childTnLst>
                                </p:cTn>
                              </p:par>
                              <p:par>
                                <p:cTn id="96" presetID="1" presetClass="entr" presetSubtype="0" fill="hold" grpId="0" nodeType="withEffect">
                                  <p:stCondLst>
                                    <p:cond delay="1100"/>
                                  </p:stCondLst>
                                  <p:childTnLst>
                                    <p:set>
                                      <p:cBhvr>
                                        <p:cTn id="97" dur="1" fill="hold">
                                          <p:stCondLst>
                                            <p:cond delay="0"/>
                                          </p:stCondLst>
                                        </p:cTn>
                                        <p:tgtEl>
                                          <p:spTgt spid="34"/>
                                        </p:tgtEl>
                                        <p:attrNameLst>
                                          <p:attrName>style.visibility</p:attrName>
                                        </p:attrNameLst>
                                      </p:cBhvr>
                                      <p:to>
                                        <p:strVal val="visible"/>
                                      </p:to>
                                    </p:set>
                                  </p:childTnLst>
                                </p:cTn>
                              </p:par>
                              <p:par>
                                <p:cTn id="98" presetID="1" presetClass="entr" presetSubtype="0" fill="hold" grpId="0" nodeType="withEffect">
                                  <p:stCondLst>
                                    <p:cond delay="1050"/>
                                  </p:stCondLst>
                                  <p:childTnLst>
                                    <p:set>
                                      <p:cBhvr>
                                        <p:cTn id="99" dur="1" fill="hold">
                                          <p:stCondLst>
                                            <p:cond delay="0"/>
                                          </p:stCondLst>
                                        </p:cTn>
                                        <p:tgtEl>
                                          <p:spTgt spid="35"/>
                                        </p:tgtEl>
                                        <p:attrNameLst>
                                          <p:attrName>style.visibility</p:attrName>
                                        </p:attrNameLst>
                                      </p:cBhvr>
                                      <p:to>
                                        <p:strVal val="visible"/>
                                      </p:to>
                                    </p:set>
                                  </p:childTnLst>
                                </p:cTn>
                              </p:par>
                              <p:par>
                                <p:cTn id="100" presetID="1" presetClass="entr" presetSubtype="0" fill="hold" grpId="0" nodeType="withEffect">
                                  <p:stCondLst>
                                    <p:cond delay="1100"/>
                                  </p:stCondLst>
                                  <p:childTnLst>
                                    <p:set>
                                      <p:cBhvr>
                                        <p:cTn id="101" dur="1" fill="hold">
                                          <p:stCondLst>
                                            <p:cond delay="0"/>
                                          </p:stCondLst>
                                        </p:cTn>
                                        <p:tgtEl>
                                          <p:spTgt spid="36"/>
                                        </p:tgtEl>
                                        <p:attrNameLst>
                                          <p:attrName>style.visibility</p:attrName>
                                        </p:attrNameLst>
                                      </p:cBhvr>
                                      <p:to>
                                        <p:strVal val="visible"/>
                                      </p:to>
                                    </p:set>
                                  </p:childTnLst>
                                </p:cTn>
                              </p:par>
                              <p:par>
                                <p:cTn id="102" presetID="1" presetClass="entr" presetSubtype="0" fill="hold" grpId="0" nodeType="withEffect">
                                  <p:stCondLst>
                                    <p:cond delay="1150"/>
                                  </p:stCondLst>
                                  <p:childTnLst>
                                    <p:set>
                                      <p:cBhvr>
                                        <p:cTn id="103" dur="1" fill="hold">
                                          <p:stCondLst>
                                            <p:cond delay="0"/>
                                          </p:stCondLst>
                                        </p:cTn>
                                        <p:tgtEl>
                                          <p:spTgt spid="37"/>
                                        </p:tgtEl>
                                        <p:attrNameLst>
                                          <p:attrName>style.visibility</p:attrName>
                                        </p:attrNameLst>
                                      </p:cBhvr>
                                      <p:to>
                                        <p:strVal val="visible"/>
                                      </p:to>
                                    </p:set>
                                  </p:childTnLst>
                                </p:cTn>
                              </p:par>
                              <p:par>
                                <p:cTn id="104" presetID="1" presetClass="entr" presetSubtype="0" fill="hold" grpId="0" nodeType="withEffect">
                                  <p:stCondLst>
                                    <p:cond delay="1200"/>
                                  </p:stCondLst>
                                  <p:childTnLst>
                                    <p:set>
                                      <p:cBhvr>
                                        <p:cTn id="105" dur="1" fill="hold">
                                          <p:stCondLst>
                                            <p:cond delay="0"/>
                                          </p:stCondLst>
                                        </p:cTn>
                                        <p:tgtEl>
                                          <p:spTgt spid="38"/>
                                        </p:tgtEl>
                                        <p:attrNameLst>
                                          <p:attrName>style.visibility</p:attrName>
                                        </p:attrNameLst>
                                      </p:cBhvr>
                                      <p:to>
                                        <p:strVal val="visible"/>
                                      </p:to>
                                    </p:set>
                                  </p:childTnLst>
                                </p:cTn>
                              </p:par>
                              <p:par>
                                <p:cTn id="106" presetID="1" presetClass="mediacall" presetSubtype="0" fill="hold" nodeType="withEffect">
                                  <p:stCondLst>
                                    <p:cond delay="0"/>
                                  </p:stCondLst>
                                  <p:childTnLst>
                                    <p:cmd type="call" cmd="playFrom(0.0)">
                                      <p:cBhvr>
                                        <p:cTn id="107" dur="2606"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08" fill="hold" display="0">
                  <p:stCondLst>
                    <p:cond delay="indefinite"/>
                  </p:stCondLst>
                  <p:endCondLst>
                    <p:cond evt="onStopAudio" delay="0">
                      <p:tgtEl>
                        <p:sldTgt/>
                      </p:tgtEl>
                    </p:cond>
                  </p:endCondLst>
                </p:cTn>
                <p:tgtEl>
                  <p:spTgt spid="39"/>
                </p:tgtEl>
              </p:cMediaNode>
            </p:audio>
          </p:childTnLst>
        </p:cTn>
      </p:par>
    </p:tnLst>
    <p:bldLst>
      <p:bldP spid="6" grpId="0" animBg="1"/>
      <p:bldP spid="8" grpId="0" animBg="1"/>
      <p:bldP spid="8" grpId="1" animBg="1"/>
      <p:bldP spid="8" grpId="2" animBg="1"/>
      <p:bldP spid="8" grpId="3" animBg="1"/>
      <p:bldP spid="9" grpId="0" animBg="1"/>
      <p:bldP spid="9" grpId="1" animBg="1"/>
      <p:bldP spid="9" grpId="2" animBg="1"/>
      <p:bldP spid="9" grpId="3" animBg="1"/>
      <p:bldP spid="10" grpId="0" animBg="1"/>
      <p:bldP spid="10" grpId="1" animBg="1"/>
      <p:bldP spid="10" grpId="2" animBg="1"/>
      <p:bldP spid="10" grpId="3" animBg="1"/>
      <p:bldP spid="11" grpId="0" animBg="1"/>
      <p:bldP spid="11" grpId="1" animBg="1"/>
      <p:bldP spid="11" grpId="2" animBg="1"/>
      <p:bldP spid="11" grpId="3"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home">
    <p:spTree>
      <p:nvGrpSpPr>
        <p:cNvPr id="1" name=""/>
        <p:cNvGrpSpPr/>
        <p:nvPr/>
      </p:nvGrpSpPr>
      <p:grpSpPr>
        <a:xfrm>
          <a:off x="0" y="0"/>
          <a:ext cx="0" cy="0"/>
          <a:chOff x="0" y="0"/>
          <a:chExt cx="0" cy="0"/>
        </a:xfrm>
      </p:grpSpPr>
      <p:pic>
        <p:nvPicPr>
          <p:cNvPr id="2" name="bg">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230061368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5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ontent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9" name="组合 38"/>
          <p:cNvGrpSpPr/>
          <p:nvPr userDrawn="1"/>
        </p:nvGrpSpPr>
        <p:grpSpPr>
          <a:xfrm>
            <a:off x="3098008" y="1097758"/>
            <a:ext cx="2947988" cy="2947988"/>
            <a:chOff x="4130675" y="1463675"/>
            <a:chExt cx="3930650" cy="3930650"/>
          </a:xfrm>
        </p:grpSpPr>
        <p:sp>
          <p:nvSpPr>
            <p:cNvPr id="40" name="椭圆 39"/>
            <p:cNvSpPr/>
            <p:nvPr/>
          </p:nvSpPr>
          <p:spPr>
            <a:xfrm>
              <a:off x="4130675" y="1463675"/>
              <a:ext cx="3930650" cy="3930650"/>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white"/>
                </a:solidFill>
              </a:endParaRPr>
            </a:p>
          </p:txBody>
        </p:sp>
        <p:sp>
          <p:nvSpPr>
            <p:cNvPr id="41" name="椭圆 40"/>
            <p:cNvSpPr/>
            <p:nvPr/>
          </p:nvSpPr>
          <p:spPr>
            <a:xfrm>
              <a:off x="4286250" y="1619250"/>
              <a:ext cx="3619501" cy="3619501"/>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white"/>
                </a:solidFill>
              </a:endParaRPr>
            </a:p>
          </p:txBody>
        </p:sp>
      </p:grpSp>
      <p:sp>
        <p:nvSpPr>
          <p:cNvPr id="42" name="椭圆 41"/>
          <p:cNvSpPr/>
          <p:nvPr userDrawn="1"/>
        </p:nvSpPr>
        <p:spPr>
          <a:xfrm>
            <a:off x="3425430" y="1425180"/>
            <a:ext cx="2293144" cy="2293144"/>
          </a:xfrm>
          <a:prstGeom prst="ellipse">
            <a:avLst/>
          </a:prstGeom>
          <a:noFill/>
          <a:ln w="95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prstClr val="white"/>
              </a:solidFill>
            </a:endParaRPr>
          </a:p>
        </p:txBody>
      </p:sp>
      <p:grpSp>
        <p:nvGrpSpPr>
          <p:cNvPr id="43" name="组合 42"/>
          <p:cNvGrpSpPr/>
          <p:nvPr userDrawn="1"/>
        </p:nvGrpSpPr>
        <p:grpSpPr>
          <a:xfrm>
            <a:off x="3291324" y="1291074"/>
            <a:ext cx="2561352" cy="2561352"/>
            <a:chOff x="4388432" y="1721432"/>
            <a:chExt cx="3415136" cy="3415136"/>
          </a:xfrm>
        </p:grpSpPr>
        <p:sp>
          <p:nvSpPr>
            <p:cNvPr id="44" name="空心弧 43"/>
            <p:cNvSpPr/>
            <p:nvPr/>
          </p:nvSpPr>
          <p:spPr>
            <a:xfrm rot="12266387">
              <a:off x="4388432" y="1721432"/>
              <a:ext cx="3415136" cy="3415136"/>
            </a:xfrm>
            <a:prstGeom prst="blockArc">
              <a:avLst>
                <a:gd name="adj1" fmla="val 12056633"/>
                <a:gd name="adj2" fmla="val 12050576"/>
                <a:gd name="adj3" fmla="val 198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45" name="空心弧 44"/>
            <p:cNvSpPr/>
            <p:nvPr/>
          </p:nvSpPr>
          <p:spPr>
            <a:xfrm rot="12266387">
              <a:off x="4388432" y="1721432"/>
              <a:ext cx="3415136" cy="3415136"/>
            </a:xfrm>
            <a:prstGeom prst="blockArc">
              <a:avLst>
                <a:gd name="adj1" fmla="val 10800000"/>
                <a:gd name="adj2" fmla="val 12050576"/>
                <a:gd name="adj3" fmla="val 198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grpSp>
        <p:nvGrpSpPr>
          <p:cNvPr id="46" name="组合 45"/>
          <p:cNvGrpSpPr/>
          <p:nvPr userDrawn="1"/>
        </p:nvGrpSpPr>
        <p:grpSpPr>
          <a:xfrm>
            <a:off x="3291324" y="1291074"/>
            <a:ext cx="2561352" cy="2561352"/>
            <a:chOff x="4388432" y="1721432"/>
            <a:chExt cx="3415136" cy="3415136"/>
          </a:xfrm>
        </p:grpSpPr>
        <p:sp>
          <p:nvSpPr>
            <p:cNvPr id="47" name="空心弧 46"/>
            <p:cNvSpPr/>
            <p:nvPr/>
          </p:nvSpPr>
          <p:spPr>
            <a:xfrm rot="14748100">
              <a:off x="4388432" y="1721432"/>
              <a:ext cx="3415136" cy="3415136"/>
            </a:xfrm>
            <a:prstGeom prst="blockArc">
              <a:avLst>
                <a:gd name="adj1" fmla="val 11882396"/>
                <a:gd name="adj2" fmla="val 11855317"/>
                <a:gd name="adj3" fmla="val 2346"/>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48" name="空心弧 47"/>
            <p:cNvSpPr/>
            <p:nvPr/>
          </p:nvSpPr>
          <p:spPr>
            <a:xfrm rot="14748100">
              <a:off x="4388432" y="1721432"/>
              <a:ext cx="3415136" cy="3415136"/>
            </a:xfrm>
            <a:prstGeom prst="blockArc">
              <a:avLst>
                <a:gd name="adj1" fmla="val 10800000"/>
                <a:gd name="adj2" fmla="val 11855317"/>
                <a:gd name="adj3" fmla="val 23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grpSp>
        <p:nvGrpSpPr>
          <p:cNvPr id="49" name="组合 48"/>
          <p:cNvGrpSpPr/>
          <p:nvPr userDrawn="1"/>
        </p:nvGrpSpPr>
        <p:grpSpPr>
          <a:xfrm>
            <a:off x="3240074" y="1239824"/>
            <a:ext cx="2663861" cy="2663861"/>
            <a:chOff x="4320093" y="1653093"/>
            <a:chExt cx="3551814" cy="3551814"/>
          </a:xfrm>
        </p:grpSpPr>
        <p:sp>
          <p:nvSpPr>
            <p:cNvPr id="50" name="空心弧 49"/>
            <p:cNvSpPr/>
            <p:nvPr/>
          </p:nvSpPr>
          <p:spPr>
            <a:xfrm rot="19607312">
              <a:off x="4320093" y="1653093"/>
              <a:ext cx="3551814" cy="3551814"/>
            </a:xfrm>
            <a:prstGeom prst="blockArc">
              <a:avLst>
                <a:gd name="adj1" fmla="val 12565105"/>
                <a:gd name="adj2" fmla="val 12562043"/>
                <a:gd name="adj3" fmla="val 208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51" name="空心弧 50"/>
            <p:cNvSpPr/>
            <p:nvPr/>
          </p:nvSpPr>
          <p:spPr>
            <a:xfrm rot="19607312">
              <a:off x="4320093" y="1653093"/>
              <a:ext cx="3551814" cy="3551814"/>
            </a:xfrm>
            <a:prstGeom prst="blockArc">
              <a:avLst>
                <a:gd name="adj1" fmla="val 10800000"/>
                <a:gd name="adj2" fmla="val 12562043"/>
                <a:gd name="adj3" fmla="val 20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grpSp>
        <p:nvGrpSpPr>
          <p:cNvPr id="52" name="组合 51"/>
          <p:cNvGrpSpPr/>
          <p:nvPr userDrawn="1"/>
        </p:nvGrpSpPr>
        <p:grpSpPr>
          <a:xfrm>
            <a:off x="3325667" y="1325417"/>
            <a:ext cx="2492675" cy="2492675"/>
            <a:chOff x="4434217" y="1767217"/>
            <a:chExt cx="3323566" cy="3323566"/>
          </a:xfrm>
        </p:grpSpPr>
        <p:sp>
          <p:nvSpPr>
            <p:cNvPr id="53" name="空心弧 52"/>
            <p:cNvSpPr/>
            <p:nvPr/>
          </p:nvSpPr>
          <p:spPr>
            <a:xfrm rot="20846897">
              <a:off x="4434217" y="1767217"/>
              <a:ext cx="3323566" cy="3323566"/>
            </a:xfrm>
            <a:prstGeom prst="blockArc">
              <a:avLst>
                <a:gd name="adj1" fmla="val 15583287"/>
                <a:gd name="adj2" fmla="val 15572066"/>
                <a:gd name="adj3" fmla="val 27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54" name="空心弧 53"/>
            <p:cNvSpPr/>
            <p:nvPr/>
          </p:nvSpPr>
          <p:spPr>
            <a:xfrm rot="20846897">
              <a:off x="4434217" y="1767217"/>
              <a:ext cx="3323566" cy="3323566"/>
            </a:xfrm>
            <a:prstGeom prst="blockArc">
              <a:avLst>
                <a:gd name="adj1" fmla="val 10800000"/>
                <a:gd name="adj2" fmla="val 15572066"/>
                <a:gd name="adj3" fmla="val 270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grpSp>
        <p:nvGrpSpPr>
          <p:cNvPr id="55" name="组合 54"/>
          <p:cNvGrpSpPr/>
          <p:nvPr userDrawn="1"/>
        </p:nvGrpSpPr>
        <p:grpSpPr>
          <a:xfrm>
            <a:off x="3532824" y="1532574"/>
            <a:ext cx="2078352" cy="2078352"/>
            <a:chOff x="4710432" y="2043432"/>
            <a:chExt cx="2771136" cy="2771136"/>
          </a:xfrm>
        </p:grpSpPr>
        <p:sp>
          <p:nvSpPr>
            <p:cNvPr id="56" name="空心弧 55"/>
            <p:cNvSpPr/>
            <p:nvPr/>
          </p:nvSpPr>
          <p:spPr>
            <a:xfrm rot="1544017">
              <a:off x="4710432" y="2043432"/>
              <a:ext cx="2771136" cy="2771136"/>
            </a:xfrm>
            <a:prstGeom prst="blockArc">
              <a:avLst>
                <a:gd name="adj1" fmla="val 12127693"/>
                <a:gd name="adj2" fmla="val 12115362"/>
                <a:gd name="adj3" fmla="val 291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57" name="空心弧 56"/>
            <p:cNvSpPr/>
            <p:nvPr/>
          </p:nvSpPr>
          <p:spPr>
            <a:xfrm rot="1544017">
              <a:off x="4710432" y="2043432"/>
              <a:ext cx="2771136" cy="2771136"/>
            </a:xfrm>
            <a:prstGeom prst="blockArc">
              <a:avLst>
                <a:gd name="adj1" fmla="val 10800000"/>
                <a:gd name="adj2" fmla="val 12115362"/>
                <a:gd name="adj3" fmla="val 29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grpSp>
        <p:nvGrpSpPr>
          <p:cNvPr id="58" name="组合 57"/>
          <p:cNvGrpSpPr/>
          <p:nvPr userDrawn="1"/>
        </p:nvGrpSpPr>
        <p:grpSpPr>
          <a:xfrm>
            <a:off x="3610199" y="1609949"/>
            <a:ext cx="1923603" cy="1923603"/>
            <a:chOff x="4813598" y="2146598"/>
            <a:chExt cx="2564804" cy="2564804"/>
          </a:xfrm>
        </p:grpSpPr>
        <p:grpSp>
          <p:nvGrpSpPr>
            <p:cNvPr id="59" name="组合 58"/>
            <p:cNvGrpSpPr/>
            <p:nvPr/>
          </p:nvGrpSpPr>
          <p:grpSpPr>
            <a:xfrm>
              <a:off x="4813598" y="2146598"/>
              <a:ext cx="2564804" cy="2564804"/>
              <a:chOff x="4813598" y="2146598"/>
              <a:chExt cx="2564804" cy="2564804"/>
            </a:xfrm>
          </p:grpSpPr>
          <p:sp>
            <p:nvSpPr>
              <p:cNvPr id="63" name="空心弧 62"/>
              <p:cNvSpPr/>
              <p:nvPr/>
            </p:nvSpPr>
            <p:spPr>
              <a:xfrm rot="2432904">
                <a:off x="4813598" y="2146598"/>
                <a:ext cx="2564804" cy="2564804"/>
              </a:xfrm>
              <a:prstGeom prst="blockArc">
                <a:avLst>
                  <a:gd name="adj1" fmla="val 19483483"/>
                  <a:gd name="adj2" fmla="val 19482871"/>
                  <a:gd name="adj3" fmla="val 29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64" name="空心弧 63"/>
              <p:cNvSpPr/>
              <p:nvPr/>
            </p:nvSpPr>
            <p:spPr>
              <a:xfrm rot="2432904">
                <a:off x="4813598" y="2146598"/>
                <a:ext cx="2564804" cy="2564804"/>
              </a:xfrm>
              <a:prstGeom prst="blockArc">
                <a:avLst>
                  <a:gd name="adj1" fmla="val 10800000"/>
                  <a:gd name="adj2" fmla="val 19482871"/>
                  <a:gd name="adj3" fmla="val 292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grpSp>
          <p:nvGrpSpPr>
            <p:cNvPr id="60" name="组合 59"/>
            <p:cNvGrpSpPr/>
            <p:nvPr/>
          </p:nvGrpSpPr>
          <p:grpSpPr>
            <a:xfrm>
              <a:off x="4813598" y="2146598"/>
              <a:ext cx="2564804" cy="2564804"/>
              <a:chOff x="4813598" y="2146598"/>
              <a:chExt cx="2564804" cy="2564804"/>
            </a:xfrm>
          </p:grpSpPr>
          <p:sp>
            <p:nvSpPr>
              <p:cNvPr id="61" name="空心弧 60"/>
              <p:cNvSpPr/>
              <p:nvPr/>
            </p:nvSpPr>
            <p:spPr>
              <a:xfrm rot="11850303">
                <a:off x="4813598" y="2146598"/>
                <a:ext cx="2564804" cy="2564804"/>
              </a:xfrm>
              <a:prstGeom prst="blockArc">
                <a:avLst>
                  <a:gd name="adj1" fmla="val 12372886"/>
                  <a:gd name="adj2" fmla="val 12342434"/>
                  <a:gd name="adj3" fmla="val 297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62" name="空心弧 61"/>
              <p:cNvSpPr/>
              <p:nvPr/>
            </p:nvSpPr>
            <p:spPr>
              <a:xfrm rot="11850303">
                <a:off x="4813598" y="2146598"/>
                <a:ext cx="2564804" cy="2564804"/>
              </a:xfrm>
              <a:prstGeom prst="blockArc">
                <a:avLst>
                  <a:gd name="adj1" fmla="val 10800000"/>
                  <a:gd name="adj2" fmla="val 12342434"/>
                  <a:gd name="adj3" fmla="val 2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grpSp>
      <p:grpSp>
        <p:nvGrpSpPr>
          <p:cNvPr id="65" name="组合 64"/>
          <p:cNvGrpSpPr/>
          <p:nvPr userDrawn="1"/>
        </p:nvGrpSpPr>
        <p:grpSpPr>
          <a:xfrm>
            <a:off x="3730178" y="1729928"/>
            <a:ext cx="1683653" cy="1683653"/>
            <a:chOff x="4973565" y="2306565"/>
            <a:chExt cx="2244870" cy="2244870"/>
          </a:xfrm>
        </p:grpSpPr>
        <p:sp>
          <p:nvSpPr>
            <p:cNvPr id="66" name="空心弧 65"/>
            <p:cNvSpPr/>
            <p:nvPr/>
          </p:nvSpPr>
          <p:spPr>
            <a:xfrm rot="6417706">
              <a:off x="4973565" y="2306565"/>
              <a:ext cx="2244870" cy="2244870"/>
            </a:xfrm>
            <a:prstGeom prst="blockArc">
              <a:avLst>
                <a:gd name="adj1" fmla="val 6068719"/>
                <a:gd name="adj2" fmla="val 6051045"/>
                <a:gd name="adj3" fmla="val 110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67" name="空心弧 66"/>
            <p:cNvSpPr/>
            <p:nvPr/>
          </p:nvSpPr>
          <p:spPr>
            <a:xfrm rot="6417706">
              <a:off x="4973565" y="2306565"/>
              <a:ext cx="2244870" cy="2244870"/>
            </a:xfrm>
            <a:prstGeom prst="blockArc">
              <a:avLst>
                <a:gd name="adj1" fmla="val 10800000"/>
                <a:gd name="adj2" fmla="val 6051045"/>
                <a:gd name="adj3" fmla="val 110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grpSp>
        <p:nvGrpSpPr>
          <p:cNvPr id="68" name="组合 67"/>
          <p:cNvGrpSpPr/>
          <p:nvPr userDrawn="1"/>
        </p:nvGrpSpPr>
        <p:grpSpPr>
          <a:xfrm>
            <a:off x="2967477" y="972269"/>
            <a:ext cx="3209046" cy="3198971"/>
            <a:chOff x="3945398" y="1296353"/>
            <a:chExt cx="4278728" cy="4265294"/>
          </a:xfrm>
          <a:solidFill>
            <a:srgbClr val="00B0F0"/>
          </a:solidFill>
        </p:grpSpPr>
        <p:sp>
          <p:nvSpPr>
            <p:cNvPr id="69" name="椭圆 68"/>
            <p:cNvSpPr>
              <a:spLocks noChangeAspect="1"/>
            </p:cNvSpPr>
            <p:nvPr/>
          </p:nvSpPr>
          <p:spPr>
            <a:xfrm rot="5400000">
              <a:off x="8164972" y="340994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70" name="椭圆 69"/>
            <p:cNvSpPr>
              <a:spLocks noChangeAspect="1"/>
            </p:cNvSpPr>
            <p:nvPr/>
          </p:nvSpPr>
          <p:spPr>
            <a:xfrm rot="5400000">
              <a:off x="3945398" y="340994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71" name="椭圆 70"/>
            <p:cNvSpPr>
              <a:spLocks noChangeAspect="1"/>
            </p:cNvSpPr>
            <p:nvPr/>
          </p:nvSpPr>
          <p:spPr>
            <a:xfrm>
              <a:off x="6055185" y="129635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72" name="椭圆 71"/>
            <p:cNvSpPr>
              <a:spLocks noChangeAspect="1"/>
            </p:cNvSpPr>
            <p:nvPr/>
          </p:nvSpPr>
          <p:spPr>
            <a:xfrm>
              <a:off x="6055185" y="551592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73" name="椭圆 72"/>
            <p:cNvSpPr>
              <a:spLocks noChangeAspect="1"/>
            </p:cNvSpPr>
            <p:nvPr/>
          </p:nvSpPr>
          <p:spPr>
            <a:xfrm rot="8100000">
              <a:off x="7562292" y="490067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74" name="椭圆 73"/>
            <p:cNvSpPr>
              <a:spLocks noChangeAspect="1"/>
            </p:cNvSpPr>
            <p:nvPr/>
          </p:nvSpPr>
          <p:spPr>
            <a:xfrm rot="8100000">
              <a:off x="4578602" y="191698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75" name="椭圆 74"/>
            <p:cNvSpPr>
              <a:spLocks noChangeAspect="1"/>
            </p:cNvSpPr>
            <p:nvPr/>
          </p:nvSpPr>
          <p:spPr>
            <a:xfrm rot="2700000">
              <a:off x="7564985" y="191429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76" name="椭圆 75"/>
            <p:cNvSpPr>
              <a:spLocks noChangeAspect="1"/>
            </p:cNvSpPr>
            <p:nvPr/>
          </p:nvSpPr>
          <p:spPr>
            <a:xfrm rot="2700000">
              <a:off x="4581295" y="489798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77" name="椭圆 76"/>
            <p:cNvSpPr>
              <a:spLocks noChangeAspect="1"/>
            </p:cNvSpPr>
            <p:nvPr/>
          </p:nvSpPr>
          <p:spPr>
            <a:xfrm rot="6300000">
              <a:off x="8101381" y="395354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78" name="椭圆 77"/>
            <p:cNvSpPr>
              <a:spLocks noChangeAspect="1"/>
            </p:cNvSpPr>
            <p:nvPr/>
          </p:nvSpPr>
          <p:spPr>
            <a:xfrm rot="6300000">
              <a:off x="4025585" y="286144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79" name="椭圆 78"/>
            <p:cNvSpPr>
              <a:spLocks noChangeAspect="1"/>
            </p:cNvSpPr>
            <p:nvPr/>
          </p:nvSpPr>
          <p:spPr>
            <a:xfrm rot="900000">
              <a:off x="6610522" y="136591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80" name="椭圆 79"/>
            <p:cNvSpPr>
              <a:spLocks noChangeAspect="1"/>
            </p:cNvSpPr>
            <p:nvPr/>
          </p:nvSpPr>
          <p:spPr>
            <a:xfrm rot="900000">
              <a:off x="5518416" y="544171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81" name="椭圆 80"/>
            <p:cNvSpPr>
              <a:spLocks noChangeAspect="1"/>
            </p:cNvSpPr>
            <p:nvPr/>
          </p:nvSpPr>
          <p:spPr>
            <a:xfrm rot="9000000">
              <a:off x="7133407" y="523749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82" name="椭圆 81"/>
            <p:cNvSpPr>
              <a:spLocks noChangeAspect="1"/>
            </p:cNvSpPr>
            <p:nvPr/>
          </p:nvSpPr>
          <p:spPr>
            <a:xfrm rot="9000000">
              <a:off x="5023620" y="158324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83" name="椭圆 82"/>
            <p:cNvSpPr>
              <a:spLocks noChangeAspect="1"/>
            </p:cNvSpPr>
            <p:nvPr/>
          </p:nvSpPr>
          <p:spPr>
            <a:xfrm rot="3600000">
              <a:off x="7908941" y="235357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84" name="椭圆 83"/>
            <p:cNvSpPr>
              <a:spLocks noChangeAspect="1"/>
            </p:cNvSpPr>
            <p:nvPr/>
          </p:nvSpPr>
          <p:spPr>
            <a:xfrm rot="3600000">
              <a:off x="4254683" y="446335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85" name="椭圆 84"/>
            <p:cNvSpPr>
              <a:spLocks noChangeAspect="1"/>
            </p:cNvSpPr>
            <p:nvPr/>
          </p:nvSpPr>
          <p:spPr>
            <a:xfrm rot="7200000">
              <a:off x="7890591" y="445984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86" name="椭圆 85"/>
            <p:cNvSpPr>
              <a:spLocks noChangeAspect="1"/>
            </p:cNvSpPr>
            <p:nvPr/>
          </p:nvSpPr>
          <p:spPr>
            <a:xfrm rot="7200000">
              <a:off x="4236333" y="235005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87" name="椭圆 86"/>
            <p:cNvSpPr>
              <a:spLocks noChangeAspect="1"/>
            </p:cNvSpPr>
            <p:nvPr/>
          </p:nvSpPr>
          <p:spPr>
            <a:xfrm rot="1800000">
              <a:off x="7120260" y="157452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88" name="椭圆 87"/>
            <p:cNvSpPr>
              <a:spLocks noChangeAspect="1"/>
            </p:cNvSpPr>
            <p:nvPr/>
          </p:nvSpPr>
          <p:spPr>
            <a:xfrm rot="1800000">
              <a:off x="5010473" y="522878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89" name="椭圆 88"/>
            <p:cNvSpPr>
              <a:spLocks noChangeAspect="1"/>
            </p:cNvSpPr>
            <p:nvPr/>
          </p:nvSpPr>
          <p:spPr>
            <a:xfrm rot="9900000">
              <a:off x="6623289" y="544951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90" name="椭圆 89"/>
            <p:cNvSpPr>
              <a:spLocks noChangeAspect="1"/>
            </p:cNvSpPr>
            <p:nvPr/>
          </p:nvSpPr>
          <p:spPr>
            <a:xfrm rot="9900000">
              <a:off x="5531183" y="137371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91" name="椭圆 90"/>
            <p:cNvSpPr>
              <a:spLocks noChangeAspect="1"/>
            </p:cNvSpPr>
            <p:nvPr/>
          </p:nvSpPr>
          <p:spPr>
            <a:xfrm rot="4500000">
              <a:off x="8118813" y="2864576"/>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92" name="椭圆 91"/>
            <p:cNvSpPr>
              <a:spLocks noChangeAspect="1"/>
            </p:cNvSpPr>
            <p:nvPr/>
          </p:nvSpPr>
          <p:spPr>
            <a:xfrm rot="4500000">
              <a:off x="4043017" y="395668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93" name="椭圆 92"/>
            <p:cNvSpPr>
              <a:spLocks noChangeAspect="1"/>
            </p:cNvSpPr>
            <p:nvPr/>
          </p:nvSpPr>
          <p:spPr>
            <a:xfrm rot="5875706">
              <a:off x="8148898" y="369907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94" name="椭圆 93"/>
            <p:cNvSpPr>
              <a:spLocks noChangeAspect="1"/>
            </p:cNvSpPr>
            <p:nvPr/>
          </p:nvSpPr>
          <p:spPr>
            <a:xfrm rot="5875706">
              <a:off x="3969658" y="311704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95" name="椭圆 94"/>
            <p:cNvSpPr>
              <a:spLocks noChangeAspect="1"/>
            </p:cNvSpPr>
            <p:nvPr/>
          </p:nvSpPr>
          <p:spPr>
            <a:xfrm rot="475706">
              <a:off x="6350819" y="131466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96" name="椭圆 95"/>
            <p:cNvSpPr>
              <a:spLocks noChangeAspect="1"/>
            </p:cNvSpPr>
            <p:nvPr/>
          </p:nvSpPr>
          <p:spPr>
            <a:xfrm rot="475706">
              <a:off x="5768787" y="549390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97" name="椭圆 96"/>
            <p:cNvSpPr>
              <a:spLocks noChangeAspect="1"/>
            </p:cNvSpPr>
            <p:nvPr/>
          </p:nvSpPr>
          <p:spPr>
            <a:xfrm rot="8575706">
              <a:off x="7346352" y="509241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98" name="椭圆 97"/>
            <p:cNvSpPr>
              <a:spLocks noChangeAspect="1"/>
            </p:cNvSpPr>
            <p:nvPr/>
          </p:nvSpPr>
          <p:spPr>
            <a:xfrm rot="8575706">
              <a:off x="4802742" y="172569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99" name="椭圆 98"/>
            <p:cNvSpPr>
              <a:spLocks noChangeAspect="1"/>
            </p:cNvSpPr>
            <p:nvPr/>
          </p:nvSpPr>
          <p:spPr>
            <a:xfrm rot="3175706">
              <a:off x="7760950" y="213495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00" name="椭圆 99"/>
            <p:cNvSpPr>
              <a:spLocks noChangeAspect="1"/>
            </p:cNvSpPr>
            <p:nvPr/>
          </p:nvSpPr>
          <p:spPr>
            <a:xfrm rot="3175706">
              <a:off x="4394222" y="467856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01" name="椭圆 100"/>
            <p:cNvSpPr>
              <a:spLocks noChangeAspect="1"/>
            </p:cNvSpPr>
            <p:nvPr/>
          </p:nvSpPr>
          <p:spPr>
            <a:xfrm rot="6775706">
              <a:off x="8010931" y="422870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02" name="椭圆 101"/>
            <p:cNvSpPr>
              <a:spLocks noChangeAspect="1"/>
            </p:cNvSpPr>
            <p:nvPr/>
          </p:nvSpPr>
          <p:spPr>
            <a:xfrm rot="6775706">
              <a:off x="4124737" y="258483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03" name="椭圆 102"/>
            <p:cNvSpPr>
              <a:spLocks noChangeAspect="1"/>
            </p:cNvSpPr>
            <p:nvPr/>
          </p:nvSpPr>
          <p:spPr>
            <a:xfrm rot="1375706">
              <a:off x="6891251" y="146016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04" name="椭圆 103"/>
            <p:cNvSpPr>
              <a:spLocks noChangeAspect="1"/>
            </p:cNvSpPr>
            <p:nvPr/>
          </p:nvSpPr>
          <p:spPr>
            <a:xfrm rot="1375706">
              <a:off x="5247385" y="534635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05" name="椭圆 104"/>
            <p:cNvSpPr>
              <a:spLocks noChangeAspect="1"/>
            </p:cNvSpPr>
            <p:nvPr/>
          </p:nvSpPr>
          <p:spPr>
            <a:xfrm rot="9475706">
              <a:off x="6875108" y="536685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06" name="椭圆 105"/>
            <p:cNvSpPr>
              <a:spLocks noChangeAspect="1"/>
            </p:cNvSpPr>
            <p:nvPr/>
          </p:nvSpPr>
          <p:spPr>
            <a:xfrm rot="9475706">
              <a:off x="5289542" y="145651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07" name="椭圆 106"/>
            <p:cNvSpPr>
              <a:spLocks noChangeAspect="1"/>
            </p:cNvSpPr>
            <p:nvPr/>
          </p:nvSpPr>
          <p:spPr>
            <a:xfrm rot="4075706">
              <a:off x="8041027" y="261747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08" name="椭圆 107"/>
            <p:cNvSpPr>
              <a:spLocks noChangeAspect="1"/>
            </p:cNvSpPr>
            <p:nvPr/>
          </p:nvSpPr>
          <p:spPr>
            <a:xfrm rot="4075706">
              <a:off x="4130683" y="420303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09" name="椭圆 108"/>
            <p:cNvSpPr>
              <a:spLocks noChangeAspect="1"/>
            </p:cNvSpPr>
            <p:nvPr/>
          </p:nvSpPr>
          <p:spPr>
            <a:xfrm rot="7675706">
              <a:off x="7732320" y="470108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10" name="椭圆 109"/>
            <p:cNvSpPr>
              <a:spLocks noChangeAspect="1"/>
            </p:cNvSpPr>
            <p:nvPr/>
          </p:nvSpPr>
          <p:spPr>
            <a:xfrm rot="7675706">
              <a:off x="4404008" y="210740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11" name="椭圆 110"/>
            <p:cNvSpPr>
              <a:spLocks noChangeAspect="1"/>
            </p:cNvSpPr>
            <p:nvPr/>
          </p:nvSpPr>
          <p:spPr>
            <a:xfrm rot="2275706">
              <a:off x="7367342" y="173708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12" name="椭圆 111"/>
            <p:cNvSpPr>
              <a:spLocks noChangeAspect="1"/>
            </p:cNvSpPr>
            <p:nvPr/>
          </p:nvSpPr>
          <p:spPr>
            <a:xfrm rot="2275706">
              <a:off x="4773668" y="506539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13" name="椭圆 112"/>
            <p:cNvSpPr>
              <a:spLocks noChangeAspect="1"/>
            </p:cNvSpPr>
            <p:nvPr/>
          </p:nvSpPr>
          <p:spPr>
            <a:xfrm rot="10375706">
              <a:off x="6340622" y="550648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14" name="椭圆 113"/>
            <p:cNvSpPr>
              <a:spLocks noChangeAspect="1"/>
            </p:cNvSpPr>
            <p:nvPr/>
          </p:nvSpPr>
          <p:spPr>
            <a:xfrm rot="10375706">
              <a:off x="5821154" y="131900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15" name="椭圆 114"/>
            <p:cNvSpPr>
              <a:spLocks noChangeAspect="1"/>
            </p:cNvSpPr>
            <p:nvPr/>
          </p:nvSpPr>
          <p:spPr>
            <a:xfrm rot="4975706">
              <a:off x="8178406" y="315254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sp>
          <p:nvSpPr>
            <p:cNvPr id="116" name="椭圆 115"/>
            <p:cNvSpPr>
              <a:spLocks noChangeAspect="1"/>
            </p:cNvSpPr>
            <p:nvPr/>
          </p:nvSpPr>
          <p:spPr>
            <a:xfrm rot="4975706">
              <a:off x="3990930" y="367201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srgbClr val="00B0F0"/>
                </a:solidFill>
              </a:endParaRPr>
            </a:p>
          </p:txBody>
        </p:sp>
      </p:grpSp>
      <p:sp>
        <p:nvSpPr>
          <p:cNvPr id="117" name="文本框 116"/>
          <p:cNvSpPr txBox="1"/>
          <p:nvPr userDrawn="1"/>
        </p:nvSpPr>
        <p:spPr>
          <a:xfrm>
            <a:off x="3819877" y="2133169"/>
            <a:ext cx="1504255" cy="888704"/>
          </a:xfrm>
          <a:prstGeom prst="rect">
            <a:avLst/>
          </a:prstGeom>
          <a:noFill/>
        </p:spPr>
        <p:txBody>
          <a:bodyPr wrap="none" lIns="68574" tIns="34289" rIns="68574" bIns="34289" rtlCol="0">
            <a:spAutoFit/>
          </a:bodyPr>
          <a:lstStyle/>
          <a:p>
            <a:pPr algn="ctr" defTabSz="685732"/>
            <a:r>
              <a:rPr lang="zh-CN" altLang="en-US" sz="5300" dirty="0">
                <a:solidFill>
                  <a:prstClr val="white"/>
                </a:solidFill>
                <a:effectLst>
                  <a:glow rad="228600">
                    <a:srgbClr val="4472C4">
                      <a:satMod val="175000"/>
                      <a:alpha val="40000"/>
                    </a:srgbClr>
                  </a:glow>
                </a:effectLst>
                <a:latin typeface="微软雅黑" panose="020B0503020204020204" pitchFamily="34" charset="-122"/>
                <a:ea typeface="微软雅黑" panose="020B0503020204020204" pitchFamily="34" charset="-122"/>
              </a:rPr>
              <a:t>目录</a:t>
            </a:r>
          </a:p>
        </p:txBody>
      </p:sp>
      <p:pic>
        <p:nvPicPr>
          <p:cNvPr id="118" name="gesture_click"/>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rot="21218130">
            <a:off x="4042407" y="2479595"/>
            <a:ext cx="1713743" cy="4103154"/>
          </a:xfrm>
          <a:prstGeom prst="rect">
            <a:avLst/>
          </a:prstGeom>
        </p:spPr>
      </p:pic>
      <p:pic>
        <p:nvPicPr>
          <p:cNvPr id="2"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9698831" y="-800100"/>
            <a:ext cx="457200" cy="457200"/>
          </a:xfrm>
          <a:prstGeom prst="rect">
            <a:avLst/>
          </a:prstGeom>
        </p:spPr>
      </p:pic>
      <p:pic>
        <p:nvPicPr>
          <p:cNvPr id="119"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0341769" y="-785813"/>
            <a:ext cx="457200" cy="457200"/>
          </a:xfrm>
          <a:prstGeom prst="rect">
            <a:avLst/>
          </a:prstGeom>
        </p:spPr>
      </p:pic>
      <p:pic>
        <p:nvPicPr>
          <p:cNvPr id="120"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1027569" y="-785813"/>
            <a:ext cx="457200" cy="457200"/>
          </a:xfrm>
          <a:prstGeom prst="rect">
            <a:avLst/>
          </a:prstGeom>
        </p:spPr>
      </p:pic>
      <p:pic>
        <p:nvPicPr>
          <p:cNvPr id="121"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1713369" y="-785813"/>
            <a:ext cx="457200" cy="457200"/>
          </a:xfrm>
          <a:prstGeom prst="rect">
            <a:avLst/>
          </a:prstGeom>
        </p:spPr>
      </p:pic>
    </p:spTree>
    <p:extLst>
      <p:ext uri="{BB962C8B-B14F-4D97-AF65-F5344CB8AC3E}">
        <p14:creationId xmlns:p14="http://schemas.microsoft.com/office/powerpoint/2010/main" val="376087408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heel(1)">
                                      <p:cBhvr>
                                        <p:cTn id="7" dur="3500"/>
                                        <p:tgtEl>
                                          <p:spTgt spid="68"/>
                                        </p:tgtEl>
                                      </p:cBhvr>
                                    </p:animEffect>
                                  </p:childTnLst>
                                </p:cTn>
                              </p:par>
                              <p:par>
                                <p:cTn id="8" presetID="8" presetClass="emph" presetSubtype="0" fill="hold" nodeType="withEffect">
                                  <p:stCondLst>
                                    <p:cond delay="0"/>
                                  </p:stCondLst>
                                  <p:childTnLst>
                                    <p:animRot by="14400000">
                                      <p:cBhvr>
                                        <p:cTn id="9" dur="12000" fill="hold"/>
                                        <p:tgtEl>
                                          <p:spTgt spid="68"/>
                                        </p:tgtEl>
                                        <p:attrNameLst>
                                          <p:attrName>r</p:attrName>
                                        </p:attrNameLst>
                                      </p:cBhvr>
                                    </p:animRot>
                                  </p:childTnLst>
                                </p:cTn>
                              </p:par>
                              <p:par>
                                <p:cTn id="10" presetID="1" presetClass="entr" presetSubtype="0" fill="hold" grpId="0" nodeType="withEffect">
                                  <p:stCondLst>
                                    <p:cond delay="1500"/>
                                  </p:stCondLst>
                                  <p:childTnLst>
                                    <p:set>
                                      <p:cBhvr>
                                        <p:cTn id="11" dur="1" fill="hold">
                                          <p:stCondLst>
                                            <p:cond delay="0"/>
                                          </p:stCondLst>
                                        </p:cTn>
                                        <p:tgtEl>
                                          <p:spTgt spid="42"/>
                                        </p:tgtEl>
                                        <p:attrNameLst>
                                          <p:attrName>style.visibility</p:attrName>
                                        </p:attrNameLst>
                                      </p:cBhvr>
                                      <p:to>
                                        <p:strVal val="visible"/>
                                      </p:to>
                                    </p:set>
                                  </p:childTnLst>
                                </p:cTn>
                              </p:par>
                              <p:par>
                                <p:cTn id="12" presetID="1" presetClass="exit" presetSubtype="0" fill="hold" grpId="1" nodeType="withEffect">
                                  <p:stCondLst>
                                    <p:cond delay="1700"/>
                                  </p:stCondLst>
                                  <p:childTnLst>
                                    <p:set>
                                      <p:cBhvr>
                                        <p:cTn id="13" dur="1" fill="hold">
                                          <p:stCondLst>
                                            <p:cond delay="0"/>
                                          </p:stCondLst>
                                        </p:cTn>
                                        <p:tgtEl>
                                          <p:spTgt spid="42"/>
                                        </p:tgtEl>
                                        <p:attrNameLst>
                                          <p:attrName>style.visibility</p:attrName>
                                        </p:attrNameLst>
                                      </p:cBhvr>
                                      <p:to>
                                        <p:strVal val="hidden"/>
                                      </p:to>
                                    </p:set>
                                  </p:childTnLst>
                                </p:cTn>
                              </p:par>
                              <p:par>
                                <p:cTn id="14" presetID="1" presetClass="entr" presetSubtype="0" fill="hold" grpId="2" nodeType="withEffect">
                                  <p:stCondLst>
                                    <p:cond delay="1900"/>
                                  </p:stCondLst>
                                  <p:childTnLst>
                                    <p:set>
                                      <p:cBhvr>
                                        <p:cTn id="15" dur="1" fill="hold">
                                          <p:stCondLst>
                                            <p:cond delay="0"/>
                                          </p:stCondLst>
                                        </p:cTn>
                                        <p:tgtEl>
                                          <p:spTgt spid="42"/>
                                        </p:tgtEl>
                                        <p:attrNameLst>
                                          <p:attrName>style.visibility</p:attrName>
                                        </p:attrNameLst>
                                      </p:cBhvr>
                                      <p:to>
                                        <p:strVal val="visible"/>
                                      </p:to>
                                    </p:set>
                                  </p:childTnLst>
                                </p:cTn>
                              </p:par>
                              <p:par>
                                <p:cTn id="16" presetID="1" presetClass="entr" presetSubtype="0" fill="hold" nodeType="withEffect">
                                  <p:stCondLst>
                                    <p:cond delay="200"/>
                                  </p:stCondLst>
                                  <p:childTnLst>
                                    <p:set>
                                      <p:cBhvr>
                                        <p:cTn id="17" dur="1" fill="hold">
                                          <p:stCondLst>
                                            <p:cond delay="0"/>
                                          </p:stCondLst>
                                        </p:cTn>
                                        <p:tgtEl>
                                          <p:spTgt spid="39"/>
                                        </p:tgtEl>
                                        <p:attrNameLst>
                                          <p:attrName>style.visibility</p:attrName>
                                        </p:attrNameLst>
                                      </p:cBhvr>
                                      <p:to>
                                        <p:strVal val="visible"/>
                                      </p:to>
                                    </p:set>
                                  </p:childTnLst>
                                </p:cTn>
                              </p:par>
                              <p:par>
                                <p:cTn id="18" presetID="1" presetClass="exit" presetSubtype="0" fill="hold" nodeType="withEffect">
                                  <p:stCondLst>
                                    <p:cond delay="400"/>
                                  </p:stCondLst>
                                  <p:childTnLst>
                                    <p:set>
                                      <p:cBhvr>
                                        <p:cTn id="19" dur="1" fill="hold">
                                          <p:stCondLst>
                                            <p:cond delay="0"/>
                                          </p:stCondLst>
                                        </p:cTn>
                                        <p:tgtEl>
                                          <p:spTgt spid="39"/>
                                        </p:tgtEl>
                                        <p:attrNameLst>
                                          <p:attrName>style.visibility</p:attrName>
                                        </p:attrNameLst>
                                      </p:cBhvr>
                                      <p:to>
                                        <p:strVal val="hidden"/>
                                      </p:to>
                                    </p:set>
                                  </p:childTnLst>
                                </p:cTn>
                              </p:par>
                              <p:par>
                                <p:cTn id="20" presetID="1" presetClass="entr" presetSubtype="0" fill="hold" nodeType="withEffect">
                                  <p:stCondLst>
                                    <p:cond delay="600"/>
                                  </p:stCondLst>
                                  <p:childTnLst>
                                    <p:set>
                                      <p:cBhvr>
                                        <p:cTn id="21" dur="1" fill="hold">
                                          <p:stCondLst>
                                            <p:cond delay="0"/>
                                          </p:stCondLst>
                                        </p:cTn>
                                        <p:tgtEl>
                                          <p:spTgt spid="39"/>
                                        </p:tgtEl>
                                        <p:attrNameLst>
                                          <p:attrName>style.visibility</p:attrName>
                                        </p:attrNameLst>
                                      </p:cBhvr>
                                      <p:to>
                                        <p:strVal val="visible"/>
                                      </p:to>
                                    </p:set>
                                  </p:childTnLst>
                                </p:cTn>
                              </p:par>
                              <p:par>
                                <p:cTn id="22" presetID="1" presetClass="entr" presetSubtype="0" fill="hold" nodeType="withEffect">
                                  <p:stCondLst>
                                    <p:cond delay="800"/>
                                  </p:stCondLst>
                                  <p:childTnLst>
                                    <p:set>
                                      <p:cBhvr>
                                        <p:cTn id="23" dur="1" fill="hold">
                                          <p:stCondLst>
                                            <p:cond delay="0"/>
                                          </p:stCondLst>
                                        </p:cTn>
                                        <p:tgtEl>
                                          <p:spTgt spid="65"/>
                                        </p:tgtEl>
                                        <p:attrNameLst>
                                          <p:attrName>style.visibility</p:attrName>
                                        </p:attrNameLst>
                                      </p:cBhvr>
                                      <p:to>
                                        <p:strVal val="visible"/>
                                      </p:to>
                                    </p:set>
                                  </p:childTnLst>
                                </p:cTn>
                              </p:par>
                              <p:par>
                                <p:cTn id="24" presetID="1" presetClass="exit" presetSubtype="0" fill="hold" nodeType="withEffect">
                                  <p:stCondLst>
                                    <p:cond delay="1000"/>
                                  </p:stCondLst>
                                  <p:childTnLst>
                                    <p:set>
                                      <p:cBhvr>
                                        <p:cTn id="25" dur="1" fill="hold">
                                          <p:stCondLst>
                                            <p:cond delay="0"/>
                                          </p:stCondLst>
                                        </p:cTn>
                                        <p:tgtEl>
                                          <p:spTgt spid="65"/>
                                        </p:tgtEl>
                                        <p:attrNameLst>
                                          <p:attrName>style.visibility</p:attrName>
                                        </p:attrNameLst>
                                      </p:cBhvr>
                                      <p:to>
                                        <p:strVal val="hidden"/>
                                      </p:to>
                                    </p:set>
                                  </p:childTnLst>
                                </p:cTn>
                              </p:par>
                              <p:par>
                                <p:cTn id="26" presetID="1" presetClass="entr" presetSubtype="0" fill="hold" nodeType="withEffect">
                                  <p:stCondLst>
                                    <p:cond delay="1200"/>
                                  </p:stCondLst>
                                  <p:childTnLst>
                                    <p:set>
                                      <p:cBhvr>
                                        <p:cTn id="27" dur="1" fill="hold">
                                          <p:stCondLst>
                                            <p:cond delay="0"/>
                                          </p:stCondLst>
                                        </p:cTn>
                                        <p:tgtEl>
                                          <p:spTgt spid="65"/>
                                        </p:tgtEl>
                                        <p:attrNameLst>
                                          <p:attrName>style.visibility</p:attrName>
                                        </p:attrNameLst>
                                      </p:cBhvr>
                                      <p:to>
                                        <p:strVal val="visible"/>
                                      </p:to>
                                    </p:set>
                                  </p:childTnLst>
                                </p:cTn>
                              </p:par>
                              <p:par>
                                <p:cTn id="28" presetID="8" presetClass="emph" presetSubtype="0" fill="hold" nodeType="withEffect">
                                  <p:stCondLst>
                                    <p:cond delay="1200"/>
                                  </p:stCondLst>
                                  <p:childTnLst>
                                    <p:animRot by="6480000">
                                      <p:cBhvr>
                                        <p:cTn id="29" dur="10800" fill="hold"/>
                                        <p:tgtEl>
                                          <p:spTgt spid="65"/>
                                        </p:tgtEl>
                                        <p:attrNameLst>
                                          <p:attrName>r</p:attrName>
                                        </p:attrNameLst>
                                      </p:cBhvr>
                                    </p:animRot>
                                  </p:childTnLst>
                                </p:cTn>
                              </p:par>
                              <p:par>
                                <p:cTn id="30" presetID="1" presetClass="entr" presetSubtype="0" fill="hold" nodeType="withEffect">
                                  <p:stCondLst>
                                    <p:cond delay="400"/>
                                  </p:stCondLst>
                                  <p:childTnLst>
                                    <p:set>
                                      <p:cBhvr>
                                        <p:cTn id="31" dur="1" fill="hold">
                                          <p:stCondLst>
                                            <p:cond delay="0"/>
                                          </p:stCondLst>
                                        </p:cTn>
                                        <p:tgtEl>
                                          <p:spTgt spid="43"/>
                                        </p:tgtEl>
                                        <p:attrNameLst>
                                          <p:attrName>style.visibility</p:attrName>
                                        </p:attrNameLst>
                                      </p:cBhvr>
                                      <p:to>
                                        <p:strVal val="visible"/>
                                      </p:to>
                                    </p:set>
                                  </p:childTnLst>
                                </p:cTn>
                              </p:par>
                              <p:par>
                                <p:cTn id="32" presetID="1" presetClass="exit" presetSubtype="0" fill="hold" nodeType="withEffect">
                                  <p:stCondLst>
                                    <p:cond delay="600"/>
                                  </p:stCondLst>
                                  <p:childTnLst>
                                    <p:set>
                                      <p:cBhvr>
                                        <p:cTn id="33" dur="1" fill="hold">
                                          <p:stCondLst>
                                            <p:cond delay="0"/>
                                          </p:stCondLst>
                                        </p:cTn>
                                        <p:tgtEl>
                                          <p:spTgt spid="43"/>
                                        </p:tgtEl>
                                        <p:attrNameLst>
                                          <p:attrName>style.visibility</p:attrName>
                                        </p:attrNameLst>
                                      </p:cBhvr>
                                      <p:to>
                                        <p:strVal val="hidden"/>
                                      </p:to>
                                    </p:set>
                                  </p:childTnLst>
                                </p:cTn>
                              </p:par>
                              <p:par>
                                <p:cTn id="34" presetID="1" presetClass="entr" presetSubtype="0" fill="hold" nodeType="withEffect">
                                  <p:stCondLst>
                                    <p:cond delay="800"/>
                                  </p:stCondLst>
                                  <p:childTnLst>
                                    <p:set>
                                      <p:cBhvr>
                                        <p:cTn id="35" dur="1" fill="hold">
                                          <p:stCondLst>
                                            <p:cond delay="0"/>
                                          </p:stCondLst>
                                        </p:cTn>
                                        <p:tgtEl>
                                          <p:spTgt spid="43"/>
                                        </p:tgtEl>
                                        <p:attrNameLst>
                                          <p:attrName>style.visibility</p:attrName>
                                        </p:attrNameLst>
                                      </p:cBhvr>
                                      <p:to>
                                        <p:strVal val="visible"/>
                                      </p:to>
                                    </p:set>
                                  </p:childTnLst>
                                </p:cTn>
                              </p:par>
                              <p:par>
                                <p:cTn id="36" presetID="8" presetClass="emph" presetSubtype="0" fill="hold" nodeType="withEffect">
                                  <p:stCondLst>
                                    <p:cond delay="800"/>
                                  </p:stCondLst>
                                  <p:childTnLst>
                                    <p:animRot by="13440000">
                                      <p:cBhvr>
                                        <p:cTn id="37" dur="11200" fill="hold"/>
                                        <p:tgtEl>
                                          <p:spTgt spid="43"/>
                                        </p:tgtEl>
                                        <p:attrNameLst>
                                          <p:attrName>r</p:attrName>
                                        </p:attrNameLst>
                                      </p:cBhvr>
                                    </p:animRot>
                                  </p:childTnLst>
                                </p:cTn>
                              </p:par>
                              <p:par>
                                <p:cTn id="38" presetID="1" presetClass="entr" presetSubtype="0" fill="hold" nodeType="withEffect">
                                  <p:stCondLst>
                                    <p:cond delay="0"/>
                                  </p:stCondLst>
                                  <p:childTnLst>
                                    <p:set>
                                      <p:cBhvr>
                                        <p:cTn id="39" dur="1" fill="hold">
                                          <p:stCondLst>
                                            <p:cond delay="0"/>
                                          </p:stCondLst>
                                        </p:cTn>
                                        <p:tgtEl>
                                          <p:spTgt spid="49"/>
                                        </p:tgtEl>
                                        <p:attrNameLst>
                                          <p:attrName>style.visibility</p:attrName>
                                        </p:attrNameLst>
                                      </p:cBhvr>
                                      <p:to>
                                        <p:strVal val="visible"/>
                                      </p:to>
                                    </p:set>
                                  </p:childTnLst>
                                </p:cTn>
                              </p:par>
                              <p:par>
                                <p:cTn id="40" presetID="1" presetClass="exit" presetSubtype="0" fill="hold" nodeType="withEffect">
                                  <p:stCondLst>
                                    <p:cond delay="200"/>
                                  </p:stCondLst>
                                  <p:childTnLst>
                                    <p:set>
                                      <p:cBhvr>
                                        <p:cTn id="41" dur="1" fill="hold">
                                          <p:stCondLst>
                                            <p:cond delay="0"/>
                                          </p:stCondLst>
                                        </p:cTn>
                                        <p:tgtEl>
                                          <p:spTgt spid="49"/>
                                        </p:tgtEl>
                                        <p:attrNameLst>
                                          <p:attrName>style.visibility</p:attrName>
                                        </p:attrNameLst>
                                      </p:cBhvr>
                                      <p:to>
                                        <p:strVal val="hidden"/>
                                      </p:to>
                                    </p:set>
                                  </p:childTnLst>
                                </p:cTn>
                              </p:par>
                              <p:par>
                                <p:cTn id="42" presetID="1" presetClass="entr" presetSubtype="0" fill="hold" nodeType="withEffect">
                                  <p:stCondLst>
                                    <p:cond delay="600"/>
                                  </p:stCondLst>
                                  <p:childTnLst>
                                    <p:set>
                                      <p:cBhvr>
                                        <p:cTn id="43" dur="1" fill="hold">
                                          <p:stCondLst>
                                            <p:cond delay="0"/>
                                          </p:stCondLst>
                                        </p:cTn>
                                        <p:tgtEl>
                                          <p:spTgt spid="49"/>
                                        </p:tgtEl>
                                        <p:attrNameLst>
                                          <p:attrName>style.visibility</p:attrName>
                                        </p:attrNameLst>
                                      </p:cBhvr>
                                      <p:to>
                                        <p:strVal val="visible"/>
                                      </p:to>
                                    </p:set>
                                  </p:childTnLst>
                                </p:cTn>
                              </p:par>
                              <p:par>
                                <p:cTn id="44" presetID="8" presetClass="emph" presetSubtype="0" fill="hold" nodeType="withEffect">
                                  <p:stCondLst>
                                    <p:cond delay="600"/>
                                  </p:stCondLst>
                                  <p:childTnLst>
                                    <p:animRot by="-6840000">
                                      <p:cBhvr>
                                        <p:cTn id="45" dur="11400" fill="hold"/>
                                        <p:tgtEl>
                                          <p:spTgt spid="49"/>
                                        </p:tgtEl>
                                        <p:attrNameLst>
                                          <p:attrName>r</p:attrName>
                                        </p:attrNameLst>
                                      </p:cBhvr>
                                    </p:animRot>
                                  </p:childTnLst>
                                </p:cTn>
                              </p:par>
                              <p:par>
                                <p:cTn id="46" presetID="1" presetClass="entr" presetSubtype="0" fill="hold" nodeType="withEffect">
                                  <p:stCondLst>
                                    <p:cond delay="400"/>
                                  </p:stCondLst>
                                  <p:childTnLst>
                                    <p:set>
                                      <p:cBhvr>
                                        <p:cTn id="47" dur="1" fill="hold">
                                          <p:stCondLst>
                                            <p:cond delay="0"/>
                                          </p:stCondLst>
                                        </p:cTn>
                                        <p:tgtEl>
                                          <p:spTgt spid="58"/>
                                        </p:tgtEl>
                                        <p:attrNameLst>
                                          <p:attrName>style.visibility</p:attrName>
                                        </p:attrNameLst>
                                      </p:cBhvr>
                                      <p:to>
                                        <p:strVal val="visible"/>
                                      </p:to>
                                    </p:set>
                                  </p:childTnLst>
                                </p:cTn>
                              </p:par>
                              <p:par>
                                <p:cTn id="48" presetID="1" presetClass="exit" presetSubtype="0" fill="hold" nodeType="withEffect">
                                  <p:stCondLst>
                                    <p:cond delay="600"/>
                                  </p:stCondLst>
                                  <p:childTnLst>
                                    <p:set>
                                      <p:cBhvr>
                                        <p:cTn id="49" dur="1" fill="hold">
                                          <p:stCondLst>
                                            <p:cond delay="0"/>
                                          </p:stCondLst>
                                        </p:cTn>
                                        <p:tgtEl>
                                          <p:spTgt spid="58"/>
                                        </p:tgtEl>
                                        <p:attrNameLst>
                                          <p:attrName>style.visibility</p:attrName>
                                        </p:attrNameLst>
                                      </p:cBhvr>
                                      <p:to>
                                        <p:strVal val="hidden"/>
                                      </p:to>
                                    </p:set>
                                  </p:childTnLst>
                                </p:cTn>
                              </p:par>
                              <p:par>
                                <p:cTn id="50" presetID="1" presetClass="entr" presetSubtype="0" fill="hold" nodeType="withEffect">
                                  <p:stCondLst>
                                    <p:cond delay="800"/>
                                  </p:stCondLst>
                                  <p:childTnLst>
                                    <p:set>
                                      <p:cBhvr>
                                        <p:cTn id="51" dur="1" fill="hold">
                                          <p:stCondLst>
                                            <p:cond delay="0"/>
                                          </p:stCondLst>
                                        </p:cTn>
                                        <p:tgtEl>
                                          <p:spTgt spid="58"/>
                                        </p:tgtEl>
                                        <p:attrNameLst>
                                          <p:attrName>style.visibility</p:attrName>
                                        </p:attrNameLst>
                                      </p:cBhvr>
                                      <p:to>
                                        <p:strVal val="visible"/>
                                      </p:to>
                                    </p:set>
                                  </p:childTnLst>
                                </p:cTn>
                              </p:par>
                              <p:par>
                                <p:cTn id="52" presetID="8" presetClass="emph" presetSubtype="0" fill="hold" nodeType="withEffect">
                                  <p:stCondLst>
                                    <p:cond delay="800"/>
                                  </p:stCondLst>
                                  <p:childTnLst>
                                    <p:animRot by="-13440000">
                                      <p:cBhvr>
                                        <p:cTn id="53" dur="11200" fill="hold"/>
                                        <p:tgtEl>
                                          <p:spTgt spid="58"/>
                                        </p:tgtEl>
                                        <p:attrNameLst>
                                          <p:attrName>r</p:attrName>
                                        </p:attrNameLst>
                                      </p:cBhvr>
                                    </p:animRot>
                                  </p:childTnLst>
                                </p:cTn>
                              </p:par>
                              <p:par>
                                <p:cTn id="54" presetID="1" presetClass="entr" presetSubtype="0" fill="hold" nodeType="withEffect">
                                  <p:stCondLst>
                                    <p:cond delay="300"/>
                                  </p:stCondLst>
                                  <p:childTnLst>
                                    <p:set>
                                      <p:cBhvr>
                                        <p:cTn id="55" dur="1" fill="hold">
                                          <p:stCondLst>
                                            <p:cond delay="0"/>
                                          </p:stCondLst>
                                        </p:cTn>
                                        <p:tgtEl>
                                          <p:spTgt spid="52"/>
                                        </p:tgtEl>
                                        <p:attrNameLst>
                                          <p:attrName>style.visibility</p:attrName>
                                        </p:attrNameLst>
                                      </p:cBhvr>
                                      <p:to>
                                        <p:strVal val="visible"/>
                                      </p:to>
                                    </p:set>
                                  </p:childTnLst>
                                </p:cTn>
                              </p:par>
                              <p:par>
                                <p:cTn id="56" presetID="1" presetClass="exit" presetSubtype="0" fill="hold" nodeType="withEffect">
                                  <p:stCondLst>
                                    <p:cond delay="500"/>
                                  </p:stCondLst>
                                  <p:childTnLst>
                                    <p:set>
                                      <p:cBhvr>
                                        <p:cTn id="57" dur="1" fill="hold">
                                          <p:stCondLst>
                                            <p:cond delay="0"/>
                                          </p:stCondLst>
                                        </p:cTn>
                                        <p:tgtEl>
                                          <p:spTgt spid="52"/>
                                        </p:tgtEl>
                                        <p:attrNameLst>
                                          <p:attrName>style.visibility</p:attrName>
                                        </p:attrNameLst>
                                      </p:cBhvr>
                                      <p:to>
                                        <p:strVal val="hidden"/>
                                      </p:to>
                                    </p:set>
                                  </p:childTnLst>
                                </p:cTn>
                              </p:par>
                              <p:par>
                                <p:cTn id="58" presetID="1" presetClass="entr" presetSubtype="0" fill="hold" nodeType="withEffect">
                                  <p:stCondLst>
                                    <p:cond delay="700"/>
                                  </p:stCondLst>
                                  <p:childTnLst>
                                    <p:set>
                                      <p:cBhvr>
                                        <p:cTn id="59" dur="1" fill="hold">
                                          <p:stCondLst>
                                            <p:cond delay="0"/>
                                          </p:stCondLst>
                                        </p:cTn>
                                        <p:tgtEl>
                                          <p:spTgt spid="52"/>
                                        </p:tgtEl>
                                        <p:attrNameLst>
                                          <p:attrName>style.visibility</p:attrName>
                                        </p:attrNameLst>
                                      </p:cBhvr>
                                      <p:to>
                                        <p:strVal val="visible"/>
                                      </p:to>
                                    </p:set>
                                  </p:childTnLst>
                                </p:cTn>
                              </p:par>
                              <p:par>
                                <p:cTn id="60" presetID="8" presetClass="emph" presetSubtype="0" fill="hold" nodeType="withEffect">
                                  <p:stCondLst>
                                    <p:cond delay="700"/>
                                  </p:stCondLst>
                                  <p:childTnLst>
                                    <p:animRot by="-6780000">
                                      <p:cBhvr>
                                        <p:cTn id="61" dur="11300" fill="hold"/>
                                        <p:tgtEl>
                                          <p:spTgt spid="52"/>
                                        </p:tgtEl>
                                        <p:attrNameLst>
                                          <p:attrName>r</p:attrName>
                                        </p:attrNameLst>
                                      </p:cBhvr>
                                    </p:animRot>
                                  </p:childTnLst>
                                </p:cTn>
                              </p:par>
                              <p:par>
                                <p:cTn id="62" presetID="1" presetClass="entr" presetSubtype="0" fill="hold" nodeType="withEffect">
                                  <p:stCondLst>
                                    <p:cond delay="1100"/>
                                  </p:stCondLst>
                                  <p:childTnLst>
                                    <p:set>
                                      <p:cBhvr>
                                        <p:cTn id="63" dur="1" fill="hold">
                                          <p:stCondLst>
                                            <p:cond delay="0"/>
                                          </p:stCondLst>
                                        </p:cTn>
                                        <p:tgtEl>
                                          <p:spTgt spid="55"/>
                                        </p:tgtEl>
                                        <p:attrNameLst>
                                          <p:attrName>style.visibility</p:attrName>
                                        </p:attrNameLst>
                                      </p:cBhvr>
                                      <p:to>
                                        <p:strVal val="visible"/>
                                      </p:to>
                                    </p:set>
                                  </p:childTnLst>
                                </p:cTn>
                              </p:par>
                              <p:par>
                                <p:cTn id="64" presetID="1" presetClass="exit" presetSubtype="0" fill="hold" nodeType="withEffect">
                                  <p:stCondLst>
                                    <p:cond delay="1200"/>
                                  </p:stCondLst>
                                  <p:childTnLst>
                                    <p:set>
                                      <p:cBhvr>
                                        <p:cTn id="65" dur="1" fill="hold">
                                          <p:stCondLst>
                                            <p:cond delay="0"/>
                                          </p:stCondLst>
                                        </p:cTn>
                                        <p:tgtEl>
                                          <p:spTgt spid="55"/>
                                        </p:tgtEl>
                                        <p:attrNameLst>
                                          <p:attrName>style.visibility</p:attrName>
                                        </p:attrNameLst>
                                      </p:cBhvr>
                                      <p:to>
                                        <p:strVal val="hidden"/>
                                      </p:to>
                                    </p:set>
                                  </p:childTnLst>
                                </p:cTn>
                              </p:par>
                              <p:par>
                                <p:cTn id="66" presetID="1" presetClass="entr" presetSubtype="0" fill="hold" nodeType="withEffect">
                                  <p:stCondLst>
                                    <p:cond delay="1400"/>
                                  </p:stCondLst>
                                  <p:childTnLst>
                                    <p:set>
                                      <p:cBhvr>
                                        <p:cTn id="67" dur="1" fill="hold">
                                          <p:stCondLst>
                                            <p:cond delay="0"/>
                                          </p:stCondLst>
                                        </p:cTn>
                                        <p:tgtEl>
                                          <p:spTgt spid="55"/>
                                        </p:tgtEl>
                                        <p:attrNameLst>
                                          <p:attrName>style.visibility</p:attrName>
                                        </p:attrNameLst>
                                      </p:cBhvr>
                                      <p:to>
                                        <p:strVal val="visible"/>
                                      </p:to>
                                    </p:set>
                                  </p:childTnLst>
                                </p:cTn>
                              </p:par>
                              <p:par>
                                <p:cTn id="68" presetID="8" presetClass="emph" presetSubtype="0" fill="hold" nodeType="withEffect">
                                  <p:stCondLst>
                                    <p:cond delay="1400"/>
                                  </p:stCondLst>
                                  <p:childTnLst>
                                    <p:animRot by="-12720000">
                                      <p:cBhvr>
                                        <p:cTn id="69" dur="10600" fill="hold"/>
                                        <p:tgtEl>
                                          <p:spTgt spid="55"/>
                                        </p:tgtEl>
                                        <p:attrNameLst>
                                          <p:attrName>r</p:attrName>
                                        </p:attrNameLst>
                                      </p:cBhvr>
                                    </p:animRot>
                                  </p:childTnLst>
                                </p:cTn>
                              </p:par>
                              <p:par>
                                <p:cTn id="70" presetID="1" presetClass="entr" presetSubtype="0" fill="hold" nodeType="withEffect">
                                  <p:stCondLst>
                                    <p:cond delay="1100"/>
                                  </p:stCondLst>
                                  <p:childTnLst>
                                    <p:set>
                                      <p:cBhvr>
                                        <p:cTn id="71" dur="1" fill="hold">
                                          <p:stCondLst>
                                            <p:cond delay="0"/>
                                          </p:stCondLst>
                                        </p:cTn>
                                        <p:tgtEl>
                                          <p:spTgt spid="46"/>
                                        </p:tgtEl>
                                        <p:attrNameLst>
                                          <p:attrName>style.visibility</p:attrName>
                                        </p:attrNameLst>
                                      </p:cBhvr>
                                      <p:to>
                                        <p:strVal val="visible"/>
                                      </p:to>
                                    </p:set>
                                  </p:childTnLst>
                                </p:cTn>
                              </p:par>
                              <p:par>
                                <p:cTn id="72" presetID="1" presetClass="exit" presetSubtype="0" fill="hold" nodeType="withEffect">
                                  <p:stCondLst>
                                    <p:cond delay="1300"/>
                                  </p:stCondLst>
                                  <p:childTnLst>
                                    <p:set>
                                      <p:cBhvr>
                                        <p:cTn id="73" dur="1" fill="hold">
                                          <p:stCondLst>
                                            <p:cond delay="0"/>
                                          </p:stCondLst>
                                        </p:cTn>
                                        <p:tgtEl>
                                          <p:spTgt spid="46"/>
                                        </p:tgtEl>
                                        <p:attrNameLst>
                                          <p:attrName>style.visibility</p:attrName>
                                        </p:attrNameLst>
                                      </p:cBhvr>
                                      <p:to>
                                        <p:strVal val="hidden"/>
                                      </p:to>
                                    </p:set>
                                  </p:childTnLst>
                                </p:cTn>
                              </p:par>
                              <p:par>
                                <p:cTn id="74" presetID="1" presetClass="entr" presetSubtype="0" fill="hold" nodeType="withEffect">
                                  <p:stCondLst>
                                    <p:cond delay="1500"/>
                                  </p:stCondLst>
                                  <p:childTnLst>
                                    <p:set>
                                      <p:cBhvr>
                                        <p:cTn id="75" dur="1" fill="hold">
                                          <p:stCondLst>
                                            <p:cond delay="0"/>
                                          </p:stCondLst>
                                        </p:cTn>
                                        <p:tgtEl>
                                          <p:spTgt spid="46"/>
                                        </p:tgtEl>
                                        <p:attrNameLst>
                                          <p:attrName>style.visibility</p:attrName>
                                        </p:attrNameLst>
                                      </p:cBhvr>
                                      <p:to>
                                        <p:strVal val="visible"/>
                                      </p:to>
                                    </p:set>
                                  </p:childTnLst>
                                </p:cTn>
                              </p:par>
                              <p:par>
                                <p:cTn id="76" presetID="8" presetClass="emph" presetSubtype="0" fill="hold" nodeType="withEffect">
                                  <p:stCondLst>
                                    <p:cond delay="1500"/>
                                  </p:stCondLst>
                                  <p:childTnLst>
                                    <p:animRot by="6300000">
                                      <p:cBhvr>
                                        <p:cTn id="77" dur="10500" fill="hold"/>
                                        <p:tgtEl>
                                          <p:spTgt spid="46"/>
                                        </p:tgtEl>
                                        <p:attrNameLst>
                                          <p:attrName>r</p:attrName>
                                        </p:attrNameLst>
                                      </p:cBhvr>
                                    </p:animRot>
                                  </p:childTnLst>
                                </p:cTn>
                              </p:par>
                              <p:par>
                                <p:cTn id="78" presetID="10" presetClass="entr" presetSubtype="0" fill="hold" grpId="0" nodeType="withEffect">
                                  <p:stCondLst>
                                    <p:cond delay="500"/>
                                  </p:stCondLst>
                                  <p:childTnLst>
                                    <p:set>
                                      <p:cBhvr>
                                        <p:cTn id="79" dur="1" fill="hold">
                                          <p:stCondLst>
                                            <p:cond delay="0"/>
                                          </p:stCondLst>
                                        </p:cTn>
                                        <p:tgtEl>
                                          <p:spTgt spid="117"/>
                                        </p:tgtEl>
                                        <p:attrNameLst>
                                          <p:attrName>style.visibility</p:attrName>
                                        </p:attrNameLst>
                                      </p:cBhvr>
                                      <p:to>
                                        <p:strVal val="visible"/>
                                      </p:to>
                                    </p:set>
                                    <p:animEffect transition="in" filter="fade">
                                      <p:cBhvr>
                                        <p:cTn id="80" dur="500"/>
                                        <p:tgtEl>
                                          <p:spTgt spid="117"/>
                                        </p:tgtEl>
                                      </p:cBhvr>
                                    </p:animEffect>
                                  </p:childTnLst>
                                </p:cTn>
                              </p:par>
                              <p:par>
                                <p:cTn id="81" presetID="2" presetClass="entr" presetSubtype="4" decel="100000" fill="hold" nodeType="withEffect">
                                  <p:stCondLst>
                                    <p:cond delay="1500"/>
                                  </p:stCondLst>
                                  <p:childTnLst>
                                    <p:set>
                                      <p:cBhvr>
                                        <p:cTn id="82" dur="1" fill="hold">
                                          <p:stCondLst>
                                            <p:cond delay="0"/>
                                          </p:stCondLst>
                                        </p:cTn>
                                        <p:tgtEl>
                                          <p:spTgt spid="118"/>
                                        </p:tgtEl>
                                        <p:attrNameLst>
                                          <p:attrName>style.visibility</p:attrName>
                                        </p:attrNameLst>
                                      </p:cBhvr>
                                      <p:to>
                                        <p:strVal val="visible"/>
                                      </p:to>
                                    </p:set>
                                    <p:anim calcmode="lin" valueType="num">
                                      <p:cBhvr additive="base">
                                        <p:cTn id="83" dur="500" fill="hold"/>
                                        <p:tgtEl>
                                          <p:spTgt spid="118"/>
                                        </p:tgtEl>
                                        <p:attrNameLst>
                                          <p:attrName>ppt_x</p:attrName>
                                        </p:attrNameLst>
                                      </p:cBhvr>
                                      <p:tavLst>
                                        <p:tav tm="0">
                                          <p:val>
                                            <p:strVal val="#ppt_x"/>
                                          </p:val>
                                        </p:tav>
                                        <p:tav tm="100000">
                                          <p:val>
                                            <p:strVal val="#ppt_x"/>
                                          </p:val>
                                        </p:tav>
                                      </p:tavLst>
                                    </p:anim>
                                    <p:anim calcmode="lin" valueType="num">
                                      <p:cBhvr additive="base">
                                        <p:cTn id="84" dur="500" fill="hold"/>
                                        <p:tgtEl>
                                          <p:spTgt spid="118"/>
                                        </p:tgtEl>
                                        <p:attrNameLst>
                                          <p:attrName>ppt_y</p:attrName>
                                        </p:attrNameLst>
                                      </p:cBhvr>
                                      <p:tavLst>
                                        <p:tav tm="0">
                                          <p:val>
                                            <p:strVal val="1+#ppt_h/2"/>
                                          </p:val>
                                        </p:tav>
                                        <p:tav tm="100000">
                                          <p:val>
                                            <p:strVal val="#ppt_y"/>
                                          </p:val>
                                        </p:tav>
                                      </p:tavLst>
                                    </p:anim>
                                  </p:childTnLst>
                                </p:cTn>
                              </p:par>
                              <p:par>
                                <p:cTn id="85" presetID="35" presetClass="path" presetSubtype="0" accel="50000" decel="50000" fill="hold" nodeType="withEffect">
                                  <p:stCondLst>
                                    <p:cond delay="2000"/>
                                  </p:stCondLst>
                                  <p:childTnLst>
                                    <p:animMotion origin="layout" path="M 0 0 L -0.25 0 E" pathEditMode="relative" ptsTypes="">
                                      <p:cBhvr>
                                        <p:cTn id="86" dur="2000" fill="hold"/>
                                        <p:tgtEl>
                                          <p:spTgt spid="68"/>
                                        </p:tgtEl>
                                        <p:attrNameLst>
                                          <p:attrName>ppt_x</p:attrName>
                                          <p:attrName>ppt_y</p:attrName>
                                        </p:attrNameLst>
                                      </p:cBhvr>
                                    </p:animMotion>
                                  </p:childTnLst>
                                </p:cTn>
                              </p:par>
                              <p:par>
                                <p:cTn id="87" presetID="35" presetClass="path" presetSubtype="0" accel="50000" decel="50000" fill="hold" grpId="3" nodeType="withEffect">
                                  <p:stCondLst>
                                    <p:cond delay="2000"/>
                                  </p:stCondLst>
                                  <p:childTnLst>
                                    <p:animMotion origin="layout" path="M 0 0 L -0.25 0 E" pathEditMode="relative" ptsTypes="">
                                      <p:cBhvr>
                                        <p:cTn id="88" dur="2000" fill="hold"/>
                                        <p:tgtEl>
                                          <p:spTgt spid="42"/>
                                        </p:tgtEl>
                                        <p:attrNameLst>
                                          <p:attrName>ppt_x</p:attrName>
                                          <p:attrName>ppt_y</p:attrName>
                                        </p:attrNameLst>
                                      </p:cBhvr>
                                    </p:animMotion>
                                  </p:childTnLst>
                                </p:cTn>
                              </p:par>
                              <p:par>
                                <p:cTn id="89" presetID="35" presetClass="path" presetSubtype="0" accel="50000" decel="50000" fill="hold" nodeType="withEffect">
                                  <p:stCondLst>
                                    <p:cond delay="2000"/>
                                  </p:stCondLst>
                                  <p:childTnLst>
                                    <p:animMotion origin="layout" path="M 0 0 L -0.25 0 E" pathEditMode="relative" ptsTypes="">
                                      <p:cBhvr>
                                        <p:cTn id="90" dur="2000" fill="hold"/>
                                        <p:tgtEl>
                                          <p:spTgt spid="39"/>
                                        </p:tgtEl>
                                        <p:attrNameLst>
                                          <p:attrName>ppt_x</p:attrName>
                                          <p:attrName>ppt_y</p:attrName>
                                        </p:attrNameLst>
                                      </p:cBhvr>
                                    </p:animMotion>
                                  </p:childTnLst>
                                </p:cTn>
                              </p:par>
                              <p:par>
                                <p:cTn id="91" presetID="35" presetClass="path" presetSubtype="0" accel="50000" decel="50000" fill="hold" nodeType="withEffect">
                                  <p:stCondLst>
                                    <p:cond delay="2000"/>
                                  </p:stCondLst>
                                  <p:childTnLst>
                                    <p:animMotion origin="layout" path="M 0 0 L -0.25 0 E" pathEditMode="relative" ptsTypes="">
                                      <p:cBhvr>
                                        <p:cTn id="92" dur="2000" fill="hold"/>
                                        <p:tgtEl>
                                          <p:spTgt spid="65"/>
                                        </p:tgtEl>
                                        <p:attrNameLst>
                                          <p:attrName>ppt_x</p:attrName>
                                          <p:attrName>ppt_y</p:attrName>
                                        </p:attrNameLst>
                                      </p:cBhvr>
                                    </p:animMotion>
                                  </p:childTnLst>
                                </p:cTn>
                              </p:par>
                              <p:par>
                                <p:cTn id="93" presetID="35" presetClass="path" presetSubtype="0" accel="50000" decel="50000" fill="hold" nodeType="withEffect">
                                  <p:stCondLst>
                                    <p:cond delay="2000"/>
                                  </p:stCondLst>
                                  <p:childTnLst>
                                    <p:animMotion origin="layout" path="M 0 0 L -0.25 0 E" pathEditMode="relative" ptsTypes="">
                                      <p:cBhvr>
                                        <p:cTn id="94" dur="2000" fill="hold"/>
                                        <p:tgtEl>
                                          <p:spTgt spid="43"/>
                                        </p:tgtEl>
                                        <p:attrNameLst>
                                          <p:attrName>ppt_x</p:attrName>
                                          <p:attrName>ppt_y</p:attrName>
                                        </p:attrNameLst>
                                      </p:cBhvr>
                                    </p:animMotion>
                                  </p:childTnLst>
                                </p:cTn>
                              </p:par>
                              <p:par>
                                <p:cTn id="95" presetID="35" presetClass="path" presetSubtype="0" accel="50000" decel="50000" fill="hold" nodeType="withEffect">
                                  <p:stCondLst>
                                    <p:cond delay="2000"/>
                                  </p:stCondLst>
                                  <p:childTnLst>
                                    <p:animMotion origin="layout" path="M 0 0 L -0.25 0 E" pathEditMode="relative" ptsTypes="">
                                      <p:cBhvr>
                                        <p:cTn id="96" dur="2000" fill="hold"/>
                                        <p:tgtEl>
                                          <p:spTgt spid="49"/>
                                        </p:tgtEl>
                                        <p:attrNameLst>
                                          <p:attrName>ppt_x</p:attrName>
                                          <p:attrName>ppt_y</p:attrName>
                                        </p:attrNameLst>
                                      </p:cBhvr>
                                    </p:animMotion>
                                  </p:childTnLst>
                                </p:cTn>
                              </p:par>
                              <p:par>
                                <p:cTn id="97" presetID="35" presetClass="path" presetSubtype="0" accel="50000" decel="50000" fill="hold" nodeType="withEffect">
                                  <p:stCondLst>
                                    <p:cond delay="2000"/>
                                  </p:stCondLst>
                                  <p:childTnLst>
                                    <p:animMotion origin="layout" path="M 0 0 L -0.25 0 E" pathEditMode="relative" ptsTypes="">
                                      <p:cBhvr>
                                        <p:cTn id="98" dur="2000" fill="hold"/>
                                        <p:tgtEl>
                                          <p:spTgt spid="58"/>
                                        </p:tgtEl>
                                        <p:attrNameLst>
                                          <p:attrName>ppt_x</p:attrName>
                                          <p:attrName>ppt_y</p:attrName>
                                        </p:attrNameLst>
                                      </p:cBhvr>
                                    </p:animMotion>
                                  </p:childTnLst>
                                </p:cTn>
                              </p:par>
                              <p:par>
                                <p:cTn id="99" presetID="35" presetClass="path" presetSubtype="0" accel="50000" decel="50000" fill="hold" nodeType="withEffect">
                                  <p:stCondLst>
                                    <p:cond delay="2000"/>
                                  </p:stCondLst>
                                  <p:childTnLst>
                                    <p:animMotion origin="layout" path="M 0 0 L -0.25 0 E" pathEditMode="relative" ptsTypes="">
                                      <p:cBhvr>
                                        <p:cTn id="100" dur="2000" fill="hold"/>
                                        <p:tgtEl>
                                          <p:spTgt spid="52"/>
                                        </p:tgtEl>
                                        <p:attrNameLst>
                                          <p:attrName>ppt_x</p:attrName>
                                          <p:attrName>ppt_y</p:attrName>
                                        </p:attrNameLst>
                                      </p:cBhvr>
                                    </p:animMotion>
                                  </p:childTnLst>
                                </p:cTn>
                              </p:par>
                              <p:par>
                                <p:cTn id="101" presetID="35" presetClass="path" presetSubtype="0" accel="50000" decel="50000" fill="hold" nodeType="withEffect">
                                  <p:stCondLst>
                                    <p:cond delay="2000"/>
                                  </p:stCondLst>
                                  <p:childTnLst>
                                    <p:animMotion origin="layout" path="M 0 0 L -0.25 0 E" pathEditMode="relative" ptsTypes="">
                                      <p:cBhvr>
                                        <p:cTn id="102" dur="2000" fill="hold"/>
                                        <p:tgtEl>
                                          <p:spTgt spid="55"/>
                                        </p:tgtEl>
                                        <p:attrNameLst>
                                          <p:attrName>ppt_x</p:attrName>
                                          <p:attrName>ppt_y</p:attrName>
                                        </p:attrNameLst>
                                      </p:cBhvr>
                                    </p:animMotion>
                                  </p:childTnLst>
                                </p:cTn>
                              </p:par>
                              <p:par>
                                <p:cTn id="103" presetID="35" presetClass="path" presetSubtype="0" accel="50000" decel="50000" fill="hold" nodeType="withEffect">
                                  <p:stCondLst>
                                    <p:cond delay="2000"/>
                                  </p:stCondLst>
                                  <p:childTnLst>
                                    <p:animMotion origin="layout" path="M 0 0 L -0.25 0 E" pathEditMode="relative" ptsTypes="">
                                      <p:cBhvr>
                                        <p:cTn id="104" dur="2000" fill="hold"/>
                                        <p:tgtEl>
                                          <p:spTgt spid="46"/>
                                        </p:tgtEl>
                                        <p:attrNameLst>
                                          <p:attrName>ppt_x</p:attrName>
                                          <p:attrName>ppt_y</p:attrName>
                                        </p:attrNameLst>
                                      </p:cBhvr>
                                    </p:animMotion>
                                  </p:childTnLst>
                                </p:cTn>
                              </p:par>
                              <p:par>
                                <p:cTn id="105" presetID="35" presetClass="path" presetSubtype="0" accel="50000" decel="50000" fill="hold" grpId="1" nodeType="withEffect">
                                  <p:stCondLst>
                                    <p:cond delay="2000"/>
                                  </p:stCondLst>
                                  <p:childTnLst>
                                    <p:animMotion origin="layout" path="M 0 0 L -0.25 0 E" pathEditMode="relative" ptsTypes="">
                                      <p:cBhvr>
                                        <p:cTn id="106" dur="2000" fill="hold"/>
                                        <p:tgtEl>
                                          <p:spTgt spid="117"/>
                                        </p:tgtEl>
                                        <p:attrNameLst>
                                          <p:attrName>ppt_x</p:attrName>
                                          <p:attrName>ppt_y</p:attrName>
                                        </p:attrNameLst>
                                      </p:cBhvr>
                                    </p:animMotion>
                                  </p:childTnLst>
                                  <p:subTnLst>
                                    <p:audio>
                                      <p:cMediaNode>
                                        <p:cTn display="0" masterRel="sameClick">
                                          <p:stCondLst>
                                            <p:cond evt="begin" delay="0">
                                              <p:tn val="105"/>
                                            </p:cond>
                                          </p:stCondLst>
                                          <p:endCondLst>
                                            <p:cond evt="onStopAudio" delay="0">
                                              <p:tgtEl>
                                                <p:sldTgt/>
                                              </p:tgtEl>
                                            </p:cond>
                                          </p:endCondLst>
                                        </p:cTn>
                                        <p:tgtEl>
                                          <p:sndTgt r:embed="rId3" name="push.wav"/>
                                        </p:tgtEl>
                                      </p:cMediaNode>
                                    </p:audio>
                                  </p:subTnLst>
                                </p:cTn>
                              </p:par>
                              <p:par>
                                <p:cTn id="107" presetID="35" presetClass="path" presetSubtype="0" accel="50000" decel="50000" fill="hold" nodeType="withEffect">
                                  <p:stCondLst>
                                    <p:cond delay="2000"/>
                                  </p:stCondLst>
                                  <p:childTnLst>
                                    <p:animMotion origin="layout" path="M 0 0 L -0.25 0 E" pathEditMode="relative" ptsTypes="">
                                      <p:cBhvr>
                                        <p:cTn id="108" dur="2000" fill="hold"/>
                                        <p:tgtEl>
                                          <p:spTgt spid="118"/>
                                        </p:tgtEl>
                                        <p:attrNameLst>
                                          <p:attrName>ppt_x</p:attrName>
                                          <p:attrName>ppt_y</p:attrName>
                                        </p:attrNameLst>
                                      </p:cBhvr>
                                    </p:animMotion>
                                  </p:childTnLst>
                                </p:cTn>
                              </p:par>
                              <p:par>
                                <p:cTn id="109" presetID="2" presetClass="exit" presetSubtype="4" fill="hold" nodeType="withEffect">
                                  <p:stCondLst>
                                    <p:cond delay="4000"/>
                                  </p:stCondLst>
                                  <p:childTnLst>
                                    <p:anim calcmode="lin" valueType="num">
                                      <p:cBhvr additive="base">
                                        <p:cTn id="110" dur="500"/>
                                        <p:tgtEl>
                                          <p:spTgt spid="118"/>
                                        </p:tgtEl>
                                        <p:attrNameLst>
                                          <p:attrName>ppt_x</p:attrName>
                                        </p:attrNameLst>
                                      </p:cBhvr>
                                      <p:tavLst>
                                        <p:tav tm="0">
                                          <p:val>
                                            <p:strVal val="ppt_x"/>
                                          </p:val>
                                        </p:tav>
                                        <p:tav tm="100000">
                                          <p:val>
                                            <p:strVal val="ppt_x"/>
                                          </p:val>
                                        </p:tav>
                                      </p:tavLst>
                                    </p:anim>
                                    <p:anim calcmode="lin" valueType="num">
                                      <p:cBhvr additive="base">
                                        <p:cTn id="111" dur="500"/>
                                        <p:tgtEl>
                                          <p:spTgt spid="118"/>
                                        </p:tgtEl>
                                        <p:attrNameLst>
                                          <p:attrName>ppt_y</p:attrName>
                                        </p:attrNameLst>
                                      </p:cBhvr>
                                      <p:tavLst>
                                        <p:tav tm="0">
                                          <p:val>
                                            <p:strVal val="ppt_y"/>
                                          </p:val>
                                        </p:tav>
                                        <p:tav tm="100000">
                                          <p:val>
                                            <p:strVal val="1+ppt_h/2"/>
                                          </p:val>
                                        </p:tav>
                                      </p:tavLst>
                                    </p:anim>
                                    <p:set>
                                      <p:cBhvr>
                                        <p:cTn id="112" dur="1" fill="hold">
                                          <p:stCondLst>
                                            <p:cond delay="499"/>
                                          </p:stCondLst>
                                        </p:cTn>
                                        <p:tgtEl>
                                          <p:spTgt spid="118"/>
                                        </p:tgtEl>
                                        <p:attrNameLst>
                                          <p:attrName>style.visibility</p:attrName>
                                        </p:attrNameLst>
                                      </p:cBhvr>
                                      <p:to>
                                        <p:strVal val="hidden"/>
                                      </p:to>
                                    </p:set>
                                  </p:childTnLst>
                                </p:cTn>
                              </p:par>
                              <p:par>
                                <p:cTn id="113" presetID="1" presetClass="mediacall" presetSubtype="0" fill="hold" nodeType="withEffect">
                                  <p:stCondLst>
                                    <p:cond delay="0"/>
                                  </p:stCondLst>
                                  <p:childTnLst>
                                    <p:cmd type="call" cmd="playFrom(0.0)">
                                      <p:cBhvr>
                                        <p:cTn id="114" dur="2606" fill="hold"/>
                                        <p:tgtEl>
                                          <p:spTgt spid="2"/>
                                        </p:tgtEl>
                                      </p:cBhvr>
                                    </p:cmd>
                                  </p:childTnLst>
                                </p:cTn>
                              </p:par>
                              <p:par>
                                <p:cTn id="115" presetID="1" presetClass="mediacall" presetSubtype="0" fill="hold" nodeType="withEffect">
                                  <p:stCondLst>
                                    <p:cond delay="4000"/>
                                  </p:stCondLst>
                                  <p:childTnLst>
                                    <p:cmd type="call" cmd="playFrom(0.0)">
                                      <p:cBhvr>
                                        <p:cTn id="116" dur="2606" fill="hold"/>
                                        <p:tgtEl>
                                          <p:spTgt spid="119"/>
                                        </p:tgtEl>
                                      </p:cBhvr>
                                    </p:cmd>
                                  </p:childTnLst>
                                </p:cTn>
                              </p:par>
                              <p:par>
                                <p:cTn id="117" presetID="1" presetClass="mediacall" presetSubtype="0" fill="hold" nodeType="withEffect">
                                  <p:stCondLst>
                                    <p:cond delay="6000"/>
                                  </p:stCondLst>
                                  <p:childTnLst>
                                    <p:cmd type="call" cmd="playFrom(0.0)">
                                      <p:cBhvr>
                                        <p:cTn id="118" dur="2606" fill="hold"/>
                                        <p:tgtEl>
                                          <p:spTgt spid="120"/>
                                        </p:tgtEl>
                                      </p:cBhvr>
                                    </p:cmd>
                                  </p:childTnLst>
                                </p:cTn>
                              </p:par>
                              <p:par>
                                <p:cTn id="119" presetID="1" presetClass="mediacall" presetSubtype="0" fill="hold" nodeType="withEffect">
                                  <p:stCondLst>
                                    <p:cond delay="8000"/>
                                  </p:stCondLst>
                                  <p:childTnLst>
                                    <p:cmd type="call" cmd="playFrom(0.0)">
                                      <p:cBhvr>
                                        <p:cTn id="120" dur="2606" fill="hold"/>
                                        <p:tgtEl>
                                          <p:spTgt spid="1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21" fill="hold" display="0">
                  <p:stCondLst>
                    <p:cond delay="indefinite"/>
                  </p:stCondLst>
                  <p:endCondLst>
                    <p:cond evt="onStopAudio" delay="0">
                      <p:tgtEl>
                        <p:sldTgt/>
                      </p:tgtEl>
                    </p:cond>
                  </p:endCondLst>
                </p:cTn>
                <p:tgtEl>
                  <p:spTgt spid="2"/>
                </p:tgtEl>
              </p:cMediaNode>
            </p:audio>
            <p:audio>
              <p:cMediaNode vol="100000">
                <p:cTn id="122" fill="hold" display="0">
                  <p:stCondLst>
                    <p:cond delay="indefinite"/>
                  </p:stCondLst>
                  <p:endCondLst>
                    <p:cond evt="onStopAudio" delay="0">
                      <p:tgtEl>
                        <p:sldTgt/>
                      </p:tgtEl>
                    </p:cond>
                  </p:endCondLst>
                </p:cTn>
                <p:tgtEl>
                  <p:spTgt spid="119"/>
                </p:tgtEl>
              </p:cMediaNode>
            </p:audio>
            <p:audio>
              <p:cMediaNode vol="100000">
                <p:cTn id="123" fill="hold" display="0">
                  <p:stCondLst>
                    <p:cond delay="indefinite"/>
                  </p:stCondLst>
                  <p:endCondLst>
                    <p:cond evt="onStopAudio" delay="0">
                      <p:tgtEl>
                        <p:sldTgt/>
                      </p:tgtEl>
                    </p:cond>
                  </p:endCondLst>
                </p:cTn>
                <p:tgtEl>
                  <p:spTgt spid="120"/>
                </p:tgtEl>
              </p:cMediaNode>
            </p:audio>
            <p:audio>
              <p:cMediaNode vol="100000">
                <p:cTn id="124" fill="hold" display="0">
                  <p:stCondLst>
                    <p:cond delay="indefinite"/>
                  </p:stCondLst>
                  <p:endCondLst>
                    <p:cond evt="onStopAudio" delay="0">
                      <p:tgtEl>
                        <p:sldTgt/>
                      </p:tgtEl>
                    </p:cond>
                  </p:endCondLst>
                </p:cTn>
                <p:tgtEl>
                  <p:spTgt spid="121"/>
                </p:tgtEl>
              </p:cMediaNode>
            </p:audio>
          </p:childTnLst>
        </p:cTn>
      </p:par>
    </p:tnLst>
    <p:bldLst>
      <p:bldP spid="42" grpId="0" animBg="1"/>
      <p:bldP spid="42" grpId="1" animBg="1"/>
      <p:bldP spid="42" grpId="2" animBg="1"/>
      <p:bldP spid="42" grpId="3" animBg="1"/>
      <p:bldP spid="117" grpId="0"/>
      <p:bldP spid="117" grpId="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part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9" name="任意多边形 38"/>
          <p:cNvSpPr/>
          <p:nvPr userDrawn="1"/>
        </p:nvSpPr>
        <p:spPr>
          <a:xfrm>
            <a:off x="2804498" y="2160272"/>
            <a:ext cx="4905039" cy="851535"/>
          </a:xfrm>
          <a:custGeom>
            <a:avLst/>
            <a:gdLst>
              <a:gd name="connsiteX0" fmla="*/ 31435 w 6540052"/>
              <a:gd name="connsiteY0" fmla="*/ 0 h 1135380"/>
              <a:gd name="connsiteX1" fmla="*/ 6350818 w 6540052"/>
              <a:gd name="connsiteY1" fmla="*/ 0 h 1135380"/>
              <a:gd name="connsiteX2" fmla="*/ 6540052 w 6540052"/>
              <a:gd name="connsiteY2" fmla="*/ 189234 h 1135380"/>
              <a:gd name="connsiteX3" fmla="*/ 6540052 w 6540052"/>
              <a:gd name="connsiteY3" fmla="*/ 946146 h 1135380"/>
              <a:gd name="connsiteX4" fmla="*/ 6350818 w 6540052"/>
              <a:gd name="connsiteY4" fmla="*/ 1135380 h 1135380"/>
              <a:gd name="connsiteX5" fmla="*/ 0 w 6540052"/>
              <a:gd name="connsiteY5" fmla="*/ 1135380 h 1135380"/>
              <a:gd name="connsiteX6" fmla="*/ 57525 w 6540052"/>
              <a:gd name="connsiteY6" fmla="*/ 1065659 h 1135380"/>
              <a:gd name="connsiteX7" fmla="*/ 215452 w 6540052"/>
              <a:gd name="connsiteY7" fmla="*/ 548640 h 1135380"/>
              <a:gd name="connsiteX8" fmla="*/ 57525 w 6540052"/>
              <a:gd name="connsiteY8" fmla="*/ 31621 h 113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0052" h="1135380">
                <a:moveTo>
                  <a:pt x="31435" y="0"/>
                </a:moveTo>
                <a:lnTo>
                  <a:pt x="6350818" y="0"/>
                </a:lnTo>
                <a:cubicBezTo>
                  <a:pt x="6455329" y="0"/>
                  <a:pt x="6540052" y="84723"/>
                  <a:pt x="6540052" y="189234"/>
                </a:cubicBezTo>
                <a:lnTo>
                  <a:pt x="6540052" y="946146"/>
                </a:lnTo>
                <a:cubicBezTo>
                  <a:pt x="6540052" y="1050657"/>
                  <a:pt x="6455329" y="1135380"/>
                  <a:pt x="6350818" y="1135380"/>
                </a:cubicBezTo>
                <a:lnTo>
                  <a:pt x="0" y="1135380"/>
                </a:lnTo>
                <a:lnTo>
                  <a:pt x="57525" y="1065659"/>
                </a:lnTo>
                <a:cubicBezTo>
                  <a:pt x="157232" y="918073"/>
                  <a:pt x="215452" y="740156"/>
                  <a:pt x="215452" y="548640"/>
                </a:cubicBezTo>
                <a:cubicBezTo>
                  <a:pt x="215452" y="357125"/>
                  <a:pt x="157232" y="179207"/>
                  <a:pt x="57525" y="31621"/>
                </a:cubicBezTo>
                <a:close/>
              </a:path>
            </a:pathLst>
          </a:custGeom>
          <a:solidFill>
            <a:srgbClr val="00B0F0">
              <a:alpha val="14902"/>
            </a:srgbClr>
          </a:solidFill>
          <a:ln w="19050" cap="flat">
            <a:solidFill>
              <a:srgbClr val="00B0F0"/>
            </a:solidFill>
            <a:prstDash val="solid"/>
            <a:miter lim="800000"/>
            <a:headEnd/>
            <a:tailEnd/>
          </a:ln>
        </p:spPr>
        <p:txBody>
          <a:bodyPr vert="horz" wrap="square" lIns="68574" tIns="34289" rIns="68574" bIns="34289" numCol="1" anchor="t" anchorCtr="0" compatLnSpc="1">
            <a:prstTxWarp prst="textNoShape">
              <a:avLst/>
            </a:prstTxWarp>
          </a:bodyPr>
          <a:lstStyle/>
          <a:p>
            <a:pPr defTabSz="685732"/>
            <a:endParaRPr lang="zh-CN" altLang="en-US">
              <a:solidFill>
                <a:prstClr val="black"/>
              </a:solidFill>
            </a:endParaRPr>
          </a:p>
        </p:txBody>
      </p:sp>
      <p:grpSp>
        <p:nvGrpSpPr>
          <p:cNvPr id="40" name="组合 39"/>
          <p:cNvGrpSpPr/>
          <p:nvPr userDrawn="1"/>
        </p:nvGrpSpPr>
        <p:grpSpPr>
          <a:xfrm>
            <a:off x="2809879" y="1981201"/>
            <a:ext cx="4881563" cy="128588"/>
            <a:chOff x="3746500" y="2641600"/>
            <a:chExt cx="6508750" cy="171450"/>
          </a:xfrm>
        </p:grpSpPr>
        <p:sp>
          <p:nvSpPr>
            <p:cNvPr id="41" name="任意多边形 40"/>
            <p:cNvSpPr/>
            <p:nvPr/>
          </p:nvSpPr>
          <p:spPr>
            <a:xfrm>
              <a:off x="3746500" y="2641600"/>
              <a:ext cx="6508750" cy="171450"/>
            </a:xfrm>
            <a:custGeom>
              <a:avLst/>
              <a:gdLst>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6508750 w 6508750"/>
                <a:gd name="connsiteY7" fmla="*/ 5715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8750" h="171450">
                  <a:moveTo>
                    <a:pt x="0" y="95250"/>
                  </a:moveTo>
                  <a:lnTo>
                    <a:pt x="584200" y="95250"/>
                  </a:lnTo>
                  <a:lnTo>
                    <a:pt x="679450" y="0"/>
                  </a:lnTo>
                  <a:lnTo>
                    <a:pt x="1346200" y="0"/>
                  </a:lnTo>
                  <a:lnTo>
                    <a:pt x="1517650" y="171450"/>
                  </a:lnTo>
                  <a:lnTo>
                    <a:pt x="3028950" y="171450"/>
                  </a:lnTo>
                  <a:lnTo>
                    <a:pt x="3143250" y="57150"/>
                  </a:lnTo>
                  <a:lnTo>
                    <a:pt x="6508750" y="57150"/>
                  </a:lnTo>
                </a:path>
              </a:pathLst>
            </a:custGeom>
            <a:no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white"/>
                </a:solidFill>
              </a:endParaRPr>
            </a:p>
          </p:txBody>
        </p:sp>
        <p:sp>
          <p:nvSpPr>
            <p:cNvPr id="42" name="任意多边形 41"/>
            <p:cNvSpPr/>
            <p:nvPr/>
          </p:nvSpPr>
          <p:spPr>
            <a:xfrm>
              <a:off x="4148138" y="2641600"/>
              <a:ext cx="3605212" cy="171450"/>
            </a:xfrm>
            <a:custGeom>
              <a:avLst/>
              <a:gdLst>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6508750 w 6508750"/>
                <a:gd name="connsiteY7" fmla="*/ 57150 h 171450"/>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4006850 w 6508750"/>
                <a:gd name="connsiteY7" fmla="*/ 53975 h 171450"/>
                <a:gd name="connsiteX8" fmla="*/ 6508750 w 6508750"/>
                <a:gd name="connsiteY8" fmla="*/ 57150 h 171450"/>
                <a:gd name="connsiteX0" fmla="*/ 0 w 6508750"/>
                <a:gd name="connsiteY0" fmla="*/ 95250 h 171450"/>
                <a:gd name="connsiteX1" fmla="*/ 401638 w 6508750"/>
                <a:gd name="connsiteY1" fmla="*/ 92075 h 171450"/>
                <a:gd name="connsiteX2" fmla="*/ 584200 w 6508750"/>
                <a:gd name="connsiteY2" fmla="*/ 95250 h 171450"/>
                <a:gd name="connsiteX3" fmla="*/ 679450 w 6508750"/>
                <a:gd name="connsiteY3" fmla="*/ 0 h 171450"/>
                <a:gd name="connsiteX4" fmla="*/ 1346200 w 6508750"/>
                <a:gd name="connsiteY4" fmla="*/ 0 h 171450"/>
                <a:gd name="connsiteX5" fmla="*/ 1517650 w 6508750"/>
                <a:gd name="connsiteY5" fmla="*/ 171450 h 171450"/>
                <a:gd name="connsiteX6" fmla="*/ 3028950 w 6508750"/>
                <a:gd name="connsiteY6" fmla="*/ 171450 h 171450"/>
                <a:gd name="connsiteX7" fmla="*/ 3143250 w 6508750"/>
                <a:gd name="connsiteY7" fmla="*/ 57150 h 171450"/>
                <a:gd name="connsiteX8" fmla="*/ 4006850 w 6508750"/>
                <a:gd name="connsiteY8" fmla="*/ 53975 h 171450"/>
                <a:gd name="connsiteX9" fmla="*/ 6508750 w 6508750"/>
                <a:gd name="connsiteY9" fmla="*/ 57150 h 171450"/>
                <a:gd name="connsiteX0" fmla="*/ 0 w 6107112"/>
                <a:gd name="connsiteY0" fmla="*/ 92075 h 171450"/>
                <a:gd name="connsiteX1" fmla="*/ 182562 w 6107112"/>
                <a:gd name="connsiteY1" fmla="*/ 95250 h 171450"/>
                <a:gd name="connsiteX2" fmla="*/ 277812 w 6107112"/>
                <a:gd name="connsiteY2" fmla="*/ 0 h 171450"/>
                <a:gd name="connsiteX3" fmla="*/ 944562 w 6107112"/>
                <a:gd name="connsiteY3" fmla="*/ 0 h 171450"/>
                <a:gd name="connsiteX4" fmla="*/ 1116012 w 6107112"/>
                <a:gd name="connsiteY4" fmla="*/ 171450 h 171450"/>
                <a:gd name="connsiteX5" fmla="*/ 2627312 w 6107112"/>
                <a:gd name="connsiteY5" fmla="*/ 171450 h 171450"/>
                <a:gd name="connsiteX6" fmla="*/ 2741612 w 6107112"/>
                <a:gd name="connsiteY6" fmla="*/ 57150 h 171450"/>
                <a:gd name="connsiteX7" fmla="*/ 3605212 w 6107112"/>
                <a:gd name="connsiteY7" fmla="*/ 53975 h 171450"/>
                <a:gd name="connsiteX8" fmla="*/ 6107112 w 6107112"/>
                <a:gd name="connsiteY8" fmla="*/ 57150 h 171450"/>
                <a:gd name="connsiteX0" fmla="*/ 0 w 3605212"/>
                <a:gd name="connsiteY0" fmla="*/ 92075 h 171450"/>
                <a:gd name="connsiteX1" fmla="*/ 182562 w 3605212"/>
                <a:gd name="connsiteY1" fmla="*/ 95250 h 171450"/>
                <a:gd name="connsiteX2" fmla="*/ 277812 w 3605212"/>
                <a:gd name="connsiteY2" fmla="*/ 0 h 171450"/>
                <a:gd name="connsiteX3" fmla="*/ 944562 w 3605212"/>
                <a:gd name="connsiteY3" fmla="*/ 0 h 171450"/>
                <a:gd name="connsiteX4" fmla="*/ 1116012 w 3605212"/>
                <a:gd name="connsiteY4" fmla="*/ 171450 h 171450"/>
                <a:gd name="connsiteX5" fmla="*/ 2627312 w 3605212"/>
                <a:gd name="connsiteY5" fmla="*/ 171450 h 171450"/>
                <a:gd name="connsiteX6" fmla="*/ 2741612 w 3605212"/>
                <a:gd name="connsiteY6" fmla="*/ 57150 h 171450"/>
                <a:gd name="connsiteX7" fmla="*/ 3605212 w 3605212"/>
                <a:gd name="connsiteY7" fmla="*/ 53975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5212" h="171450">
                  <a:moveTo>
                    <a:pt x="0" y="92075"/>
                  </a:moveTo>
                  <a:lnTo>
                    <a:pt x="182562" y="95250"/>
                  </a:lnTo>
                  <a:lnTo>
                    <a:pt x="277812" y="0"/>
                  </a:lnTo>
                  <a:lnTo>
                    <a:pt x="944562" y="0"/>
                  </a:lnTo>
                  <a:lnTo>
                    <a:pt x="1116012" y="171450"/>
                  </a:lnTo>
                  <a:lnTo>
                    <a:pt x="2627312" y="171450"/>
                  </a:lnTo>
                  <a:lnTo>
                    <a:pt x="2741612" y="57150"/>
                  </a:lnTo>
                  <a:lnTo>
                    <a:pt x="3605212" y="53975"/>
                  </a:lnTo>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white"/>
                </a:solidFill>
              </a:endParaRPr>
            </a:p>
          </p:txBody>
        </p:sp>
      </p:grpSp>
      <p:grpSp>
        <p:nvGrpSpPr>
          <p:cNvPr id="43" name="组合 42"/>
          <p:cNvGrpSpPr/>
          <p:nvPr userDrawn="1"/>
        </p:nvGrpSpPr>
        <p:grpSpPr>
          <a:xfrm>
            <a:off x="5229229" y="3067050"/>
            <a:ext cx="2119313" cy="76200"/>
            <a:chOff x="6972300" y="4089400"/>
            <a:chExt cx="2825750" cy="101600"/>
          </a:xfrm>
        </p:grpSpPr>
        <p:sp>
          <p:nvSpPr>
            <p:cNvPr id="44" name="任意多边形 43"/>
            <p:cNvSpPr/>
            <p:nvPr/>
          </p:nvSpPr>
          <p:spPr>
            <a:xfrm>
              <a:off x="6972300" y="4095750"/>
              <a:ext cx="2825750" cy="95250"/>
            </a:xfrm>
            <a:custGeom>
              <a:avLst/>
              <a:gdLst>
                <a:gd name="connsiteX0" fmla="*/ 0 w 2825750"/>
                <a:gd name="connsiteY0" fmla="*/ 95250 h 95250"/>
                <a:gd name="connsiteX1" fmla="*/ 609600 w 2825750"/>
                <a:gd name="connsiteY1" fmla="*/ 95250 h 95250"/>
                <a:gd name="connsiteX2" fmla="*/ 787400 w 2825750"/>
                <a:gd name="connsiteY2" fmla="*/ 0 h 95250"/>
                <a:gd name="connsiteX3" fmla="*/ 2825750 w 2825750"/>
                <a:gd name="connsiteY3" fmla="*/ 0 h 95250"/>
              </a:gdLst>
              <a:ahLst/>
              <a:cxnLst>
                <a:cxn ang="0">
                  <a:pos x="connsiteX0" y="connsiteY0"/>
                </a:cxn>
                <a:cxn ang="0">
                  <a:pos x="connsiteX1" y="connsiteY1"/>
                </a:cxn>
                <a:cxn ang="0">
                  <a:pos x="connsiteX2" y="connsiteY2"/>
                </a:cxn>
                <a:cxn ang="0">
                  <a:pos x="connsiteX3" y="connsiteY3"/>
                </a:cxn>
              </a:cxnLst>
              <a:rect l="l" t="t" r="r" b="b"/>
              <a:pathLst>
                <a:path w="2825750" h="95250">
                  <a:moveTo>
                    <a:pt x="0" y="95250"/>
                  </a:moveTo>
                  <a:lnTo>
                    <a:pt x="609600" y="95250"/>
                  </a:lnTo>
                  <a:lnTo>
                    <a:pt x="787400" y="0"/>
                  </a:lnTo>
                  <a:lnTo>
                    <a:pt x="2825750" y="0"/>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white"/>
                </a:solidFill>
              </a:endParaRPr>
            </a:p>
          </p:txBody>
        </p:sp>
        <p:sp>
          <p:nvSpPr>
            <p:cNvPr id="45" name="任意多边形 44"/>
            <p:cNvSpPr/>
            <p:nvPr/>
          </p:nvSpPr>
          <p:spPr>
            <a:xfrm>
              <a:off x="7264400" y="4089400"/>
              <a:ext cx="2286000" cy="101600"/>
            </a:xfrm>
            <a:custGeom>
              <a:avLst/>
              <a:gdLst>
                <a:gd name="connsiteX0" fmla="*/ 0 w 2825750"/>
                <a:gd name="connsiteY0" fmla="*/ 95250 h 95250"/>
                <a:gd name="connsiteX1" fmla="*/ 609600 w 2825750"/>
                <a:gd name="connsiteY1" fmla="*/ 95250 h 95250"/>
                <a:gd name="connsiteX2" fmla="*/ 787400 w 2825750"/>
                <a:gd name="connsiteY2" fmla="*/ 0 h 95250"/>
                <a:gd name="connsiteX3" fmla="*/ 2825750 w 2825750"/>
                <a:gd name="connsiteY3" fmla="*/ 0 h 95250"/>
                <a:gd name="connsiteX0" fmla="*/ 0 w 2825750"/>
                <a:gd name="connsiteY0" fmla="*/ 101600 h 101600"/>
                <a:gd name="connsiteX1" fmla="*/ 609600 w 2825750"/>
                <a:gd name="connsiteY1" fmla="*/ 101600 h 101600"/>
                <a:gd name="connsiteX2" fmla="*/ 787400 w 2825750"/>
                <a:gd name="connsiteY2" fmla="*/ 6350 h 101600"/>
                <a:gd name="connsiteX3" fmla="*/ 2578100 w 2825750"/>
                <a:gd name="connsiteY3" fmla="*/ 0 h 101600"/>
                <a:gd name="connsiteX4" fmla="*/ 2825750 w 2825750"/>
                <a:gd name="connsiteY4" fmla="*/ 6350 h 101600"/>
                <a:gd name="connsiteX0" fmla="*/ 0 w 2825750"/>
                <a:gd name="connsiteY0" fmla="*/ 101600 h 101600"/>
                <a:gd name="connsiteX1" fmla="*/ 292100 w 2825750"/>
                <a:gd name="connsiteY1" fmla="*/ 101600 h 101600"/>
                <a:gd name="connsiteX2" fmla="*/ 609600 w 2825750"/>
                <a:gd name="connsiteY2" fmla="*/ 101600 h 101600"/>
                <a:gd name="connsiteX3" fmla="*/ 787400 w 2825750"/>
                <a:gd name="connsiteY3" fmla="*/ 6350 h 101600"/>
                <a:gd name="connsiteX4" fmla="*/ 2578100 w 2825750"/>
                <a:gd name="connsiteY4" fmla="*/ 0 h 101600"/>
                <a:gd name="connsiteX5" fmla="*/ 2825750 w 2825750"/>
                <a:gd name="connsiteY5" fmla="*/ 6350 h 101600"/>
                <a:gd name="connsiteX0" fmla="*/ 0 w 2533650"/>
                <a:gd name="connsiteY0" fmla="*/ 101600 h 101600"/>
                <a:gd name="connsiteX1" fmla="*/ 317500 w 2533650"/>
                <a:gd name="connsiteY1" fmla="*/ 101600 h 101600"/>
                <a:gd name="connsiteX2" fmla="*/ 495300 w 2533650"/>
                <a:gd name="connsiteY2" fmla="*/ 6350 h 101600"/>
                <a:gd name="connsiteX3" fmla="*/ 2286000 w 2533650"/>
                <a:gd name="connsiteY3" fmla="*/ 0 h 101600"/>
                <a:gd name="connsiteX4" fmla="*/ 2533650 w 2533650"/>
                <a:gd name="connsiteY4" fmla="*/ 6350 h 101600"/>
                <a:gd name="connsiteX0" fmla="*/ 0 w 2286000"/>
                <a:gd name="connsiteY0" fmla="*/ 101600 h 101600"/>
                <a:gd name="connsiteX1" fmla="*/ 317500 w 2286000"/>
                <a:gd name="connsiteY1" fmla="*/ 101600 h 101600"/>
                <a:gd name="connsiteX2" fmla="*/ 495300 w 2286000"/>
                <a:gd name="connsiteY2" fmla="*/ 6350 h 101600"/>
                <a:gd name="connsiteX3" fmla="*/ 2286000 w 2286000"/>
                <a:gd name="connsiteY3" fmla="*/ 0 h 101600"/>
              </a:gdLst>
              <a:ahLst/>
              <a:cxnLst>
                <a:cxn ang="0">
                  <a:pos x="connsiteX0" y="connsiteY0"/>
                </a:cxn>
                <a:cxn ang="0">
                  <a:pos x="connsiteX1" y="connsiteY1"/>
                </a:cxn>
                <a:cxn ang="0">
                  <a:pos x="connsiteX2" y="connsiteY2"/>
                </a:cxn>
                <a:cxn ang="0">
                  <a:pos x="connsiteX3" y="connsiteY3"/>
                </a:cxn>
              </a:cxnLst>
              <a:rect l="l" t="t" r="r" b="b"/>
              <a:pathLst>
                <a:path w="2286000" h="101600">
                  <a:moveTo>
                    <a:pt x="0" y="101600"/>
                  </a:moveTo>
                  <a:lnTo>
                    <a:pt x="317500" y="101600"/>
                  </a:lnTo>
                  <a:lnTo>
                    <a:pt x="495300" y="6350"/>
                  </a:lnTo>
                  <a:lnTo>
                    <a:pt x="2286000" y="0"/>
                  </a:lnTo>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white"/>
                </a:solidFill>
              </a:endParaRPr>
            </a:p>
          </p:txBody>
        </p:sp>
      </p:grpSp>
      <p:sp>
        <p:nvSpPr>
          <p:cNvPr id="46" name="文本框 45"/>
          <p:cNvSpPr txBox="1"/>
          <p:nvPr userDrawn="1"/>
        </p:nvSpPr>
        <p:spPr>
          <a:xfrm>
            <a:off x="5103232" y="2003171"/>
            <a:ext cx="2184733" cy="207749"/>
          </a:xfrm>
          <a:prstGeom prst="rect">
            <a:avLst/>
          </a:prstGeom>
          <a:noFill/>
        </p:spPr>
        <p:txBody>
          <a:bodyPr wrap="none" lIns="68574" tIns="34289" rIns="68574" bIns="34289" rtlCol="0">
            <a:spAutoFit/>
          </a:bodyPr>
          <a:lstStyle/>
          <a:p>
            <a:pPr defTabSz="685732"/>
            <a:r>
              <a:rPr lang="en-US" altLang="zh-CN" sz="900" b="1" spc="450" dirty="0">
                <a:solidFill>
                  <a:srgbClr val="00B0F0"/>
                </a:solidFill>
              </a:rPr>
              <a:t>IIIIIIIIIIIIIIIIIIIIIII</a:t>
            </a:r>
            <a:endParaRPr lang="zh-CN" altLang="en-US" sz="900" b="1" spc="450" dirty="0">
              <a:solidFill>
                <a:srgbClr val="00B0F0"/>
              </a:solidFill>
            </a:endParaRPr>
          </a:p>
        </p:txBody>
      </p:sp>
      <p:grpSp>
        <p:nvGrpSpPr>
          <p:cNvPr id="47" name="组合 46"/>
          <p:cNvGrpSpPr/>
          <p:nvPr userDrawn="1"/>
        </p:nvGrpSpPr>
        <p:grpSpPr>
          <a:xfrm>
            <a:off x="3128962" y="3007523"/>
            <a:ext cx="2624138" cy="245269"/>
            <a:chOff x="4171950" y="4010025"/>
            <a:chExt cx="3498850" cy="327025"/>
          </a:xfrm>
        </p:grpSpPr>
        <p:sp>
          <p:nvSpPr>
            <p:cNvPr id="48" name="任意多边形 47"/>
            <p:cNvSpPr/>
            <p:nvPr/>
          </p:nvSpPr>
          <p:spPr>
            <a:xfrm>
              <a:off x="4171950" y="4010025"/>
              <a:ext cx="3498850" cy="327025"/>
            </a:xfrm>
            <a:custGeom>
              <a:avLst/>
              <a:gdLst>
                <a:gd name="connsiteX0" fmla="*/ 0 w 3498850"/>
                <a:gd name="connsiteY0" fmla="*/ 0 h 327025"/>
                <a:gd name="connsiteX1" fmla="*/ 3498850 w 3498850"/>
                <a:gd name="connsiteY1" fmla="*/ 0 h 327025"/>
                <a:gd name="connsiteX2" fmla="*/ 3336925 w 3498850"/>
                <a:gd name="connsiteY2" fmla="*/ 95250 h 327025"/>
                <a:gd name="connsiteX3" fmla="*/ 2825750 w 3498850"/>
                <a:gd name="connsiteY3" fmla="*/ 95250 h 327025"/>
                <a:gd name="connsiteX4" fmla="*/ 2327275 w 3498850"/>
                <a:gd name="connsiteY4" fmla="*/ 327025 h 327025"/>
                <a:gd name="connsiteX5" fmla="*/ 1460500 w 3498850"/>
                <a:gd name="connsiteY5" fmla="*/ 327025 h 327025"/>
                <a:gd name="connsiteX6" fmla="*/ 1193800 w 3498850"/>
                <a:gd name="connsiteY6" fmla="*/ 228600 h 327025"/>
                <a:gd name="connsiteX7" fmla="*/ 187325 w 3498850"/>
                <a:gd name="connsiteY7" fmla="*/ 228600 h 327025"/>
                <a:gd name="connsiteX8" fmla="*/ 0 w 3498850"/>
                <a:gd name="connsiteY8"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8850" h="327025">
                  <a:moveTo>
                    <a:pt x="0" y="0"/>
                  </a:moveTo>
                  <a:lnTo>
                    <a:pt x="3498850" y="0"/>
                  </a:lnTo>
                  <a:lnTo>
                    <a:pt x="3336925" y="95250"/>
                  </a:lnTo>
                  <a:lnTo>
                    <a:pt x="2825750" y="95250"/>
                  </a:lnTo>
                  <a:lnTo>
                    <a:pt x="2327275" y="327025"/>
                  </a:lnTo>
                  <a:lnTo>
                    <a:pt x="1460500" y="327025"/>
                  </a:lnTo>
                  <a:lnTo>
                    <a:pt x="1193800" y="228600"/>
                  </a:lnTo>
                  <a:lnTo>
                    <a:pt x="187325" y="228600"/>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white"/>
                </a:solidFill>
              </a:endParaRPr>
            </a:p>
          </p:txBody>
        </p:sp>
        <p:sp>
          <p:nvSpPr>
            <p:cNvPr id="49" name="文本框 48"/>
            <p:cNvSpPr txBox="1"/>
            <p:nvPr/>
          </p:nvSpPr>
          <p:spPr>
            <a:xfrm>
              <a:off x="4674186" y="4010025"/>
              <a:ext cx="246308" cy="287258"/>
            </a:xfrm>
            <a:prstGeom prst="rect">
              <a:avLst/>
            </a:prstGeom>
            <a:noFill/>
          </p:spPr>
          <p:txBody>
            <a:bodyPr wrap="none" rtlCol="0">
              <a:spAutoFit/>
            </a:bodyPr>
            <a:lstStyle/>
            <a:p>
              <a:pPr defTabSz="685732"/>
              <a:endParaRPr lang="zh-CN" altLang="en-US" sz="800" dirty="0">
                <a:solidFill>
                  <a:prstClr val="white"/>
                </a:solidFill>
                <a:latin typeface="微软雅黑" panose="020B0503020204020204" pitchFamily="34" charset="-122"/>
                <a:ea typeface="微软雅黑" panose="020B0503020204020204" pitchFamily="34" charset="-122"/>
              </a:endParaRPr>
            </a:p>
          </p:txBody>
        </p:sp>
      </p:grpSp>
      <p:sp>
        <p:nvSpPr>
          <p:cNvPr id="50" name="椭圆 49"/>
          <p:cNvSpPr/>
          <p:nvPr userDrawn="1"/>
        </p:nvSpPr>
        <p:spPr>
          <a:xfrm>
            <a:off x="1849039" y="2144320"/>
            <a:ext cx="871538" cy="862013"/>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prstClr val="white"/>
              </a:solidFill>
            </a:endParaRPr>
          </a:p>
        </p:txBody>
      </p:sp>
      <p:sp>
        <p:nvSpPr>
          <p:cNvPr id="51" name="椭圆 50"/>
          <p:cNvSpPr/>
          <p:nvPr userDrawn="1"/>
        </p:nvSpPr>
        <p:spPr>
          <a:xfrm>
            <a:off x="1796368" y="2091929"/>
            <a:ext cx="976891" cy="966786"/>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prstClr val="white"/>
              </a:solidFill>
            </a:endParaRPr>
          </a:p>
        </p:txBody>
      </p:sp>
      <p:sp>
        <p:nvSpPr>
          <p:cNvPr id="52" name="椭圆 51"/>
          <p:cNvSpPr/>
          <p:nvPr userDrawn="1"/>
        </p:nvSpPr>
        <p:spPr>
          <a:xfrm>
            <a:off x="1654400" y="1951435"/>
            <a:ext cx="1260816" cy="1247774"/>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prstClr val="white"/>
              </a:solidFill>
            </a:endParaRPr>
          </a:p>
        </p:txBody>
      </p:sp>
      <p:grpSp>
        <p:nvGrpSpPr>
          <p:cNvPr id="53" name="组合 52"/>
          <p:cNvGrpSpPr/>
          <p:nvPr userDrawn="1"/>
        </p:nvGrpSpPr>
        <p:grpSpPr>
          <a:xfrm>
            <a:off x="1716883" y="2007397"/>
            <a:ext cx="1135856" cy="1135856"/>
            <a:chOff x="2295525" y="2682874"/>
            <a:chExt cx="1514475" cy="1514475"/>
          </a:xfrm>
        </p:grpSpPr>
        <p:sp>
          <p:nvSpPr>
            <p:cNvPr id="54" name="空心弧 53"/>
            <p:cNvSpPr/>
            <p:nvPr/>
          </p:nvSpPr>
          <p:spPr>
            <a:xfrm>
              <a:off x="2295525" y="2682874"/>
              <a:ext cx="1514475" cy="1514475"/>
            </a:xfrm>
            <a:prstGeom prst="blockArc">
              <a:avLst>
                <a:gd name="adj1" fmla="val 13840185"/>
                <a:gd name="adj2" fmla="val 18684229"/>
                <a:gd name="adj3" fmla="val 33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55" name="空心弧 54"/>
            <p:cNvSpPr/>
            <p:nvPr/>
          </p:nvSpPr>
          <p:spPr>
            <a:xfrm rot="10800000">
              <a:off x="2295525" y="2682874"/>
              <a:ext cx="1514475" cy="1514475"/>
            </a:xfrm>
            <a:prstGeom prst="blockArc">
              <a:avLst>
                <a:gd name="adj1" fmla="val 13840185"/>
                <a:gd name="adj2" fmla="val 18684229"/>
                <a:gd name="adj3" fmla="val 33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grpSp>
        <p:nvGrpSpPr>
          <p:cNvPr id="56" name="组合 55"/>
          <p:cNvGrpSpPr/>
          <p:nvPr userDrawn="1"/>
        </p:nvGrpSpPr>
        <p:grpSpPr>
          <a:xfrm>
            <a:off x="1431133" y="1721647"/>
            <a:ext cx="1707359" cy="1707359"/>
            <a:chOff x="1908172" y="2295524"/>
            <a:chExt cx="2276478" cy="2276478"/>
          </a:xfrm>
        </p:grpSpPr>
        <p:sp>
          <p:nvSpPr>
            <p:cNvPr id="57" name="空心弧 56"/>
            <p:cNvSpPr/>
            <p:nvPr/>
          </p:nvSpPr>
          <p:spPr>
            <a:xfrm>
              <a:off x="1908172" y="2295524"/>
              <a:ext cx="2276478" cy="2276478"/>
            </a:xfrm>
            <a:prstGeom prst="blockArc">
              <a:avLst>
                <a:gd name="adj1" fmla="val 10850737"/>
                <a:gd name="adj2" fmla="val 15269361"/>
                <a:gd name="adj3" fmla="val 10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58" name="空心弧 57"/>
            <p:cNvSpPr/>
            <p:nvPr/>
          </p:nvSpPr>
          <p:spPr>
            <a:xfrm rot="10800000">
              <a:off x="1908172" y="2295524"/>
              <a:ext cx="2276478" cy="2276478"/>
            </a:xfrm>
            <a:prstGeom prst="blockArc">
              <a:avLst>
                <a:gd name="adj1" fmla="val 10850737"/>
                <a:gd name="adj2" fmla="val 15269361"/>
                <a:gd name="adj3" fmla="val 101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grpSp>
        <p:nvGrpSpPr>
          <p:cNvPr id="59" name="组合 58"/>
          <p:cNvGrpSpPr/>
          <p:nvPr userDrawn="1"/>
        </p:nvGrpSpPr>
        <p:grpSpPr>
          <a:xfrm rot="10800000">
            <a:off x="1587701" y="1878212"/>
            <a:ext cx="1394225" cy="1394223"/>
            <a:chOff x="2116928" y="2504281"/>
            <a:chExt cx="1858967" cy="1858964"/>
          </a:xfrm>
        </p:grpSpPr>
        <p:sp>
          <p:nvSpPr>
            <p:cNvPr id="60" name="空心弧 59"/>
            <p:cNvSpPr/>
            <p:nvPr/>
          </p:nvSpPr>
          <p:spPr>
            <a:xfrm>
              <a:off x="2116932" y="2504282"/>
              <a:ext cx="1858963" cy="1858963"/>
            </a:xfrm>
            <a:prstGeom prst="blockArc">
              <a:avLst>
                <a:gd name="adj1" fmla="val 13840185"/>
                <a:gd name="adj2" fmla="val 18639104"/>
                <a:gd name="adj3" fmla="val 18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61" name="空心弧 60"/>
            <p:cNvSpPr/>
            <p:nvPr/>
          </p:nvSpPr>
          <p:spPr>
            <a:xfrm rot="10800000">
              <a:off x="2116928" y="2504281"/>
              <a:ext cx="1858963" cy="1858963"/>
            </a:xfrm>
            <a:prstGeom prst="blockArc">
              <a:avLst>
                <a:gd name="adj1" fmla="val 13840185"/>
                <a:gd name="adj2" fmla="val 18639104"/>
                <a:gd name="adj3" fmla="val 182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grpSp>
        <p:nvGrpSpPr>
          <p:cNvPr id="62" name="组合 61"/>
          <p:cNvGrpSpPr/>
          <p:nvPr userDrawn="1"/>
        </p:nvGrpSpPr>
        <p:grpSpPr>
          <a:xfrm>
            <a:off x="1457323" y="1747840"/>
            <a:ext cx="1654970" cy="1654970"/>
            <a:chOff x="1943100" y="2330449"/>
            <a:chExt cx="2206626" cy="2206627"/>
          </a:xfrm>
        </p:grpSpPr>
        <p:sp>
          <p:nvSpPr>
            <p:cNvPr id="63" name="空心弧 62"/>
            <p:cNvSpPr/>
            <p:nvPr/>
          </p:nvSpPr>
          <p:spPr>
            <a:xfrm>
              <a:off x="1943100" y="2330450"/>
              <a:ext cx="2206626" cy="2206626"/>
            </a:xfrm>
            <a:prstGeom prst="blockArc">
              <a:avLst>
                <a:gd name="adj1" fmla="val 11399784"/>
                <a:gd name="adj2" fmla="val 14950040"/>
                <a:gd name="adj3" fmla="val 91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64" name="空心弧 63"/>
            <p:cNvSpPr/>
            <p:nvPr/>
          </p:nvSpPr>
          <p:spPr>
            <a:xfrm rot="10800000">
              <a:off x="1943100" y="2330449"/>
              <a:ext cx="2206626" cy="2206626"/>
            </a:xfrm>
            <a:prstGeom prst="blockArc">
              <a:avLst>
                <a:gd name="adj1" fmla="val 11399784"/>
                <a:gd name="adj2" fmla="val 14950040"/>
                <a:gd name="adj3" fmla="val 91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grpSp>
        <p:nvGrpSpPr>
          <p:cNvPr id="65" name="组合 64"/>
          <p:cNvGrpSpPr/>
          <p:nvPr userDrawn="1"/>
        </p:nvGrpSpPr>
        <p:grpSpPr>
          <a:xfrm>
            <a:off x="1404938" y="1695454"/>
            <a:ext cx="1759745" cy="1759745"/>
            <a:chOff x="1873246" y="2260600"/>
            <a:chExt cx="2346326" cy="2346326"/>
          </a:xfrm>
        </p:grpSpPr>
        <p:sp>
          <p:nvSpPr>
            <p:cNvPr id="66" name="空心弧 65"/>
            <p:cNvSpPr/>
            <p:nvPr/>
          </p:nvSpPr>
          <p:spPr>
            <a:xfrm>
              <a:off x="1873246" y="2260600"/>
              <a:ext cx="2346326" cy="2346326"/>
            </a:xfrm>
            <a:prstGeom prst="blockArc">
              <a:avLst>
                <a:gd name="adj1" fmla="val 12184043"/>
                <a:gd name="adj2" fmla="val 14347839"/>
                <a:gd name="adj3" fmla="val 99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67" name="空心弧 66"/>
            <p:cNvSpPr/>
            <p:nvPr/>
          </p:nvSpPr>
          <p:spPr>
            <a:xfrm rot="10800000">
              <a:off x="1873246" y="2260600"/>
              <a:ext cx="2346326" cy="2346326"/>
            </a:xfrm>
            <a:prstGeom prst="blockArc">
              <a:avLst>
                <a:gd name="adj1" fmla="val 12184043"/>
                <a:gd name="adj2" fmla="val 14347839"/>
                <a:gd name="adj3" fmla="val 9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grpSp>
        <p:nvGrpSpPr>
          <p:cNvPr id="68" name="组合 67"/>
          <p:cNvGrpSpPr/>
          <p:nvPr userDrawn="1"/>
        </p:nvGrpSpPr>
        <p:grpSpPr>
          <a:xfrm>
            <a:off x="1378741" y="1669256"/>
            <a:ext cx="1812132" cy="1812132"/>
            <a:chOff x="1838321" y="2225675"/>
            <a:chExt cx="2416176" cy="2416176"/>
          </a:xfrm>
        </p:grpSpPr>
        <p:sp>
          <p:nvSpPr>
            <p:cNvPr id="69" name="空心弧 68"/>
            <p:cNvSpPr/>
            <p:nvPr/>
          </p:nvSpPr>
          <p:spPr>
            <a:xfrm>
              <a:off x="1838321" y="2225675"/>
              <a:ext cx="2416176" cy="2416176"/>
            </a:xfrm>
            <a:prstGeom prst="blockArc">
              <a:avLst>
                <a:gd name="adj1" fmla="val 11889395"/>
                <a:gd name="adj2" fmla="val 14347839"/>
                <a:gd name="adj3" fmla="val 99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sp>
          <p:nvSpPr>
            <p:cNvPr id="70" name="空心弧 69"/>
            <p:cNvSpPr/>
            <p:nvPr/>
          </p:nvSpPr>
          <p:spPr>
            <a:xfrm rot="10800000">
              <a:off x="1838321" y="2225675"/>
              <a:ext cx="2416176" cy="2416176"/>
            </a:xfrm>
            <a:prstGeom prst="blockArc">
              <a:avLst>
                <a:gd name="adj1" fmla="val 11889395"/>
                <a:gd name="adj2" fmla="val 14347839"/>
                <a:gd name="adj3" fmla="val 9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sp>
        <p:nvSpPr>
          <p:cNvPr id="71" name="椭圆 70"/>
          <p:cNvSpPr/>
          <p:nvPr userDrawn="1"/>
        </p:nvSpPr>
        <p:spPr>
          <a:xfrm>
            <a:off x="1555255" y="2717606"/>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prstClr val="white"/>
              </a:solidFill>
            </a:endParaRPr>
          </a:p>
        </p:txBody>
      </p:sp>
      <p:sp>
        <p:nvSpPr>
          <p:cNvPr id="72" name="椭圆 71"/>
          <p:cNvSpPr/>
          <p:nvPr userDrawn="1"/>
        </p:nvSpPr>
        <p:spPr>
          <a:xfrm>
            <a:off x="1635626" y="2936681"/>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prstClr val="white"/>
              </a:solidFill>
            </a:endParaRPr>
          </a:p>
        </p:txBody>
      </p:sp>
      <p:sp>
        <p:nvSpPr>
          <p:cNvPr id="73" name="椭圆 72"/>
          <p:cNvSpPr/>
          <p:nvPr userDrawn="1"/>
        </p:nvSpPr>
        <p:spPr>
          <a:xfrm>
            <a:off x="1792788" y="3102179"/>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prstClr val="white"/>
              </a:solidFill>
            </a:endParaRPr>
          </a:p>
        </p:txBody>
      </p:sp>
      <p:sp>
        <p:nvSpPr>
          <p:cNvPr id="74" name="椭圆 73"/>
          <p:cNvSpPr/>
          <p:nvPr userDrawn="1"/>
        </p:nvSpPr>
        <p:spPr>
          <a:xfrm>
            <a:off x="1988051" y="3219754"/>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prstClr val="white"/>
              </a:solidFill>
            </a:endParaRPr>
          </a:p>
        </p:txBody>
      </p:sp>
      <p:sp>
        <p:nvSpPr>
          <p:cNvPr id="75" name="椭圆 74"/>
          <p:cNvSpPr/>
          <p:nvPr userDrawn="1"/>
        </p:nvSpPr>
        <p:spPr>
          <a:xfrm>
            <a:off x="2207126" y="3272438"/>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prstClr val="white"/>
              </a:solidFill>
            </a:endParaRPr>
          </a:p>
        </p:txBody>
      </p:sp>
      <p:sp>
        <p:nvSpPr>
          <p:cNvPr id="76" name="椭圆 75"/>
          <p:cNvSpPr/>
          <p:nvPr userDrawn="1"/>
        </p:nvSpPr>
        <p:spPr>
          <a:xfrm>
            <a:off x="2440637" y="3251899"/>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prstClr val="white"/>
              </a:solidFill>
            </a:endParaRPr>
          </a:p>
        </p:txBody>
      </p:sp>
      <p:sp>
        <p:nvSpPr>
          <p:cNvPr id="77" name="椭圆 76"/>
          <p:cNvSpPr/>
          <p:nvPr userDrawn="1"/>
        </p:nvSpPr>
        <p:spPr>
          <a:xfrm>
            <a:off x="2654950" y="3165580"/>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prstClr val="white"/>
              </a:solidFill>
            </a:endParaRPr>
          </a:p>
        </p:txBody>
      </p:sp>
      <p:grpSp>
        <p:nvGrpSpPr>
          <p:cNvPr id="78" name="组合 77"/>
          <p:cNvGrpSpPr/>
          <p:nvPr userDrawn="1"/>
        </p:nvGrpSpPr>
        <p:grpSpPr>
          <a:xfrm>
            <a:off x="1661541" y="1953226"/>
            <a:ext cx="1246606" cy="1251331"/>
            <a:chOff x="5256132" y="2592054"/>
            <a:chExt cx="1679735" cy="1686101"/>
          </a:xfrm>
        </p:grpSpPr>
        <p:cxnSp>
          <p:nvCxnSpPr>
            <p:cNvPr id="79" name="直接连接符 78"/>
            <p:cNvCxnSpPr/>
            <p:nvPr/>
          </p:nvCxnSpPr>
          <p:spPr>
            <a:xfrm>
              <a:off x="6096000" y="25984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096000" y="423910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5400000">
              <a:off x="6916341" y="340947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5400000">
              <a:off x="5275659" y="340947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2700000">
              <a:off x="6676070" y="28294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2700000">
              <a:off x="5515932" y="398954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8100000">
              <a:off x="6682637" y="398297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8100000">
              <a:off x="5522499" y="28228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900000">
              <a:off x="6307118" y="262157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00000">
              <a:off x="5882478" y="420634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6300000">
              <a:off x="6889591" y="36173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6300000">
              <a:off x="5304813" y="319266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3600000">
              <a:off x="6807639" y="299481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3600000">
              <a:off x="5386767" y="381515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9000000">
              <a:off x="6515417" y="411078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9000000">
              <a:off x="5695076" y="26899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20700000">
              <a:off x="5884882" y="262157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20700000">
              <a:off x="6309522" y="420634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4500000">
              <a:off x="6887187" y="319266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4500000">
              <a:off x="5302409" y="361730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800000">
              <a:off x="6504970" y="269455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800000">
              <a:off x="5684629" y="411542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7200000">
              <a:off x="6809878" y="380711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7200000">
              <a:off x="5389006" y="298677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458120">
              <a:off x="6204071" y="26033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458120">
              <a:off x="5986077" y="422944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5858120">
              <a:off x="6909376" y="351616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5858120">
              <a:off x="5283240" y="329817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3158120">
              <a:off x="6748307" y="290931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3158120">
              <a:off x="5444311" y="390502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8558120">
              <a:off x="6601543" y="405353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8558120">
              <a:off x="5605837" y="27495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358120">
              <a:off x="6410242" y="26543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358120">
              <a:off x="5778802" y="416861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6758120">
              <a:off x="6855249" y="371860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6758120">
              <a:off x="5340943" y="308716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4058120">
              <a:off x="6856733" y="309074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4058120">
              <a:off x="5339461" y="37150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9458120">
              <a:off x="6418825" y="415799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9458120">
              <a:off x="5794545" y="264071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21158120">
              <a:off x="5991749" y="259820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21158120">
              <a:off x="6202059" y="422535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4958120">
              <a:off x="6909288" y="329741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4958120">
              <a:off x="5282140" y="350772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2258120">
              <a:off x="6596643" y="275292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2258120">
              <a:off x="5594787" y="40522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7658120">
              <a:off x="6751025" y="389614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7658120">
              <a:off x="5451747" y="28942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218947">
              <a:off x="6147693" y="25989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218947">
              <a:off x="6043271" y="423626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5618947">
              <a:off x="6914751" y="34605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5618947">
              <a:off x="5277395" y="33561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2918947">
              <a:off x="6711887" y="286634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2918947">
              <a:off x="5480263" y="395028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8318947">
              <a:off x="6645020" y="401799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8318947">
              <a:off x="5561072" y="278636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118947">
              <a:off x="6356911" y="263544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118947">
              <a:off x="5832267" y="418998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6518947">
              <a:off x="6874828" y="36662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6518947">
              <a:off x="5320290" y="314159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3818947">
              <a:off x="6832661" y="303979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3818947">
              <a:off x="5362459" y="37680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9218947">
              <a:off x="6470004" y="413489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9218947">
              <a:off x="5741760" y="266469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20918947">
              <a:off x="5935531" y="260857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20918947">
              <a:off x="6258445" y="421716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4718947">
              <a:off x="6899455" y="32423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4718947">
              <a:off x="5290865" y="35652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2018947">
              <a:off x="6549716" y="272087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2018947">
              <a:off x="5640606" y="408665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7418947">
              <a:off x="6783197" y="385058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7418947">
              <a:off x="5417417" y="294147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677067">
              <a:off x="6255235" y="261066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677067">
              <a:off x="5934187" y="42196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6077067">
              <a:off x="6901010" y="356656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6077067">
              <a:off x="5292046" y="324551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3377067">
              <a:off x="6778893" y="295069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3377067">
              <a:off x="5414167" y="38613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8777067">
              <a:off x="6559602" y="408324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8777067">
              <a:off x="5648908" y="27185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1577067">
              <a:off x="6457742" y="267467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1577067">
              <a:off x="5731202" y="414572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6977067">
              <a:off x="6834107" y="376514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6977067">
              <a:off x="5363061" y="303860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4277067">
              <a:off x="6875549" y="313865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4277067">
              <a:off x="5321621" y="366509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9677067">
              <a:off x="6370604" y="417585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rot="9677067">
              <a:off x="5844158" y="262193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rot="21377067">
              <a:off x="6043668" y="259205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rot="21377067">
              <a:off x="6149990" y="422928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rot="5177067">
              <a:off x="6914844" y="334824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rot="5177067">
              <a:off x="5277610" y="345456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rot="2477067">
              <a:off x="6637487" y="278496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rot="2477067">
              <a:off x="5554969" y="401784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rot="7877067">
              <a:off x="6718795" y="39356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rot="7877067">
              <a:off x="5485915" y="285316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75" name="组合 174"/>
          <p:cNvGrpSpPr/>
          <p:nvPr userDrawn="1"/>
        </p:nvGrpSpPr>
        <p:grpSpPr>
          <a:xfrm rot="5400000">
            <a:off x="1472565" y="1762709"/>
            <a:ext cx="1623298" cy="1623298"/>
            <a:chOff x="2035605" y="2407443"/>
            <a:chExt cx="2164397" cy="2164397"/>
          </a:xfrm>
        </p:grpSpPr>
        <p:cxnSp>
          <p:nvCxnSpPr>
            <p:cNvPr id="176" name="直接连接符 175"/>
            <p:cNvCxnSpPr/>
            <p:nvPr/>
          </p:nvCxnSpPr>
          <p:spPr>
            <a:xfrm flipH="1">
              <a:off x="3115426" y="2407443"/>
              <a:ext cx="4756" cy="528639"/>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3115426" y="4043201"/>
              <a:ext cx="4756" cy="528639"/>
            </a:xfrm>
            <a:prstGeom prst="line">
              <a:avLst/>
            </a:prstGeom>
            <a:ln w="12700">
              <a:no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rot="5400000" flipH="1">
              <a:off x="3933305" y="3225322"/>
              <a:ext cx="4756" cy="528639"/>
            </a:xfrm>
            <a:prstGeom prst="line">
              <a:avLst/>
            </a:prstGeom>
            <a:ln w="12700">
              <a:no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rot="5400000" flipH="1">
              <a:off x="2297547" y="3225322"/>
              <a:ext cx="4756" cy="528639"/>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80" name="组合 179"/>
          <p:cNvGrpSpPr/>
          <p:nvPr userDrawn="1"/>
        </p:nvGrpSpPr>
        <p:grpSpPr>
          <a:xfrm>
            <a:off x="1881784" y="2171929"/>
            <a:ext cx="804863" cy="804863"/>
            <a:chOff x="2509040" y="2895900"/>
            <a:chExt cx="1073150" cy="1073150"/>
          </a:xfrm>
        </p:grpSpPr>
        <p:sp>
          <p:nvSpPr>
            <p:cNvPr id="181" name="椭圆 180"/>
            <p:cNvSpPr/>
            <p:nvPr/>
          </p:nvSpPr>
          <p:spPr>
            <a:xfrm>
              <a:off x="2509040" y="2895900"/>
              <a:ext cx="1073150" cy="1073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white"/>
                </a:solidFill>
              </a:endParaRPr>
            </a:p>
          </p:txBody>
        </p:sp>
        <p:sp>
          <p:nvSpPr>
            <p:cNvPr id="182" name="空心弧 181"/>
            <p:cNvSpPr/>
            <p:nvPr/>
          </p:nvSpPr>
          <p:spPr>
            <a:xfrm>
              <a:off x="2516190" y="2903050"/>
              <a:ext cx="1058850" cy="1058850"/>
            </a:xfrm>
            <a:prstGeom prst="blockArc">
              <a:avLst>
                <a:gd name="adj1" fmla="val 10800000"/>
                <a:gd name="adj2" fmla="val 17537405"/>
                <a:gd name="adj3" fmla="val 18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32"/>
              <a:endParaRPr lang="zh-CN" altLang="en-US">
                <a:solidFill>
                  <a:prstClr val="black"/>
                </a:solidFill>
              </a:endParaRPr>
            </a:p>
          </p:txBody>
        </p:sp>
      </p:grpSp>
      <p:pic>
        <p:nvPicPr>
          <p:cNvPr id="183"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9698831" y="-814388"/>
            <a:ext cx="457200" cy="457200"/>
          </a:xfrm>
          <a:prstGeom prst="rect">
            <a:avLst/>
          </a:prstGeom>
        </p:spPr>
      </p:pic>
      <p:pic>
        <p:nvPicPr>
          <p:cNvPr id="184"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10327481" y="-814388"/>
            <a:ext cx="457200" cy="457200"/>
          </a:xfrm>
          <a:prstGeom prst="rect">
            <a:avLst/>
          </a:prstGeom>
        </p:spPr>
      </p:pic>
    </p:spTree>
    <p:extLst>
      <p:ext uri="{BB962C8B-B14F-4D97-AF65-F5344CB8AC3E}">
        <p14:creationId xmlns:p14="http://schemas.microsoft.com/office/powerpoint/2010/main" val="135882115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50"/>
                                  </p:stCondLst>
                                  <p:childTnLst>
                                    <p:set>
                                      <p:cBhvr>
                                        <p:cTn id="10" dur="1" fill="hold">
                                          <p:stCondLst>
                                            <p:cond delay="0"/>
                                          </p:stCondLst>
                                        </p:cTn>
                                        <p:tgtEl>
                                          <p:spTgt spid="50"/>
                                        </p:tgtEl>
                                        <p:attrNameLst>
                                          <p:attrName>style.visibility</p:attrName>
                                        </p:attrNameLst>
                                      </p:cBhvr>
                                      <p:to>
                                        <p:strVal val="visible"/>
                                      </p:to>
                                    </p:set>
                                    <p:anim calcmode="lin" valueType="num">
                                      <p:cBhvr>
                                        <p:cTn id="11" dur="500" fill="hold"/>
                                        <p:tgtEl>
                                          <p:spTgt spid="50"/>
                                        </p:tgtEl>
                                        <p:attrNameLst>
                                          <p:attrName>ppt_w</p:attrName>
                                        </p:attrNameLst>
                                      </p:cBhvr>
                                      <p:tavLst>
                                        <p:tav tm="0">
                                          <p:val>
                                            <p:fltVal val="0"/>
                                          </p:val>
                                        </p:tav>
                                        <p:tav tm="100000">
                                          <p:val>
                                            <p:strVal val="#ppt_w"/>
                                          </p:val>
                                        </p:tav>
                                      </p:tavLst>
                                    </p:anim>
                                    <p:anim calcmode="lin" valueType="num">
                                      <p:cBhvr>
                                        <p:cTn id="12" dur="500" fill="hold"/>
                                        <p:tgtEl>
                                          <p:spTgt spid="50"/>
                                        </p:tgtEl>
                                        <p:attrNameLst>
                                          <p:attrName>ppt_h</p:attrName>
                                        </p:attrNameLst>
                                      </p:cBhvr>
                                      <p:tavLst>
                                        <p:tav tm="0">
                                          <p:val>
                                            <p:fltVal val="0"/>
                                          </p:val>
                                        </p:tav>
                                        <p:tav tm="100000">
                                          <p:val>
                                            <p:strVal val="#ppt_h"/>
                                          </p:val>
                                        </p:tav>
                                      </p:tavLst>
                                    </p:anim>
                                  </p:childTnLst>
                                </p:cTn>
                              </p:par>
                              <p:par>
                                <p:cTn id="13" presetID="10" presetClass="entr" presetSubtype="0" fill="hold" nodeType="withEffect">
                                  <p:stCondLst>
                                    <p:cond delay="50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childTnLst>
                                </p:cTn>
                              </p:par>
                              <p:par>
                                <p:cTn id="16" presetID="23" presetClass="entr" presetSubtype="288" fill="hold" nodeType="withEffect">
                                  <p:stCondLst>
                                    <p:cond delay="500"/>
                                  </p:stCondLst>
                                  <p:childTnLst>
                                    <p:set>
                                      <p:cBhvr>
                                        <p:cTn id="17" dur="1" fill="hold">
                                          <p:stCondLst>
                                            <p:cond delay="0"/>
                                          </p:stCondLst>
                                        </p:cTn>
                                        <p:tgtEl>
                                          <p:spTgt spid="53"/>
                                        </p:tgtEl>
                                        <p:attrNameLst>
                                          <p:attrName>style.visibility</p:attrName>
                                        </p:attrNameLst>
                                      </p:cBhvr>
                                      <p:to>
                                        <p:strVal val="visible"/>
                                      </p:to>
                                    </p:set>
                                    <p:anim calcmode="lin" valueType="num">
                                      <p:cBhvr>
                                        <p:cTn id="18" dur="500" fill="hold"/>
                                        <p:tgtEl>
                                          <p:spTgt spid="53"/>
                                        </p:tgtEl>
                                        <p:attrNameLst>
                                          <p:attrName>ppt_w</p:attrName>
                                        </p:attrNameLst>
                                      </p:cBhvr>
                                      <p:tavLst>
                                        <p:tav tm="0">
                                          <p:val>
                                            <p:strVal val="4/3*#ppt_w"/>
                                          </p:val>
                                        </p:tav>
                                        <p:tav tm="100000">
                                          <p:val>
                                            <p:strVal val="#ppt_w"/>
                                          </p:val>
                                        </p:tav>
                                      </p:tavLst>
                                    </p:anim>
                                    <p:anim calcmode="lin" valueType="num">
                                      <p:cBhvr>
                                        <p:cTn id="19" dur="500" fill="hold"/>
                                        <p:tgtEl>
                                          <p:spTgt spid="53"/>
                                        </p:tgtEl>
                                        <p:attrNameLst>
                                          <p:attrName>ppt_h</p:attrName>
                                        </p:attrNameLst>
                                      </p:cBhvr>
                                      <p:tavLst>
                                        <p:tav tm="0">
                                          <p:val>
                                            <p:strVal val="4/3*#ppt_h"/>
                                          </p:val>
                                        </p:tav>
                                        <p:tav tm="100000">
                                          <p:val>
                                            <p:strVal val="#ppt_h"/>
                                          </p:val>
                                        </p:tav>
                                      </p:tavLst>
                                    </p:anim>
                                  </p:childTnLst>
                                </p:cTn>
                              </p:par>
                              <p:par>
                                <p:cTn id="20" presetID="8" presetClass="emph" presetSubtype="0" fill="hold" nodeType="withEffect">
                                  <p:stCondLst>
                                    <p:cond delay="2500"/>
                                  </p:stCondLst>
                                  <p:childTnLst>
                                    <p:animRot by="-5400000">
                                      <p:cBhvr>
                                        <p:cTn id="21" dur="500" fill="hold"/>
                                        <p:tgtEl>
                                          <p:spTgt spid="53"/>
                                        </p:tgtEl>
                                        <p:attrNameLst>
                                          <p:attrName>r</p:attrName>
                                        </p:attrNameLst>
                                      </p:cBhvr>
                                    </p:animRot>
                                  </p:childTnLst>
                                </p:cTn>
                              </p:par>
                              <p:par>
                                <p:cTn id="22" presetID="10" presetClass="entr" presetSubtype="0" fill="hold" nodeType="withEffect">
                                  <p:stCondLst>
                                    <p:cond delay="500"/>
                                  </p:stCondLst>
                                  <p:childTnLst>
                                    <p:set>
                                      <p:cBhvr>
                                        <p:cTn id="23" dur="1" fill="hold">
                                          <p:stCondLst>
                                            <p:cond delay="0"/>
                                          </p:stCondLst>
                                        </p:cTn>
                                        <p:tgtEl>
                                          <p:spTgt spid="78"/>
                                        </p:tgtEl>
                                        <p:attrNameLst>
                                          <p:attrName>style.visibility</p:attrName>
                                        </p:attrNameLst>
                                      </p:cBhvr>
                                      <p:to>
                                        <p:strVal val="visible"/>
                                      </p:to>
                                    </p:set>
                                    <p:animEffect transition="in" filter="fade">
                                      <p:cBhvr>
                                        <p:cTn id="24" dur="500"/>
                                        <p:tgtEl>
                                          <p:spTgt spid="78"/>
                                        </p:tgtEl>
                                      </p:cBhvr>
                                    </p:animEffect>
                                  </p:childTnLst>
                                </p:cTn>
                              </p:par>
                              <p:par>
                                <p:cTn id="25" presetID="23" presetClass="entr" presetSubtype="288" fill="hold" nodeType="withEffect">
                                  <p:stCondLst>
                                    <p:cond delay="500"/>
                                  </p:stCondLst>
                                  <p:childTnLst>
                                    <p:set>
                                      <p:cBhvr>
                                        <p:cTn id="26" dur="1" fill="hold">
                                          <p:stCondLst>
                                            <p:cond delay="0"/>
                                          </p:stCondLst>
                                        </p:cTn>
                                        <p:tgtEl>
                                          <p:spTgt spid="78"/>
                                        </p:tgtEl>
                                        <p:attrNameLst>
                                          <p:attrName>style.visibility</p:attrName>
                                        </p:attrNameLst>
                                      </p:cBhvr>
                                      <p:to>
                                        <p:strVal val="visible"/>
                                      </p:to>
                                    </p:set>
                                    <p:anim calcmode="lin" valueType="num">
                                      <p:cBhvr>
                                        <p:cTn id="27" dur="500" fill="hold"/>
                                        <p:tgtEl>
                                          <p:spTgt spid="78"/>
                                        </p:tgtEl>
                                        <p:attrNameLst>
                                          <p:attrName>ppt_w</p:attrName>
                                        </p:attrNameLst>
                                      </p:cBhvr>
                                      <p:tavLst>
                                        <p:tav tm="0">
                                          <p:val>
                                            <p:strVal val="4/3*#ppt_w"/>
                                          </p:val>
                                        </p:tav>
                                        <p:tav tm="100000">
                                          <p:val>
                                            <p:strVal val="#ppt_w"/>
                                          </p:val>
                                        </p:tav>
                                      </p:tavLst>
                                    </p:anim>
                                    <p:anim calcmode="lin" valueType="num">
                                      <p:cBhvr>
                                        <p:cTn id="28" dur="500" fill="hold"/>
                                        <p:tgtEl>
                                          <p:spTgt spid="78"/>
                                        </p:tgtEl>
                                        <p:attrNameLst>
                                          <p:attrName>ppt_h</p:attrName>
                                        </p:attrNameLst>
                                      </p:cBhvr>
                                      <p:tavLst>
                                        <p:tav tm="0">
                                          <p:val>
                                            <p:strVal val="4/3*#ppt_h"/>
                                          </p:val>
                                        </p:tav>
                                        <p:tav tm="100000">
                                          <p:val>
                                            <p:strVal val="#ppt_h"/>
                                          </p:val>
                                        </p:tav>
                                      </p:tavLst>
                                    </p:anim>
                                  </p:childTnLst>
                                </p:cTn>
                              </p:par>
                              <p:par>
                                <p:cTn id="29" presetID="10" presetClass="entr" presetSubtype="0" fill="hold" nodeType="withEffect">
                                  <p:stCondLst>
                                    <p:cond delay="1000"/>
                                  </p:stCondLst>
                                  <p:childTnLst>
                                    <p:set>
                                      <p:cBhvr>
                                        <p:cTn id="30" dur="1" fill="hold">
                                          <p:stCondLst>
                                            <p:cond delay="0"/>
                                          </p:stCondLst>
                                        </p:cTn>
                                        <p:tgtEl>
                                          <p:spTgt spid="175"/>
                                        </p:tgtEl>
                                        <p:attrNameLst>
                                          <p:attrName>style.visibility</p:attrName>
                                        </p:attrNameLst>
                                      </p:cBhvr>
                                      <p:to>
                                        <p:strVal val="visible"/>
                                      </p:to>
                                    </p:set>
                                    <p:animEffect transition="in" filter="fade">
                                      <p:cBhvr>
                                        <p:cTn id="31" dur="1000"/>
                                        <p:tgtEl>
                                          <p:spTgt spid="175"/>
                                        </p:tgtEl>
                                      </p:cBhvr>
                                    </p:animEffect>
                                  </p:childTnLst>
                                </p:cTn>
                              </p:par>
                              <p:par>
                                <p:cTn id="32" presetID="8" presetClass="emph" presetSubtype="0" fill="hold" nodeType="withEffect">
                                  <p:stCondLst>
                                    <p:cond delay="1000"/>
                                  </p:stCondLst>
                                  <p:childTnLst>
                                    <p:animRot by="-5400000">
                                      <p:cBhvr>
                                        <p:cTn id="33" dur="1000" fill="hold"/>
                                        <p:tgtEl>
                                          <p:spTgt spid="175"/>
                                        </p:tgtEl>
                                        <p:attrNameLst>
                                          <p:attrName>r</p:attrName>
                                        </p:attrNameLst>
                                      </p:cBhvr>
                                    </p:animRot>
                                  </p:childTnLst>
                                </p:cTn>
                              </p:par>
                              <p:par>
                                <p:cTn id="34" presetID="10" presetClass="entr" presetSubtype="0" fill="hold" grpId="1" nodeType="withEffect">
                                  <p:stCondLst>
                                    <p:cond delay="100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500"/>
                                        <p:tgtEl>
                                          <p:spTgt spid="50"/>
                                        </p:tgtEl>
                                      </p:cBhvr>
                                    </p:animEffect>
                                  </p:childTnLst>
                                </p:cTn>
                              </p:par>
                              <p:par>
                                <p:cTn id="37" presetID="10" presetClass="entr" presetSubtype="0" fill="hold" nodeType="withEffect">
                                  <p:stCondLst>
                                    <p:cond delay="1000"/>
                                  </p:stCondLst>
                                  <p:childTnLst>
                                    <p:set>
                                      <p:cBhvr>
                                        <p:cTn id="38" dur="1" fill="hold">
                                          <p:stCondLst>
                                            <p:cond delay="0"/>
                                          </p:stCondLst>
                                        </p:cTn>
                                        <p:tgtEl>
                                          <p:spTgt spid="180"/>
                                        </p:tgtEl>
                                        <p:attrNameLst>
                                          <p:attrName>style.visibility</p:attrName>
                                        </p:attrNameLst>
                                      </p:cBhvr>
                                      <p:to>
                                        <p:strVal val="visible"/>
                                      </p:to>
                                    </p:set>
                                    <p:animEffect transition="in" filter="fade">
                                      <p:cBhvr>
                                        <p:cTn id="39" dur="2000"/>
                                        <p:tgtEl>
                                          <p:spTgt spid="180"/>
                                        </p:tgtEl>
                                      </p:cBhvr>
                                    </p:animEffect>
                                  </p:childTnLst>
                                </p:cTn>
                              </p:par>
                              <p:par>
                                <p:cTn id="40" presetID="8" presetClass="emph" presetSubtype="0" fill="hold" nodeType="withEffect">
                                  <p:stCondLst>
                                    <p:cond delay="1000"/>
                                  </p:stCondLst>
                                  <p:childTnLst>
                                    <p:animRot by="16200000">
                                      <p:cBhvr>
                                        <p:cTn id="41" dur="5500" fill="hold"/>
                                        <p:tgtEl>
                                          <p:spTgt spid="180"/>
                                        </p:tgtEl>
                                        <p:attrNameLst>
                                          <p:attrName>r</p:attrName>
                                        </p:attrNameLst>
                                      </p:cBhvr>
                                    </p:animRot>
                                  </p:childTnLst>
                                </p:cTn>
                              </p:par>
                              <p:par>
                                <p:cTn id="42" presetID="10" presetClass="entr" presetSubtype="0" fill="hold" nodeType="withEffect">
                                  <p:stCondLst>
                                    <p:cond delay="1800"/>
                                  </p:stCondLst>
                                  <p:childTnLst>
                                    <p:set>
                                      <p:cBhvr>
                                        <p:cTn id="43" dur="1" fill="hold">
                                          <p:stCondLst>
                                            <p:cond delay="0"/>
                                          </p:stCondLst>
                                        </p:cTn>
                                        <p:tgtEl>
                                          <p:spTgt spid="62"/>
                                        </p:tgtEl>
                                        <p:attrNameLst>
                                          <p:attrName>style.visibility</p:attrName>
                                        </p:attrNameLst>
                                      </p:cBhvr>
                                      <p:to>
                                        <p:strVal val="visible"/>
                                      </p:to>
                                    </p:set>
                                    <p:animEffect transition="in" filter="fade">
                                      <p:cBhvr>
                                        <p:cTn id="44" dur="500"/>
                                        <p:tgtEl>
                                          <p:spTgt spid="62"/>
                                        </p:tgtEl>
                                      </p:cBhvr>
                                    </p:animEffect>
                                  </p:childTnLst>
                                </p:cTn>
                              </p:par>
                              <p:par>
                                <p:cTn id="45" presetID="23" presetClass="entr" presetSubtype="288" fill="hold" nodeType="withEffect">
                                  <p:stCondLst>
                                    <p:cond delay="1800"/>
                                  </p:stCondLst>
                                  <p:childTnLst>
                                    <p:set>
                                      <p:cBhvr>
                                        <p:cTn id="46" dur="1" fill="hold">
                                          <p:stCondLst>
                                            <p:cond delay="0"/>
                                          </p:stCondLst>
                                        </p:cTn>
                                        <p:tgtEl>
                                          <p:spTgt spid="62"/>
                                        </p:tgtEl>
                                        <p:attrNameLst>
                                          <p:attrName>style.visibility</p:attrName>
                                        </p:attrNameLst>
                                      </p:cBhvr>
                                      <p:to>
                                        <p:strVal val="visible"/>
                                      </p:to>
                                    </p:set>
                                    <p:anim calcmode="lin" valueType="num">
                                      <p:cBhvr>
                                        <p:cTn id="47" dur="500" fill="hold"/>
                                        <p:tgtEl>
                                          <p:spTgt spid="62"/>
                                        </p:tgtEl>
                                        <p:attrNameLst>
                                          <p:attrName>ppt_w</p:attrName>
                                        </p:attrNameLst>
                                      </p:cBhvr>
                                      <p:tavLst>
                                        <p:tav tm="0">
                                          <p:val>
                                            <p:strVal val="4/3*#ppt_w"/>
                                          </p:val>
                                        </p:tav>
                                        <p:tav tm="100000">
                                          <p:val>
                                            <p:strVal val="#ppt_w"/>
                                          </p:val>
                                        </p:tav>
                                      </p:tavLst>
                                    </p:anim>
                                    <p:anim calcmode="lin" valueType="num">
                                      <p:cBhvr>
                                        <p:cTn id="48" dur="500" fill="hold"/>
                                        <p:tgtEl>
                                          <p:spTgt spid="62"/>
                                        </p:tgtEl>
                                        <p:attrNameLst>
                                          <p:attrName>ppt_h</p:attrName>
                                        </p:attrNameLst>
                                      </p:cBhvr>
                                      <p:tavLst>
                                        <p:tav tm="0">
                                          <p:val>
                                            <p:strVal val="4/3*#ppt_h"/>
                                          </p:val>
                                        </p:tav>
                                        <p:tav tm="100000">
                                          <p:val>
                                            <p:strVal val="#ppt_h"/>
                                          </p:val>
                                        </p:tav>
                                      </p:tavLst>
                                    </p:anim>
                                  </p:childTnLst>
                                </p:cTn>
                              </p:par>
                              <p:par>
                                <p:cTn id="49" presetID="8" presetClass="emph" presetSubtype="0" fill="hold" nodeType="withEffect">
                                  <p:stCondLst>
                                    <p:cond delay="2250"/>
                                  </p:stCondLst>
                                  <p:childTnLst>
                                    <p:animRot by="600000">
                                      <p:cBhvr>
                                        <p:cTn id="50" dur="4250" fill="hold"/>
                                        <p:tgtEl>
                                          <p:spTgt spid="62"/>
                                        </p:tgtEl>
                                        <p:attrNameLst>
                                          <p:attrName>r</p:attrName>
                                        </p:attrNameLst>
                                      </p:cBhvr>
                                    </p:animRot>
                                  </p:childTnLst>
                                </p:cTn>
                              </p:par>
                              <p:par>
                                <p:cTn id="51" presetID="10" presetClass="entr" presetSubtype="0" fill="hold" nodeType="withEffect">
                                  <p:stCondLst>
                                    <p:cond delay="200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par>
                                <p:cTn id="54" presetID="23" presetClass="entr" presetSubtype="288" fill="hold" nodeType="withEffect">
                                  <p:stCondLst>
                                    <p:cond delay="2000"/>
                                  </p:stCondLst>
                                  <p:childTnLst>
                                    <p:set>
                                      <p:cBhvr>
                                        <p:cTn id="55" dur="1" fill="hold">
                                          <p:stCondLst>
                                            <p:cond delay="0"/>
                                          </p:stCondLst>
                                        </p:cTn>
                                        <p:tgtEl>
                                          <p:spTgt spid="56"/>
                                        </p:tgtEl>
                                        <p:attrNameLst>
                                          <p:attrName>style.visibility</p:attrName>
                                        </p:attrNameLst>
                                      </p:cBhvr>
                                      <p:to>
                                        <p:strVal val="visible"/>
                                      </p:to>
                                    </p:set>
                                    <p:anim calcmode="lin" valueType="num">
                                      <p:cBhvr>
                                        <p:cTn id="56" dur="500" fill="hold"/>
                                        <p:tgtEl>
                                          <p:spTgt spid="56"/>
                                        </p:tgtEl>
                                        <p:attrNameLst>
                                          <p:attrName>ppt_w</p:attrName>
                                        </p:attrNameLst>
                                      </p:cBhvr>
                                      <p:tavLst>
                                        <p:tav tm="0">
                                          <p:val>
                                            <p:strVal val="4/3*#ppt_w"/>
                                          </p:val>
                                        </p:tav>
                                        <p:tav tm="100000">
                                          <p:val>
                                            <p:strVal val="#ppt_w"/>
                                          </p:val>
                                        </p:tav>
                                      </p:tavLst>
                                    </p:anim>
                                    <p:anim calcmode="lin" valueType="num">
                                      <p:cBhvr>
                                        <p:cTn id="57" dur="500" fill="hold"/>
                                        <p:tgtEl>
                                          <p:spTgt spid="56"/>
                                        </p:tgtEl>
                                        <p:attrNameLst>
                                          <p:attrName>ppt_h</p:attrName>
                                        </p:attrNameLst>
                                      </p:cBhvr>
                                      <p:tavLst>
                                        <p:tav tm="0">
                                          <p:val>
                                            <p:strVal val="4/3*#ppt_h"/>
                                          </p:val>
                                        </p:tav>
                                        <p:tav tm="100000">
                                          <p:val>
                                            <p:strVal val="#ppt_h"/>
                                          </p:val>
                                        </p:tav>
                                      </p:tavLst>
                                    </p:anim>
                                  </p:childTnLst>
                                </p:cTn>
                              </p:par>
                              <p:par>
                                <p:cTn id="58" presetID="8" presetClass="emph" presetSubtype="0" fill="hold" nodeType="withEffect">
                                  <p:stCondLst>
                                    <p:cond delay="2500"/>
                                  </p:stCondLst>
                                  <p:childTnLst>
                                    <p:animRot by="-600000">
                                      <p:cBhvr>
                                        <p:cTn id="59" dur="4000" fill="hold"/>
                                        <p:tgtEl>
                                          <p:spTgt spid="56"/>
                                        </p:tgtEl>
                                        <p:attrNameLst>
                                          <p:attrName>r</p:attrName>
                                        </p:attrNameLst>
                                      </p:cBhvr>
                                    </p:animRot>
                                  </p:childTnLst>
                                </p:cTn>
                              </p:par>
                              <p:par>
                                <p:cTn id="60" presetID="10" presetClass="entr" presetSubtype="0" fill="hold" nodeType="withEffect">
                                  <p:stCondLst>
                                    <p:cond delay="220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500"/>
                                        <p:tgtEl>
                                          <p:spTgt spid="65"/>
                                        </p:tgtEl>
                                      </p:cBhvr>
                                    </p:animEffect>
                                  </p:childTnLst>
                                </p:cTn>
                              </p:par>
                              <p:par>
                                <p:cTn id="63" presetID="23" presetClass="entr" presetSubtype="288" fill="hold" nodeType="withEffect">
                                  <p:stCondLst>
                                    <p:cond delay="2200"/>
                                  </p:stCondLst>
                                  <p:childTnLst>
                                    <p:set>
                                      <p:cBhvr>
                                        <p:cTn id="64" dur="1" fill="hold">
                                          <p:stCondLst>
                                            <p:cond delay="0"/>
                                          </p:stCondLst>
                                        </p:cTn>
                                        <p:tgtEl>
                                          <p:spTgt spid="65"/>
                                        </p:tgtEl>
                                        <p:attrNameLst>
                                          <p:attrName>style.visibility</p:attrName>
                                        </p:attrNameLst>
                                      </p:cBhvr>
                                      <p:to>
                                        <p:strVal val="visible"/>
                                      </p:to>
                                    </p:set>
                                    <p:anim calcmode="lin" valueType="num">
                                      <p:cBhvr>
                                        <p:cTn id="65" dur="500" fill="hold"/>
                                        <p:tgtEl>
                                          <p:spTgt spid="65"/>
                                        </p:tgtEl>
                                        <p:attrNameLst>
                                          <p:attrName>ppt_w</p:attrName>
                                        </p:attrNameLst>
                                      </p:cBhvr>
                                      <p:tavLst>
                                        <p:tav tm="0">
                                          <p:val>
                                            <p:strVal val="4/3*#ppt_w"/>
                                          </p:val>
                                        </p:tav>
                                        <p:tav tm="100000">
                                          <p:val>
                                            <p:strVal val="#ppt_w"/>
                                          </p:val>
                                        </p:tav>
                                      </p:tavLst>
                                    </p:anim>
                                    <p:anim calcmode="lin" valueType="num">
                                      <p:cBhvr>
                                        <p:cTn id="66" dur="500" fill="hold"/>
                                        <p:tgtEl>
                                          <p:spTgt spid="65"/>
                                        </p:tgtEl>
                                        <p:attrNameLst>
                                          <p:attrName>ppt_h</p:attrName>
                                        </p:attrNameLst>
                                      </p:cBhvr>
                                      <p:tavLst>
                                        <p:tav tm="0">
                                          <p:val>
                                            <p:strVal val="4/3*#ppt_h"/>
                                          </p:val>
                                        </p:tav>
                                        <p:tav tm="100000">
                                          <p:val>
                                            <p:strVal val="#ppt_h"/>
                                          </p:val>
                                        </p:tav>
                                      </p:tavLst>
                                    </p:anim>
                                  </p:childTnLst>
                                </p:cTn>
                              </p:par>
                              <p:par>
                                <p:cTn id="67" presetID="8" presetClass="emph" presetSubtype="0" fill="hold" nodeType="withEffect">
                                  <p:stCondLst>
                                    <p:cond delay="2500"/>
                                  </p:stCondLst>
                                  <p:childTnLst>
                                    <p:animRot by="600000">
                                      <p:cBhvr>
                                        <p:cTn id="68" dur="4000" fill="hold"/>
                                        <p:tgtEl>
                                          <p:spTgt spid="65"/>
                                        </p:tgtEl>
                                        <p:attrNameLst>
                                          <p:attrName>r</p:attrName>
                                        </p:attrNameLst>
                                      </p:cBhvr>
                                    </p:animRot>
                                  </p:childTnLst>
                                </p:cTn>
                              </p:par>
                              <p:par>
                                <p:cTn id="69" presetID="10" presetClass="entr" presetSubtype="0" fill="hold" nodeType="withEffect">
                                  <p:stCondLst>
                                    <p:cond delay="2400"/>
                                  </p:stCondLst>
                                  <p:childTnLst>
                                    <p:set>
                                      <p:cBhvr>
                                        <p:cTn id="70" dur="1" fill="hold">
                                          <p:stCondLst>
                                            <p:cond delay="0"/>
                                          </p:stCondLst>
                                        </p:cTn>
                                        <p:tgtEl>
                                          <p:spTgt spid="68"/>
                                        </p:tgtEl>
                                        <p:attrNameLst>
                                          <p:attrName>style.visibility</p:attrName>
                                        </p:attrNameLst>
                                      </p:cBhvr>
                                      <p:to>
                                        <p:strVal val="visible"/>
                                      </p:to>
                                    </p:set>
                                    <p:animEffect transition="in" filter="fade">
                                      <p:cBhvr>
                                        <p:cTn id="71" dur="500"/>
                                        <p:tgtEl>
                                          <p:spTgt spid="68"/>
                                        </p:tgtEl>
                                      </p:cBhvr>
                                    </p:animEffect>
                                  </p:childTnLst>
                                </p:cTn>
                              </p:par>
                              <p:par>
                                <p:cTn id="72" presetID="23" presetClass="entr" presetSubtype="288" fill="hold" nodeType="withEffect">
                                  <p:stCondLst>
                                    <p:cond delay="2400"/>
                                  </p:stCondLst>
                                  <p:childTnLst>
                                    <p:set>
                                      <p:cBhvr>
                                        <p:cTn id="73" dur="1" fill="hold">
                                          <p:stCondLst>
                                            <p:cond delay="0"/>
                                          </p:stCondLst>
                                        </p:cTn>
                                        <p:tgtEl>
                                          <p:spTgt spid="68"/>
                                        </p:tgtEl>
                                        <p:attrNameLst>
                                          <p:attrName>style.visibility</p:attrName>
                                        </p:attrNameLst>
                                      </p:cBhvr>
                                      <p:to>
                                        <p:strVal val="visible"/>
                                      </p:to>
                                    </p:set>
                                    <p:anim calcmode="lin" valueType="num">
                                      <p:cBhvr>
                                        <p:cTn id="74" dur="500" fill="hold"/>
                                        <p:tgtEl>
                                          <p:spTgt spid="68"/>
                                        </p:tgtEl>
                                        <p:attrNameLst>
                                          <p:attrName>ppt_w</p:attrName>
                                        </p:attrNameLst>
                                      </p:cBhvr>
                                      <p:tavLst>
                                        <p:tav tm="0">
                                          <p:val>
                                            <p:strVal val="4/3*#ppt_w"/>
                                          </p:val>
                                        </p:tav>
                                        <p:tav tm="100000">
                                          <p:val>
                                            <p:strVal val="#ppt_w"/>
                                          </p:val>
                                        </p:tav>
                                      </p:tavLst>
                                    </p:anim>
                                    <p:anim calcmode="lin" valueType="num">
                                      <p:cBhvr>
                                        <p:cTn id="75" dur="500" fill="hold"/>
                                        <p:tgtEl>
                                          <p:spTgt spid="68"/>
                                        </p:tgtEl>
                                        <p:attrNameLst>
                                          <p:attrName>ppt_h</p:attrName>
                                        </p:attrNameLst>
                                      </p:cBhvr>
                                      <p:tavLst>
                                        <p:tav tm="0">
                                          <p:val>
                                            <p:strVal val="4/3*#ppt_h"/>
                                          </p:val>
                                        </p:tav>
                                        <p:tav tm="100000">
                                          <p:val>
                                            <p:strVal val="#ppt_h"/>
                                          </p:val>
                                        </p:tav>
                                      </p:tavLst>
                                    </p:anim>
                                  </p:childTnLst>
                                </p:cTn>
                              </p:par>
                              <p:par>
                                <p:cTn id="76" presetID="8" presetClass="emph" presetSubtype="0" fill="hold" nodeType="withEffect">
                                  <p:stCondLst>
                                    <p:cond delay="2750"/>
                                  </p:stCondLst>
                                  <p:childTnLst>
                                    <p:animRot by="-600000">
                                      <p:cBhvr>
                                        <p:cTn id="77" dur="3750" fill="hold"/>
                                        <p:tgtEl>
                                          <p:spTgt spid="68"/>
                                        </p:tgtEl>
                                        <p:attrNameLst>
                                          <p:attrName>r</p:attrName>
                                        </p:attrNameLst>
                                      </p:cBhvr>
                                    </p:animRot>
                                  </p:childTnLst>
                                </p:cTn>
                              </p:par>
                              <p:par>
                                <p:cTn id="78" presetID="10" presetClass="entr" presetSubtype="0" fill="hold" grpId="1" nodeType="withEffect">
                                  <p:stCondLst>
                                    <p:cond delay="75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par>
                                <p:cTn id="81" presetID="23" presetClass="entr" presetSubtype="16" fill="hold" grpId="0" nodeType="withEffect">
                                  <p:stCondLst>
                                    <p:cond delay="750"/>
                                  </p:stCondLst>
                                  <p:childTnLst>
                                    <p:set>
                                      <p:cBhvr>
                                        <p:cTn id="82" dur="1" fill="hold">
                                          <p:stCondLst>
                                            <p:cond delay="0"/>
                                          </p:stCondLst>
                                        </p:cTn>
                                        <p:tgtEl>
                                          <p:spTgt spid="51"/>
                                        </p:tgtEl>
                                        <p:attrNameLst>
                                          <p:attrName>style.visibility</p:attrName>
                                        </p:attrNameLst>
                                      </p:cBhvr>
                                      <p:to>
                                        <p:strVal val="visible"/>
                                      </p:to>
                                    </p:set>
                                    <p:anim calcmode="lin" valueType="num">
                                      <p:cBhvr>
                                        <p:cTn id="83" dur="500" fill="hold"/>
                                        <p:tgtEl>
                                          <p:spTgt spid="51"/>
                                        </p:tgtEl>
                                        <p:attrNameLst>
                                          <p:attrName>ppt_w</p:attrName>
                                        </p:attrNameLst>
                                      </p:cBhvr>
                                      <p:tavLst>
                                        <p:tav tm="0">
                                          <p:val>
                                            <p:fltVal val="0"/>
                                          </p:val>
                                        </p:tav>
                                        <p:tav tm="100000">
                                          <p:val>
                                            <p:strVal val="#ppt_w"/>
                                          </p:val>
                                        </p:tav>
                                      </p:tavLst>
                                    </p:anim>
                                    <p:anim calcmode="lin" valueType="num">
                                      <p:cBhvr>
                                        <p:cTn id="84" dur="500" fill="hold"/>
                                        <p:tgtEl>
                                          <p:spTgt spid="51"/>
                                        </p:tgtEl>
                                        <p:attrNameLst>
                                          <p:attrName>ppt_h</p:attrName>
                                        </p:attrNameLst>
                                      </p:cBhvr>
                                      <p:tavLst>
                                        <p:tav tm="0">
                                          <p:val>
                                            <p:fltVal val="0"/>
                                          </p:val>
                                        </p:tav>
                                        <p:tav tm="100000">
                                          <p:val>
                                            <p:strVal val="#ppt_h"/>
                                          </p:val>
                                        </p:tav>
                                      </p:tavLst>
                                    </p:anim>
                                  </p:childTnLst>
                                </p:cTn>
                              </p:par>
                              <p:par>
                                <p:cTn id="85" presetID="10" presetClass="entr" presetSubtype="0" fill="hold" nodeType="withEffect">
                                  <p:stCondLst>
                                    <p:cond delay="125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750"/>
                                        <p:tgtEl>
                                          <p:spTgt spid="59"/>
                                        </p:tgtEl>
                                      </p:cBhvr>
                                    </p:animEffect>
                                  </p:childTnLst>
                                </p:cTn>
                              </p:par>
                              <p:par>
                                <p:cTn id="88" presetID="8" presetClass="emph" presetSubtype="0" fill="hold" nodeType="withEffect">
                                  <p:stCondLst>
                                    <p:cond delay="1250"/>
                                  </p:stCondLst>
                                  <p:childTnLst>
                                    <p:animRot by="10800000">
                                      <p:cBhvr>
                                        <p:cTn id="89" dur="5250" fill="hold"/>
                                        <p:tgtEl>
                                          <p:spTgt spid="59"/>
                                        </p:tgtEl>
                                        <p:attrNameLst>
                                          <p:attrName>r</p:attrName>
                                        </p:attrNameLst>
                                      </p:cBhvr>
                                    </p:animRot>
                                  </p:childTnLst>
                                </p:cTn>
                              </p:par>
                              <p:par>
                                <p:cTn id="90" presetID="10" presetClass="entr" presetSubtype="0" fill="hold" grpId="0" nodeType="withEffect">
                                  <p:stCondLst>
                                    <p:cond delay="3000"/>
                                  </p:stCondLst>
                                  <p:childTnLst>
                                    <p:set>
                                      <p:cBhvr>
                                        <p:cTn id="91" dur="1" fill="hold">
                                          <p:stCondLst>
                                            <p:cond delay="0"/>
                                          </p:stCondLst>
                                        </p:cTn>
                                        <p:tgtEl>
                                          <p:spTgt spid="71"/>
                                        </p:tgtEl>
                                        <p:attrNameLst>
                                          <p:attrName>style.visibility</p:attrName>
                                        </p:attrNameLst>
                                      </p:cBhvr>
                                      <p:to>
                                        <p:strVal val="visible"/>
                                      </p:to>
                                    </p:set>
                                    <p:animEffect transition="in" filter="fade">
                                      <p:cBhvr>
                                        <p:cTn id="92" dur="500"/>
                                        <p:tgtEl>
                                          <p:spTgt spid="71"/>
                                        </p:tgtEl>
                                      </p:cBhvr>
                                    </p:animEffect>
                                  </p:childTnLst>
                                </p:cTn>
                              </p:par>
                              <p:par>
                                <p:cTn id="93" presetID="10" presetClass="entr" presetSubtype="0" fill="hold" grpId="0" nodeType="withEffect">
                                  <p:stCondLst>
                                    <p:cond delay="3250"/>
                                  </p:stCondLst>
                                  <p:childTnLst>
                                    <p:set>
                                      <p:cBhvr>
                                        <p:cTn id="94" dur="1" fill="hold">
                                          <p:stCondLst>
                                            <p:cond delay="0"/>
                                          </p:stCondLst>
                                        </p:cTn>
                                        <p:tgtEl>
                                          <p:spTgt spid="72"/>
                                        </p:tgtEl>
                                        <p:attrNameLst>
                                          <p:attrName>style.visibility</p:attrName>
                                        </p:attrNameLst>
                                      </p:cBhvr>
                                      <p:to>
                                        <p:strVal val="visible"/>
                                      </p:to>
                                    </p:set>
                                    <p:animEffect transition="in" filter="fade">
                                      <p:cBhvr>
                                        <p:cTn id="95" dur="500"/>
                                        <p:tgtEl>
                                          <p:spTgt spid="72"/>
                                        </p:tgtEl>
                                      </p:cBhvr>
                                    </p:animEffect>
                                  </p:childTnLst>
                                </p:cTn>
                              </p:par>
                              <p:par>
                                <p:cTn id="96" presetID="10" presetClass="entr" presetSubtype="0" fill="hold" grpId="0" nodeType="withEffect">
                                  <p:stCondLst>
                                    <p:cond delay="3500"/>
                                  </p:stCondLst>
                                  <p:childTnLst>
                                    <p:set>
                                      <p:cBhvr>
                                        <p:cTn id="97" dur="1" fill="hold">
                                          <p:stCondLst>
                                            <p:cond delay="0"/>
                                          </p:stCondLst>
                                        </p:cTn>
                                        <p:tgtEl>
                                          <p:spTgt spid="73"/>
                                        </p:tgtEl>
                                        <p:attrNameLst>
                                          <p:attrName>style.visibility</p:attrName>
                                        </p:attrNameLst>
                                      </p:cBhvr>
                                      <p:to>
                                        <p:strVal val="visible"/>
                                      </p:to>
                                    </p:set>
                                    <p:animEffect transition="in" filter="fade">
                                      <p:cBhvr>
                                        <p:cTn id="98" dur="500"/>
                                        <p:tgtEl>
                                          <p:spTgt spid="73"/>
                                        </p:tgtEl>
                                      </p:cBhvr>
                                    </p:animEffect>
                                  </p:childTnLst>
                                </p:cTn>
                              </p:par>
                              <p:par>
                                <p:cTn id="99" presetID="10" presetClass="entr" presetSubtype="0" fill="hold" grpId="0" nodeType="withEffect">
                                  <p:stCondLst>
                                    <p:cond delay="3750"/>
                                  </p:stCondLst>
                                  <p:childTnLst>
                                    <p:set>
                                      <p:cBhvr>
                                        <p:cTn id="100" dur="1" fill="hold">
                                          <p:stCondLst>
                                            <p:cond delay="0"/>
                                          </p:stCondLst>
                                        </p:cTn>
                                        <p:tgtEl>
                                          <p:spTgt spid="74"/>
                                        </p:tgtEl>
                                        <p:attrNameLst>
                                          <p:attrName>style.visibility</p:attrName>
                                        </p:attrNameLst>
                                      </p:cBhvr>
                                      <p:to>
                                        <p:strVal val="visible"/>
                                      </p:to>
                                    </p:set>
                                    <p:animEffect transition="in" filter="fade">
                                      <p:cBhvr>
                                        <p:cTn id="101" dur="500"/>
                                        <p:tgtEl>
                                          <p:spTgt spid="74"/>
                                        </p:tgtEl>
                                      </p:cBhvr>
                                    </p:animEffect>
                                  </p:childTnLst>
                                </p:cTn>
                              </p:par>
                              <p:par>
                                <p:cTn id="102" presetID="10" presetClass="entr" presetSubtype="0" fill="hold" grpId="0" nodeType="withEffect">
                                  <p:stCondLst>
                                    <p:cond delay="4000"/>
                                  </p:stCondLst>
                                  <p:childTnLst>
                                    <p:set>
                                      <p:cBhvr>
                                        <p:cTn id="103" dur="1" fill="hold">
                                          <p:stCondLst>
                                            <p:cond delay="0"/>
                                          </p:stCondLst>
                                        </p:cTn>
                                        <p:tgtEl>
                                          <p:spTgt spid="75"/>
                                        </p:tgtEl>
                                        <p:attrNameLst>
                                          <p:attrName>style.visibility</p:attrName>
                                        </p:attrNameLst>
                                      </p:cBhvr>
                                      <p:to>
                                        <p:strVal val="visible"/>
                                      </p:to>
                                    </p:set>
                                    <p:animEffect transition="in" filter="fade">
                                      <p:cBhvr>
                                        <p:cTn id="104" dur="500"/>
                                        <p:tgtEl>
                                          <p:spTgt spid="75"/>
                                        </p:tgtEl>
                                      </p:cBhvr>
                                    </p:animEffect>
                                  </p:childTnLst>
                                </p:cTn>
                              </p:par>
                              <p:par>
                                <p:cTn id="105" presetID="10" presetClass="entr" presetSubtype="0" fill="hold" grpId="0" nodeType="withEffect">
                                  <p:stCondLst>
                                    <p:cond delay="4250"/>
                                  </p:stCondLst>
                                  <p:childTnLst>
                                    <p:set>
                                      <p:cBhvr>
                                        <p:cTn id="106" dur="1" fill="hold">
                                          <p:stCondLst>
                                            <p:cond delay="0"/>
                                          </p:stCondLst>
                                        </p:cTn>
                                        <p:tgtEl>
                                          <p:spTgt spid="76"/>
                                        </p:tgtEl>
                                        <p:attrNameLst>
                                          <p:attrName>style.visibility</p:attrName>
                                        </p:attrNameLst>
                                      </p:cBhvr>
                                      <p:to>
                                        <p:strVal val="visible"/>
                                      </p:to>
                                    </p:set>
                                    <p:animEffect transition="in" filter="fade">
                                      <p:cBhvr>
                                        <p:cTn id="107" dur="500"/>
                                        <p:tgtEl>
                                          <p:spTgt spid="76"/>
                                        </p:tgtEl>
                                      </p:cBhvr>
                                    </p:animEffect>
                                  </p:childTnLst>
                                </p:cTn>
                              </p:par>
                              <p:par>
                                <p:cTn id="108" presetID="10" presetClass="entr" presetSubtype="0" fill="hold" grpId="0" nodeType="withEffect">
                                  <p:stCondLst>
                                    <p:cond delay="4500"/>
                                  </p:stCondLst>
                                  <p:childTnLst>
                                    <p:set>
                                      <p:cBhvr>
                                        <p:cTn id="109" dur="1" fill="hold">
                                          <p:stCondLst>
                                            <p:cond delay="0"/>
                                          </p:stCondLst>
                                        </p:cTn>
                                        <p:tgtEl>
                                          <p:spTgt spid="77"/>
                                        </p:tgtEl>
                                        <p:attrNameLst>
                                          <p:attrName>style.visibility</p:attrName>
                                        </p:attrNameLst>
                                      </p:cBhvr>
                                      <p:to>
                                        <p:strVal val="visible"/>
                                      </p:to>
                                    </p:set>
                                    <p:animEffect transition="in" filter="fade">
                                      <p:cBhvr>
                                        <p:cTn id="110" dur="500"/>
                                        <p:tgtEl>
                                          <p:spTgt spid="77"/>
                                        </p:tgtEl>
                                      </p:cBhvr>
                                    </p:animEffect>
                                  </p:childTnLst>
                                </p:cTn>
                              </p:par>
                              <p:par>
                                <p:cTn id="111" presetID="22" presetClass="entr" presetSubtype="8" fill="hold" grpId="0" nodeType="withEffect">
                                  <p:stCondLst>
                                    <p:cond delay="2500"/>
                                  </p:stCondLst>
                                  <p:childTnLst>
                                    <p:set>
                                      <p:cBhvr>
                                        <p:cTn id="112" dur="1" fill="hold">
                                          <p:stCondLst>
                                            <p:cond delay="0"/>
                                          </p:stCondLst>
                                        </p:cTn>
                                        <p:tgtEl>
                                          <p:spTgt spid="39"/>
                                        </p:tgtEl>
                                        <p:attrNameLst>
                                          <p:attrName>style.visibility</p:attrName>
                                        </p:attrNameLst>
                                      </p:cBhvr>
                                      <p:to>
                                        <p:strVal val="visible"/>
                                      </p:to>
                                    </p:set>
                                    <p:animEffect transition="in" filter="wipe(left)">
                                      <p:cBhvr>
                                        <p:cTn id="113" dur="1000"/>
                                        <p:tgtEl>
                                          <p:spTgt spid="39"/>
                                        </p:tgtEl>
                                      </p:cBhvr>
                                    </p:animEffect>
                                  </p:childTnLst>
                                </p:cTn>
                              </p:par>
                              <p:par>
                                <p:cTn id="114" presetID="22" presetClass="entr" presetSubtype="8" fill="hold" nodeType="withEffect">
                                  <p:stCondLst>
                                    <p:cond delay="3000"/>
                                  </p:stCondLst>
                                  <p:childTnLst>
                                    <p:set>
                                      <p:cBhvr>
                                        <p:cTn id="115" dur="1" fill="hold">
                                          <p:stCondLst>
                                            <p:cond delay="0"/>
                                          </p:stCondLst>
                                        </p:cTn>
                                        <p:tgtEl>
                                          <p:spTgt spid="40"/>
                                        </p:tgtEl>
                                        <p:attrNameLst>
                                          <p:attrName>style.visibility</p:attrName>
                                        </p:attrNameLst>
                                      </p:cBhvr>
                                      <p:to>
                                        <p:strVal val="visible"/>
                                      </p:to>
                                    </p:set>
                                    <p:animEffect transition="in" filter="wipe(left)">
                                      <p:cBhvr>
                                        <p:cTn id="116" dur="1000"/>
                                        <p:tgtEl>
                                          <p:spTgt spid="40"/>
                                        </p:tgtEl>
                                      </p:cBhvr>
                                    </p:animEffect>
                                  </p:childTnLst>
                                </p:cTn>
                              </p:par>
                              <p:par>
                                <p:cTn id="117" presetID="22" presetClass="entr" presetSubtype="8" fill="hold" grpId="0" nodeType="withEffect">
                                  <p:stCondLst>
                                    <p:cond delay="3200"/>
                                  </p:stCondLst>
                                  <p:iterate type="lt">
                                    <p:tmPct val="0"/>
                                  </p:iterate>
                                  <p:childTnLst>
                                    <p:set>
                                      <p:cBhvr>
                                        <p:cTn id="118" dur="1" fill="hold">
                                          <p:stCondLst>
                                            <p:cond delay="0"/>
                                          </p:stCondLst>
                                        </p:cTn>
                                        <p:tgtEl>
                                          <p:spTgt spid="46">
                                            <p:txEl>
                                              <p:pRg st="0" end="0"/>
                                            </p:txEl>
                                          </p:spTgt>
                                        </p:tgtEl>
                                        <p:attrNameLst>
                                          <p:attrName>style.visibility</p:attrName>
                                        </p:attrNameLst>
                                      </p:cBhvr>
                                      <p:to>
                                        <p:strVal val="visible"/>
                                      </p:to>
                                    </p:set>
                                    <p:animEffect transition="in" filter="wipe(left)">
                                      <p:cBhvr>
                                        <p:cTn id="119" dur="500"/>
                                        <p:tgtEl>
                                          <p:spTgt spid="46">
                                            <p:txEl>
                                              <p:pRg st="0" end="0"/>
                                            </p:txEl>
                                          </p:spTgt>
                                        </p:tgtEl>
                                      </p:cBhvr>
                                    </p:animEffect>
                                  </p:childTnLst>
                                </p:cTn>
                              </p:par>
                              <p:par>
                                <p:cTn id="120" presetID="22" presetClass="exit" presetSubtype="8" fill="hold" grpId="1" nodeType="withEffect">
                                  <p:stCondLst>
                                    <p:cond delay="4000"/>
                                  </p:stCondLst>
                                  <p:iterate type="lt">
                                    <p:tmPct val="0"/>
                                  </p:iterate>
                                  <p:childTnLst>
                                    <p:animEffect transition="out" filter="wipe(left)">
                                      <p:cBhvr>
                                        <p:cTn id="121" dur="500"/>
                                        <p:tgtEl>
                                          <p:spTgt spid="46">
                                            <p:txEl>
                                              <p:pRg st="0" end="0"/>
                                            </p:txEl>
                                          </p:spTgt>
                                        </p:tgtEl>
                                      </p:cBhvr>
                                    </p:animEffect>
                                    <p:set>
                                      <p:cBhvr>
                                        <p:cTn id="122" dur="1" fill="hold">
                                          <p:stCondLst>
                                            <p:cond delay="499"/>
                                          </p:stCondLst>
                                        </p:cTn>
                                        <p:tgtEl>
                                          <p:spTgt spid="46">
                                            <p:txEl>
                                              <p:pRg st="0" end="0"/>
                                            </p:txEl>
                                          </p:spTgt>
                                        </p:tgtEl>
                                        <p:attrNameLst>
                                          <p:attrName>style.visibility</p:attrName>
                                        </p:attrNameLst>
                                      </p:cBhvr>
                                      <p:to>
                                        <p:strVal val="hidden"/>
                                      </p:to>
                                    </p:set>
                                  </p:childTnLst>
                                </p:cTn>
                              </p:par>
                              <p:par>
                                <p:cTn id="123" presetID="22" presetClass="entr" presetSubtype="2" fill="hold" grpId="2" nodeType="withEffect">
                                  <p:stCondLst>
                                    <p:cond delay="4500"/>
                                  </p:stCondLst>
                                  <p:iterate type="lt">
                                    <p:tmPct val="0"/>
                                  </p:iterate>
                                  <p:childTnLst>
                                    <p:set>
                                      <p:cBhvr>
                                        <p:cTn id="124" dur="1" fill="hold">
                                          <p:stCondLst>
                                            <p:cond delay="0"/>
                                          </p:stCondLst>
                                        </p:cTn>
                                        <p:tgtEl>
                                          <p:spTgt spid="46">
                                            <p:txEl>
                                              <p:pRg st="0" end="0"/>
                                            </p:txEl>
                                          </p:spTgt>
                                        </p:tgtEl>
                                        <p:attrNameLst>
                                          <p:attrName>style.visibility</p:attrName>
                                        </p:attrNameLst>
                                      </p:cBhvr>
                                      <p:to>
                                        <p:strVal val="visible"/>
                                      </p:to>
                                    </p:set>
                                    <p:animEffect transition="in" filter="wipe(right)">
                                      <p:cBhvr>
                                        <p:cTn id="125" dur="500"/>
                                        <p:tgtEl>
                                          <p:spTgt spid="46">
                                            <p:txEl>
                                              <p:pRg st="0" end="0"/>
                                            </p:txEl>
                                          </p:spTgt>
                                        </p:tgtEl>
                                      </p:cBhvr>
                                    </p:animEffect>
                                  </p:childTnLst>
                                </p:cTn>
                              </p:par>
                              <p:par>
                                <p:cTn id="126" presetID="22" presetClass="exit" presetSubtype="8" fill="hold" grpId="4" nodeType="withEffect">
                                  <p:stCondLst>
                                    <p:cond delay="5000"/>
                                  </p:stCondLst>
                                  <p:iterate type="lt">
                                    <p:tmPct val="0"/>
                                  </p:iterate>
                                  <p:childTnLst>
                                    <p:animEffect transition="out" filter="wipe(left)">
                                      <p:cBhvr>
                                        <p:cTn id="127" dur="500"/>
                                        <p:tgtEl>
                                          <p:spTgt spid="46">
                                            <p:txEl>
                                              <p:pRg st="0" end="0"/>
                                            </p:txEl>
                                          </p:spTgt>
                                        </p:tgtEl>
                                      </p:cBhvr>
                                    </p:animEffect>
                                    <p:set>
                                      <p:cBhvr>
                                        <p:cTn id="128" dur="1" fill="hold">
                                          <p:stCondLst>
                                            <p:cond delay="499"/>
                                          </p:stCondLst>
                                        </p:cTn>
                                        <p:tgtEl>
                                          <p:spTgt spid="46">
                                            <p:txEl>
                                              <p:pRg st="0" end="0"/>
                                            </p:txEl>
                                          </p:spTgt>
                                        </p:tgtEl>
                                        <p:attrNameLst>
                                          <p:attrName>style.visibility</p:attrName>
                                        </p:attrNameLst>
                                      </p:cBhvr>
                                      <p:to>
                                        <p:strVal val="hidden"/>
                                      </p:to>
                                    </p:set>
                                  </p:childTnLst>
                                </p:cTn>
                              </p:par>
                              <p:par>
                                <p:cTn id="129" presetID="22" presetClass="entr" presetSubtype="2" fill="hold" grpId="3" nodeType="withEffect">
                                  <p:stCondLst>
                                    <p:cond delay="5500"/>
                                  </p:stCondLst>
                                  <p:iterate type="lt">
                                    <p:tmPct val="0"/>
                                  </p:iterate>
                                  <p:childTnLst>
                                    <p:set>
                                      <p:cBhvr>
                                        <p:cTn id="130" dur="1" fill="hold">
                                          <p:stCondLst>
                                            <p:cond delay="0"/>
                                          </p:stCondLst>
                                        </p:cTn>
                                        <p:tgtEl>
                                          <p:spTgt spid="46">
                                            <p:txEl>
                                              <p:pRg st="0" end="0"/>
                                            </p:txEl>
                                          </p:spTgt>
                                        </p:tgtEl>
                                        <p:attrNameLst>
                                          <p:attrName>style.visibility</p:attrName>
                                        </p:attrNameLst>
                                      </p:cBhvr>
                                      <p:to>
                                        <p:strVal val="visible"/>
                                      </p:to>
                                    </p:set>
                                    <p:animEffect transition="in" filter="wipe(right)">
                                      <p:cBhvr>
                                        <p:cTn id="131" dur="500"/>
                                        <p:tgtEl>
                                          <p:spTgt spid="46">
                                            <p:txEl>
                                              <p:pRg st="0" end="0"/>
                                            </p:txEl>
                                          </p:spTgt>
                                        </p:tgtEl>
                                      </p:cBhvr>
                                    </p:animEffect>
                                  </p:childTnLst>
                                </p:cTn>
                              </p:par>
                              <p:par>
                                <p:cTn id="132" presetID="22" presetClass="entr" presetSubtype="1" fill="hold" nodeType="withEffect">
                                  <p:stCondLst>
                                    <p:cond delay="4000"/>
                                  </p:stCondLst>
                                  <p:childTnLst>
                                    <p:set>
                                      <p:cBhvr>
                                        <p:cTn id="133" dur="1" fill="hold">
                                          <p:stCondLst>
                                            <p:cond delay="0"/>
                                          </p:stCondLst>
                                        </p:cTn>
                                        <p:tgtEl>
                                          <p:spTgt spid="47"/>
                                        </p:tgtEl>
                                        <p:attrNameLst>
                                          <p:attrName>style.visibility</p:attrName>
                                        </p:attrNameLst>
                                      </p:cBhvr>
                                      <p:to>
                                        <p:strVal val="visible"/>
                                      </p:to>
                                    </p:set>
                                    <p:animEffect transition="in" filter="wipe(up)">
                                      <p:cBhvr>
                                        <p:cTn id="134" dur="500"/>
                                        <p:tgtEl>
                                          <p:spTgt spid="47"/>
                                        </p:tgtEl>
                                      </p:cBhvr>
                                    </p:animEffect>
                                  </p:childTnLst>
                                </p:cTn>
                              </p:par>
                              <p:par>
                                <p:cTn id="135" presetID="22" presetClass="entr" presetSubtype="2" fill="hold" nodeType="withEffect">
                                  <p:stCondLst>
                                    <p:cond delay="4000"/>
                                  </p:stCondLst>
                                  <p:childTnLst>
                                    <p:set>
                                      <p:cBhvr>
                                        <p:cTn id="136" dur="1" fill="hold">
                                          <p:stCondLst>
                                            <p:cond delay="0"/>
                                          </p:stCondLst>
                                        </p:cTn>
                                        <p:tgtEl>
                                          <p:spTgt spid="43"/>
                                        </p:tgtEl>
                                        <p:attrNameLst>
                                          <p:attrName>style.visibility</p:attrName>
                                        </p:attrNameLst>
                                      </p:cBhvr>
                                      <p:to>
                                        <p:strVal val="visible"/>
                                      </p:to>
                                    </p:set>
                                    <p:animEffect transition="in" filter="wipe(right)">
                                      <p:cBhvr>
                                        <p:cTn id="137" dur="1000"/>
                                        <p:tgtEl>
                                          <p:spTgt spid="43"/>
                                        </p:tgtEl>
                                      </p:cBhvr>
                                    </p:animEffect>
                                  </p:childTnLst>
                                </p:cTn>
                              </p:par>
                              <p:par>
                                <p:cTn id="138" presetID="1" presetClass="mediacall" presetSubtype="0" fill="hold" nodeType="withEffect">
                                  <p:stCondLst>
                                    <p:cond delay="0"/>
                                  </p:stCondLst>
                                  <p:childTnLst>
                                    <p:cmd type="call" cmd="playFrom(0.0)">
                                      <p:cBhvr>
                                        <p:cTn id="139" dur="2606" fill="hold"/>
                                        <p:tgtEl>
                                          <p:spTgt spid="183"/>
                                        </p:tgtEl>
                                      </p:cBhvr>
                                    </p:cmd>
                                  </p:childTnLst>
                                </p:cTn>
                              </p:par>
                              <p:par>
                                <p:cTn id="140" presetID="1" presetClass="mediacall" presetSubtype="0" fill="hold" nodeType="withEffect">
                                  <p:stCondLst>
                                    <p:cond delay="3000"/>
                                  </p:stCondLst>
                                  <p:childTnLst>
                                    <p:cmd type="call" cmd="playFrom(0.0)">
                                      <p:cBhvr>
                                        <p:cTn id="141" dur="2606" fill="hold"/>
                                        <p:tgtEl>
                                          <p:spTgt spid="18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42" fill="hold" display="0">
                  <p:stCondLst>
                    <p:cond delay="indefinite"/>
                  </p:stCondLst>
                  <p:endCondLst>
                    <p:cond evt="onStopAudio" delay="0">
                      <p:tgtEl>
                        <p:sldTgt/>
                      </p:tgtEl>
                    </p:cond>
                  </p:endCondLst>
                </p:cTn>
                <p:tgtEl>
                  <p:spTgt spid="183"/>
                </p:tgtEl>
              </p:cMediaNode>
            </p:audio>
            <p:audio>
              <p:cMediaNode vol="100000">
                <p:cTn id="143" fill="hold" display="0">
                  <p:stCondLst>
                    <p:cond delay="indefinite"/>
                  </p:stCondLst>
                  <p:endCondLst>
                    <p:cond evt="onStopAudio" delay="0">
                      <p:tgtEl>
                        <p:sldTgt/>
                      </p:tgtEl>
                    </p:cond>
                  </p:endCondLst>
                </p:cTn>
                <p:tgtEl>
                  <p:spTgt spid="184"/>
                </p:tgtEl>
              </p:cMediaNode>
            </p:audio>
          </p:childTnLst>
        </p:cTn>
      </p:par>
    </p:tnLst>
    <p:bldLst>
      <p:bldP spid="39" grpId="0" animBg="1"/>
      <p:bldP spid="46" grpId="0" build="p"/>
      <p:bldP spid="46" grpId="1" build="p"/>
      <p:bldP spid="46" grpId="2" build="p"/>
      <p:bldP spid="46" grpId="3" build="p"/>
      <p:bldP spid="46" grpId="4" build="p"/>
      <p:bldP spid="50" grpId="0" animBg="1"/>
      <p:bldP spid="50" grpId="1" animBg="1"/>
      <p:bldP spid="51" grpId="0" animBg="1"/>
      <p:bldP spid="51" grpId="1" animBg="1"/>
      <p:bldP spid="52" grpId="0" animBg="1"/>
      <p:bldP spid="71" grpId="0" animBg="1"/>
      <p:bldP spid="72" grpId="0" animBg="1"/>
      <p:bldP spid="73" grpId="0" animBg="1"/>
      <p:bldP spid="74" grpId="0" animBg="1"/>
      <p:bldP spid="75" grpId="0" animBg="1"/>
      <p:bldP spid="76" grpId="0" animBg="1"/>
      <p:bldP spid="77"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page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5" name="直接连接符 4"/>
          <p:cNvCxnSpPr/>
          <p:nvPr userDrawn="1"/>
        </p:nvCxnSpPr>
        <p:spPr>
          <a:xfrm flipH="1">
            <a:off x="5023449" y="176213"/>
            <a:ext cx="3966965"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任意多边形 5"/>
          <p:cNvSpPr/>
          <p:nvPr userDrawn="1"/>
        </p:nvSpPr>
        <p:spPr>
          <a:xfrm flipH="1">
            <a:off x="153594" y="447463"/>
            <a:ext cx="8829415" cy="215261"/>
          </a:xfrm>
          <a:custGeom>
            <a:avLst/>
            <a:gdLst>
              <a:gd name="connsiteX0" fmla="*/ 0 w 11702472"/>
              <a:gd name="connsiteY0" fmla="*/ 0 h 628073"/>
              <a:gd name="connsiteX1" fmla="*/ 5181600 w 11702472"/>
              <a:gd name="connsiteY1" fmla="*/ 0 h 628073"/>
              <a:gd name="connsiteX2" fmla="*/ 6068291 w 11702472"/>
              <a:gd name="connsiteY2" fmla="*/ 628073 h 628073"/>
              <a:gd name="connsiteX3" fmla="*/ 11702472 w 11702472"/>
              <a:gd name="connsiteY3" fmla="*/ 628073 h 628073"/>
            </a:gdLst>
            <a:ahLst/>
            <a:cxnLst>
              <a:cxn ang="0">
                <a:pos x="connsiteX0" y="connsiteY0"/>
              </a:cxn>
              <a:cxn ang="0">
                <a:pos x="connsiteX1" y="connsiteY1"/>
              </a:cxn>
              <a:cxn ang="0">
                <a:pos x="connsiteX2" y="connsiteY2"/>
              </a:cxn>
              <a:cxn ang="0">
                <a:pos x="connsiteX3" y="connsiteY3"/>
              </a:cxn>
            </a:cxnLst>
            <a:rect l="l" t="t" r="r" b="b"/>
            <a:pathLst>
              <a:path w="11702472" h="628073">
                <a:moveTo>
                  <a:pt x="0" y="0"/>
                </a:moveTo>
                <a:lnTo>
                  <a:pt x="5181600" y="0"/>
                </a:lnTo>
                <a:lnTo>
                  <a:pt x="6068291" y="628073"/>
                </a:lnTo>
                <a:lnTo>
                  <a:pt x="11702472" y="628073"/>
                </a:lnTo>
              </a:path>
            </a:pathLst>
          </a:custGeom>
          <a:ln w="28575">
            <a:solidFill>
              <a:srgbClr val="00B0F0"/>
            </a:solidFill>
          </a:ln>
        </p:spPr>
        <p:style>
          <a:lnRef idx="1">
            <a:schemeClr val="accent1"/>
          </a:lnRef>
          <a:fillRef idx="0">
            <a:schemeClr val="accent1"/>
          </a:fillRef>
          <a:effectRef idx="0">
            <a:schemeClr val="accent1"/>
          </a:effectRef>
          <a:fontRef idx="minor">
            <a:schemeClr val="tx1"/>
          </a:fontRef>
        </p:style>
        <p:txBody>
          <a:bodyPr lIns="68574" tIns="34289" rIns="68574" bIns="34289" rtlCol="0" anchor="ctr"/>
          <a:lstStyle/>
          <a:p>
            <a:pPr algn="ctr" defTabSz="685732"/>
            <a:endParaRPr lang="zh-CN" altLang="en-US">
              <a:solidFill>
                <a:prstClr val="black"/>
              </a:solidFill>
            </a:endParaRPr>
          </a:p>
        </p:txBody>
      </p:sp>
      <p:cxnSp>
        <p:nvCxnSpPr>
          <p:cNvPr id="7" name="直接连接符 6"/>
          <p:cNvCxnSpPr/>
          <p:nvPr userDrawn="1"/>
        </p:nvCxnSpPr>
        <p:spPr>
          <a:xfrm flipH="1">
            <a:off x="153592" y="775301"/>
            <a:ext cx="4272284"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矩形 7"/>
          <p:cNvSpPr/>
          <p:nvPr userDrawn="1"/>
        </p:nvSpPr>
        <p:spPr>
          <a:xfrm flipH="1">
            <a:off x="8203640" y="119497"/>
            <a:ext cx="466907"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9" name="矩形 8"/>
          <p:cNvSpPr/>
          <p:nvPr userDrawn="1"/>
        </p:nvSpPr>
        <p:spPr>
          <a:xfrm flipH="1">
            <a:off x="354458" y="738498"/>
            <a:ext cx="1423859" cy="696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10" name="矩形 9"/>
          <p:cNvSpPr/>
          <p:nvPr userDrawn="1"/>
        </p:nvSpPr>
        <p:spPr>
          <a:xfrm flipH="1">
            <a:off x="8082515" y="280339"/>
            <a:ext cx="56621"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11" name="矩形 10"/>
          <p:cNvSpPr/>
          <p:nvPr userDrawn="1"/>
        </p:nvSpPr>
        <p:spPr>
          <a:xfrm flipH="1">
            <a:off x="6771083" y="280339"/>
            <a:ext cx="56621"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12" name="平行四边形 11"/>
          <p:cNvSpPr/>
          <p:nvPr userDrawn="1"/>
        </p:nvSpPr>
        <p:spPr>
          <a:xfrm>
            <a:off x="605790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13" name="平行四边形 12"/>
          <p:cNvSpPr/>
          <p:nvPr userDrawn="1"/>
        </p:nvSpPr>
        <p:spPr>
          <a:xfrm>
            <a:off x="616382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14" name="平行四边形 13"/>
          <p:cNvSpPr/>
          <p:nvPr userDrawn="1"/>
        </p:nvSpPr>
        <p:spPr>
          <a:xfrm>
            <a:off x="626975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15" name="平行四边形 14"/>
          <p:cNvSpPr/>
          <p:nvPr userDrawn="1"/>
        </p:nvSpPr>
        <p:spPr>
          <a:xfrm>
            <a:off x="637568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16" name="平行四边形 15"/>
          <p:cNvSpPr/>
          <p:nvPr userDrawn="1"/>
        </p:nvSpPr>
        <p:spPr>
          <a:xfrm>
            <a:off x="648160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17" name="平行四边形 16"/>
          <p:cNvSpPr/>
          <p:nvPr userDrawn="1"/>
        </p:nvSpPr>
        <p:spPr>
          <a:xfrm>
            <a:off x="658753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18" name="平行四边形 17"/>
          <p:cNvSpPr/>
          <p:nvPr userDrawn="1"/>
        </p:nvSpPr>
        <p:spPr>
          <a:xfrm>
            <a:off x="6693462"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19" name="平行四边形 18"/>
          <p:cNvSpPr/>
          <p:nvPr userDrawn="1"/>
        </p:nvSpPr>
        <p:spPr>
          <a:xfrm>
            <a:off x="679938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20" name="平行四边形 19"/>
          <p:cNvSpPr/>
          <p:nvPr userDrawn="1"/>
        </p:nvSpPr>
        <p:spPr>
          <a:xfrm>
            <a:off x="6905316"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21" name="平行四边形 20"/>
          <p:cNvSpPr/>
          <p:nvPr userDrawn="1"/>
        </p:nvSpPr>
        <p:spPr>
          <a:xfrm>
            <a:off x="7011243"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22" name="平行四边形 21"/>
          <p:cNvSpPr/>
          <p:nvPr userDrawn="1"/>
        </p:nvSpPr>
        <p:spPr>
          <a:xfrm>
            <a:off x="711717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23" name="平行四边形 22"/>
          <p:cNvSpPr/>
          <p:nvPr userDrawn="1"/>
        </p:nvSpPr>
        <p:spPr>
          <a:xfrm>
            <a:off x="722309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24" name="平行四边形 23"/>
          <p:cNvSpPr/>
          <p:nvPr userDrawn="1"/>
        </p:nvSpPr>
        <p:spPr>
          <a:xfrm>
            <a:off x="732902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25" name="平行四边形 24"/>
          <p:cNvSpPr/>
          <p:nvPr userDrawn="1"/>
        </p:nvSpPr>
        <p:spPr>
          <a:xfrm>
            <a:off x="743495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26" name="平行四边形 25"/>
          <p:cNvSpPr/>
          <p:nvPr userDrawn="1"/>
        </p:nvSpPr>
        <p:spPr>
          <a:xfrm>
            <a:off x="754087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27" name="平行四边形 26"/>
          <p:cNvSpPr/>
          <p:nvPr userDrawn="1"/>
        </p:nvSpPr>
        <p:spPr>
          <a:xfrm>
            <a:off x="764680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28" name="平行四边形 27"/>
          <p:cNvSpPr/>
          <p:nvPr userDrawn="1"/>
        </p:nvSpPr>
        <p:spPr>
          <a:xfrm>
            <a:off x="7752732"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29" name="平行四边形 28"/>
          <p:cNvSpPr/>
          <p:nvPr userDrawn="1"/>
        </p:nvSpPr>
        <p:spPr>
          <a:xfrm>
            <a:off x="785865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30" name="平行四边形 29"/>
          <p:cNvSpPr/>
          <p:nvPr userDrawn="1"/>
        </p:nvSpPr>
        <p:spPr>
          <a:xfrm>
            <a:off x="7964586"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31" name="平行四边形 30"/>
          <p:cNvSpPr/>
          <p:nvPr userDrawn="1"/>
        </p:nvSpPr>
        <p:spPr>
          <a:xfrm>
            <a:off x="8070513"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32" name="平行四边形 31"/>
          <p:cNvSpPr/>
          <p:nvPr userDrawn="1"/>
        </p:nvSpPr>
        <p:spPr>
          <a:xfrm>
            <a:off x="817644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33" name="平行四边形 32"/>
          <p:cNvSpPr/>
          <p:nvPr userDrawn="1"/>
        </p:nvSpPr>
        <p:spPr>
          <a:xfrm>
            <a:off x="828236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34" name="平行四边形 33"/>
          <p:cNvSpPr/>
          <p:nvPr userDrawn="1"/>
        </p:nvSpPr>
        <p:spPr>
          <a:xfrm>
            <a:off x="838829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35" name="平行四边形 34"/>
          <p:cNvSpPr/>
          <p:nvPr userDrawn="1"/>
        </p:nvSpPr>
        <p:spPr>
          <a:xfrm>
            <a:off x="849422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36" name="平行四边形 35"/>
          <p:cNvSpPr/>
          <p:nvPr userDrawn="1"/>
        </p:nvSpPr>
        <p:spPr>
          <a:xfrm>
            <a:off x="860014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37" name="平行四边形 36"/>
          <p:cNvSpPr/>
          <p:nvPr userDrawn="1"/>
        </p:nvSpPr>
        <p:spPr>
          <a:xfrm>
            <a:off x="870607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sp>
        <p:nvSpPr>
          <p:cNvPr id="38" name="平行四边形 37"/>
          <p:cNvSpPr/>
          <p:nvPr userDrawn="1"/>
        </p:nvSpPr>
        <p:spPr>
          <a:xfrm>
            <a:off x="881199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defTabSz="685732"/>
            <a:endParaRPr lang="zh-CN" altLang="en-US">
              <a:solidFill>
                <a:srgbClr val="00B0F0"/>
              </a:solidFill>
            </a:endParaRPr>
          </a:p>
        </p:txBody>
      </p:sp>
      <p:pic>
        <p:nvPicPr>
          <p:cNvPr id="39"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9698831" y="-800100"/>
            <a:ext cx="457200" cy="457200"/>
          </a:xfrm>
          <a:prstGeom prst="rect">
            <a:avLst/>
          </a:prstGeom>
        </p:spPr>
      </p:pic>
    </p:spTree>
    <p:extLst>
      <p:ext uri="{BB962C8B-B14F-4D97-AF65-F5344CB8AC3E}">
        <p14:creationId xmlns:p14="http://schemas.microsoft.com/office/powerpoint/2010/main" val="156494353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
                                        <p:tgtEl>
                                          <p:spTgt spid="6"/>
                                        </p:tgtEl>
                                      </p:cBhvr>
                                    </p:animEffect>
                                  </p:childTnLst>
                                </p:cTn>
                              </p:par>
                              <p:par>
                                <p:cTn id="8" presetID="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par>
                                <p:cTn id="10" presetID="1" presetClass="exit" presetSubtype="0" fill="hold" nodeType="withEffect">
                                  <p:stCondLst>
                                    <p:cond delay="100"/>
                                  </p:stCondLst>
                                  <p:childTnLst>
                                    <p:set>
                                      <p:cBhvr>
                                        <p:cTn id="11" dur="1" fill="hold">
                                          <p:stCondLst>
                                            <p:cond delay="0"/>
                                          </p:stCondLst>
                                        </p:cTn>
                                        <p:tgtEl>
                                          <p:spTgt spid="5"/>
                                        </p:tgtEl>
                                        <p:attrNameLst>
                                          <p:attrName>style.visibility</p:attrName>
                                        </p:attrNameLst>
                                      </p:cBhvr>
                                      <p:to>
                                        <p:strVal val="hidden"/>
                                      </p:to>
                                    </p:set>
                                  </p:childTnLst>
                                </p:cTn>
                              </p:par>
                              <p:par>
                                <p:cTn id="12" presetID="1" presetClass="entr" presetSubtype="0" fill="hold" nodeType="withEffect">
                                  <p:stCondLst>
                                    <p:cond delay="20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xit" presetSubtype="0" fill="hold" grpId="1" nodeType="withEffect">
                                  <p:stCondLst>
                                    <p:cond delay="200"/>
                                  </p:stCondLst>
                                  <p:childTnLst>
                                    <p:set>
                                      <p:cBhvr>
                                        <p:cTn id="17" dur="1" fill="hold">
                                          <p:stCondLst>
                                            <p:cond delay="0"/>
                                          </p:stCondLst>
                                        </p:cTn>
                                        <p:tgtEl>
                                          <p:spTgt spid="8"/>
                                        </p:tgtEl>
                                        <p:attrNameLst>
                                          <p:attrName>style.visibility</p:attrName>
                                        </p:attrNameLst>
                                      </p:cBhvr>
                                      <p:to>
                                        <p:strVal val="hidden"/>
                                      </p:to>
                                    </p:set>
                                  </p:childTnLst>
                                </p:cTn>
                              </p:par>
                              <p:par>
                                <p:cTn id="18" presetID="1" presetClass="entr" presetSubtype="0" fill="hold" grpId="2" nodeType="withEffect">
                                  <p:stCondLst>
                                    <p:cond delay="400"/>
                                  </p:stCondLst>
                                  <p:childTnLst>
                                    <p:set>
                                      <p:cBhvr>
                                        <p:cTn id="19" dur="1" fill="hold">
                                          <p:stCondLst>
                                            <p:cond delay="0"/>
                                          </p:stCondLst>
                                        </p:cTn>
                                        <p:tgtEl>
                                          <p:spTgt spid="8"/>
                                        </p:tgtEl>
                                        <p:attrNameLst>
                                          <p:attrName>style.visibility</p:attrName>
                                        </p:attrNameLst>
                                      </p:cBhvr>
                                      <p:to>
                                        <p:strVal val="visible"/>
                                      </p:to>
                                    </p:set>
                                  </p:childTnLst>
                                </p:cTn>
                              </p:par>
                              <p:par>
                                <p:cTn id="20" presetID="35" presetClass="path" presetSubtype="0" decel="50000" fill="hold" grpId="3" nodeType="withEffect">
                                  <p:stCondLst>
                                    <p:cond delay="0"/>
                                  </p:stCondLst>
                                  <p:childTnLst>
                                    <p:animMotion origin="layout" path="M 3.75E-6 -7.40741E-7 L -0.1836 -7.40741E-7 " pathEditMode="relative" rAng="0" ptsTypes="AA">
                                      <p:cBhvr>
                                        <p:cTn id="21" dur="4000" fill="hold"/>
                                        <p:tgtEl>
                                          <p:spTgt spid="8"/>
                                        </p:tgtEl>
                                        <p:attrNameLst>
                                          <p:attrName>ppt_x</p:attrName>
                                          <p:attrName>ppt_y</p:attrName>
                                        </p:attrNameLst>
                                      </p:cBhvr>
                                      <p:rCtr x="-9180" y="0"/>
                                    </p:animMotion>
                                  </p:childTnLst>
                                </p:cTn>
                              </p:par>
                              <p:par>
                                <p:cTn id="22" presetID="1"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childTnLst>
                                </p:cTn>
                              </p:par>
                              <p:par>
                                <p:cTn id="24" presetID="1" presetClass="exit" presetSubtype="0" fill="hold" nodeType="withEffect">
                                  <p:stCondLst>
                                    <p:cond delay="200"/>
                                  </p:stCondLst>
                                  <p:childTnLst>
                                    <p:set>
                                      <p:cBhvr>
                                        <p:cTn id="25" dur="1" fill="hold">
                                          <p:stCondLst>
                                            <p:cond delay="0"/>
                                          </p:stCondLst>
                                        </p:cTn>
                                        <p:tgtEl>
                                          <p:spTgt spid="7"/>
                                        </p:tgtEl>
                                        <p:attrNameLst>
                                          <p:attrName>style.visibility</p:attrName>
                                        </p:attrNameLst>
                                      </p:cBhvr>
                                      <p:to>
                                        <p:strVal val="hidden"/>
                                      </p:to>
                                    </p:set>
                                  </p:childTnLst>
                                </p:cTn>
                              </p:par>
                              <p:par>
                                <p:cTn id="26" presetID="1" presetClass="entr" presetSubtype="0" fill="hold" nodeType="withEffect">
                                  <p:stCondLst>
                                    <p:cond delay="400"/>
                                  </p:stCondLst>
                                  <p:childTnLst>
                                    <p:set>
                                      <p:cBhvr>
                                        <p:cTn id="27" dur="1" fill="hold">
                                          <p:stCondLst>
                                            <p:cond delay="0"/>
                                          </p:stCondLst>
                                        </p:cTn>
                                        <p:tgtEl>
                                          <p:spTgt spid="7"/>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9"/>
                                        </p:tgtEl>
                                        <p:attrNameLst>
                                          <p:attrName>style.visibility</p:attrName>
                                        </p:attrNameLst>
                                      </p:cBhvr>
                                      <p:to>
                                        <p:strVal val="visible"/>
                                      </p:to>
                                    </p:set>
                                  </p:childTnLst>
                                </p:cTn>
                              </p:par>
                              <p:par>
                                <p:cTn id="30" presetID="1" presetClass="exit" presetSubtype="0" fill="hold" grpId="2" nodeType="withEffect">
                                  <p:stCondLst>
                                    <p:cond delay="200"/>
                                  </p:stCondLst>
                                  <p:childTnLst>
                                    <p:set>
                                      <p:cBhvr>
                                        <p:cTn id="31" dur="1" fill="hold">
                                          <p:stCondLst>
                                            <p:cond delay="0"/>
                                          </p:stCondLst>
                                        </p:cTn>
                                        <p:tgtEl>
                                          <p:spTgt spid="9"/>
                                        </p:tgtEl>
                                        <p:attrNameLst>
                                          <p:attrName>style.visibility</p:attrName>
                                        </p:attrNameLst>
                                      </p:cBhvr>
                                      <p:to>
                                        <p:strVal val="hidden"/>
                                      </p:to>
                                    </p:set>
                                  </p:childTnLst>
                                </p:cTn>
                              </p:par>
                              <p:par>
                                <p:cTn id="32" presetID="1" presetClass="entr" presetSubtype="0" fill="hold" grpId="3" nodeType="withEffect">
                                  <p:stCondLst>
                                    <p:cond delay="400"/>
                                  </p:stCondLst>
                                  <p:childTnLst>
                                    <p:set>
                                      <p:cBhvr>
                                        <p:cTn id="33" dur="1" fill="hold">
                                          <p:stCondLst>
                                            <p:cond delay="0"/>
                                          </p:stCondLst>
                                        </p:cTn>
                                        <p:tgtEl>
                                          <p:spTgt spid="9"/>
                                        </p:tgtEl>
                                        <p:attrNameLst>
                                          <p:attrName>style.visibility</p:attrName>
                                        </p:attrNameLst>
                                      </p:cBhvr>
                                      <p:to>
                                        <p:strVal val="visible"/>
                                      </p:to>
                                    </p:set>
                                  </p:childTnLst>
                                </p:cTn>
                              </p:par>
                              <p:par>
                                <p:cTn id="34" presetID="63" presetClass="path" presetSubtype="0" decel="50000" fill="hold" grpId="0" nodeType="withEffect">
                                  <p:stCondLst>
                                    <p:cond delay="0"/>
                                  </p:stCondLst>
                                  <p:childTnLst>
                                    <p:animMotion origin="layout" path="M 3.33333E-6 -1.48148E-6 L 0.15911 -1.48148E-6 " pathEditMode="relative" rAng="0" ptsTypes="AA">
                                      <p:cBhvr>
                                        <p:cTn id="35" dur="5000" fill="hold"/>
                                        <p:tgtEl>
                                          <p:spTgt spid="9"/>
                                        </p:tgtEl>
                                        <p:attrNameLst>
                                          <p:attrName>ppt_x</p:attrName>
                                          <p:attrName>ppt_y</p:attrName>
                                        </p:attrNameLst>
                                      </p:cBhvr>
                                      <p:rCtr x="7956" y="0"/>
                                    </p:animMotion>
                                  </p:childTnLst>
                                </p:cTn>
                              </p:par>
                              <p:par>
                                <p:cTn id="36" presetID="1" presetClass="entr" presetSubtype="0" fill="hold" grpId="0" nodeType="withEffect">
                                  <p:stCondLst>
                                    <p:cond delay="500"/>
                                  </p:stCondLst>
                                  <p:childTnLst>
                                    <p:set>
                                      <p:cBhvr>
                                        <p:cTn id="37" dur="1" fill="hold">
                                          <p:stCondLst>
                                            <p:cond delay="0"/>
                                          </p:stCondLst>
                                        </p:cTn>
                                        <p:tgtEl>
                                          <p:spTgt spid="11"/>
                                        </p:tgtEl>
                                        <p:attrNameLst>
                                          <p:attrName>style.visibility</p:attrName>
                                        </p:attrNameLst>
                                      </p:cBhvr>
                                      <p:to>
                                        <p:strVal val="visible"/>
                                      </p:to>
                                    </p:set>
                                  </p:childTnLst>
                                </p:cTn>
                              </p:par>
                              <p:par>
                                <p:cTn id="38" presetID="1" presetClass="exit" presetSubtype="0" fill="hold" grpId="1" nodeType="withEffect">
                                  <p:stCondLst>
                                    <p:cond delay="700"/>
                                  </p:stCondLst>
                                  <p:childTnLst>
                                    <p:set>
                                      <p:cBhvr>
                                        <p:cTn id="39" dur="1" fill="hold">
                                          <p:stCondLst>
                                            <p:cond delay="0"/>
                                          </p:stCondLst>
                                        </p:cTn>
                                        <p:tgtEl>
                                          <p:spTgt spid="11"/>
                                        </p:tgtEl>
                                        <p:attrNameLst>
                                          <p:attrName>style.visibility</p:attrName>
                                        </p:attrNameLst>
                                      </p:cBhvr>
                                      <p:to>
                                        <p:strVal val="hidden"/>
                                      </p:to>
                                    </p:set>
                                  </p:childTnLst>
                                </p:cTn>
                              </p:par>
                              <p:par>
                                <p:cTn id="40" presetID="1" presetClass="entr" presetSubtype="0" fill="hold" grpId="2" nodeType="withEffect">
                                  <p:stCondLst>
                                    <p:cond delay="900"/>
                                  </p:stCondLst>
                                  <p:childTnLst>
                                    <p:set>
                                      <p:cBhvr>
                                        <p:cTn id="41" dur="1" fill="hold">
                                          <p:stCondLst>
                                            <p:cond delay="0"/>
                                          </p:stCondLst>
                                        </p:cTn>
                                        <p:tgtEl>
                                          <p:spTgt spid="11"/>
                                        </p:tgtEl>
                                        <p:attrNameLst>
                                          <p:attrName>style.visibility</p:attrName>
                                        </p:attrNameLst>
                                      </p:cBhvr>
                                      <p:to>
                                        <p:strVal val="visible"/>
                                      </p:to>
                                    </p:set>
                                  </p:childTnLst>
                                </p:cTn>
                              </p:par>
                              <p:par>
                                <p:cTn id="42" presetID="35" presetClass="path" presetSubtype="0" decel="50000" fill="hold" grpId="3" nodeType="withEffect">
                                  <p:stCondLst>
                                    <p:cond delay="500"/>
                                  </p:stCondLst>
                                  <p:childTnLst>
                                    <p:animMotion origin="layout" path="M 2.08333E-7 -7.40741E-7 L -0.12057 -7.40741E-7 " pathEditMode="relative" rAng="0" ptsTypes="AA">
                                      <p:cBhvr>
                                        <p:cTn id="43" dur="4500" fill="hold"/>
                                        <p:tgtEl>
                                          <p:spTgt spid="11"/>
                                        </p:tgtEl>
                                        <p:attrNameLst>
                                          <p:attrName>ppt_x</p:attrName>
                                          <p:attrName>ppt_y</p:attrName>
                                        </p:attrNameLst>
                                      </p:cBhvr>
                                      <p:rCtr x="-6029" y="0"/>
                                    </p:animMotion>
                                  </p:childTnLst>
                                </p:cTn>
                              </p:par>
                              <p:par>
                                <p:cTn id="44" presetID="1" presetClass="entr" presetSubtype="0" fill="hold" grpId="0" nodeType="withEffect">
                                  <p:stCondLst>
                                    <p:cond delay="1000"/>
                                  </p:stCondLst>
                                  <p:childTnLst>
                                    <p:set>
                                      <p:cBhvr>
                                        <p:cTn id="45" dur="1" fill="hold">
                                          <p:stCondLst>
                                            <p:cond delay="0"/>
                                          </p:stCondLst>
                                        </p:cTn>
                                        <p:tgtEl>
                                          <p:spTgt spid="10"/>
                                        </p:tgtEl>
                                        <p:attrNameLst>
                                          <p:attrName>style.visibility</p:attrName>
                                        </p:attrNameLst>
                                      </p:cBhvr>
                                      <p:to>
                                        <p:strVal val="visible"/>
                                      </p:to>
                                    </p:set>
                                  </p:childTnLst>
                                </p:cTn>
                              </p:par>
                              <p:par>
                                <p:cTn id="46" presetID="1" presetClass="exit" presetSubtype="0" fill="hold" grpId="1" nodeType="withEffect">
                                  <p:stCondLst>
                                    <p:cond delay="1250"/>
                                  </p:stCondLst>
                                  <p:childTnLst>
                                    <p:set>
                                      <p:cBhvr>
                                        <p:cTn id="47" dur="1" fill="hold">
                                          <p:stCondLst>
                                            <p:cond delay="0"/>
                                          </p:stCondLst>
                                        </p:cTn>
                                        <p:tgtEl>
                                          <p:spTgt spid="10"/>
                                        </p:tgtEl>
                                        <p:attrNameLst>
                                          <p:attrName>style.visibility</p:attrName>
                                        </p:attrNameLst>
                                      </p:cBhvr>
                                      <p:to>
                                        <p:strVal val="hidden"/>
                                      </p:to>
                                    </p:set>
                                  </p:childTnLst>
                                </p:cTn>
                              </p:par>
                              <p:par>
                                <p:cTn id="48" presetID="1" presetClass="entr" presetSubtype="0" fill="hold" grpId="2" nodeType="withEffect">
                                  <p:stCondLst>
                                    <p:cond delay="1500"/>
                                  </p:stCondLst>
                                  <p:childTnLst>
                                    <p:set>
                                      <p:cBhvr>
                                        <p:cTn id="49" dur="1" fill="hold">
                                          <p:stCondLst>
                                            <p:cond delay="0"/>
                                          </p:stCondLst>
                                        </p:cTn>
                                        <p:tgtEl>
                                          <p:spTgt spid="10"/>
                                        </p:tgtEl>
                                        <p:attrNameLst>
                                          <p:attrName>style.visibility</p:attrName>
                                        </p:attrNameLst>
                                      </p:cBhvr>
                                      <p:to>
                                        <p:strVal val="visible"/>
                                      </p:to>
                                    </p:set>
                                  </p:childTnLst>
                                </p:cTn>
                              </p:par>
                              <p:par>
                                <p:cTn id="50" presetID="35" presetClass="path" presetSubtype="0" decel="50000" fill="hold" grpId="3" nodeType="withEffect">
                                  <p:stCondLst>
                                    <p:cond delay="1000"/>
                                  </p:stCondLst>
                                  <p:childTnLst>
                                    <p:animMotion origin="layout" path="M 8.33333E-7 -7.40741E-7 L -0.12057 -7.40741E-7 " pathEditMode="relative" rAng="0" ptsTypes="AA">
                                      <p:cBhvr>
                                        <p:cTn id="51" dur="4000" fill="hold"/>
                                        <p:tgtEl>
                                          <p:spTgt spid="10"/>
                                        </p:tgtEl>
                                        <p:attrNameLst>
                                          <p:attrName>ppt_x</p:attrName>
                                          <p:attrName>ppt_y</p:attrName>
                                        </p:attrNameLst>
                                      </p:cBhvr>
                                      <p:rCtr x="-6029" y="0"/>
                                    </p:animMotion>
                                  </p:childTnLst>
                                </p:cTn>
                              </p:par>
                              <p:par>
                                <p:cTn id="52" presetID="1"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childTnLst>
                                </p:cTn>
                              </p:par>
                              <p:par>
                                <p:cTn id="54" presetID="1" presetClass="entr" presetSubtype="0" fill="hold" grpId="0" nodeType="withEffect">
                                  <p:stCondLst>
                                    <p:cond delay="50"/>
                                  </p:stCondLst>
                                  <p:childTnLst>
                                    <p:set>
                                      <p:cBhvr>
                                        <p:cTn id="55" dur="1" fill="hold">
                                          <p:stCondLst>
                                            <p:cond delay="0"/>
                                          </p:stCondLst>
                                        </p:cTn>
                                        <p:tgtEl>
                                          <p:spTgt spid="13"/>
                                        </p:tgtEl>
                                        <p:attrNameLst>
                                          <p:attrName>style.visibility</p:attrName>
                                        </p:attrNameLst>
                                      </p:cBhvr>
                                      <p:to>
                                        <p:strVal val="visible"/>
                                      </p:to>
                                    </p:set>
                                  </p:childTnLst>
                                </p:cTn>
                              </p:par>
                              <p:par>
                                <p:cTn id="56" presetID="1" presetClass="entr" presetSubtype="0" fill="hold" grpId="0" nodeType="withEffect">
                                  <p:stCondLst>
                                    <p:cond delay="100"/>
                                  </p:stCondLst>
                                  <p:childTnLst>
                                    <p:set>
                                      <p:cBhvr>
                                        <p:cTn id="57" dur="1" fill="hold">
                                          <p:stCondLst>
                                            <p:cond delay="0"/>
                                          </p:stCondLst>
                                        </p:cTn>
                                        <p:tgtEl>
                                          <p:spTgt spid="14"/>
                                        </p:tgtEl>
                                        <p:attrNameLst>
                                          <p:attrName>style.visibility</p:attrName>
                                        </p:attrNameLst>
                                      </p:cBhvr>
                                      <p:to>
                                        <p:strVal val="visible"/>
                                      </p:to>
                                    </p:set>
                                  </p:childTnLst>
                                </p:cTn>
                              </p:par>
                              <p:par>
                                <p:cTn id="58" presetID="1" presetClass="entr" presetSubtype="0" fill="hold" grpId="0" nodeType="withEffect">
                                  <p:stCondLst>
                                    <p:cond delay="150"/>
                                  </p:stCondLst>
                                  <p:childTnLst>
                                    <p:set>
                                      <p:cBhvr>
                                        <p:cTn id="59" dur="1" fill="hold">
                                          <p:stCondLst>
                                            <p:cond delay="0"/>
                                          </p:stCondLst>
                                        </p:cTn>
                                        <p:tgtEl>
                                          <p:spTgt spid="15"/>
                                        </p:tgtEl>
                                        <p:attrNameLst>
                                          <p:attrName>style.visibility</p:attrName>
                                        </p:attrNameLst>
                                      </p:cBhvr>
                                      <p:to>
                                        <p:strVal val="visible"/>
                                      </p:to>
                                    </p:set>
                                  </p:childTnLst>
                                </p:cTn>
                              </p:par>
                              <p:par>
                                <p:cTn id="60" presetID="1" presetClass="entr" presetSubtype="0" fill="hold" grpId="0" nodeType="withEffect">
                                  <p:stCondLst>
                                    <p:cond delay="200"/>
                                  </p:stCondLst>
                                  <p:childTnLst>
                                    <p:set>
                                      <p:cBhvr>
                                        <p:cTn id="61" dur="1" fill="hold">
                                          <p:stCondLst>
                                            <p:cond delay="0"/>
                                          </p:stCondLst>
                                        </p:cTn>
                                        <p:tgtEl>
                                          <p:spTgt spid="16"/>
                                        </p:tgtEl>
                                        <p:attrNameLst>
                                          <p:attrName>style.visibility</p:attrName>
                                        </p:attrNameLst>
                                      </p:cBhvr>
                                      <p:to>
                                        <p:strVal val="visible"/>
                                      </p:to>
                                    </p:set>
                                  </p:childTnLst>
                                </p:cTn>
                              </p:par>
                              <p:par>
                                <p:cTn id="62" presetID="1" presetClass="entr" presetSubtype="0" fill="hold" grpId="0" nodeType="withEffect">
                                  <p:stCondLst>
                                    <p:cond delay="250"/>
                                  </p:stCondLst>
                                  <p:childTnLst>
                                    <p:set>
                                      <p:cBhvr>
                                        <p:cTn id="63" dur="1" fill="hold">
                                          <p:stCondLst>
                                            <p:cond delay="0"/>
                                          </p:stCondLst>
                                        </p:cTn>
                                        <p:tgtEl>
                                          <p:spTgt spid="17"/>
                                        </p:tgtEl>
                                        <p:attrNameLst>
                                          <p:attrName>style.visibility</p:attrName>
                                        </p:attrNameLst>
                                      </p:cBhvr>
                                      <p:to>
                                        <p:strVal val="visible"/>
                                      </p:to>
                                    </p:set>
                                  </p:childTnLst>
                                </p:cTn>
                              </p:par>
                              <p:par>
                                <p:cTn id="64" presetID="1" presetClass="entr" presetSubtype="0" fill="hold" grpId="0" nodeType="withEffect">
                                  <p:stCondLst>
                                    <p:cond delay="300"/>
                                  </p:stCondLst>
                                  <p:childTnLst>
                                    <p:set>
                                      <p:cBhvr>
                                        <p:cTn id="65" dur="1" fill="hold">
                                          <p:stCondLst>
                                            <p:cond delay="0"/>
                                          </p:stCondLst>
                                        </p:cTn>
                                        <p:tgtEl>
                                          <p:spTgt spid="18"/>
                                        </p:tgtEl>
                                        <p:attrNameLst>
                                          <p:attrName>style.visibility</p:attrName>
                                        </p:attrNameLst>
                                      </p:cBhvr>
                                      <p:to>
                                        <p:strVal val="visible"/>
                                      </p:to>
                                    </p:set>
                                  </p:childTnLst>
                                </p:cTn>
                              </p:par>
                              <p:par>
                                <p:cTn id="66" presetID="1" presetClass="entr" presetSubtype="0" fill="hold" grpId="0" nodeType="withEffect">
                                  <p:stCondLst>
                                    <p:cond delay="350"/>
                                  </p:stCondLst>
                                  <p:childTnLst>
                                    <p:set>
                                      <p:cBhvr>
                                        <p:cTn id="67" dur="1" fill="hold">
                                          <p:stCondLst>
                                            <p:cond delay="0"/>
                                          </p:stCondLst>
                                        </p:cTn>
                                        <p:tgtEl>
                                          <p:spTgt spid="19"/>
                                        </p:tgtEl>
                                        <p:attrNameLst>
                                          <p:attrName>style.visibility</p:attrName>
                                        </p:attrNameLst>
                                      </p:cBhvr>
                                      <p:to>
                                        <p:strVal val="visible"/>
                                      </p:to>
                                    </p:set>
                                  </p:childTnLst>
                                </p:cTn>
                              </p:par>
                              <p:par>
                                <p:cTn id="68" presetID="1" presetClass="entr" presetSubtype="0" fill="hold" grpId="0" nodeType="withEffect">
                                  <p:stCondLst>
                                    <p:cond delay="400"/>
                                  </p:stCondLst>
                                  <p:childTnLst>
                                    <p:set>
                                      <p:cBhvr>
                                        <p:cTn id="69" dur="1" fill="hold">
                                          <p:stCondLst>
                                            <p:cond delay="0"/>
                                          </p:stCondLst>
                                        </p:cTn>
                                        <p:tgtEl>
                                          <p:spTgt spid="20"/>
                                        </p:tgtEl>
                                        <p:attrNameLst>
                                          <p:attrName>style.visibility</p:attrName>
                                        </p:attrNameLst>
                                      </p:cBhvr>
                                      <p:to>
                                        <p:strVal val="visible"/>
                                      </p:to>
                                    </p:set>
                                  </p:childTnLst>
                                </p:cTn>
                              </p:par>
                              <p:par>
                                <p:cTn id="70" presetID="1" presetClass="entr" presetSubtype="0" fill="hold" grpId="0" nodeType="withEffect">
                                  <p:stCondLst>
                                    <p:cond delay="450"/>
                                  </p:stCondLst>
                                  <p:childTnLst>
                                    <p:set>
                                      <p:cBhvr>
                                        <p:cTn id="71" dur="1" fill="hold">
                                          <p:stCondLst>
                                            <p:cond delay="0"/>
                                          </p:stCondLst>
                                        </p:cTn>
                                        <p:tgtEl>
                                          <p:spTgt spid="21"/>
                                        </p:tgtEl>
                                        <p:attrNameLst>
                                          <p:attrName>style.visibility</p:attrName>
                                        </p:attrNameLst>
                                      </p:cBhvr>
                                      <p:to>
                                        <p:strVal val="visible"/>
                                      </p:to>
                                    </p:set>
                                  </p:childTnLst>
                                </p:cTn>
                              </p:par>
                              <p:par>
                                <p:cTn id="72" presetID="1" presetClass="entr" presetSubtype="0" fill="hold" grpId="0" nodeType="withEffect">
                                  <p:stCondLst>
                                    <p:cond delay="500"/>
                                  </p:stCondLst>
                                  <p:childTnLst>
                                    <p:set>
                                      <p:cBhvr>
                                        <p:cTn id="73" dur="1" fill="hold">
                                          <p:stCondLst>
                                            <p:cond delay="0"/>
                                          </p:stCondLst>
                                        </p:cTn>
                                        <p:tgtEl>
                                          <p:spTgt spid="22"/>
                                        </p:tgtEl>
                                        <p:attrNameLst>
                                          <p:attrName>style.visibility</p:attrName>
                                        </p:attrNameLst>
                                      </p:cBhvr>
                                      <p:to>
                                        <p:strVal val="visible"/>
                                      </p:to>
                                    </p:set>
                                  </p:childTnLst>
                                </p:cTn>
                              </p:par>
                              <p:par>
                                <p:cTn id="74" presetID="1" presetClass="entr" presetSubtype="0" fill="hold" grpId="0" nodeType="withEffect">
                                  <p:stCondLst>
                                    <p:cond delay="550"/>
                                  </p:stCondLst>
                                  <p:childTnLst>
                                    <p:set>
                                      <p:cBhvr>
                                        <p:cTn id="75" dur="1" fill="hold">
                                          <p:stCondLst>
                                            <p:cond delay="0"/>
                                          </p:stCondLst>
                                        </p:cTn>
                                        <p:tgtEl>
                                          <p:spTgt spid="23"/>
                                        </p:tgtEl>
                                        <p:attrNameLst>
                                          <p:attrName>style.visibility</p:attrName>
                                        </p:attrNameLst>
                                      </p:cBhvr>
                                      <p:to>
                                        <p:strVal val="visible"/>
                                      </p:to>
                                    </p:set>
                                  </p:childTnLst>
                                </p:cTn>
                              </p:par>
                              <p:par>
                                <p:cTn id="76" presetID="1" presetClass="entr" presetSubtype="0" fill="hold" grpId="0" nodeType="withEffect">
                                  <p:stCondLst>
                                    <p:cond delay="600"/>
                                  </p:stCondLst>
                                  <p:childTnLst>
                                    <p:set>
                                      <p:cBhvr>
                                        <p:cTn id="77" dur="1" fill="hold">
                                          <p:stCondLst>
                                            <p:cond delay="0"/>
                                          </p:stCondLst>
                                        </p:cTn>
                                        <p:tgtEl>
                                          <p:spTgt spid="24"/>
                                        </p:tgtEl>
                                        <p:attrNameLst>
                                          <p:attrName>style.visibility</p:attrName>
                                        </p:attrNameLst>
                                      </p:cBhvr>
                                      <p:to>
                                        <p:strVal val="visible"/>
                                      </p:to>
                                    </p:set>
                                  </p:childTnLst>
                                </p:cTn>
                              </p:par>
                              <p:par>
                                <p:cTn id="78" presetID="1" presetClass="entr" presetSubtype="0" fill="hold" grpId="0" nodeType="withEffect">
                                  <p:stCondLst>
                                    <p:cond delay="650"/>
                                  </p:stCondLst>
                                  <p:childTnLst>
                                    <p:set>
                                      <p:cBhvr>
                                        <p:cTn id="79" dur="1" fill="hold">
                                          <p:stCondLst>
                                            <p:cond delay="0"/>
                                          </p:stCondLst>
                                        </p:cTn>
                                        <p:tgtEl>
                                          <p:spTgt spid="25"/>
                                        </p:tgtEl>
                                        <p:attrNameLst>
                                          <p:attrName>style.visibility</p:attrName>
                                        </p:attrNameLst>
                                      </p:cBhvr>
                                      <p:to>
                                        <p:strVal val="visible"/>
                                      </p:to>
                                    </p:set>
                                  </p:childTnLst>
                                </p:cTn>
                              </p:par>
                              <p:par>
                                <p:cTn id="80" presetID="1" presetClass="entr" presetSubtype="0" fill="hold" grpId="0" nodeType="withEffect">
                                  <p:stCondLst>
                                    <p:cond delay="700"/>
                                  </p:stCondLst>
                                  <p:childTnLst>
                                    <p:set>
                                      <p:cBhvr>
                                        <p:cTn id="81" dur="1" fill="hold">
                                          <p:stCondLst>
                                            <p:cond delay="0"/>
                                          </p:stCondLst>
                                        </p:cTn>
                                        <p:tgtEl>
                                          <p:spTgt spid="26"/>
                                        </p:tgtEl>
                                        <p:attrNameLst>
                                          <p:attrName>style.visibility</p:attrName>
                                        </p:attrNameLst>
                                      </p:cBhvr>
                                      <p:to>
                                        <p:strVal val="visible"/>
                                      </p:to>
                                    </p:set>
                                  </p:childTnLst>
                                </p:cTn>
                              </p:par>
                              <p:par>
                                <p:cTn id="82" presetID="1" presetClass="entr" presetSubtype="0" fill="hold" grpId="0" nodeType="withEffect">
                                  <p:stCondLst>
                                    <p:cond delay="750"/>
                                  </p:stCondLst>
                                  <p:childTnLst>
                                    <p:set>
                                      <p:cBhvr>
                                        <p:cTn id="83" dur="1" fill="hold">
                                          <p:stCondLst>
                                            <p:cond delay="0"/>
                                          </p:stCondLst>
                                        </p:cTn>
                                        <p:tgtEl>
                                          <p:spTgt spid="27"/>
                                        </p:tgtEl>
                                        <p:attrNameLst>
                                          <p:attrName>style.visibility</p:attrName>
                                        </p:attrNameLst>
                                      </p:cBhvr>
                                      <p:to>
                                        <p:strVal val="visible"/>
                                      </p:to>
                                    </p:set>
                                  </p:childTnLst>
                                </p:cTn>
                              </p:par>
                              <p:par>
                                <p:cTn id="84" presetID="1" presetClass="entr" presetSubtype="0" fill="hold" grpId="0" nodeType="withEffect">
                                  <p:stCondLst>
                                    <p:cond delay="800"/>
                                  </p:stCondLst>
                                  <p:childTnLst>
                                    <p:set>
                                      <p:cBhvr>
                                        <p:cTn id="85" dur="1" fill="hold">
                                          <p:stCondLst>
                                            <p:cond delay="0"/>
                                          </p:stCondLst>
                                        </p:cTn>
                                        <p:tgtEl>
                                          <p:spTgt spid="28"/>
                                        </p:tgtEl>
                                        <p:attrNameLst>
                                          <p:attrName>style.visibility</p:attrName>
                                        </p:attrNameLst>
                                      </p:cBhvr>
                                      <p:to>
                                        <p:strVal val="visible"/>
                                      </p:to>
                                    </p:set>
                                  </p:childTnLst>
                                </p:cTn>
                              </p:par>
                              <p:par>
                                <p:cTn id="86" presetID="1" presetClass="entr" presetSubtype="0" fill="hold" grpId="0" nodeType="withEffect">
                                  <p:stCondLst>
                                    <p:cond delay="850"/>
                                  </p:stCondLst>
                                  <p:childTnLst>
                                    <p:set>
                                      <p:cBhvr>
                                        <p:cTn id="87" dur="1" fill="hold">
                                          <p:stCondLst>
                                            <p:cond delay="0"/>
                                          </p:stCondLst>
                                        </p:cTn>
                                        <p:tgtEl>
                                          <p:spTgt spid="29"/>
                                        </p:tgtEl>
                                        <p:attrNameLst>
                                          <p:attrName>style.visibility</p:attrName>
                                        </p:attrNameLst>
                                      </p:cBhvr>
                                      <p:to>
                                        <p:strVal val="visible"/>
                                      </p:to>
                                    </p:set>
                                  </p:childTnLst>
                                </p:cTn>
                              </p:par>
                              <p:par>
                                <p:cTn id="88" presetID="1" presetClass="entr" presetSubtype="0" fill="hold" grpId="0" nodeType="withEffect">
                                  <p:stCondLst>
                                    <p:cond delay="900"/>
                                  </p:stCondLst>
                                  <p:childTnLst>
                                    <p:set>
                                      <p:cBhvr>
                                        <p:cTn id="89" dur="1" fill="hold">
                                          <p:stCondLst>
                                            <p:cond delay="0"/>
                                          </p:stCondLst>
                                        </p:cTn>
                                        <p:tgtEl>
                                          <p:spTgt spid="30"/>
                                        </p:tgtEl>
                                        <p:attrNameLst>
                                          <p:attrName>style.visibility</p:attrName>
                                        </p:attrNameLst>
                                      </p:cBhvr>
                                      <p:to>
                                        <p:strVal val="visible"/>
                                      </p:to>
                                    </p:set>
                                  </p:childTnLst>
                                </p:cTn>
                              </p:par>
                              <p:par>
                                <p:cTn id="90" presetID="1" presetClass="entr" presetSubtype="0" fill="hold" grpId="0" nodeType="withEffect">
                                  <p:stCondLst>
                                    <p:cond delay="950"/>
                                  </p:stCondLst>
                                  <p:childTnLst>
                                    <p:set>
                                      <p:cBhvr>
                                        <p:cTn id="91" dur="1" fill="hold">
                                          <p:stCondLst>
                                            <p:cond delay="0"/>
                                          </p:stCondLst>
                                        </p:cTn>
                                        <p:tgtEl>
                                          <p:spTgt spid="31"/>
                                        </p:tgtEl>
                                        <p:attrNameLst>
                                          <p:attrName>style.visibility</p:attrName>
                                        </p:attrNameLst>
                                      </p:cBhvr>
                                      <p:to>
                                        <p:strVal val="visible"/>
                                      </p:to>
                                    </p:set>
                                  </p:childTnLst>
                                </p:cTn>
                              </p:par>
                              <p:par>
                                <p:cTn id="92" presetID="1" presetClass="entr" presetSubtype="0" fill="hold" grpId="0" nodeType="withEffect">
                                  <p:stCondLst>
                                    <p:cond delay="1000"/>
                                  </p:stCondLst>
                                  <p:childTnLst>
                                    <p:set>
                                      <p:cBhvr>
                                        <p:cTn id="93" dur="1" fill="hold">
                                          <p:stCondLst>
                                            <p:cond delay="0"/>
                                          </p:stCondLst>
                                        </p:cTn>
                                        <p:tgtEl>
                                          <p:spTgt spid="32"/>
                                        </p:tgtEl>
                                        <p:attrNameLst>
                                          <p:attrName>style.visibility</p:attrName>
                                        </p:attrNameLst>
                                      </p:cBhvr>
                                      <p:to>
                                        <p:strVal val="visible"/>
                                      </p:to>
                                    </p:set>
                                  </p:childTnLst>
                                </p:cTn>
                              </p:par>
                              <p:par>
                                <p:cTn id="94" presetID="1" presetClass="entr" presetSubtype="0" fill="hold" grpId="0" nodeType="withEffect">
                                  <p:stCondLst>
                                    <p:cond delay="1050"/>
                                  </p:stCondLst>
                                  <p:childTnLst>
                                    <p:set>
                                      <p:cBhvr>
                                        <p:cTn id="95" dur="1" fill="hold">
                                          <p:stCondLst>
                                            <p:cond delay="0"/>
                                          </p:stCondLst>
                                        </p:cTn>
                                        <p:tgtEl>
                                          <p:spTgt spid="33"/>
                                        </p:tgtEl>
                                        <p:attrNameLst>
                                          <p:attrName>style.visibility</p:attrName>
                                        </p:attrNameLst>
                                      </p:cBhvr>
                                      <p:to>
                                        <p:strVal val="visible"/>
                                      </p:to>
                                    </p:set>
                                  </p:childTnLst>
                                </p:cTn>
                              </p:par>
                              <p:par>
                                <p:cTn id="96" presetID="1" presetClass="entr" presetSubtype="0" fill="hold" grpId="0" nodeType="withEffect">
                                  <p:stCondLst>
                                    <p:cond delay="1100"/>
                                  </p:stCondLst>
                                  <p:childTnLst>
                                    <p:set>
                                      <p:cBhvr>
                                        <p:cTn id="97" dur="1" fill="hold">
                                          <p:stCondLst>
                                            <p:cond delay="0"/>
                                          </p:stCondLst>
                                        </p:cTn>
                                        <p:tgtEl>
                                          <p:spTgt spid="34"/>
                                        </p:tgtEl>
                                        <p:attrNameLst>
                                          <p:attrName>style.visibility</p:attrName>
                                        </p:attrNameLst>
                                      </p:cBhvr>
                                      <p:to>
                                        <p:strVal val="visible"/>
                                      </p:to>
                                    </p:set>
                                  </p:childTnLst>
                                </p:cTn>
                              </p:par>
                              <p:par>
                                <p:cTn id="98" presetID="1" presetClass="entr" presetSubtype="0" fill="hold" grpId="0" nodeType="withEffect">
                                  <p:stCondLst>
                                    <p:cond delay="1050"/>
                                  </p:stCondLst>
                                  <p:childTnLst>
                                    <p:set>
                                      <p:cBhvr>
                                        <p:cTn id="99" dur="1" fill="hold">
                                          <p:stCondLst>
                                            <p:cond delay="0"/>
                                          </p:stCondLst>
                                        </p:cTn>
                                        <p:tgtEl>
                                          <p:spTgt spid="35"/>
                                        </p:tgtEl>
                                        <p:attrNameLst>
                                          <p:attrName>style.visibility</p:attrName>
                                        </p:attrNameLst>
                                      </p:cBhvr>
                                      <p:to>
                                        <p:strVal val="visible"/>
                                      </p:to>
                                    </p:set>
                                  </p:childTnLst>
                                </p:cTn>
                              </p:par>
                              <p:par>
                                <p:cTn id="100" presetID="1" presetClass="entr" presetSubtype="0" fill="hold" grpId="0" nodeType="withEffect">
                                  <p:stCondLst>
                                    <p:cond delay="1100"/>
                                  </p:stCondLst>
                                  <p:childTnLst>
                                    <p:set>
                                      <p:cBhvr>
                                        <p:cTn id="101" dur="1" fill="hold">
                                          <p:stCondLst>
                                            <p:cond delay="0"/>
                                          </p:stCondLst>
                                        </p:cTn>
                                        <p:tgtEl>
                                          <p:spTgt spid="36"/>
                                        </p:tgtEl>
                                        <p:attrNameLst>
                                          <p:attrName>style.visibility</p:attrName>
                                        </p:attrNameLst>
                                      </p:cBhvr>
                                      <p:to>
                                        <p:strVal val="visible"/>
                                      </p:to>
                                    </p:set>
                                  </p:childTnLst>
                                </p:cTn>
                              </p:par>
                              <p:par>
                                <p:cTn id="102" presetID="1" presetClass="entr" presetSubtype="0" fill="hold" grpId="0" nodeType="withEffect">
                                  <p:stCondLst>
                                    <p:cond delay="1150"/>
                                  </p:stCondLst>
                                  <p:childTnLst>
                                    <p:set>
                                      <p:cBhvr>
                                        <p:cTn id="103" dur="1" fill="hold">
                                          <p:stCondLst>
                                            <p:cond delay="0"/>
                                          </p:stCondLst>
                                        </p:cTn>
                                        <p:tgtEl>
                                          <p:spTgt spid="37"/>
                                        </p:tgtEl>
                                        <p:attrNameLst>
                                          <p:attrName>style.visibility</p:attrName>
                                        </p:attrNameLst>
                                      </p:cBhvr>
                                      <p:to>
                                        <p:strVal val="visible"/>
                                      </p:to>
                                    </p:set>
                                  </p:childTnLst>
                                </p:cTn>
                              </p:par>
                              <p:par>
                                <p:cTn id="104" presetID="1" presetClass="entr" presetSubtype="0" fill="hold" grpId="0" nodeType="withEffect">
                                  <p:stCondLst>
                                    <p:cond delay="1200"/>
                                  </p:stCondLst>
                                  <p:childTnLst>
                                    <p:set>
                                      <p:cBhvr>
                                        <p:cTn id="105" dur="1" fill="hold">
                                          <p:stCondLst>
                                            <p:cond delay="0"/>
                                          </p:stCondLst>
                                        </p:cTn>
                                        <p:tgtEl>
                                          <p:spTgt spid="38"/>
                                        </p:tgtEl>
                                        <p:attrNameLst>
                                          <p:attrName>style.visibility</p:attrName>
                                        </p:attrNameLst>
                                      </p:cBhvr>
                                      <p:to>
                                        <p:strVal val="visible"/>
                                      </p:to>
                                    </p:set>
                                  </p:childTnLst>
                                </p:cTn>
                              </p:par>
                              <p:par>
                                <p:cTn id="106" presetID="1" presetClass="mediacall" presetSubtype="0" fill="hold" nodeType="withEffect">
                                  <p:stCondLst>
                                    <p:cond delay="0"/>
                                  </p:stCondLst>
                                  <p:childTnLst>
                                    <p:cmd type="call" cmd="playFrom(0.0)">
                                      <p:cBhvr>
                                        <p:cTn id="107" dur="2606"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08" fill="hold" display="0">
                  <p:stCondLst>
                    <p:cond delay="indefinite"/>
                  </p:stCondLst>
                  <p:endCondLst>
                    <p:cond evt="onStopAudio" delay="0">
                      <p:tgtEl>
                        <p:sldTgt/>
                      </p:tgtEl>
                    </p:cond>
                  </p:endCondLst>
                </p:cTn>
                <p:tgtEl>
                  <p:spTgt spid="39"/>
                </p:tgtEl>
              </p:cMediaNode>
            </p:audio>
          </p:childTnLst>
        </p:cTn>
      </p:par>
    </p:tnLst>
    <p:bldLst>
      <p:bldP spid="6" grpId="0" animBg="1"/>
      <p:bldP spid="8" grpId="0" animBg="1"/>
      <p:bldP spid="8" grpId="1" animBg="1"/>
      <p:bldP spid="8" grpId="2" animBg="1"/>
      <p:bldP spid="8" grpId="3" animBg="1"/>
      <p:bldP spid="9" grpId="0" animBg="1"/>
      <p:bldP spid="9" grpId="1" animBg="1"/>
      <p:bldP spid="9" grpId="2" animBg="1"/>
      <p:bldP spid="9" grpId="3" animBg="1"/>
      <p:bldP spid="10" grpId="0" animBg="1"/>
      <p:bldP spid="10" grpId="1" animBg="1"/>
      <p:bldP spid="10" grpId="2" animBg="1"/>
      <p:bldP spid="10" grpId="3" animBg="1"/>
      <p:bldP spid="11" grpId="0" animBg="1"/>
      <p:bldP spid="11" grpId="1" animBg="1"/>
      <p:bldP spid="11" grpId="2" animBg="1"/>
      <p:bldP spid="11" grpId="3"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ome">
    <p:spTree>
      <p:nvGrpSpPr>
        <p:cNvPr id="1" name=""/>
        <p:cNvGrpSpPr/>
        <p:nvPr/>
      </p:nvGrpSpPr>
      <p:grpSpPr>
        <a:xfrm>
          <a:off x="0" y="0"/>
          <a:ext cx="0" cy="0"/>
          <a:chOff x="0" y="0"/>
          <a:chExt cx="0" cy="0"/>
        </a:xfrm>
      </p:grpSpPr>
      <p:pic>
        <p:nvPicPr>
          <p:cNvPr id="2" name="bg">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147649013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5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childTnLst>
        </p:cTn>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9" name="组合 38"/>
          <p:cNvGrpSpPr/>
          <p:nvPr userDrawn="1"/>
        </p:nvGrpSpPr>
        <p:grpSpPr>
          <a:xfrm>
            <a:off x="3098008" y="1097758"/>
            <a:ext cx="2947988" cy="2947988"/>
            <a:chOff x="4130675" y="1463675"/>
            <a:chExt cx="3930650" cy="3930650"/>
          </a:xfrm>
        </p:grpSpPr>
        <p:sp>
          <p:nvSpPr>
            <p:cNvPr id="40" name="椭圆 39"/>
            <p:cNvSpPr/>
            <p:nvPr/>
          </p:nvSpPr>
          <p:spPr>
            <a:xfrm>
              <a:off x="4130675" y="1463675"/>
              <a:ext cx="3930650" cy="3930650"/>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椭圆 40"/>
            <p:cNvSpPr/>
            <p:nvPr/>
          </p:nvSpPr>
          <p:spPr>
            <a:xfrm>
              <a:off x="4286250" y="1619250"/>
              <a:ext cx="3619501" cy="3619501"/>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2" name="椭圆 41"/>
          <p:cNvSpPr/>
          <p:nvPr userDrawn="1"/>
        </p:nvSpPr>
        <p:spPr>
          <a:xfrm>
            <a:off x="3425430" y="1425180"/>
            <a:ext cx="2293144" cy="2293144"/>
          </a:xfrm>
          <a:prstGeom prst="ellipse">
            <a:avLst/>
          </a:prstGeom>
          <a:noFill/>
          <a:ln w="95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prstClr val="white"/>
              </a:solidFill>
            </a:endParaRPr>
          </a:p>
        </p:txBody>
      </p:sp>
      <p:grpSp>
        <p:nvGrpSpPr>
          <p:cNvPr id="43" name="组合 42"/>
          <p:cNvGrpSpPr/>
          <p:nvPr userDrawn="1"/>
        </p:nvGrpSpPr>
        <p:grpSpPr>
          <a:xfrm>
            <a:off x="3291324" y="1291074"/>
            <a:ext cx="2561352" cy="2561352"/>
            <a:chOff x="4388432" y="1721432"/>
            <a:chExt cx="3415136" cy="3415136"/>
          </a:xfrm>
        </p:grpSpPr>
        <p:sp>
          <p:nvSpPr>
            <p:cNvPr id="44" name="空心弧 43"/>
            <p:cNvSpPr/>
            <p:nvPr/>
          </p:nvSpPr>
          <p:spPr>
            <a:xfrm rot="12266387">
              <a:off x="4388432" y="1721432"/>
              <a:ext cx="3415136" cy="3415136"/>
            </a:xfrm>
            <a:prstGeom prst="blockArc">
              <a:avLst>
                <a:gd name="adj1" fmla="val 12056633"/>
                <a:gd name="adj2" fmla="val 12050576"/>
                <a:gd name="adj3" fmla="val 198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45" name="空心弧 44"/>
            <p:cNvSpPr/>
            <p:nvPr/>
          </p:nvSpPr>
          <p:spPr>
            <a:xfrm rot="12266387">
              <a:off x="4388432" y="1721432"/>
              <a:ext cx="3415136" cy="3415136"/>
            </a:xfrm>
            <a:prstGeom prst="blockArc">
              <a:avLst>
                <a:gd name="adj1" fmla="val 10800000"/>
                <a:gd name="adj2" fmla="val 12050576"/>
                <a:gd name="adj3" fmla="val 198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46" name="组合 45"/>
          <p:cNvGrpSpPr/>
          <p:nvPr userDrawn="1"/>
        </p:nvGrpSpPr>
        <p:grpSpPr>
          <a:xfrm>
            <a:off x="3291324" y="1291074"/>
            <a:ext cx="2561352" cy="2561352"/>
            <a:chOff x="4388432" y="1721432"/>
            <a:chExt cx="3415136" cy="3415136"/>
          </a:xfrm>
        </p:grpSpPr>
        <p:sp>
          <p:nvSpPr>
            <p:cNvPr id="47" name="空心弧 46"/>
            <p:cNvSpPr/>
            <p:nvPr/>
          </p:nvSpPr>
          <p:spPr>
            <a:xfrm rot="14748100">
              <a:off x="4388432" y="1721432"/>
              <a:ext cx="3415136" cy="3415136"/>
            </a:xfrm>
            <a:prstGeom prst="blockArc">
              <a:avLst>
                <a:gd name="adj1" fmla="val 11882396"/>
                <a:gd name="adj2" fmla="val 11855317"/>
                <a:gd name="adj3" fmla="val 2346"/>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48" name="空心弧 47"/>
            <p:cNvSpPr/>
            <p:nvPr/>
          </p:nvSpPr>
          <p:spPr>
            <a:xfrm rot="14748100">
              <a:off x="4388432" y="1721432"/>
              <a:ext cx="3415136" cy="3415136"/>
            </a:xfrm>
            <a:prstGeom prst="blockArc">
              <a:avLst>
                <a:gd name="adj1" fmla="val 10800000"/>
                <a:gd name="adj2" fmla="val 11855317"/>
                <a:gd name="adj3" fmla="val 23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49" name="组合 48"/>
          <p:cNvGrpSpPr/>
          <p:nvPr userDrawn="1"/>
        </p:nvGrpSpPr>
        <p:grpSpPr>
          <a:xfrm>
            <a:off x="3240087" y="1239837"/>
            <a:ext cx="2663861" cy="2663861"/>
            <a:chOff x="4320093" y="1653093"/>
            <a:chExt cx="3551814" cy="3551814"/>
          </a:xfrm>
        </p:grpSpPr>
        <p:sp>
          <p:nvSpPr>
            <p:cNvPr id="50" name="空心弧 49"/>
            <p:cNvSpPr/>
            <p:nvPr/>
          </p:nvSpPr>
          <p:spPr>
            <a:xfrm rot="19607312">
              <a:off x="4320093" y="1653093"/>
              <a:ext cx="3551814" cy="3551814"/>
            </a:xfrm>
            <a:prstGeom prst="blockArc">
              <a:avLst>
                <a:gd name="adj1" fmla="val 12565105"/>
                <a:gd name="adj2" fmla="val 12562043"/>
                <a:gd name="adj3" fmla="val 208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1" name="空心弧 50"/>
            <p:cNvSpPr/>
            <p:nvPr/>
          </p:nvSpPr>
          <p:spPr>
            <a:xfrm rot="19607312">
              <a:off x="4320093" y="1653093"/>
              <a:ext cx="3551814" cy="3551814"/>
            </a:xfrm>
            <a:prstGeom prst="blockArc">
              <a:avLst>
                <a:gd name="adj1" fmla="val 10800000"/>
                <a:gd name="adj2" fmla="val 12562043"/>
                <a:gd name="adj3" fmla="val 20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52" name="组合 51"/>
          <p:cNvGrpSpPr/>
          <p:nvPr userDrawn="1"/>
        </p:nvGrpSpPr>
        <p:grpSpPr>
          <a:xfrm>
            <a:off x="3325680" y="1325430"/>
            <a:ext cx="2492675" cy="2492675"/>
            <a:chOff x="4434217" y="1767217"/>
            <a:chExt cx="3323566" cy="3323566"/>
          </a:xfrm>
        </p:grpSpPr>
        <p:sp>
          <p:nvSpPr>
            <p:cNvPr id="53" name="空心弧 52"/>
            <p:cNvSpPr/>
            <p:nvPr/>
          </p:nvSpPr>
          <p:spPr>
            <a:xfrm rot="20846897">
              <a:off x="4434217" y="1767217"/>
              <a:ext cx="3323566" cy="3323566"/>
            </a:xfrm>
            <a:prstGeom prst="blockArc">
              <a:avLst>
                <a:gd name="adj1" fmla="val 15583287"/>
                <a:gd name="adj2" fmla="val 15572066"/>
                <a:gd name="adj3" fmla="val 27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4" name="空心弧 53"/>
            <p:cNvSpPr/>
            <p:nvPr/>
          </p:nvSpPr>
          <p:spPr>
            <a:xfrm rot="20846897">
              <a:off x="4434217" y="1767217"/>
              <a:ext cx="3323566" cy="3323566"/>
            </a:xfrm>
            <a:prstGeom prst="blockArc">
              <a:avLst>
                <a:gd name="adj1" fmla="val 10800000"/>
                <a:gd name="adj2" fmla="val 15572066"/>
                <a:gd name="adj3" fmla="val 270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55" name="组合 54"/>
          <p:cNvGrpSpPr/>
          <p:nvPr userDrawn="1"/>
        </p:nvGrpSpPr>
        <p:grpSpPr>
          <a:xfrm>
            <a:off x="3532824" y="1532574"/>
            <a:ext cx="2078352" cy="2078352"/>
            <a:chOff x="4710432" y="2043432"/>
            <a:chExt cx="2771136" cy="2771136"/>
          </a:xfrm>
        </p:grpSpPr>
        <p:sp>
          <p:nvSpPr>
            <p:cNvPr id="56" name="空心弧 55"/>
            <p:cNvSpPr/>
            <p:nvPr/>
          </p:nvSpPr>
          <p:spPr>
            <a:xfrm rot="1544017">
              <a:off x="4710432" y="2043432"/>
              <a:ext cx="2771136" cy="2771136"/>
            </a:xfrm>
            <a:prstGeom prst="blockArc">
              <a:avLst>
                <a:gd name="adj1" fmla="val 12127693"/>
                <a:gd name="adj2" fmla="val 12115362"/>
                <a:gd name="adj3" fmla="val 291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7" name="空心弧 56"/>
            <p:cNvSpPr/>
            <p:nvPr/>
          </p:nvSpPr>
          <p:spPr>
            <a:xfrm rot="1544017">
              <a:off x="4710432" y="2043432"/>
              <a:ext cx="2771136" cy="2771136"/>
            </a:xfrm>
            <a:prstGeom prst="blockArc">
              <a:avLst>
                <a:gd name="adj1" fmla="val 10800000"/>
                <a:gd name="adj2" fmla="val 12115362"/>
                <a:gd name="adj3" fmla="val 29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58" name="组合 57"/>
          <p:cNvGrpSpPr/>
          <p:nvPr userDrawn="1"/>
        </p:nvGrpSpPr>
        <p:grpSpPr>
          <a:xfrm>
            <a:off x="3610199" y="1609949"/>
            <a:ext cx="1923603" cy="1923603"/>
            <a:chOff x="4813598" y="2146598"/>
            <a:chExt cx="2564804" cy="2564804"/>
          </a:xfrm>
        </p:grpSpPr>
        <p:grpSp>
          <p:nvGrpSpPr>
            <p:cNvPr id="59" name="组合 58"/>
            <p:cNvGrpSpPr/>
            <p:nvPr/>
          </p:nvGrpSpPr>
          <p:grpSpPr>
            <a:xfrm>
              <a:off x="4813598" y="2146598"/>
              <a:ext cx="2564804" cy="2564804"/>
              <a:chOff x="4813598" y="2146598"/>
              <a:chExt cx="2564804" cy="2564804"/>
            </a:xfrm>
          </p:grpSpPr>
          <p:sp>
            <p:nvSpPr>
              <p:cNvPr id="63" name="空心弧 62"/>
              <p:cNvSpPr/>
              <p:nvPr/>
            </p:nvSpPr>
            <p:spPr>
              <a:xfrm rot="2432904">
                <a:off x="4813598" y="2146598"/>
                <a:ext cx="2564804" cy="2564804"/>
              </a:xfrm>
              <a:prstGeom prst="blockArc">
                <a:avLst>
                  <a:gd name="adj1" fmla="val 19483483"/>
                  <a:gd name="adj2" fmla="val 19482871"/>
                  <a:gd name="adj3" fmla="val 29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4" name="空心弧 63"/>
              <p:cNvSpPr/>
              <p:nvPr/>
            </p:nvSpPr>
            <p:spPr>
              <a:xfrm rot="2432904">
                <a:off x="4813598" y="2146598"/>
                <a:ext cx="2564804" cy="2564804"/>
              </a:xfrm>
              <a:prstGeom prst="blockArc">
                <a:avLst>
                  <a:gd name="adj1" fmla="val 10800000"/>
                  <a:gd name="adj2" fmla="val 19482871"/>
                  <a:gd name="adj3" fmla="val 292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60" name="组合 59"/>
            <p:cNvGrpSpPr/>
            <p:nvPr/>
          </p:nvGrpSpPr>
          <p:grpSpPr>
            <a:xfrm>
              <a:off x="4813598" y="2146598"/>
              <a:ext cx="2564804" cy="2564804"/>
              <a:chOff x="4813598" y="2146598"/>
              <a:chExt cx="2564804" cy="2564804"/>
            </a:xfrm>
          </p:grpSpPr>
          <p:sp>
            <p:nvSpPr>
              <p:cNvPr id="61" name="空心弧 60"/>
              <p:cNvSpPr/>
              <p:nvPr/>
            </p:nvSpPr>
            <p:spPr>
              <a:xfrm rot="11850303">
                <a:off x="4813598" y="2146598"/>
                <a:ext cx="2564804" cy="2564804"/>
              </a:xfrm>
              <a:prstGeom prst="blockArc">
                <a:avLst>
                  <a:gd name="adj1" fmla="val 12372886"/>
                  <a:gd name="adj2" fmla="val 12342434"/>
                  <a:gd name="adj3" fmla="val 297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2" name="空心弧 61"/>
              <p:cNvSpPr/>
              <p:nvPr/>
            </p:nvSpPr>
            <p:spPr>
              <a:xfrm rot="11850303">
                <a:off x="4813598" y="2146598"/>
                <a:ext cx="2564804" cy="2564804"/>
              </a:xfrm>
              <a:prstGeom prst="blockArc">
                <a:avLst>
                  <a:gd name="adj1" fmla="val 10800000"/>
                  <a:gd name="adj2" fmla="val 12342434"/>
                  <a:gd name="adj3" fmla="val 2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grpSp>
        <p:nvGrpSpPr>
          <p:cNvPr id="65" name="组合 64"/>
          <p:cNvGrpSpPr/>
          <p:nvPr userDrawn="1"/>
        </p:nvGrpSpPr>
        <p:grpSpPr>
          <a:xfrm>
            <a:off x="3730191" y="1729941"/>
            <a:ext cx="1683653" cy="1683653"/>
            <a:chOff x="4973565" y="2306565"/>
            <a:chExt cx="2244870" cy="2244870"/>
          </a:xfrm>
        </p:grpSpPr>
        <p:sp>
          <p:nvSpPr>
            <p:cNvPr id="66" name="空心弧 65"/>
            <p:cNvSpPr/>
            <p:nvPr/>
          </p:nvSpPr>
          <p:spPr>
            <a:xfrm rot="6417706">
              <a:off x="4973565" y="2306565"/>
              <a:ext cx="2244870" cy="2244870"/>
            </a:xfrm>
            <a:prstGeom prst="blockArc">
              <a:avLst>
                <a:gd name="adj1" fmla="val 6068719"/>
                <a:gd name="adj2" fmla="val 6051045"/>
                <a:gd name="adj3" fmla="val 110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7" name="空心弧 66"/>
            <p:cNvSpPr/>
            <p:nvPr/>
          </p:nvSpPr>
          <p:spPr>
            <a:xfrm rot="6417706">
              <a:off x="4973565" y="2306565"/>
              <a:ext cx="2244870" cy="2244870"/>
            </a:xfrm>
            <a:prstGeom prst="blockArc">
              <a:avLst>
                <a:gd name="adj1" fmla="val 10800000"/>
                <a:gd name="adj2" fmla="val 6051045"/>
                <a:gd name="adj3" fmla="val 110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68" name="组合 67"/>
          <p:cNvGrpSpPr/>
          <p:nvPr userDrawn="1"/>
        </p:nvGrpSpPr>
        <p:grpSpPr>
          <a:xfrm>
            <a:off x="2967477" y="972282"/>
            <a:ext cx="3209046" cy="3198971"/>
            <a:chOff x="3945398" y="1296353"/>
            <a:chExt cx="4278728" cy="4265294"/>
          </a:xfrm>
          <a:solidFill>
            <a:srgbClr val="00B0F0"/>
          </a:solidFill>
        </p:grpSpPr>
        <p:sp>
          <p:nvSpPr>
            <p:cNvPr id="69" name="椭圆 68"/>
            <p:cNvSpPr>
              <a:spLocks noChangeAspect="1"/>
            </p:cNvSpPr>
            <p:nvPr/>
          </p:nvSpPr>
          <p:spPr>
            <a:xfrm rot="5400000">
              <a:off x="8164972" y="340994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0" name="椭圆 69"/>
            <p:cNvSpPr>
              <a:spLocks noChangeAspect="1"/>
            </p:cNvSpPr>
            <p:nvPr/>
          </p:nvSpPr>
          <p:spPr>
            <a:xfrm rot="5400000">
              <a:off x="3945398" y="340994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1" name="椭圆 70"/>
            <p:cNvSpPr>
              <a:spLocks noChangeAspect="1"/>
            </p:cNvSpPr>
            <p:nvPr/>
          </p:nvSpPr>
          <p:spPr>
            <a:xfrm>
              <a:off x="6055185" y="129635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2" name="椭圆 71"/>
            <p:cNvSpPr>
              <a:spLocks noChangeAspect="1"/>
            </p:cNvSpPr>
            <p:nvPr/>
          </p:nvSpPr>
          <p:spPr>
            <a:xfrm>
              <a:off x="6055185" y="551592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3" name="椭圆 72"/>
            <p:cNvSpPr>
              <a:spLocks noChangeAspect="1"/>
            </p:cNvSpPr>
            <p:nvPr/>
          </p:nvSpPr>
          <p:spPr>
            <a:xfrm rot="8100000">
              <a:off x="7562292" y="490067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4" name="椭圆 73"/>
            <p:cNvSpPr>
              <a:spLocks noChangeAspect="1"/>
            </p:cNvSpPr>
            <p:nvPr/>
          </p:nvSpPr>
          <p:spPr>
            <a:xfrm rot="8100000">
              <a:off x="4578602" y="191698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5" name="椭圆 74"/>
            <p:cNvSpPr>
              <a:spLocks noChangeAspect="1"/>
            </p:cNvSpPr>
            <p:nvPr/>
          </p:nvSpPr>
          <p:spPr>
            <a:xfrm rot="2700000">
              <a:off x="7564985" y="191429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6" name="椭圆 75"/>
            <p:cNvSpPr>
              <a:spLocks noChangeAspect="1"/>
            </p:cNvSpPr>
            <p:nvPr/>
          </p:nvSpPr>
          <p:spPr>
            <a:xfrm rot="2700000">
              <a:off x="4581295" y="489798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7" name="椭圆 76"/>
            <p:cNvSpPr>
              <a:spLocks noChangeAspect="1"/>
            </p:cNvSpPr>
            <p:nvPr/>
          </p:nvSpPr>
          <p:spPr>
            <a:xfrm rot="6300000">
              <a:off x="8101381" y="395354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8" name="椭圆 77"/>
            <p:cNvSpPr>
              <a:spLocks noChangeAspect="1"/>
            </p:cNvSpPr>
            <p:nvPr/>
          </p:nvSpPr>
          <p:spPr>
            <a:xfrm rot="6300000">
              <a:off x="4025585" y="286144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9" name="椭圆 78"/>
            <p:cNvSpPr>
              <a:spLocks noChangeAspect="1"/>
            </p:cNvSpPr>
            <p:nvPr/>
          </p:nvSpPr>
          <p:spPr>
            <a:xfrm rot="900000">
              <a:off x="6610522" y="136591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80" name="椭圆 79"/>
            <p:cNvSpPr>
              <a:spLocks noChangeAspect="1"/>
            </p:cNvSpPr>
            <p:nvPr/>
          </p:nvSpPr>
          <p:spPr>
            <a:xfrm rot="900000">
              <a:off x="5518416" y="544171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81" name="椭圆 80"/>
            <p:cNvSpPr>
              <a:spLocks noChangeAspect="1"/>
            </p:cNvSpPr>
            <p:nvPr/>
          </p:nvSpPr>
          <p:spPr>
            <a:xfrm rot="9000000">
              <a:off x="7133407" y="523749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82" name="椭圆 81"/>
            <p:cNvSpPr>
              <a:spLocks noChangeAspect="1"/>
            </p:cNvSpPr>
            <p:nvPr/>
          </p:nvSpPr>
          <p:spPr>
            <a:xfrm rot="9000000">
              <a:off x="5023620" y="158324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83" name="椭圆 82"/>
            <p:cNvSpPr>
              <a:spLocks noChangeAspect="1"/>
            </p:cNvSpPr>
            <p:nvPr/>
          </p:nvSpPr>
          <p:spPr>
            <a:xfrm rot="3600000">
              <a:off x="7908941" y="235357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84" name="椭圆 83"/>
            <p:cNvSpPr>
              <a:spLocks noChangeAspect="1"/>
            </p:cNvSpPr>
            <p:nvPr/>
          </p:nvSpPr>
          <p:spPr>
            <a:xfrm rot="3600000">
              <a:off x="4254683" y="446335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85" name="椭圆 84"/>
            <p:cNvSpPr>
              <a:spLocks noChangeAspect="1"/>
            </p:cNvSpPr>
            <p:nvPr/>
          </p:nvSpPr>
          <p:spPr>
            <a:xfrm rot="7200000">
              <a:off x="7890591" y="445984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86" name="椭圆 85"/>
            <p:cNvSpPr>
              <a:spLocks noChangeAspect="1"/>
            </p:cNvSpPr>
            <p:nvPr/>
          </p:nvSpPr>
          <p:spPr>
            <a:xfrm rot="7200000">
              <a:off x="4236333" y="235005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87" name="椭圆 86"/>
            <p:cNvSpPr>
              <a:spLocks noChangeAspect="1"/>
            </p:cNvSpPr>
            <p:nvPr/>
          </p:nvSpPr>
          <p:spPr>
            <a:xfrm rot="1800000">
              <a:off x="7120260" y="157452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88" name="椭圆 87"/>
            <p:cNvSpPr>
              <a:spLocks noChangeAspect="1"/>
            </p:cNvSpPr>
            <p:nvPr/>
          </p:nvSpPr>
          <p:spPr>
            <a:xfrm rot="1800000">
              <a:off x="5010473" y="522878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89" name="椭圆 88"/>
            <p:cNvSpPr>
              <a:spLocks noChangeAspect="1"/>
            </p:cNvSpPr>
            <p:nvPr/>
          </p:nvSpPr>
          <p:spPr>
            <a:xfrm rot="9900000">
              <a:off x="6623289" y="544951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90" name="椭圆 89"/>
            <p:cNvSpPr>
              <a:spLocks noChangeAspect="1"/>
            </p:cNvSpPr>
            <p:nvPr/>
          </p:nvSpPr>
          <p:spPr>
            <a:xfrm rot="9900000">
              <a:off x="5531183" y="137371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91" name="椭圆 90"/>
            <p:cNvSpPr>
              <a:spLocks noChangeAspect="1"/>
            </p:cNvSpPr>
            <p:nvPr/>
          </p:nvSpPr>
          <p:spPr>
            <a:xfrm rot="4500000">
              <a:off x="8118813" y="2864576"/>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92" name="椭圆 91"/>
            <p:cNvSpPr>
              <a:spLocks noChangeAspect="1"/>
            </p:cNvSpPr>
            <p:nvPr/>
          </p:nvSpPr>
          <p:spPr>
            <a:xfrm rot="4500000">
              <a:off x="4043017" y="395668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93" name="椭圆 92"/>
            <p:cNvSpPr>
              <a:spLocks noChangeAspect="1"/>
            </p:cNvSpPr>
            <p:nvPr/>
          </p:nvSpPr>
          <p:spPr>
            <a:xfrm rot="5875706">
              <a:off x="8148898" y="369907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94" name="椭圆 93"/>
            <p:cNvSpPr>
              <a:spLocks noChangeAspect="1"/>
            </p:cNvSpPr>
            <p:nvPr/>
          </p:nvSpPr>
          <p:spPr>
            <a:xfrm rot="5875706">
              <a:off x="3969658" y="311704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95" name="椭圆 94"/>
            <p:cNvSpPr>
              <a:spLocks noChangeAspect="1"/>
            </p:cNvSpPr>
            <p:nvPr/>
          </p:nvSpPr>
          <p:spPr>
            <a:xfrm rot="475706">
              <a:off x="6350819" y="131466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96" name="椭圆 95"/>
            <p:cNvSpPr>
              <a:spLocks noChangeAspect="1"/>
            </p:cNvSpPr>
            <p:nvPr/>
          </p:nvSpPr>
          <p:spPr>
            <a:xfrm rot="475706">
              <a:off x="5768787" y="549390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97" name="椭圆 96"/>
            <p:cNvSpPr>
              <a:spLocks noChangeAspect="1"/>
            </p:cNvSpPr>
            <p:nvPr/>
          </p:nvSpPr>
          <p:spPr>
            <a:xfrm rot="8575706">
              <a:off x="7346352" y="509241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98" name="椭圆 97"/>
            <p:cNvSpPr>
              <a:spLocks noChangeAspect="1"/>
            </p:cNvSpPr>
            <p:nvPr/>
          </p:nvSpPr>
          <p:spPr>
            <a:xfrm rot="8575706">
              <a:off x="4802742" y="172569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99" name="椭圆 98"/>
            <p:cNvSpPr>
              <a:spLocks noChangeAspect="1"/>
            </p:cNvSpPr>
            <p:nvPr/>
          </p:nvSpPr>
          <p:spPr>
            <a:xfrm rot="3175706">
              <a:off x="7760950" y="213495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00" name="椭圆 99"/>
            <p:cNvSpPr>
              <a:spLocks noChangeAspect="1"/>
            </p:cNvSpPr>
            <p:nvPr/>
          </p:nvSpPr>
          <p:spPr>
            <a:xfrm rot="3175706">
              <a:off x="4394222" y="467856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01" name="椭圆 100"/>
            <p:cNvSpPr>
              <a:spLocks noChangeAspect="1"/>
            </p:cNvSpPr>
            <p:nvPr/>
          </p:nvSpPr>
          <p:spPr>
            <a:xfrm rot="6775706">
              <a:off x="8010931" y="422870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02" name="椭圆 101"/>
            <p:cNvSpPr>
              <a:spLocks noChangeAspect="1"/>
            </p:cNvSpPr>
            <p:nvPr/>
          </p:nvSpPr>
          <p:spPr>
            <a:xfrm rot="6775706">
              <a:off x="4124737" y="258483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03" name="椭圆 102"/>
            <p:cNvSpPr>
              <a:spLocks noChangeAspect="1"/>
            </p:cNvSpPr>
            <p:nvPr/>
          </p:nvSpPr>
          <p:spPr>
            <a:xfrm rot="1375706">
              <a:off x="6891251" y="146016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04" name="椭圆 103"/>
            <p:cNvSpPr>
              <a:spLocks noChangeAspect="1"/>
            </p:cNvSpPr>
            <p:nvPr/>
          </p:nvSpPr>
          <p:spPr>
            <a:xfrm rot="1375706">
              <a:off x="5247385" y="534635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05" name="椭圆 104"/>
            <p:cNvSpPr>
              <a:spLocks noChangeAspect="1"/>
            </p:cNvSpPr>
            <p:nvPr/>
          </p:nvSpPr>
          <p:spPr>
            <a:xfrm rot="9475706">
              <a:off x="6875108" y="536685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06" name="椭圆 105"/>
            <p:cNvSpPr>
              <a:spLocks noChangeAspect="1"/>
            </p:cNvSpPr>
            <p:nvPr/>
          </p:nvSpPr>
          <p:spPr>
            <a:xfrm rot="9475706">
              <a:off x="5289542" y="145651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07" name="椭圆 106"/>
            <p:cNvSpPr>
              <a:spLocks noChangeAspect="1"/>
            </p:cNvSpPr>
            <p:nvPr/>
          </p:nvSpPr>
          <p:spPr>
            <a:xfrm rot="4075706">
              <a:off x="8041027" y="261747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08" name="椭圆 107"/>
            <p:cNvSpPr>
              <a:spLocks noChangeAspect="1"/>
            </p:cNvSpPr>
            <p:nvPr/>
          </p:nvSpPr>
          <p:spPr>
            <a:xfrm rot="4075706">
              <a:off x="4130683" y="420303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09" name="椭圆 108"/>
            <p:cNvSpPr>
              <a:spLocks noChangeAspect="1"/>
            </p:cNvSpPr>
            <p:nvPr/>
          </p:nvSpPr>
          <p:spPr>
            <a:xfrm rot="7675706">
              <a:off x="7732320" y="470108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10" name="椭圆 109"/>
            <p:cNvSpPr>
              <a:spLocks noChangeAspect="1"/>
            </p:cNvSpPr>
            <p:nvPr/>
          </p:nvSpPr>
          <p:spPr>
            <a:xfrm rot="7675706">
              <a:off x="4404008" y="210740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11" name="椭圆 110"/>
            <p:cNvSpPr>
              <a:spLocks noChangeAspect="1"/>
            </p:cNvSpPr>
            <p:nvPr/>
          </p:nvSpPr>
          <p:spPr>
            <a:xfrm rot="2275706">
              <a:off x="7367342" y="173708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12" name="椭圆 111"/>
            <p:cNvSpPr>
              <a:spLocks noChangeAspect="1"/>
            </p:cNvSpPr>
            <p:nvPr/>
          </p:nvSpPr>
          <p:spPr>
            <a:xfrm rot="2275706">
              <a:off x="4773668" y="506539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13" name="椭圆 112"/>
            <p:cNvSpPr>
              <a:spLocks noChangeAspect="1"/>
            </p:cNvSpPr>
            <p:nvPr/>
          </p:nvSpPr>
          <p:spPr>
            <a:xfrm rot="10375706">
              <a:off x="6340622" y="550648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14" name="椭圆 113"/>
            <p:cNvSpPr>
              <a:spLocks noChangeAspect="1"/>
            </p:cNvSpPr>
            <p:nvPr/>
          </p:nvSpPr>
          <p:spPr>
            <a:xfrm rot="10375706">
              <a:off x="5821154" y="131900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15" name="椭圆 114"/>
            <p:cNvSpPr>
              <a:spLocks noChangeAspect="1"/>
            </p:cNvSpPr>
            <p:nvPr/>
          </p:nvSpPr>
          <p:spPr>
            <a:xfrm rot="4975706">
              <a:off x="8178406" y="315254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16" name="椭圆 115"/>
            <p:cNvSpPr>
              <a:spLocks noChangeAspect="1"/>
            </p:cNvSpPr>
            <p:nvPr/>
          </p:nvSpPr>
          <p:spPr>
            <a:xfrm rot="4975706">
              <a:off x="3990930" y="367201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grpSp>
      <p:sp>
        <p:nvSpPr>
          <p:cNvPr id="117" name="文本框 116"/>
          <p:cNvSpPr txBox="1"/>
          <p:nvPr userDrawn="1"/>
        </p:nvSpPr>
        <p:spPr>
          <a:xfrm>
            <a:off x="3819890" y="2133169"/>
            <a:ext cx="1504255" cy="888704"/>
          </a:xfrm>
          <a:prstGeom prst="rect">
            <a:avLst/>
          </a:prstGeom>
          <a:noFill/>
        </p:spPr>
        <p:txBody>
          <a:bodyPr wrap="none" lIns="68555" tIns="34289" rIns="68555" bIns="34289" rtlCol="0">
            <a:spAutoFit/>
          </a:bodyPr>
          <a:lstStyle/>
          <a:p>
            <a:pPr algn="ctr"/>
            <a:r>
              <a:rPr lang="zh-CN" altLang="en-US" sz="5300" dirty="0">
                <a:solidFill>
                  <a:prstClr val="white"/>
                </a:solidFill>
                <a:effectLst>
                  <a:glow rad="228600">
                    <a:srgbClr val="4472C4">
                      <a:satMod val="175000"/>
                      <a:alpha val="40000"/>
                    </a:srgbClr>
                  </a:glow>
                </a:effectLst>
                <a:latin typeface="微软雅黑" panose="020B0503020204020204" pitchFamily="34" charset="-122"/>
                <a:ea typeface="微软雅黑" panose="020B0503020204020204" pitchFamily="34" charset="-122"/>
              </a:rPr>
              <a:t>目录</a:t>
            </a:r>
          </a:p>
        </p:txBody>
      </p:sp>
      <p:pic>
        <p:nvPicPr>
          <p:cNvPr id="118" name="gesture_click"/>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rot="21218130">
            <a:off x="4042413" y="2479595"/>
            <a:ext cx="1713743" cy="4103154"/>
          </a:xfrm>
          <a:prstGeom prst="rect">
            <a:avLst/>
          </a:prstGeom>
        </p:spPr>
      </p:pic>
      <p:pic>
        <p:nvPicPr>
          <p:cNvPr id="2"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9698831" y="-800100"/>
            <a:ext cx="457200" cy="457200"/>
          </a:xfrm>
          <a:prstGeom prst="rect">
            <a:avLst/>
          </a:prstGeom>
        </p:spPr>
      </p:pic>
      <p:pic>
        <p:nvPicPr>
          <p:cNvPr id="119"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0341769" y="-785813"/>
            <a:ext cx="457200" cy="457200"/>
          </a:xfrm>
          <a:prstGeom prst="rect">
            <a:avLst/>
          </a:prstGeom>
        </p:spPr>
      </p:pic>
      <p:pic>
        <p:nvPicPr>
          <p:cNvPr id="120"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1027569" y="-785813"/>
            <a:ext cx="457200" cy="457200"/>
          </a:xfrm>
          <a:prstGeom prst="rect">
            <a:avLst/>
          </a:prstGeom>
        </p:spPr>
      </p:pic>
      <p:pic>
        <p:nvPicPr>
          <p:cNvPr id="121"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1713369" y="-785813"/>
            <a:ext cx="457200" cy="457200"/>
          </a:xfrm>
          <a:prstGeom prst="rect">
            <a:avLst/>
          </a:prstGeom>
        </p:spPr>
      </p:pic>
    </p:spTree>
    <p:extLst>
      <p:ext uri="{BB962C8B-B14F-4D97-AF65-F5344CB8AC3E}">
        <p14:creationId xmlns:p14="http://schemas.microsoft.com/office/powerpoint/2010/main" val="36356661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heel(1)">
                                      <p:cBhvr>
                                        <p:cTn id="7" dur="3500"/>
                                        <p:tgtEl>
                                          <p:spTgt spid="68"/>
                                        </p:tgtEl>
                                      </p:cBhvr>
                                    </p:animEffect>
                                  </p:childTnLst>
                                </p:cTn>
                              </p:par>
                              <p:par>
                                <p:cTn id="8" presetID="8" presetClass="emph" presetSubtype="0" fill="hold" nodeType="withEffect">
                                  <p:stCondLst>
                                    <p:cond delay="0"/>
                                  </p:stCondLst>
                                  <p:childTnLst>
                                    <p:animRot by="14400000">
                                      <p:cBhvr>
                                        <p:cTn id="9" dur="12000" fill="hold"/>
                                        <p:tgtEl>
                                          <p:spTgt spid="68"/>
                                        </p:tgtEl>
                                        <p:attrNameLst>
                                          <p:attrName>r</p:attrName>
                                        </p:attrNameLst>
                                      </p:cBhvr>
                                    </p:animRot>
                                  </p:childTnLst>
                                </p:cTn>
                              </p:par>
                              <p:par>
                                <p:cTn id="10" presetID="1" presetClass="entr" presetSubtype="0" fill="hold" grpId="0" nodeType="withEffect">
                                  <p:stCondLst>
                                    <p:cond delay="1500"/>
                                  </p:stCondLst>
                                  <p:childTnLst>
                                    <p:set>
                                      <p:cBhvr>
                                        <p:cTn id="11" dur="1" fill="hold">
                                          <p:stCondLst>
                                            <p:cond delay="0"/>
                                          </p:stCondLst>
                                        </p:cTn>
                                        <p:tgtEl>
                                          <p:spTgt spid="42"/>
                                        </p:tgtEl>
                                        <p:attrNameLst>
                                          <p:attrName>style.visibility</p:attrName>
                                        </p:attrNameLst>
                                      </p:cBhvr>
                                      <p:to>
                                        <p:strVal val="visible"/>
                                      </p:to>
                                    </p:set>
                                  </p:childTnLst>
                                </p:cTn>
                              </p:par>
                              <p:par>
                                <p:cTn id="12" presetID="1" presetClass="exit" presetSubtype="0" fill="hold" grpId="1" nodeType="withEffect">
                                  <p:stCondLst>
                                    <p:cond delay="1700"/>
                                  </p:stCondLst>
                                  <p:childTnLst>
                                    <p:set>
                                      <p:cBhvr>
                                        <p:cTn id="13" dur="1" fill="hold">
                                          <p:stCondLst>
                                            <p:cond delay="0"/>
                                          </p:stCondLst>
                                        </p:cTn>
                                        <p:tgtEl>
                                          <p:spTgt spid="42"/>
                                        </p:tgtEl>
                                        <p:attrNameLst>
                                          <p:attrName>style.visibility</p:attrName>
                                        </p:attrNameLst>
                                      </p:cBhvr>
                                      <p:to>
                                        <p:strVal val="hidden"/>
                                      </p:to>
                                    </p:set>
                                  </p:childTnLst>
                                </p:cTn>
                              </p:par>
                              <p:par>
                                <p:cTn id="14" presetID="1" presetClass="entr" presetSubtype="0" fill="hold" grpId="2" nodeType="withEffect">
                                  <p:stCondLst>
                                    <p:cond delay="1900"/>
                                  </p:stCondLst>
                                  <p:childTnLst>
                                    <p:set>
                                      <p:cBhvr>
                                        <p:cTn id="15" dur="1" fill="hold">
                                          <p:stCondLst>
                                            <p:cond delay="0"/>
                                          </p:stCondLst>
                                        </p:cTn>
                                        <p:tgtEl>
                                          <p:spTgt spid="42"/>
                                        </p:tgtEl>
                                        <p:attrNameLst>
                                          <p:attrName>style.visibility</p:attrName>
                                        </p:attrNameLst>
                                      </p:cBhvr>
                                      <p:to>
                                        <p:strVal val="visible"/>
                                      </p:to>
                                    </p:set>
                                  </p:childTnLst>
                                </p:cTn>
                              </p:par>
                              <p:par>
                                <p:cTn id="16" presetID="1" presetClass="entr" presetSubtype="0" fill="hold" nodeType="withEffect">
                                  <p:stCondLst>
                                    <p:cond delay="200"/>
                                  </p:stCondLst>
                                  <p:childTnLst>
                                    <p:set>
                                      <p:cBhvr>
                                        <p:cTn id="17" dur="1" fill="hold">
                                          <p:stCondLst>
                                            <p:cond delay="0"/>
                                          </p:stCondLst>
                                        </p:cTn>
                                        <p:tgtEl>
                                          <p:spTgt spid="39"/>
                                        </p:tgtEl>
                                        <p:attrNameLst>
                                          <p:attrName>style.visibility</p:attrName>
                                        </p:attrNameLst>
                                      </p:cBhvr>
                                      <p:to>
                                        <p:strVal val="visible"/>
                                      </p:to>
                                    </p:set>
                                  </p:childTnLst>
                                </p:cTn>
                              </p:par>
                              <p:par>
                                <p:cTn id="18" presetID="1" presetClass="exit" presetSubtype="0" fill="hold" nodeType="withEffect">
                                  <p:stCondLst>
                                    <p:cond delay="400"/>
                                  </p:stCondLst>
                                  <p:childTnLst>
                                    <p:set>
                                      <p:cBhvr>
                                        <p:cTn id="19" dur="1" fill="hold">
                                          <p:stCondLst>
                                            <p:cond delay="0"/>
                                          </p:stCondLst>
                                        </p:cTn>
                                        <p:tgtEl>
                                          <p:spTgt spid="39"/>
                                        </p:tgtEl>
                                        <p:attrNameLst>
                                          <p:attrName>style.visibility</p:attrName>
                                        </p:attrNameLst>
                                      </p:cBhvr>
                                      <p:to>
                                        <p:strVal val="hidden"/>
                                      </p:to>
                                    </p:set>
                                  </p:childTnLst>
                                </p:cTn>
                              </p:par>
                              <p:par>
                                <p:cTn id="20" presetID="1" presetClass="entr" presetSubtype="0" fill="hold" nodeType="withEffect">
                                  <p:stCondLst>
                                    <p:cond delay="600"/>
                                  </p:stCondLst>
                                  <p:childTnLst>
                                    <p:set>
                                      <p:cBhvr>
                                        <p:cTn id="21" dur="1" fill="hold">
                                          <p:stCondLst>
                                            <p:cond delay="0"/>
                                          </p:stCondLst>
                                        </p:cTn>
                                        <p:tgtEl>
                                          <p:spTgt spid="39"/>
                                        </p:tgtEl>
                                        <p:attrNameLst>
                                          <p:attrName>style.visibility</p:attrName>
                                        </p:attrNameLst>
                                      </p:cBhvr>
                                      <p:to>
                                        <p:strVal val="visible"/>
                                      </p:to>
                                    </p:set>
                                  </p:childTnLst>
                                </p:cTn>
                              </p:par>
                              <p:par>
                                <p:cTn id="22" presetID="1" presetClass="entr" presetSubtype="0" fill="hold" nodeType="withEffect">
                                  <p:stCondLst>
                                    <p:cond delay="800"/>
                                  </p:stCondLst>
                                  <p:childTnLst>
                                    <p:set>
                                      <p:cBhvr>
                                        <p:cTn id="23" dur="1" fill="hold">
                                          <p:stCondLst>
                                            <p:cond delay="0"/>
                                          </p:stCondLst>
                                        </p:cTn>
                                        <p:tgtEl>
                                          <p:spTgt spid="65"/>
                                        </p:tgtEl>
                                        <p:attrNameLst>
                                          <p:attrName>style.visibility</p:attrName>
                                        </p:attrNameLst>
                                      </p:cBhvr>
                                      <p:to>
                                        <p:strVal val="visible"/>
                                      </p:to>
                                    </p:set>
                                  </p:childTnLst>
                                </p:cTn>
                              </p:par>
                              <p:par>
                                <p:cTn id="24" presetID="1" presetClass="exit" presetSubtype="0" fill="hold" nodeType="withEffect">
                                  <p:stCondLst>
                                    <p:cond delay="1000"/>
                                  </p:stCondLst>
                                  <p:childTnLst>
                                    <p:set>
                                      <p:cBhvr>
                                        <p:cTn id="25" dur="1" fill="hold">
                                          <p:stCondLst>
                                            <p:cond delay="0"/>
                                          </p:stCondLst>
                                        </p:cTn>
                                        <p:tgtEl>
                                          <p:spTgt spid="65"/>
                                        </p:tgtEl>
                                        <p:attrNameLst>
                                          <p:attrName>style.visibility</p:attrName>
                                        </p:attrNameLst>
                                      </p:cBhvr>
                                      <p:to>
                                        <p:strVal val="hidden"/>
                                      </p:to>
                                    </p:set>
                                  </p:childTnLst>
                                </p:cTn>
                              </p:par>
                              <p:par>
                                <p:cTn id="26" presetID="1" presetClass="entr" presetSubtype="0" fill="hold" nodeType="withEffect">
                                  <p:stCondLst>
                                    <p:cond delay="1200"/>
                                  </p:stCondLst>
                                  <p:childTnLst>
                                    <p:set>
                                      <p:cBhvr>
                                        <p:cTn id="27" dur="1" fill="hold">
                                          <p:stCondLst>
                                            <p:cond delay="0"/>
                                          </p:stCondLst>
                                        </p:cTn>
                                        <p:tgtEl>
                                          <p:spTgt spid="65"/>
                                        </p:tgtEl>
                                        <p:attrNameLst>
                                          <p:attrName>style.visibility</p:attrName>
                                        </p:attrNameLst>
                                      </p:cBhvr>
                                      <p:to>
                                        <p:strVal val="visible"/>
                                      </p:to>
                                    </p:set>
                                  </p:childTnLst>
                                </p:cTn>
                              </p:par>
                              <p:par>
                                <p:cTn id="28" presetID="8" presetClass="emph" presetSubtype="0" fill="hold" nodeType="withEffect">
                                  <p:stCondLst>
                                    <p:cond delay="1200"/>
                                  </p:stCondLst>
                                  <p:childTnLst>
                                    <p:animRot by="6480000">
                                      <p:cBhvr>
                                        <p:cTn id="29" dur="10800" fill="hold"/>
                                        <p:tgtEl>
                                          <p:spTgt spid="65"/>
                                        </p:tgtEl>
                                        <p:attrNameLst>
                                          <p:attrName>r</p:attrName>
                                        </p:attrNameLst>
                                      </p:cBhvr>
                                    </p:animRot>
                                  </p:childTnLst>
                                </p:cTn>
                              </p:par>
                              <p:par>
                                <p:cTn id="30" presetID="1" presetClass="entr" presetSubtype="0" fill="hold" nodeType="withEffect">
                                  <p:stCondLst>
                                    <p:cond delay="400"/>
                                  </p:stCondLst>
                                  <p:childTnLst>
                                    <p:set>
                                      <p:cBhvr>
                                        <p:cTn id="31" dur="1" fill="hold">
                                          <p:stCondLst>
                                            <p:cond delay="0"/>
                                          </p:stCondLst>
                                        </p:cTn>
                                        <p:tgtEl>
                                          <p:spTgt spid="43"/>
                                        </p:tgtEl>
                                        <p:attrNameLst>
                                          <p:attrName>style.visibility</p:attrName>
                                        </p:attrNameLst>
                                      </p:cBhvr>
                                      <p:to>
                                        <p:strVal val="visible"/>
                                      </p:to>
                                    </p:set>
                                  </p:childTnLst>
                                </p:cTn>
                              </p:par>
                              <p:par>
                                <p:cTn id="32" presetID="1" presetClass="exit" presetSubtype="0" fill="hold" nodeType="withEffect">
                                  <p:stCondLst>
                                    <p:cond delay="600"/>
                                  </p:stCondLst>
                                  <p:childTnLst>
                                    <p:set>
                                      <p:cBhvr>
                                        <p:cTn id="33" dur="1" fill="hold">
                                          <p:stCondLst>
                                            <p:cond delay="0"/>
                                          </p:stCondLst>
                                        </p:cTn>
                                        <p:tgtEl>
                                          <p:spTgt spid="43"/>
                                        </p:tgtEl>
                                        <p:attrNameLst>
                                          <p:attrName>style.visibility</p:attrName>
                                        </p:attrNameLst>
                                      </p:cBhvr>
                                      <p:to>
                                        <p:strVal val="hidden"/>
                                      </p:to>
                                    </p:set>
                                  </p:childTnLst>
                                </p:cTn>
                              </p:par>
                              <p:par>
                                <p:cTn id="34" presetID="1" presetClass="entr" presetSubtype="0" fill="hold" nodeType="withEffect">
                                  <p:stCondLst>
                                    <p:cond delay="800"/>
                                  </p:stCondLst>
                                  <p:childTnLst>
                                    <p:set>
                                      <p:cBhvr>
                                        <p:cTn id="35" dur="1" fill="hold">
                                          <p:stCondLst>
                                            <p:cond delay="0"/>
                                          </p:stCondLst>
                                        </p:cTn>
                                        <p:tgtEl>
                                          <p:spTgt spid="43"/>
                                        </p:tgtEl>
                                        <p:attrNameLst>
                                          <p:attrName>style.visibility</p:attrName>
                                        </p:attrNameLst>
                                      </p:cBhvr>
                                      <p:to>
                                        <p:strVal val="visible"/>
                                      </p:to>
                                    </p:set>
                                  </p:childTnLst>
                                </p:cTn>
                              </p:par>
                              <p:par>
                                <p:cTn id="36" presetID="8" presetClass="emph" presetSubtype="0" fill="hold" nodeType="withEffect">
                                  <p:stCondLst>
                                    <p:cond delay="800"/>
                                  </p:stCondLst>
                                  <p:childTnLst>
                                    <p:animRot by="13440000">
                                      <p:cBhvr>
                                        <p:cTn id="37" dur="11200" fill="hold"/>
                                        <p:tgtEl>
                                          <p:spTgt spid="43"/>
                                        </p:tgtEl>
                                        <p:attrNameLst>
                                          <p:attrName>r</p:attrName>
                                        </p:attrNameLst>
                                      </p:cBhvr>
                                    </p:animRot>
                                  </p:childTnLst>
                                </p:cTn>
                              </p:par>
                              <p:par>
                                <p:cTn id="38" presetID="1" presetClass="entr" presetSubtype="0" fill="hold" nodeType="withEffect">
                                  <p:stCondLst>
                                    <p:cond delay="0"/>
                                  </p:stCondLst>
                                  <p:childTnLst>
                                    <p:set>
                                      <p:cBhvr>
                                        <p:cTn id="39" dur="1" fill="hold">
                                          <p:stCondLst>
                                            <p:cond delay="0"/>
                                          </p:stCondLst>
                                        </p:cTn>
                                        <p:tgtEl>
                                          <p:spTgt spid="49"/>
                                        </p:tgtEl>
                                        <p:attrNameLst>
                                          <p:attrName>style.visibility</p:attrName>
                                        </p:attrNameLst>
                                      </p:cBhvr>
                                      <p:to>
                                        <p:strVal val="visible"/>
                                      </p:to>
                                    </p:set>
                                  </p:childTnLst>
                                </p:cTn>
                              </p:par>
                              <p:par>
                                <p:cTn id="40" presetID="1" presetClass="exit" presetSubtype="0" fill="hold" nodeType="withEffect">
                                  <p:stCondLst>
                                    <p:cond delay="200"/>
                                  </p:stCondLst>
                                  <p:childTnLst>
                                    <p:set>
                                      <p:cBhvr>
                                        <p:cTn id="41" dur="1" fill="hold">
                                          <p:stCondLst>
                                            <p:cond delay="0"/>
                                          </p:stCondLst>
                                        </p:cTn>
                                        <p:tgtEl>
                                          <p:spTgt spid="49"/>
                                        </p:tgtEl>
                                        <p:attrNameLst>
                                          <p:attrName>style.visibility</p:attrName>
                                        </p:attrNameLst>
                                      </p:cBhvr>
                                      <p:to>
                                        <p:strVal val="hidden"/>
                                      </p:to>
                                    </p:set>
                                  </p:childTnLst>
                                </p:cTn>
                              </p:par>
                              <p:par>
                                <p:cTn id="42" presetID="1" presetClass="entr" presetSubtype="0" fill="hold" nodeType="withEffect">
                                  <p:stCondLst>
                                    <p:cond delay="600"/>
                                  </p:stCondLst>
                                  <p:childTnLst>
                                    <p:set>
                                      <p:cBhvr>
                                        <p:cTn id="43" dur="1" fill="hold">
                                          <p:stCondLst>
                                            <p:cond delay="0"/>
                                          </p:stCondLst>
                                        </p:cTn>
                                        <p:tgtEl>
                                          <p:spTgt spid="49"/>
                                        </p:tgtEl>
                                        <p:attrNameLst>
                                          <p:attrName>style.visibility</p:attrName>
                                        </p:attrNameLst>
                                      </p:cBhvr>
                                      <p:to>
                                        <p:strVal val="visible"/>
                                      </p:to>
                                    </p:set>
                                  </p:childTnLst>
                                </p:cTn>
                              </p:par>
                              <p:par>
                                <p:cTn id="44" presetID="8" presetClass="emph" presetSubtype="0" fill="hold" nodeType="withEffect">
                                  <p:stCondLst>
                                    <p:cond delay="600"/>
                                  </p:stCondLst>
                                  <p:childTnLst>
                                    <p:animRot by="-6840000">
                                      <p:cBhvr>
                                        <p:cTn id="45" dur="11400" fill="hold"/>
                                        <p:tgtEl>
                                          <p:spTgt spid="49"/>
                                        </p:tgtEl>
                                        <p:attrNameLst>
                                          <p:attrName>r</p:attrName>
                                        </p:attrNameLst>
                                      </p:cBhvr>
                                    </p:animRot>
                                  </p:childTnLst>
                                </p:cTn>
                              </p:par>
                              <p:par>
                                <p:cTn id="46" presetID="1" presetClass="entr" presetSubtype="0" fill="hold" nodeType="withEffect">
                                  <p:stCondLst>
                                    <p:cond delay="400"/>
                                  </p:stCondLst>
                                  <p:childTnLst>
                                    <p:set>
                                      <p:cBhvr>
                                        <p:cTn id="47" dur="1" fill="hold">
                                          <p:stCondLst>
                                            <p:cond delay="0"/>
                                          </p:stCondLst>
                                        </p:cTn>
                                        <p:tgtEl>
                                          <p:spTgt spid="58"/>
                                        </p:tgtEl>
                                        <p:attrNameLst>
                                          <p:attrName>style.visibility</p:attrName>
                                        </p:attrNameLst>
                                      </p:cBhvr>
                                      <p:to>
                                        <p:strVal val="visible"/>
                                      </p:to>
                                    </p:set>
                                  </p:childTnLst>
                                </p:cTn>
                              </p:par>
                              <p:par>
                                <p:cTn id="48" presetID="1" presetClass="exit" presetSubtype="0" fill="hold" nodeType="withEffect">
                                  <p:stCondLst>
                                    <p:cond delay="600"/>
                                  </p:stCondLst>
                                  <p:childTnLst>
                                    <p:set>
                                      <p:cBhvr>
                                        <p:cTn id="49" dur="1" fill="hold">
                                          <p:stCondLst>
                                            <p:cond delay="0"/>
                                          </p:stCondLst>
                                        </p:cTn>
                                        <p:tgtEl>
                                          <p:spTgt spid="58"/>
                                        </p:tgtEl>
                                        <p:attrNameLst>
                                          <p:attrName>style.visibility</p:attrName>
                                        </p:attrNameLst>
                                      </p:cBhvr>
                                      <p:to>
                                        <p:strVal val="hidden"/>
                                      </p:to>
                                    </p:set>
                                  </p:childTnLst>
                                </p:cTn>
                              </p:par>
                              <p:par>
                                <p:cTn id="50" presetID="1" presetClass="entr" presetSubtype="0" fill="hold" nodeType="withEffect">
                                  <p:stCondLst>
                                    <p:cond delay="800"/>
                                  </p:stCondLst>
                                  <p:childTnLst>
                                    <p:set>
                                      <p:cBhvr>
                                        <p:cTn id="51" dur="1" fill="hold">
                                          <p:stCondLst>
                                            <p:cond delay="0"/>
                                          </p:stCondLst>
                                        </p:cTn>
                                        <p:tgtEl>
                                          <p:spTgt spid="58"/>
                                        </p:tgtEl>
                                        <p:attrNameLst>
                                          <p:attrName>style.visibility</p:attrName>
                                        </p:attrNameLst>
                                      </p:cBhvr>
                                      <p:to>
                                        <p:strVal val="visible"/>
                                      </p:to>
                                    </p:set>
                                  </p:childTnLst>
                                </p:cTn>
                              </p:par>
                              <p:par>
                                <p:cTn id="52" presetID="8" presetClass="emph" presetSubtype="0" fill="hold" nodeType="withEffect">
                                  <p:stCondLst>
                                    <p:cond delay="800"/>
                                  </p:stCondLst>
                                  <p:childTnLst>
                                    <p:animRot by="-13440000">
                                      <p:cBhvr>
                                        <p:cTn id="53" dur="11200" fill="hold"/>
                                        <p:tgtEl>
                                          <p:spTgt spid="58"/>
                                        </p:tgtEl>
                                        <p:attrNameLst>
                                          <p:attrName>r</p:attrName>
                                        </p:attrNameLst>
                                      </p:cBhvr>
                                    </p:animRot>
                                  </p:childTnLst>
                                </p:cTn>
                              </p:par>
                              <p:par>
                                <p:cTn id="54" presetID="1" presetClass="entr" presetSubtype="0" fill="hold" nodeType="withEffect">
                                  <p:stCondLst>
                                    <p:cond delay="300"/>
                                  </p:stCondLst>
                                  <p:childTnLst>
                                    <p:set>
                                      <p:cBhvr>
                                        <p:cTn id="55" dur="1" fill="hold">
                                          <p:stCondLst>
                                            <p:cond delay="0"/>
                                          </p:stCondLst>
                                        </p:cTn>
                                        <p:tgtEl>
                                          <p:spTgt spid="52"/>
                                        </p:tgtEl>
                                        <p:attrNameLst>
                                          <p:attrName>style.visibility</p:attrName>
                                        </p:attrNameLst>
                                      </p:cBhvr>
                                      <p:to>
                                        <p:strVal val="visible"/>
                                      </p:to>
                                    </p:set>
                                  </p:childTnLst>
                                </p:cTn>
                              </p:par>
                              <p:par>
                                <p:cTn id="56" presetID="1" presetClass="exit" presetSubtype="0" fill="hold" nodeType="withEffect">
                                  <p:stCondLst>
                                    <p:cond delay="500"/>
                                  </p:stCondLst>
                                  <p:childTnLst>
                                    <p:set>
                                      <p:cBhvr>
                                        <p:cTn id="57" dur="1" fill="hold">
                                          <p:stCondLst>
                                            <p:cond delay="0"/>
                                          </p:stCondLst>
                                        </p:cTn>
                                        <p:tgtEl>
                                          <p:spTgt spid="52"/>
                                        </p:tgtEl>
                                        <p:attrNameLst>
                                          <p:attrName>style.visibility</p:attrName>
                                        </p:attrNameLst>
                                      </p:cBhvr>
                                      <p:to>
                                        <p:strVal val="hidden"/>
                                      </p:to>
                                    </p:set>
                                  </p:childTnLst>
                                </p:cTn>
                              </p:par>
                              <p:par>
                                <p:cTn id="58" presetID="1" presetClass="entr" presetSubtype="0" fill="hold" nodeType="withEffect">
                                  <p:stCondLst>
                                    <p:cond delay="700"/>
                                  </p:stCondLst>
                                  <p:childTnLst>
                                    <p:set>
                                      <p:cBhvr>
                                        <p:cTn id="59" dur="1" fill="hold">
                                          <p:stCondLst>
                                            <p:cond delay="0"/>
                                          </p:stCondLst>
                                        </p:cTn>
                                        <p:tgtEl>
                                          <p:spTgt spid="52"/>
                                        </p:tgtEl>
                                        <p:attrNameLst>
                                          <p:attrName>style.visibility</p:attrName>
                                        </p:attrNameLst>
                                      </p:cBhvr>
                                      <p:to>
                                        <p:strVal val="visible"/>
                                      </p:to>
                                    </p:set>
                                  </p:childTnLst>
                                </p:cTn>
                              </p:par>
                              <p:par>
                                <p:cTn id="60" presetID="8" presetClass="emph" presetSubtype="0" fill="hold" nodeType="withEffect">
                                  <p:stCondLst>
                                    <p:cond delay="700"/>
                                  </p:stCondLst>
                                  <p:childTnLst>
                                    <p:animRot by="-6780000">
                                      <p:cBhvr>
                                        <p:cTn id="61" dur="11300" fill="hold"/>
                                        <p:tgtEl>
                                          <p:spTgt spid="52"/>
                                        </p:tgtEl>
                                        <p:attrNameLst>
                                          <p:attrName>r</p:attrName>
                                        </p:attrNameLst>
                                      </p:cBhvr>
                                    </p:animRot>
                                  </p:childTnLst>
                                </p:cTn>
                              </p:par>
                              <p:par>
                                <p:cTn id="62" presetID="1" presetClass="entr" presetSubtype="0" fill="hold" nodeType="withEffect">
                                  <p:stCondLst>
                                    <p:cond delay="1100"/>
                                  </p:stCondLst>
                                  <p:childTnLst>
                                    <p:set>
                                      <p:cBhvr>
                                        <p:cTn id="63" dur="1" fill="hold">
                                          <p:stCondLst>
                                            <p:cond delay="0"/>
                                          </p:stCondLst>
                                        </p:cTn>
                                        <p:tgtEl>
                                          <p:spTgt spid="55"/>
                                        </p:tgtEl>
                                        <p:attrNameLst>
                                          <p:attrName>style.visibility</p:attrName>
                                        </p:attrNameLst>
                                      </p:cBhvr>
                                      <p:to>
                                        <p:strVal val="visible"/>
                                      </p:to>
                                    </p:set>
                                  </p:childTnLst>
                                </p:cTn>
                              </p:par>
                              <p:par>
                                <p:cTn id="64" presetID="1" presetClass="exit" presetSubtype="0" fill="hold" nodeType="withEffect">
                                  <p:stCondLst>
                                    <p:cond delay="1200"/>
                                  </p:stCondLst>
                                  <p:childTnLst>
                                    <p:set>
                                      <p:cBhvr>
                                        <p:cTn id="65" dur="1" fill="hold">
                                          <p:stCondLst>
                                            <p:cond delay="0"/>
                                          </p:stCondLst>
                                        </p:cTn>
                                        <p:tgtEl>
                                          <p:spTgt spid="55"/>
                                        </p:tgtEl>
                                        <p:attrNameLst>
                                          <p:attrName>style.visibility</p:attrName>
                                        </p:attrNameLst>
                                      </p:cBhvr>
                                      <p:to>
                                        <p:strVal val="hidden"/>
                                      </p:to>
                                    </p:set>
                                  </p:childTnLst>
                                </p:cTn>
                              </p:par>
                              <p:par>
                                <p:cTn id="66" presetID="1" presetClass="entr" presetSubtype="0" fill="hold" nodeType="withEffect">
                                  <p:stCondLst>
                                    <p:cond delay="1400"/>
                                  </p:stCondLst>
                                  <p:childTnLst>
                                    <p:set>
                                      <p:cBhvr>
                                        <p:cTn id="67" dur="1" fill="hold">
                                          <p:stCondLst>
                                            <p:cond delay="0"/>
                                          </p:stCondLst>
                                        </p:cTn>
                                        <p:tgtEl>
                                          <p:spTgt spid="55"/>
                                        </p:tgtEl>
                                        <p:attrNameLst>
                                          <p:attrName>style.visibility</p:attrName>
                                        </p:attrNameLst>
                                      </p:cBhvr>
                                      <p:to>
                                        <p:strVal val="visible"/>
                                      </p:to>
                                    </p:set>
                                  </p:childTnLst>
                                </p:cTn>
                              </p:par>
                              <p:par>
                                <p:cTn id="68" presetID="8" presetClass="emph" presetSubtype="0" fill="hold" nodeType="withEffect">
                                  <p:stCondLst>
                                    <p:cond delay="1400"/>
                                  </p:stCondLst>
                                  <p:childTnLst>
                                    <p:animRot by="-12720000">
                                      <p:cBhvr>
                                        <p:cTn id="69" dur="10600" fill="hold"/>
                                        <p:tgtEl>
                                          <p:spTgt spid="55"/>
                                        </p:tgtEl>
                                        <p:attrNameLst>
                                          <p:attrName>r</p:attrName>
                                        </p:attrNameLst>
                                      </p:cBhvr>
                                    </p:animRot>
                                  </p:childTnLst>
                                </p:cTn>
                              </p:par>
                              <p:par>
                                <p:cTn id="70" presetID="1" presetClass="entr" presetSubtype="0" fill="hold" nodeType="withEffect">
                                  <p:stCondLst>
                                    <p:cond delay="1100"/>
                                  </p:stCondLst>
                                  <p:childTnLst>
                                    <p:set>
                                      <p:cBhvr>
                                        <p:cTn id="71" dur="1" fill="hold">
                                          <p:stCondLst>
                                            <p:cond delay="0"/>
                                          </p:stCondLst>
                                        </p:cTn>
                                        <p:tgtEl>
                                          <p:spTgt spid="46"/>
                                        </p:tgtEl>
                                        <p:attrNameLst>
                                          <p:attrName>style.visibility</p:attrName>
                                        </p:attrNameLst>
                                      </p:cBhvr>
                                      <p:to>
                                        <p:strVal val="visible"/>
                                      </p:to>
                                    </p:set>
                                  </p:childTnLst>
                                </p:cTn>
                              </p:par>
                              <p:par>
                                <p:cTn id="72" presetID="1" presetClass="exit" presetSubtype="0" fill="hold" nodeType="withEffect">
                                  <p:stCondLst>
                                    <p:cond delay="1300"/>
                                  </p:stCondLst>
                                  <p:childTnLst>
                                    <p:set>
                                      <p:cBhvr>
                                        <p:cTn id="73" dur="1" fill="hold">
                                          <p:stCondLst>
                                            <p:cond delay="0"/>
                                          </p:stCondLst>
                                        </p:cTn>
                                        <p:tgtEl>
                                          <p:spTgt spid="46"/>
                                        </p:tgtEl>
                                        <p:attrNameLst>
                                          <p:attrName>style.visibility</p:attrName>
                                        </p:attrNameLst>
                                      </p:cBhvr>
                                      <p:to>
                                        <p:strVal val="hidden"/>
                                      </p:to>
                                    </p:set>
                                  </p:childTnLst>
                                </p:cTn>
                              </p:par>
                              <p:par>
                                <p:cTn id="74" presetID="1" presetClass="entr" presetSubtype="0" fill="hold" nodeType="withEffect">
                                  <p:stCondLst>
                                    <p:cond delay="1500"/>
                                  </p:stCondLst>
                                  <p:childTnLst>
                                    <p:set>
                                      <p:cBhvr>
                                        <p:cTn id="75" dur="1" fill="hold">
                                          <p:stCondLst>
                                            <p:cond delay="0"/>
                                          </p:stCondLst>
                                        </p:cTn>
                                        <p:tgtEl>
                                          <p:spTgt spid="46"/>
                                        </p:tgtEl>
                                        <p:attrNameLst>
                                          <p:attrName>style.visibility</p:attrName>
                                        </p:attrNameLst>
                                      </p:cBhvr>
                                      <p:to>
                                        <p:strVal val="visible"/>
                                      </p:to>
                                    </p:set>
                                  </p:childTnLst>
                                </p:cTn>
                              </p:par>
                              <p:par>
                                <p:cTn id="76" presetID="8" presetClass="emph" presetSubtype="0" fill="hold" nodeType="withEffect">
                                  <p:stCondLst>
                                    <p:cond delay="1500"/>
                                  </p:stCondLst>
                                  <p:childTnLst>
                                    <p:animRot by="6300000">
                                      <p:cBhvr>
                                        <p:cTn id="77" dur="10500" fill="hold"/>
                                        <p:tgtEl>
                                          <p:spTgt spid="46"/>
                                        </p:tgtEl>
                                        <p:attrNameLst>
                                          <p:attrName>r</p:attrName>
                                        </p:attrNameLst>
                                      </p:cBhvr>
                                    </p:animRot>
                                  </p:childTnLst>
                                </p:cTn>
                              </p:par>
                              <p:par>
                                <p:cTn id="78" presetID="10" presetClass="entr" presetSubtype="0" fill="hold" grpId="0" nodeType="withEffect">
                                  <p:stCondLst>
                                    <p:cond delay="500"/>
                                  </p:stCondLst>
                                  <p:childTnLst>
                                    <p:set>
                                      <p:cBhvr>
                                        <p:cTn id="79" dur="1" fill="hold">
                                          <p:stCondLst>
                                            <p:cond delay="0"/>
                                          </p:stCondLst>
                                        </p:cTn>
                                        <p:tgtEl>
                                          <p:spTgt spid="117"/>
                                        </p:tgtEl>
                                        <p:attrNameLst>
                                          <p:attrName>style.visibility</p:attrName>
                                        </p:attrNameLst>
                                      </p:cBhvr>
                                      <p:to>
                                        <p:strVal val="visible"/>
                                      </p:to>
                                    </p:set>
                                    <p:animEffect transition="in" filter="fade">
                                      <p:cBhvr>
                                        <p:cTn id="80" dur="500"/>
                                        <p:tgtEl>
                                          <p:spTgt spid="117"/>
                                        </p:tgtEl>
                                      </p:cBhvr>
                                    </p:animEffect>
                                  </p:childTnLst>
                                </p:cTn>
                              </p:par>
                              <p:par>
                                <p:cTn id="81" presetID="2" presetClass="entr" presetSubtype="4" decel="100000" fill="hold" nodeType="withEffect">
                                  <p:stCondLst>
                                    <p:cond delay="1500"/>
                                  </p:stCondLst>
                                  <p:childTnLst>
                                    <p:set>
                                      <p:cBhvr>
                                        <p:cTn id="82" dur="1" fill="hold">
                                          <p:stCondLst>
                                            <p:cond delay="0"/>
                                          </p:stCondLst>
                                        </p:cTn>
                                        <p:tgtEl>
                                          <p:spTgt spid="118"/>
                                        </p:tgtEl>
                                        <p:attrNameLst>
                                          <p:attrName>style.visibility</p:attrName>
                                        </p:attrNameLst>
                                      </p:cBhvr>
                                      <p:to>
                                        <p:strVal val="visible"/>
                                      </p:to>
                                    </p:set>
                                    <p:anim calcmode="lin" valueType="num">
                                      <p:cBhvr additive="base">
                                        <p:cTn id="83" dur="500" fill="hold"/>
                                        <p:tgtEl>
                                          <p:spTgt spid="118"/>
                                        </p:tgtEl>
                                        <p:attrNameLst>
                                          <p:attrName>ppt_x</p:attrName>
                                        </p:attrNameLst>
                                      </p:cBhvr>
                                      <p:tavLst>
                                        <p:tav tm="0">
                                          <p:val>
                                            <p:strVal val="#ppt_x"/>
                                          </p:val>
                                        </p:tav>
                                        <p:tav tm="100000">
                                          <p:val>
                                            <p:strVal val="#ppt_x"/>
                                          </p:val>
                                        </p:tav>
                                      </p:tavLst>
                                    </p:anim>
                                    <p:anim calcmode="lin" valueType="num">
                                      <p:cBhvr additive="base">
                                        <p:cTn id="84" dur="500" fill="hold"/>
                                        <p:tgtEl>
                                          <p:spTgt spid="118"/>
                                        </p:tgtEl>
                                        <p:attrNameLst>
                                          <p:attrName>ppt_y</p:attrName>
                                        </p:attrNameLst>
                                      </p:cBhvr>
                                      <p:tavLst>
                                        <p:tav tm="0">
                                          <p:val>
                                            <p:strVal val="1+#ppt_h/2"/>
                                          </p:val>
                                        </p:tav>
                                        <p:tav tm="100000">
                                          <p:val>
                                            <p:strVal val="#ppt_y"/>
                                          </p:val>
                                        </p:tav>
                                      </p:tavLst>
                                    </p:anim>
                                  </p:childTnLst>
                                </p:cTn>
                              </p:par>
                              <p:par>
                                <p:cTn id="85" presetID="35" presetClass="path" presetSubtype="0" accel="50000" decel="50000" fill="hold" nodeType="withEffect">
                                  <p:stCondLst>
                                    <p:cond delay="2000"/>
                                  </p:stCondLst>
                                  <p:childTnLst>
                                    <p:animMotion origin="layout" path="M 0 0 L -0.25 0 E" pathEditMode="relative" ptsTypes="">
                                      <p:cBhvr>
                                        <p:cTn id="86" dur="2000" fill="hold"/>
                                        <p:tgtEl>
                                          <p:spTgt spid="68"/>
                                        </p:tgtEl>
                                        <p:attrNameLst>
                                          <p:attrName>ppt_x</p:attrName>
                                          <p:attrName>ppt_y</p:attrName>
                                        </p:attrNameLst>
                                      </p:cBhvr>
                                    </p:animMotion>
                                  </p:childTnLst>
                                </p:cTn>
                              </p:par>
                              <p:par>
                                <p:cTn id="87" presetID="35" presetClass="path" presetSubtype="0" accel="50000" decel="50000" fill="hold" grpId="3" nodeType="withEffect">
                                  <p:stCondLst>
                                    <p:cond delay="2000"/>
                                  </p:stCondLst>
                                  <p:childTnLst>
                                    <p:animMotion origin="layout" path="M 0 0 L -0.25 0 E" pathEditMode="relative" ptsTypes="">
                                      <p:cBhvr>
                                        <p:cTn id="88" dur="2000" fill="hold"/>
                                        <p:tgtEl>
                                          <p:spTgt spid="42"/>
                                        </p:tgtEl>
                                        <p:attrNameLst>
                                          <p:attrName>ppt_x</p:attrName>
                                          <p:attrName>ppt_y</p:attrName>
                                        </p:attrNameLst>
                                      </p:cBhvr>
                                    </p:animMotion>
                                  </p:childTnLst>
                                </p:cTn>
                              </p:par>
                              <p:par>
                                <p:cTn id="89" presetID="35" presetClass="path" presetSubtype="0" accel="50000" decel="50000" fill="hold" nodeType="withEffect">
                                  <p:stCondLst>
                                    <p:cond delay="2000"/>
                                  </p:stCondLst>
                                  <p:childTnLst>
                                    <p:animMotion origin="layout" path="M 0 0 L -0.25 0 E" pathEditMode="relative" ptsTypes="">
                                      <p:cBhvr>
                                        <p:cTn id="90" dur="2000" fill="hold"/>
                                        <p:tgtEl>
                                          <p:spTgt spid="39"/>
                                        </p:tgtEl>
                                        <p:attrNameLst>
                                          <p:attrName>ppt_x</p:attrName>
                                          <p:attrName>ppt_y</p:attrName>
                                        </p:attrNameLst>
                                      </p:cBhvr>
                                    </p:animMotion>
                                  </p:childTnLst>
                                </p:cTn>
                              </p:par>
                              <p:par>
                                <p:cTn id="91" presetID="35" presetClass="path" presetSubtype="0" accel="50000" decel="50000" fill="hold" nodeType="withEffect">
                                  <p:stCondLst>
                                    <p:cond delay="2000"/>
                                  </p:stCondLst>
                                  <p:childTnLst>
                                    <p:animMotion origin="layout" path="M 0 0 L -0.25 0 E" pathEditMode="relative" ptsTypes="">
                                      <p:cBhvr>
                                        <p:cTn id="92" dur="2000" fill="hold"/>
                                        <p:tgtEl>
                                          <p:spTgt spid="65"/>
                                        </p:tgtEl>
                                        <p:attrNameLst>
                                          <p:attrName>ppt_x</p:attrName>
                                          <p:attrName>ppt_y</p:attrName>
                                        </p:attrNameLst>
                                      </p:cBhvr>
                                    </p:animMotion>
                                  </p:childTnLst>
                                </p:cTn>
                              </p:par>
                              <p:par>
                                <p:cTn id="93" presetID="35" presetClass="path" presetSubtype="0" accel="50000" decel="50000" fill="hold" nodeType="withEffect">
                                  <p:stCondLst>
                                    <p:cond delay="2000"/>
                                  </p:stCondLst>
                                  <p:childTnLst>
                                    <p:animMotion origin="layout" path="M 0 0 L -0.25 0 E" pathEditMode="relative" ptsTypes="">
                                      <p:cBhvr>
                                        <p:cTn id="94" dur="2000" fill="hold"/>
                                        <p:tgtEl>
                                          <p:spTgt spid="43"/>
                                        </p:tgtEl>
                                        <p:attrNameLst>
                                          <p:attrName>ppt_x</p:attrName>
                                          <p:attrName>ppt_y</p:attrName>
                                        </p:attrNameLst>
                                      </p:cBhvr>
                                    </p:animMotion>
                                  </p:childTnLst>
                                </p:cTn>
                              </p:par>
                              <p:par>
                                <p:cTn id="95" presetID="35" presetClass="path" presetSubtype="0" accel="50000" decel="50000" fill="hold" nodeType="withEffect">
                                  <p:stCondLst>
                                    <p:cond delay="2000"/>
                                  </p:stCondLst>
                                  <p:childTnLst>
                                    <p:animMotion origin="layout" path="M 0 0 L -0.25 0 E" pathEditMode="relative" ptsTypes="">
                                      <p:cBhvr>
                                        <p:cTn id="96" dur="2000" fill="hold"/>
                                        <p:tgtEl>
                                          <p:spTgt spid="49"/>
                                        </p:tgtEl>
                                        <p:attrNameLst>
                                          <p:attrName>ppt_x</p:attrName>
                                          <p:attrName>ppt_y</p:attrName>
                                        </p:attrNameLst>
                                      </p:cBhvr>
                                    </p:animMotion>
                                  </p:childTnLst>
                                </p:cTn>
                              </p:par>
                              <p:par>
                                <p:cTn id="97" presetID="35" presetClass="path" presetSubtype="0" accel="50000" decel="50000" fill="hold" nodeType="withEffect">
                                  <p:stCondLst>
                                    <p:cond delay="2000"/>
                                  </p:stCondLst>
                                  <p:childTnLst>
                                    <p:animMotion origin="layout" path="M 0 0 L -0.25 0 E" pathEditMode="relative" ptsTypes="">
                                      <p:cBhvr>
                                        <p:cTn id="98" dur="2000" fill="hold"/>
                                        <p:tgtEl>
                                          <p:spTgt spid="58"/>
                                        </p:tgtEl>
                                        <p:attrNameLst>
                                          <p:attrName>ppt_x</p:attrName>
                                          <p:attrName>ppt_y</p:attrName>
                                        </p:attrNameLst>
                                      </p:cBhvr>
                                    </p:animMotion>
                                  </p:childTnLst>
                                </p:cTn>
                              </p:par>
                              <p:par>
                                <p:cTn id="99" presetID="35" presetClass="path" presetSubtype="0" accel="50000" decel="50000" fill="hold" nodeType="withEffect">
                                  <p:stCondLst>
                                    <p:cond delay="2000"/>
                                  </p:stCondLst>
                                  <p:childTnLst>
                                    <p:animMotion origin="layout" path="M 0 0 L -0.25 0 E" pathEditMode="relative" ptsTypes="">
                                      <p:cBhvr>
                                        <p:cTn id="100" dur="2000" fill="hold"/>
                                        <p:tgtEl>
                                          <p:spTgt spid="52"/>
                                        </p:tgtEl>
                                        <p:attrNameLst>
                                          <p:attrName>ppt_x</p:attrName>
                                          <p:attrName>ppt_y</p:attrName>
                                        </p:attrNameLst>
                                      </p:cBhvr>
                                    </p:animMotion>
                                  </p:childTnLst>
                                </p:cTn>
                              </p:par>
                              <p:par>
                                <p:cTn id="101" presetID="35" presetClass="path" presetSubtype="0" accel="50000" decel="50000" fill="hold" nodeType="withEffect">
                                  <p:stCondLst>
                                    <p:cond delay="2000"/>
                                  </p:stCondLst>
                                  <p:childTnLst>
                                    <p:animMotion origin="layout" path="M 0 0 L -0.25 0 E" pathEditMode="relative" ptsTypes="">
                                      <p:cBhvr>
                                        <p:cTn id="102" dur="2000" fill="hold"/>
                                        <p:tgtEl>
                                          <p:spTgt spid="55"/>
                                        </p:tgtEl>
                                        <p:attrNameLst>
                                          <p:attrName>ppt_x</p:attrName>
                                          <p:attrName>ppt_y</p:attrName>
                                        </p:attrNameLst>
                                      </p:cBhvr>
                                    </p:animMotion>
                                  </p:childTnLst>
                                </p:cTn>
                              </p:par>
                              <p:par>
                                <p:cTn id="103" presetID="35" presetClass="path" presetSubtype="0" accel="50000" decel="50000" fill="hold" nodeType="withEffect">
                                  <p:stCondLst>
                                    <p:cond delay="2000"/>
                                  </p:stCondLst>
                                  <p:childTnLst>
                                    <p:animMotion origin="layout" path="M 0 0 L -0.25 0 E" pathEditMode="relative" ptsTypes="">
                                      <p:cBhvr>
                                        <p:cTn id="104" dur="2000" fill="hold"/>
                                        <p:tgtEl>
                                          <p:spTgt spid="46"/>
                                        </p:tgtEl>
                                        <p:attrNameLst>
                                          <p:attrName>ppt_x</p:attrName>
                                          <p:attrName>ppt_y</p:attrName>
                                        </p:attrNameLst>
                                      </p:cBhvr>
                                    </p:animMotion>
                                  </p:childTnLst>
                                </p:cTn>
                              </p:par>
                              <p:par>
                                <p:cTn id="105" presetID="35" presetClass="path" presetSubtype="0" accel="50000" decel="50000" fill="hold" grpId="1" nodeType="withEffect">
                                  <p:stCondLst>
                                    <p:cond delay="2000"/>
                                  </p:stCondLst>
                                  <p:childTnLst>
                                    <p:animMotion origin="layout" path="M 0 0 L -0.25 0 E" pathEditMode="relative" ptsTypes="">
                                      <p:cBhvr>
                                        <p:cTn id="106" dur="2000" fill="hold"/>
                                        <p:tgtEl>
                                          <p:spTgt spid="117"/>
                                        </p:tgtEl>
                                        <p:attrNameLst>
                                          <p:attrName>ppt_x</p:attrName>
                                          <p:attrName>ppt_y</p:attrName>
                                        </p:attrNameLst>
                                      </p:cBhvr>
                                    </p:animMotion>
                                  </p:childTnLst>
                                  <p:subTnLst>
                                    <p:audio>
                                      <p:cMediaNode>
                                        <p:cTn display="0" masterRel="sameClick">
                                          <p:stCondLst>
                                            <p:cond evt="begin" delay="0">
                                              <p:tn val="105"/>
                                            </p:cond>
                                          </p:stCondLst>
                                          <p:endCondLst>
                                            <p:cond evt="onStopAudio" delay="0">
                                              <p:tgtEl>
                                                <p:sldTgt/>
                                              </p:tgtEl>
                                            </p:cond>
                                          </p:endCondLst>
                                        </p:cTn>
                                        <p:tgtEl>
                                          <p:sndTgt r:embed="rId3" name="push.wav"/>
                                        </p:tgtEl>
                                      </p:cMediaNode>
                                    </p:audio>
                                  </p:subTnLst>
                                </p:cTn>
                              </p:par>
                              <p:par>
                                <p:cTn id="107" presetID="35" presetClass="path" presetSubtype="0" accel="50000" decel="50000" fill="hold" nodeType="withEffect">
                                  <p:stCondLst>
                                    <p:cond delay="2000"/>
                                  </p:stCondLst>
                                  <p:childTnLst>
                                    <p:animMotion origin="layout" path="M 0 0 L -0.25 0 E" pathEditMode="relative" ptsTypes="">
                                      <p:cBhvr>
                                        <p:cTn id="108" dur="2000" fill="hold"/>
                                        <p:tgtEl>
                                          <p:spTgt spid="118"/>
                                        </p:tgtEl>
                                        <p:attrNameLst>
                                          <p:attrName>ppt_x</p:attrName>
                                          <p:attrName>ppt_y</p:attrName>
                                        </p:attrNameLst>
                                      </p:cBhvr>
                                    </p:animMotion>
                                  </p:childTnLst>
                                </p:cTn>
                              </p:par>
                              <p:par>
                                <p:cTn id="109" presetID="2" presetClass="exit" presetSubtype="4" fill="hold" nodeType="withEffect">
                                  <p:stCondLst>
                                    <p:cond delay="4000"/>
                                  </p:stCondLst>
                                  <p:childTnLst>
                                    <p:anim calcmode="lin" valueType="num">
                                      <p:cBhvr additive="base">
                                        <p:cTn id="110" dur="500"/>
                                        <p:tgtEl>
                                          <p:spTgt spid="118"/>
                                        </p:tgtEl>
                                        <p:attrNameLst>
                                          <p:attrName>ppt_x</p:attrName>
                                        </p:attrNameLst>
                                      </p:cBhvr>
                                      <p:tavLst>
                                        <p:tav tm="0">
                                          <p:val>
                                            <p:strVal val="ppt_x"/>
                                          </p:val>
                                        </p:tav>
                                        <p:tav tm="100000">
                                          <p:val>
                                            <p:strVal val="ppt_x"/>
                                          </p:val>
                                        </p:tav>
                                      </p:tavLst>
                                    </p:anim>
                                    <p:anim calcmode="lin" valueType="num">
                                      <p:cBhvr additive="base">
                                        <p:cTn id="111" dur="500"/>
                                        <p:tgtEl>
                                          <p:spTgt spid="118"/>
                                        </p:tgtEl>
                                        <p:attrNameLst>
                                          <p:attrName>ppt_y</p:attrName>
                                        </p:attrNameLst>
                                      </p:cBhvr>
                                      <p:tavLst>
                                        <p:tav tm="0">
                                          <p:val>
                                            <p:strVal val="ppt_y"/>
                                          </p:val>
                                        </p:tav>
                                        <p:tav tm="100000">
                                          <p:val>
                                            <p:strVal val="1+ppt_h/2"/>
                                          </p:val>
                                        </p:tav>
                                      </p:tavLst>
                                    </p:anim>
                                    <p:set>
                                      <p:cBhvr>
                                        <p:cTn id="112" dur="1" fill="hold">
                                          <p:stCondLst>
                                            <p:cond delay="499"/>
                                          </p:stCondLst>
                                        </p:cTn>
                                        <p:tgtEl>
                                          <p:spTgt spid="118"/>
                                        </p:tgtEl>
                                        <p:attrNameLst>
                                          <p:attrName>style.visibility</p:attrName>
                                        </p:attrNameLst>
                                      </p:cBhvr>
                                      <p:to>
                                        <p:strVal val="hidden"/>
                                      </p:to>
                                    </p:set>
                                  </p:childTnLst>
                                </p:cTn>
                              </p:par>
                              <p:par>
                                <p:cTn id="113" presetID="1" presetClass="mediacall" presetSubtype="0" fill="hold" nodeType="withEffect">
                                  <p:stCondLst>
                                    <p:cond delay="0"/>
                                  </p:stCondLst>
                                  <p:childTnLst>
                                    <p:cmd type="call" cmd="playFrom(0.0)">
                                      <p:cBhvr>
                                        <p:cTn id="114" dur="2606" fill="hold"/>
                                        <p:tgtEl>
                                          <p:spTgt spid="2"/>
                                        </p:tgtEl>
                                      </p:cBhvr>
                                    </p:cmd>
                                  </p:childTnLst>
                                </p:cTn>
                              </p:par>
                              <p:par>
                                <p:cTn id="115" presetID="1" presetClass="mediacall" presetSubtype="0" fill="hold" nodeType="withEffect">
                                  <p:stCondLst>
                                    <p:cond delay="4000"/>
                                  </p:stCondLst>
                                  <p:childTnLst>
                                    <p:cmd type="call" cmd="playFrom(0.0)">
                                      <p:cBhvr>
                                        <p:cTn id="116" dur="2606" fill="hold"/>
                                        <p:tgtEl>
                                          <p:spTgt spid="119"/>
                                        </p:tgtEl>
                                      </p:cBhvr>
                                    </p:cmd>
                                  </p:childTnLst>
                                </p:cTn>
                              </p:par>
                              <p:par>
                                <p:cTn id="117" presetID="1" presetClass="mediacall" presetSubtype="0" fill="hold" nodeType="withEffect">
                                  <p:stCondLst>
                                    <p:cond delay="6000"/>
                                  </p:stCondLst>
                                  <p:childTnLst>
                                    <p:cmd type="call" cmd="playFrom(0.0)">
                                      <p:cBhvr>
                                        <p:cTn id="118" dur="2606" fill="hold"/>
                                        <p:tgtEl>
                                          <p:spTgt spid="120"/>
                                        </p:tgtEl>
                                      </p:cBhvr>
                                    </p:cmd>
                                  </p:childTnLst>
                                </p:cTn>
                              </p:par>
                              <p:par>
                                <p:cTn id="119" presetID="1" presetClass="mediacall" presetSubtype="0" fill="hold" nodeType="withEffect">
                                  <p:stCondLst>
                                    <p:cond delay="8000"/>
                                  </p:stCondLst>
                                  <p:childTnLst>
                                    <p:cmd type="call" cmd="playFrom(0.0)">
                                      <p:cBhvr>
                                        <p:cTn id="120" dur="2606" fill="hold"/>
                                        <p:tgtEl>
                                          <p:spTgt spid="1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21" fill="hold" display="0">
                  <p:stCondLst>
                    <p:cond delay="indefinite"/>
                  </p:stCondLst>
                  <p:endCondLst>
                    <p:cond evt="onStopAudio" delay="0">
                      <p:tgtEl>
                        <p:sldTgt/>
                      </p:tgtEl>
                    </p:cond>
                  </p:endCondLst>
                </p:cTn>
                <p:tgtEl>
                  <p:spTgt spid="2"/>
                </p:tgtEl>
              </p:cMediaNode>
            </p:audio>
            <p:audio>
              <p:cMediaNode vol="100000">
                <p:cTn id="122" fill="hold" display="0">
                  <p:stCondLst>
                    <p:cond delay="indefinite"/>
                  </p:stCondLst>
                  <p:endCondLst>
                    <p:cond evt="onStopAudio" delay="0">
                      <p:tgtEl>
                        <p:sldTgt/>
                      </p:tgtEl>
                    </p:cond>
                  </p:endCondLst>
                </p:cTn>
                <p:tgtEl>
                  <p:spTgt spid="119"/>
                </p:tgtEl>
              </p:cMediaNode>
            </p:audio>
            <p:audio>
              <p:cMediaNode vol="100000">
                <p:cTn id="123" fill="hold" display="0">
                  <p:stCondLst>
                    <p:cond delay="indefinite"/>
                  </p:stCondLst>
                  <p:endCondLst>
                    <p:cond evt="onStopAudio" delay="0">
                      <p:tgtEl>
                        <p:sldTgt/>
                      </p:tgtEl>
                    </p:cond>
                  </p:endCondLst>
                </p:cTn>
                <p:tgtEl>
                  <p:spTgt spid="120"/>
                </p:tgtEl>
              </p:cMediaNode>
            </p:audio>
            <p:audio>
              <p:cMediaNode vol="100000">
                <p:cTn id="124" fill="hold" display="0">
                  <p:stCondLst>
                    <p:cond delay="indefinite"/>
                  </p:stCondLst>
                  <p:endCondLst>
                    <p:cond evt="onStopAudio" delay="0">
                      <p:tgtEl>
                        <p:sldTgt/>
                      </p:tgtEl>
                    </p:cond>
                  </p:endCondLst>
                </p:cTn>
                <p:tgtEl>
                  <p:spTgt spid="121"/>
                </p:tgtEl>
              </p:cMediaNode>
            </p:audio>
          </p:childTnLst>
        </p:cTn>
      </p:par>
    </p:tnLst>
    <p:bldLst>
      <p:bldP spid="42" grpId="0" animBg="1"/>
      <p:bldP spid="42" grpId="1" animBg="1"/>
      <p:bldP spid="42" grpId="2" animBg="1"/>
      <p:bldP spid="42" grpId="3" animBg="1"/>
      <p:bldP spid="117" grpId="0"/>
      <p:bldP spid="117" grpId="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art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9" name="任意多边形 38"/>
          <p:cNvSpPr/>
          <p:nvPr userDrawn="1"/>
        </p:nvSpPr>
        <p:spPr>
          <a:xfrm>
            <a:off x="2804498" y="2160272"/>
            <a:ext cx="4905039" cy="851535"/>
          </a:xfrm>
          <a:custGeom>
            <a:avLst/>
            <a:gdLst>
              <a:gd name="connsiteX0" fmla="*/ 31435 w 6540052"/>
              <a:gd name="connsiteY0" fmla="*/ 0 h 1135380"/>
              <a:gd name="connsiteX1" fmla="*/ 6350818 w 6540052"/>
              <a:gd name="connsiteY1" fmla="*/ 0 h 1135380"/>
              <a:gd name="connsiteX2" fmla="*/ 6540052 w 6540052"/>
              <a:gd name="connsiteY2" fmla="*/ 189234 h 1135380"/>
              <a:gd name="connsiteX3" fmla="*/ 6540052 w 6540052"/>
              <a:gd name="connsiteY3" fmla="*/ 946146 h 1135380"/>
              <a:gd name="connsiteX4" fmla="*/ 6350818 w 6540052"/>
              <a:gd name="connsiteY4" fmla="*/ 1135380 h 1135380"/>
              <a:gd name="connsiteX5" fmla="*/ 0 w 6540052"/>
              <a:gd name="connsiteY5" fmla="*/ 1135380 h 1135380"/>
              <a:gd name="connsiteX6" fmla="*/ 57525 w 6540052"/>
              <a:gd name="connsiteY6" fmla="*/ 1065659 h 1135380"/>
              <a:gd name="connsiteX7" fmla="*/ 215452 w 6540052"/>
              <a:gd name="connsiteY7" fmla="*/ 548640 h 1135380"/>
              <a:gd name="connsiteX8" fmla="*/ 57525 w 6540052"/>
              <a:gd name="connsiteY8" fmla="*/ 31621 h 113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0052" h="1135380">
                <a:moveTo>
                  <a:pt x="31435" y="0"/>
                </a:moveTo>
                <a:lnTo>
                  <a:pt x="6350818" y="0"/>
                </a:lnTo>
                <a:cubicBezTo>
                  <a:pt x="6455329" y="0"/>
                  <a:pt x="6540052" y="84723"/>
                  <a:pt x="6540052" y="189234"/>
                </a:cubicBezTo>
                <a:lnTo>
                  <a:pt x="6540052" y="946146"/>
                </a:lnTo>
                <a:cubicBezTo>
                  <a:pt x="6540052" y="1050657"/>
                  <a:pt x="6455329" y="1135380"/>
                  <a:pt x="6350818" y="1135380"/>
                </a:cubicBezTo>
                <a:lnTo>
                  <a:pt x="0" y="1135380"/>
                </a:lnTo>
                <a:lnTo>
                  <a:pt x="57525" y="1065659"/>
                </a:lnTo>
                <a:cubicBezTo>
                  <a:pt x="157232" y="918073"/>
                  <a:pt x="215452" y="740156"/>
                  <a:pt x="215452" y="548640"/>
                </a:cubicBezTo>
                <a:cubicBezTo>
                  <a:pt x="215452" y="357125"/>
                  <a:pt x="157232" y="179207"/>
                  <a:pt x="57525" y="31621"/>
                </a:cubicBezTo>
                <a:close/>
              </a:path>
            </a:pathLst>
          </a:custGeom>
          <a:solidFill>
            <a:srgbClr val="00B0F0">
              <a:alpha val="14902"/>
            </a:srgbClr>
          </a:solidFill>
          <a:ln w="19050" cap="flat">
            <a:solidFill>
              <a:srgbClr val="00B0F0"/>
            </a:solidFill>
            <a:prstDash val="solid"/>
            <a:miter lim="800000"/>
            <a:headEnd/>
            <a:tailEnd/>
          </a:ln>
        </p:spPr>
        <p:txBody>
          <a:bodyPr vert="horz" wrap="square" lIns="68555" tIns="34289" rIns="68555" bIns="34289" numCol="1" anchor="t" anchorCtr="0" compatLnSpc="1">
            <a:prstTxWarp prst="textNoShape">
              <a:avLst/>
            </a:prstTxWarp>
          </a:bodyPr>
          <a:lstStyle/>
          <a:p>
            <a:endParaRPr lang="zh-CN" altLang="en-US">
              <a:solidFill>
                <a:prstClr val="black"/>
              </a:solidFill>
            </a:endParaRPr>
          </a:p>
        </p:txBody>
      </p:sp>
      <p:grpSp>
        <p:nvGrpSpPr>
          <p:cNvPr id="40" name="组合 39"/>
          <p:cNvGrpSpPr/>
          <p:nvPr userDrawn="1"/>
        </p:nvGrpSpPr>
        <p:grpSpPr>
          <a:xfrm>
            <a:off x="2809892" y="1981201"/>
            <a:ext cx="4881563" cy="128588"/>
            <a:chOff x="3746500" y="2641600"/>
            <a:chExt cx="6508750" cy="171450"/>
          </a:xfrm>
        </p:grpSpPr>
        <p:sp>
          <p:nvSpPr>
            <p:cNvPr id="41" name="任意多边形 40"/>
            <p:cNvSpPr/>
            <p:nvPr/>
          </p:nvSpPr>
          <p:spPr>
            <a:xfrm>
              <a:off x="3746500" y="2641600"/>
              <a:ext cx="6508750" cy="171450"/>
            </a:xfrm>
            <a:custGeom>
              <a:avLst/>
              <a:gdLst>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6508750 w 6508750"/>
                <a:gd name="connsiteY7" fmla="*/ 5715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8750" h="171450">
                  <a:moveTo>
                    <a:pt x="0" y="95250"/>
                  </a:moveTo>
                  <a:lnTo>
                    <a:pt x="584200" y="95250"/>
                  </a:lnTo>
                  <a:lnTo>
                    <a:pt x="679450" y="0"/>
                  </a:lnTo>
                  <a:lnTo>
                    <a:pt x="1346200" y="0"/>
                  </a:lnTo>
                  <a:lnTo>
                    <a:pt x="1517650" y="171450"/>
                  </a:lnTo>
                  <a:lnTo>
                    <a:pt x="3028950" y="171450"/>
                  </a:lnTo>
                  <a:lnTo>
                    <a:pt x="3143250" y="57150"/>
                  </a:lnTo>
                  <a:lnTo>
                    <a:pt x="6508750" y="57150"/>
                  </a:lnTo>
                </a:path>
              </a:pathLst>
            </a:custGeom>
            <a:no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任意多边形 41"/>
            <p:cNvSpPr/>
            <p:nvPr/>
          </p:nvSpPr>
          <p:spPr>
            <a:xfrm>
              <a:off x="4148138" y="2641600"/>
              <a:ext cx="3605212" cy="171450"/>
            </a:xfrm>
            <a:custGeom>
              <a:avLst/>
              <a:gdLst>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6508750 w 6508750"/>
                <a:gd name="connsiteY7" fmla="*/ 57150 h 171450"/>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4006850 w 6508750"/>
                <a:gd name="connsiteY7" fmla="*/ 53975 h 171450"/>
                <a:gd name="connsiteX8" fmla="*/ 6508750 w 6508750"/>
                <a:gd name="connsiteY8" fmla="*/ 57150 h 171450"/>
                <a:gd name="connsiteX0" fmla="*/ 0 w 6508750"/>
                <a:gd name="connsiteY0" fmla="*/ 95250 h 171450"/>
                <a:gd name="connsiteX1" fmla="*/ 401638 w 6508750"/>
                <a:gd name="connsiteY1" fmla="*/ 92075 h 171450"/>
                <a:gd name="connsiteX2" fmla="*/ 584200 w 6508750"/>
                <a:gd name="connsiteY2" fmla="*/ 95250 h 171450"/>
                <a:gd name="connsiteX3" fmla="*/ 679450 w 6508750"/>
                <a:gd name="connsiteY3" fmla="*/ 0 h 171450"/>
                <a:gd name="connsiteX4" fmla="*/ 1346200 w 6508750"/>
                <a:gd name="connsiteY4" fmla="*/ 0 h 171450"/>
                <a:gd name="connsiteX5" fmla="*/ 1517650 w 6508750"/>
                <a:gd name="connsiteY5" fmla="*/ 171450 h 171450"/>
                <a:gd name="connsiteX6" fmla="*/ 3028950 w 6508750"/>
                <a:gd name="connsiteY6" fmla="*/ 171450 h 171450"/>
                <a:gd name="connsiteX7" fmla="*/ 3143250 w 6508750"/>
                <a:gd name="connsiteY7" fmla="*/ 57150 h 171450"/>
                <a:gd name="connsiteX8" fmla="*/ 4006850 w 6508750"/>
                <a:gd name="connsiteY8" fmla="*/ 53975 h 171450"/>
                <a:gd name="connsiteX9" fmla="*/ 6508750 w 6508750"/>
                <a:gd name="connsiteY9" fmla="*/ 57150 h 171450"/>
                <a:gd name="connsiteX0" fmla="*/ 0 w 6107112"/>
                <a:gd name="connsiteY0" fmla="*/ 92075 h 171450"/>
                <a:gd name="connsiteX1" fmla="*/ 182562 w 6107112"/>
                <a:gd name="connsiteY1" fmla="*/ 95250 h 171450"/>
                <a:gd name="connsiteX2" fmla="*/ 277812 w 6107112"/>
                <a:gd name="connsiteY2" fmla="*/ 0 h 171450"/>
                <a:gd name="connsiteX3" fmla="*/ 944562 w 6107112"/>
                <a:gd name="connsiteY3" fmla="*/ 0 h 171450"/>
                <a:gd name="connsiteX4" fmla="*/ 1116012 w 6107112"/>
                <a:gd name="connsiteY4" fmla="*/ 171450 h 171450"/>
                <a:gd name="connsiteX5" fmla="*/ 2627312 w 6107112"/>
                <a:gd name="connsiteY5" fmla="*/ 171450 h 171450"/>
                <a:gd name="connsiteX6" fmla="*/ 2741612 w 6107112"/>
                <a:gd name="connsiteY6" fmla="*/ 57150 h 171450"/>
                <a:gd name="connsiteX7" fmla="*/ 3605212 w 6107112"/>
                <a:gd name="connsiteY7" fmla="*/ 53975 h 171450"/>
                <a:gd name="connsiteX8" fmla="*/ 6107112 w 6107112"/>
                <a:gd name="connsiteY8" fmla="*/ 57150 h 171450"/>
                <a:gd name="connsiteX0" fmla="*/ 0 w 3605212"/>
                <a:gd name="connsiteY0" fmla="*/ 92075 h 171450"/>
                <a:gd name="connsiteX1" fmla="*/ 182562 w 3605212"/>
                <a:gd name="connsiteY1" fmla="*/ 95250 h 171450"/>
                <a:gd name="connsiteX2" fmla="*/ 277812 w 3605212"/>
                <a:gd name="connsiteY2" fmla="*/ 0 h 171450"/>
                <a:gd name="connsiteX3" fmla="*/ 944562 w 3605212"/>
                <a:gd name="connsiteY3" fmla="*/ 0 h 171450"/>
                <a:gd name="connsiteX4" fmla="*/ 1116012 w 3605212"/>
                <a:gd name="connsiteY4" fmla="*/ 171450 h 171450"/>
                <a:gd name="connsiteX5" fmla="*/ 2627312 w 3605212"/>
                <a:gd name="connsiteY5" fmla="*/ 171450 h 171450"/>
                <a:gd name="connsiteX6" fmla="*/ 2741612 w 3605212"/>
                <a:gd name="connsiteY6" fmla="*/ 57150 h 171450"/>
                <a:gd name="connsiteX7" fmla="*/ 3605212 w 3605212"/>
                <a:gd name="connsiteY7" fmla="*/ 53975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5212" h="171450">
                  <a:moveTo>
                    <a:pt x="0" y="92075"/>
                  </a:moveTo>
                  <a:lnTo>
                    <a:pt x="182562" y="95250"/>
                  </a:lnTo>
                  <a:lnTo>
                    <a:pt x="277812" y="0"/>
                  </a:lnTo>
                  <a:lnTo>
                    <a:pt x="944562" y="0"/>
                  </a:lnTo>
                  <a:lnTo>
                    <a:pt x="1116012" y="171450"/>
                  </a:lnTo>
                  <a:lnTo>
                    <a:pt x="2627312" y="171450"/>
                  </a:lnTo>
                  <a:lnTo>
                    <a:pt x="2741612" y="57150"/>
                  </a:lnTo>
                  <a:lnTo>
                    <a:pt x="3605212" y="53975"/>
                  </a:lnTo>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3" name="组合 42"/>
          <p:cNvGrpSpPr/>
          <p:nvPr userDrawn="1"/>
        </p:nvGrpSpPr>
        <p:grpSpPr>
          <a:xfrm>
            <a:off x="5229237" y="3067050"/>
            <a:ext cx="2119313" cy="76200"/>
            <a:chOff x="6972300" y="4089400"/>
            <a:chExt cx="2825750" cy="101600"/>
          </a:xfrm>
        </p:grpSpPr>
        <p:sp>
          <p:nvSpPr>
            <p:cNvPr id="44" name="任意多边形 43"/>
            <p:cNvSpPr/>
            <p:nvPr/>
          </p:nvSpPr>
          <p:spPr>
            <a:xfrm>
              <a:off x="6972300" y="4095750"/>
              <a:ext cx="2825750" cy="95250"/>
            </a:xfrm>
            <a:custGeom>
              <a:avLst/>
              <a:gdLst>
                <a:gd name="connsiteX0" fmla="*/ 0 w 2825750"/>
                <a:gd name="connsiteY0" fmla="*/ 95250 h 95250"/>
                <a:gd name="connsiteX1" fmla="*/ 609600 w 2825750"/>
                <a:gd name="connsiteY1" fmla="*/ 95250 h 95250"/>
                <a:gd name="connsiteX2" fmla="*/ 787400 w 2825750"/>
                <a:gd name="connsiteY2" fmla="*/ 0 h 95250"/>
                <a:gd name="connsiteX3" fmla="*/ 2825750 w 2825750"/>
                <a:gd name="connsiteY3" fmla="*/ 0 h 95250"/>
              </a:gdLst>
              <a:ahLst/>
              <a:cxnLst>
                <a:cxn ang="0">
                  <a:pos x="connsiteX0" y="connsiteY0"/>
                </a:cxn>
                <a:cxn ang="0">
                  <a:pos x="connsiteX1" y="connsiteY1"/>
                </a:cxn>
                <a:cxn ang="0">
                  <a:pos x="connsiteX2" y="connsiteY2"/>
                </a:cxn>
                <a:cxn ang="0">
                  <a:pos x="connsiteX3" y="connsiteY3"/>
                </a:cxn>
              </a:cxnLst>
              <a:rect l="l" t="t" r="r" b="b"/>
              <a:pathLst>
                <a:path w="2825750" h="95250">
                  <a:moveTo>
                    <a:pt x="0" y="95250"/>
                  </a:moveTo>
                  <a:lnTo>
                    <a:pt x="609600" y="95250"/>
                  </a:lnTo>
                  <a:lnTo>
                    <a:pt x="787400" y="0"/>
                  </a:lnTo>
                  <a:lnTo>
                    <a:pt x="2825750" y="0"/>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任意多边形 44"/>
            <p:cNvSpPr/>
            <p:nvPr/>
          </p:nvSpPr>
          <p:spPr>
            <a:xfrm>
              <a:off x="7264400" y="4089400"/>
              <a:ext cx="2286000" cy="101600"/>
            </a:xfrm>
            <a:custGeom>
              <a:avLst/>
              <a:gdLst>
                <a:gd name="connsiteX0" fmla="*/ 0 w 2825750"/>
                <a:gd name="connsiteY0" fmla="*/ 95250 h 95250"/>
                <a:gd name="connsiteX1" fmla="*/ 609600 w 2825750"/>
                <a:gd name="connsiteY1" fmla="*/ 95250 h 95250"/>
                <a:gd name="connsiteX2" fmla="*/ 787400 w 2825750"/>
                <a:gd name="connsiteY2" fmla="*/ 0 h 95250"/>
                <a:gd name="connsiteX3" fmla="*/ 2825750 w 2825750"/>
                <a:gd name="connsiteY3" fmla="*/ 0 h 95250"/>
                <a:gd name="connsiteX0" fmla="*/ 0 w 2825750"/>
                <a:gd name="connsiteY0" fmla="*/ 101600 h 101600"/>
                <a:gd name="connsiteX1" fmla="*/ 609600 w 2825750"/>
                <a:gd name="connsiteY1" fmla="*/ 101600 h 101600"/>
                <a:gd name="connsiteX2" fmla="*/ 787400 w 2825750"/>
                <a:gd name="connsiteY2" fmla="*/ 6350 h 101600"/>
                <a:gd name="connsiteX3" fmla="*/ 2578100 w 2825750"/>
                <a:gd name="connsiteY3" fmla="*/ 0 h 101600"/>
                <a:gd name="connsiteX4" fmla="*/ 2825750 w 2825750"/>
                <a:gd name="connsiteY4" fmla="*/ 6350 h 101600"/>
                <a:gd name="connsiteX0" fmla="*/ 0 w 2825750"/>
                <a:gd name="connsiteY0" fmla="*/ 101600 h 101600"/>
                <a:gd name="connsiteX1" fmla="*/ 292100 w 2825750"/>
                <a:gd name="connsiteY1" fmla="*/ 101600 h 101600"/>
                <a:gd name="connsiteX2" fmla="*/ 609600 w 2825750"/>
                <a:gd name="connsiteY2" fmla="*/ 101600 h 101600"/>
                <a:gd name="connsiteX3" fmla="*/ 787400 w 2825750"/>
                <a:gd name="connsiteY3" fmla="*/ 6350 h 101600"/>
                <a:gd name="connsiteX4" fmla="*/ 2578100 w 2825750"/>
                <a:gd name="connsiteY4" fmla="*/ 0 h 101600"/>
                <a:gd name="connsiteX5" fmla="*/ 2825750 w 2825750"/>
                <a:gd name="connsiteY5" fmla="*/ 6350 h 101600"/>
                <a:gd name="connsiteX0" fmla="*/ 0 w 2533650"/>
                <a:gd name="connsiteY0" fmla="*/ 101600 h 101600"/>
                <a:gd name="connsiteX1" fmla="*/ 317500 w 2533650"/>
                <a:gd name="connsiteY1" fmla="*/ 101600 h 101600"/>
                <a:gd name="connsiteX2" fmla="*/ 495300 w 2533650"/>
                <a:gd name="connsiteY2" fmla="*/ 6350 h 101600"/>
                <a:gd name="connsiteX3" fmla="*/ 2286000 w 2533650"/>
                <a:gd name="connsiteY3" fmla="*/ 0 h 101600"/>
                <a:gd name="connsiteX4" fmla="*/ 2533650 w 2533650"/>
                <a:gd name="connsiteY4" fmla="*/ 6350 h 101600"/>
                <a:gd name="connsiteX0" fmla="*/ 0 w 2286000"/>
                <a:gd name="connsiteY0" fmla="*/ 101600 h 101600"/>
                <a:gd name="connsiteX1" fmla="*/ 317500 w 2286000"/>
                <a:gd name="connsiteY1" fmla="*/ 101600 h 101600"/>
                <a:gd name="connsiteX2" fmla="*/ 495300 w 2286000"/>
                <a:gd name="connsiteY2" fmla="*/ 6350 h 101600"/>
                <a:gd name="connsiteX3" fmla="*/ 2286000 w 2286000"/>
                <a:gd name="connsiteY3" fmla="*/ 0 h 101600"/>
              </a:gdLst>
              <a:ahLst/>
              <a:cxnLst>
                <a:cxn ang="0">
                  <a:pos x="connsiteX0" y="connsiteY0"/>
                </a:cxn>
                <a:cxn ang="0">
                  <a:pos x="connsiteX1" y="connsiteY1"/>
                </a:cxn>
                <a:cxn ang="0">
                  <a:pos x="connsiteX2" y="connsiteY2"/>
                </a:cxn>
                <a:cxn ang="0">
                  <a:pos x="connsiteX3" y="connsiteY3"/>
                </a:cxn>
              </a:cxnLst>
              <a:rect l="l" t="t" r="r" b="b"/>
              <a:pathLst>
                <a:path w="2286000" h="101600">
                  <a:moveTo>
                    <a:pt x="0" y="101600"/>
                  </a:moveTo>
                  <a:lnTo>
                    <a:pt x="317500" y="101600"/>
                  </a:lnTo>
                  <a:lnTo>
                    <a:pt x="495300" y="6350"/>
                  </a:lnTo>
                  <a:lnTo>
                    <a:pt x="2286000" y="0"/>
                  </a:lnTo>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6" name="文本框 45"/>
          <p:cNvSpPr txBox="1"/>
          <p:nvPr userDrawn="1"/>
        </p:nvSpPr>
        <p:spPr>
          <a:xfrm>
            <a:off x="5103245" y="2003184"/>
            <a:ext cx="2184733" cy="207749"/>
          </a:xfrm>
          <a:prstGeom prst="rect">
            <a:avLst/>
          </a:prstGeom>
          <a:noFill/>
        </p:spPr>
        <p:txBody>
          <a:bodyPr wrap="none" lIns="68555" tIns="34289" rIns="68555" bIns="34289" rtlCol="0">
            <a:spAutoFit/>
          </a:bodyPr>
          <a:lstStyle/>
          <a:p>
            <a:r>
              <a:rPr lang="en-US" altLang="zh-CN" sz="900" b="1" spc="450" dirty="0">
                <a:solidFill>
                  <a:srgbClr val="00B0F0"/>
                </a:solidFill>
              </a:rPr>
              <a:t>IIIIIIIIIIIIIIIIIIIIIII</a:t>
            </a:r>
            <a:endParaRPr lang="zh-CN" altLang="en-US" sz="900" b="1" spc="450" dirty="0">
              <a:solidFill>
                <a:srgbClr val="00B0F0"/>
              </a:solidFill>
            </a:endParaRPr>
          </a:p>
        </p:txBody>
      </p:sp>
      <p:grpSp>
        <p:nvGrpSpPr>
          <p:cNvPr id="47" name="组合 46"/>
          <p:cNvGrpSpPr/>
          <p:nvPr userDrawn="1"/>
        </p:nvGrpSpPr>
        <p:grpSpPr>
          <a:xfrm>
            <a:off x="3128962" y="3007523"/>
            <a:ext cx="2624138" cy="245269"/>
            <a:chOff x="4171950" y="4010025"/>
            <a:chExt cx="3498850" cy="327025"/>
          </a:xfrm>
        </p:grpSpPr>
        <p:sp>
          <p:nvSpPr>
            <p:cNvPr id="48" name="任意多边形 47"/>
            <p:cNvSpPr/>
            <p:nvPr/>
          </p:nvSpPr>
          <p:spPr>
            <a:xfrm>
              <a:off x="4171950" y="4010025"/>
              <a:ext cx="3498850" cy="327025"/>
            </a:xfrm>
            <a:custGeom>
              <a:avLst/>
              <a:gdLst>
                <a:gd name="connsiteX0" fmla="*/ 0 w 3498850"/>
                <a:gd name="connsiteY0" fmla="*/ 0 h 327025"/>
                <a:gd name="connsiteX1" fmla="*/ 3498850 w 3498850"/>
                <a:gd name="connsiteY1" fmla="*/ 0 h 327025"/>
                <a:gd name="connsiteX2" fmla="*/ 3336925 w 3498850"/>
                <a:gd name="connsiteY2" fmla="*/ 95250 h 327025"/>
                <a:gd name="connsiteX3" fmla="*/ 2825750 w 3498850"/>
                <a:gd name="connsiteY3" fmla="*/ 95250 h 327025"/>
                <a:gd name="connsiteX4" fmla="*/ 2327275 w 3498850"/>
                <a:gd name="connsiteY4" fmla="*/ 327025 h 327025"/>
                <a:gd name="connsiteX5" fmla="*/ 1460500 w 3498850"/>
                <a:gd name="connsiteY5" fmla="*/ 327025 h 327025"/>
                <a:gd name="connsiteX6" fmla="*/ 1193800 w 3498850"/>
                <a:gd name="connsiteY6" fmla="*/ 228600 h 327025"/>
                <a:gd name="connsiteX7" fmla="*/ 187325 w 3498850"/>
                <a:gd name="connsiteY7" fmla="*/ 228600 h 327025"/>
                <a:gd name="connsiteX8" fmla="*/ 0 w 3498850"/>
                <a:gd name="connsiteY8"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8850" h="327025">
                  <a:moveTo>
                    <a:pt x="0" y="0"/>
                  </a:moveTo>
                  <a:lnTo>
                    <a:pt x="3498850" y="0"/>
                  </a:lnTo>
                  <a:lnTo>
                    <a:pt x="3336925" y="95250"/>
                  </a:lnTo>
                  <a:lnTo>
                    <a:pt x="2825750" y="95250"/>
                  </a:lnTo>
                  <a:lnTo>
                    <a:pt x="2327275" y="327025"/>
                  </a:lnTo>
                  <a:lnTo>
                    <a:pt x="1460500" y="327025"/>
                  </a:lnTo>
                  <a:lnTo>
                    <a:pt x="1193800" y="228600"/>
                  </a:lnTo>
                  <a:lnTo>
                    <a:pt x="187325" y="228600"/>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文本框 48"/>
            <p:cNvSpPr txBox="1"/>
            <p:nvPr/>
          </p:nvSpPr>
          <p:spPr>
            <a:xfrm>
              <a:off x="4674186" y="4010025"/>
              <a:ext cx="246308" cy="287258"/>
            </a:xfrm>
            <a:prstGeom prst="rect">
              <a:avLst/>
            </a:prstGeom>
            <a:noFill/>
          </p:spPr>
          <p:txBody>
            <a:bodyPr wrap="none" rtlCol="0">
              <a:spAutoFit/>
            </a:bodyPr>
            <a:lstStyle/>
            <a:p>
              <a:endParaRPr lang="zh-CN" altLang="en-US" sz="800" dirty="0">
                <a:solidFill>
                  <a:prstClr val="white"/>
                </a:solidFill>
                <a:latin typeface="微软雅黑" panose="020B0503020204020204" pitchFamily="34" charset="-122"/>
                <a:ea typeface="微软雅黑" panose="020B0503020204020204" pitchFamily="34" charset="-122"/>
              </a:endParaRPr>
            </a:p>
          </p:txBody>
        </p:sp>
      </p:grpSp>
      <p:sp>
        <p:nvSpPr>
          <p:cNvPr id="50" name="椭圆 49"/>
          <p:cNvSpPr/>
          <p:nvPr userDrawn="1"/>
        </p:nvSpPr>
        <p:spPr>
          <a:xfrm>
            <a:off x="1849039" y="2144333"/>
            <a:ext cx="871538" cy="862013"/>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prstClr val="white"/>
              </a:solidFill>
            </a:endParaRPr>
          </a:p>
        </p:txBody>
      </p:sp>
      <p:sp>
        <p:nvSpPr>
          <p:cNvPr id="51" name="椭圆 50"/>
          <p:cNvSpPr/>
          <p:nvPr userDrawn="1"/>
        </p:nvSpPr>
        <p:spPr>
          <a:xfrm>
            <a:off x="1796381" y="2091929"/>
            <a:ext cx="976891" cy="966786"/>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prstClr val="white"/>
              </a:solidFill>
            </a:endParaRPr>
          </a:p>
        </p:txBody>
      </p:sp>
      <p:sp>
        <p:nvSpPr>
          <p:cNvPr id="52" name="椭圆 51"/>
          <p:cNvSpPr/>
          <p:nvPr userDrawn="1"/>
        </p:nvSpPr>
        <p:spPr>
          <a:xfrm>
            <a:off x="1654400" y="1951435"/>
            <a:ext cx="1260816" cy="1247774"/>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prstClr val="white"/>
              </a:solidFill>
            </a:endParaRPr>
          </a:p>
        </p:txBody>
      </p:sp>
      <p:grpSp>
        <p:nvGrpSpPr>
          <p:cNvPr id="53" name="组合 52"/>
          <p:cNvGrpSpPr/>
          <p:nvPr userDrawn="1"/>
        </p:nvGrpSpPr>
        <p:grpSpPr>
          <a:xfrm>
            <a:off x="1716883" y="2007397"/>
            <a:ext cx="1135856" cy="1135856"/>
            <a:chOff x="2295525" y="2682874"/>
            <a:chExt cx="1514475" cy="1514475"/>
          </a:xfrm>
        </p:grpSpPr>
        <p:sp>
          <p:nvSpPr>
            <p:cNvPr id="54" name="空心弧 53"/>
            <p:cNvSpPr/>
            <p:nvPr/>
          </p:nvSpPr>
          <p:spPr>
            <a:xfrm>
              <a:off x="2295525" y="2682874"/>
              <a:ext cx="1514475" cy="1514475"/>
            </a:xfrm>
            <a:prstGeom prst="blockArc">
              <a:avLst>
                <a:gd name="adj1" fmla="val 13840185"/>
                <a:gd name="adj2" fmla="val 18684229"/>
                <a:gd name="adj3" fmla="val 33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5" name="空心弧 54"/>
            <p:cNvSpPr/>
            <p:nvPr/>
          </p:nvSpPr>
          <p:spPr>
            <a:xfrm rot="10800000">
              <a:off x="2295525" y="2682874"/>
              <a:ext cx="1514475" cy="1514475"/>
            </a:xfrm>
            <a:prstGeom prst="blockArc">
              <a:avLst>
                <a:gd name="adj1" fmla="val 13840185"/>
                <a:gd name="adj2" fmla="val 18684229"/>
                <a:gd name="adj3" fmla="val 33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56" name="组合 55"/>
          <p:cNvGrpSpPr/>
          <p:nvPr userDrawn="1"/>
        </p:nvGrpSpPr>
        <p:grpSpPr>
          <a:xfrm>
            <a:off x="1431146" y="1721660"/>
            <a:ext cx="1707359" cy="1707359"/>
            <a:chOff x="1908172" y="2295524"/>
            <a:chExt cx="2276478" cy="2276478"/>
          </a:xfrm>
        </p:grpSpPr>
        <p:sp>
          <p:nvSpPr>
            <p:cNvPr id="57" name="空心弧 56"/>
            <p:cNvSpPr/>
            <p:nvPr/>
          </p:nvSpPr>
          <p:spPr>
            <a:xfrm>
              <a:off x="1908172" y="2295524"/>
              <a:ext cx="2276478" cy="2276478"/>
            </a:xfrm>
            <a:prstGeom prst="blockArc">
              <a:avLst>
                <a:gd name="adj1" fmla="val 10850737"/>
                <a:gd name="adj2" fmla="val 15269361"/>
                <a:gd name="adj3" fmla="val 10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8" name="空心弧 57"/>
            <p:cNvSpPr/>
            <p:nvPr/>
          </p:nvSpPr>
          <p:spPr>
            <a:xfrm rot="10800000">
              <a:off x="1908172" y="2295524"/>
              <a:ext cx="2276478" cy="2276478"/>
            </a:xfrm>
            <a:prstGeom prst="blockArc">
              <a:avLst>
                <a:gd name="adj1" fmla="val 10850737"/>
                <a:gd name="adj2" fmla="val 15269361"/>
                <a:gd name="adj3" fmla="val 101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59" name="组合 58"/>
          <p:cNvGrpSpPr/>
          <p:nvPr userDrawn="1"/>
        </p:nvGrpSpPr>
        <p:grpSpPr>
          <a:xfrm rot="10800000">
            <a:off x="1587714" y="1878212"/>
            <a:ext cx="1394225" cy="1394223"/>
            <a:chOff x="2116928" y="2504281"/>
            <a:chExt cx="1858967" cy="1858964"/>
          </a:xfrm>
        </p:grpSpPr>
        <p:sp>
          <p:nvSpPr>
            <p:cNvPr id="60" name="空心弧 59"/>
            <p:cNvSpPr/>
            <p:nvPr/>
          </p:nvSpPr>
          <p:spPr>
            <a:xfrm>
              <a:off x="2116932" y="2504282"/>
              <a:ext cx="1858963" cy="1858963"/>
            </a:xfrm>
            <a:prstGeom prst="blockArc">
              <a:avLst>
                <a:gd name="adj1" fmla="val 13840185"/>
                <a:gd name="adj2" fmla="val 18639104"/>
                <a:gd name="adj3" fmla="val 18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1" name="空心弧 60"/>
            <p:cNvSpPr/>
            <p:nvPr/>
          </p:nvSpPr>
          <p:spPr>
            <a:xfrm rot="10800000">
              <a:off x="2116928" y="2504281"/>
              <a:ext cx="1858963" cy="1858963"/>
            </a:xfrm>
            <a:prstGeom prst="blockArc">
              <a:avLst>
                <a:gd name="adj1" fmla="val 13840185"/>
                <a:gd name="adj2" fmla="val 18639104"/>
                <a:gd name="adj3" fmla="val 182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62" name="组合 61"/>
          <p:cNvGrpSpPr/>
          <p:nvPr userDrawn="1"/>
        </p:nvGrpSpPr>
        <p:grpSpPr>
          <a:xfrm>
            <a:off x="1457323" y="1747840"/>
            <a:ext cx="1654970" cy="1654970"/>
            <a:chOff x="1943100" y="2330449"/>
            <a:chExt cx="2206626" cy="2206627"/>
          </a:xfrm>
        </p:grpSpPr>
        <p:sp>
          <p:nvSpPr>
            <p:cNvPr id="63" name="空心弧 62"/>
            <p:cNvSpPr/>
            <p:nvPr/>
          </p:nvSpPr>
          <p:spPr>
            <a:xfrm>
              <a:off x="1943100" y="2330450"/>
              <a:ext cx="2206626" cy="2206626"/>
            </a:xfrm>
            <a:prstGeom prst="blockArc">
              <a:avLst>
                <a:gd name="adj1" fmla="val 11399784"/>
                <a:gd name="adj2" fmla="val 14950040"/>
                <a:gd name="adj3" fmla="val 91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4" name="空心弧 63"/>
            <p:cNvSpPr/>
            <p:nvPr/>
          </p:nvSpPr>
          <p:spPr>
            <a:xfrm rot="10800000">
              <a:off x="1943100" y="2330449"/>
              <a:ext cx="2206626" cy="2206626"/>
            </a:xfrm>
            <a:prstGeom prst="blockArc">
              <a:avLst>
                <a:gd name="adj1" fmla="val 11399784"/>
                <a:gd name="adj2" fmla="val 14950040"/>
                <a:gd name="adj3" fmla="val 91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65" name="组合 64"/>
          <p:cNvGrpSpPr/>
          <p:nvPr userDrawn="1"/>
        </p:nvGrpSpPr>
        <p:grpSpPr>
          <a:xfrm>
            <a:off x="1404951" y="1695467"/>
            <a:ext cx="1759745" cy="1759745"/>
            <a:chOff x="1873246" y="2260600"/>
            <a:chExt cx="2346326" cy="2346326"/>
          </a:xfrm>
        </p:grpSpPr>
        <p:sp>
          <p:nvSpPr>
            <p:cNvPr id="66" name="空心弧 65"/>
            <p:cNvSpPr/>
            <p:nvPr/>
          </p:nvSpPr>
          <p:spPr>
            <a:xfrm>
              <a:off x="1873246" y="2260600"/>
              <a:ext cx="2346326" cy="2346326"/>
            </a:xfrm>
            <a:prstGeom prst="blockArc">
              <a:avLst>
                <a:gd name="adj1" fmla="val 12184043"/>
                <a:gd name="adj2" fmla="val 14347839"/>
                <a:gd name="adj3" fmla="val 99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7" name="空心弧 66"/>
            <p:cNvSpPr/>
            <p:nvPr/>
          </p:nvSpPr>
          <p:spPr>
            <a:xfrm rot="10800000">
              <a:off x="1873246" y="2260600"/>
              <a:ext cx="2346326" cy="2346326"/>
            </a:xfrm>
            <a:prstGeom prst="blockArc">
              <a:avLst>
                <a:gd name="adj1" fmla="val 12184043"/>
                <a:gd name="adj2" fmla="val 14347839"/>
                <a:gd name="adj3" fmla="val 9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68" name="组合 67"/>
          <p:cNvGrpSpPr/>
          <p:nvPr userDrawn="1"/>
        </p:nvGrpSpPr>
        <p:grpSpPr>
          <a:xfrm>
            <a:off x="1378741" y="1669256"/>
            <a:ext cx="1812132" cy="1812132"/>
            <a:chOff x="1838321" y="2225675"/>
            <a:chExt cx="2416176" cy="2416176"/>
          </a:xfrm>
        </p:grpSpPr>
        <p:sp>
          <p:nvSpPr>
            <p:cNvPr id="69" name="空心弧 68"/>
            <p:cNvSpPr/>
            <p:nvPr/>
          </p:nvSpPr>
          <p:spPr>
            <a:xfrm>
              <a:off x="1838321" y="2225675"/>
              <a:ext cx="2416176" cy="2416176"/>
            </a:xfrm>
            <a:prstGeom prst="blockArc">
              <a:avLst>
                <a:gd name="adj1" fmla="val 11889395"/>
                <a:gd name="adj2" fmla="val 14347839"/>
                <a:gd name="adj3" fmla="val 99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0" name="空心弧 69"/>
            <p:cNvSpPr/>
            <p:nvPr/>
          </p:nvSpPr>
          <p:spPr>
            <a:xfrm rot="10800000">
              <a:off x="1838321" y="2225675"/>
              <a:ext cx="2416176" cy="2416176"/>
            </a:xfrm>
            <a:prstGeom prst="blockArc">
              <a:avLst>
                <a:gd name="adj1" fmla="val 11889395"/>
                <a:gd name="adj2" fmla="val 14347839"/>
                <a:gd name="adj3" fmla="val 9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71" name="椭圆 70"/>
          <p:cNvSpPr/>
          <p:nvPr userDrawn="1"/>
        </p:nvSpPr>
        <p:spPr>
          <a:xfrm>
            <a:off x="1555268" y="2717619"/>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prstClr val="white"/>
              </a:solidFill>
            </a:endParaRPr>
          </a:p>
        </p:txBody>
      </p:sp>
      <p:sp>
        <p:nvSpPr>
          <p:cNvPr id="72" name="椭圆 71"/>
          <p:cNvSpPr/>
          <p:nvPr userDrawn="1"/>
        </p:nvSpPr>
        <p:spPr>
          <a:xfrm>
            <a:off x="1635639" y="2936691"/>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prstClr val="white"/>
              </a:solidFill>
            </a:endParaRPr>
          </a:p>
        </p:txBody>
      </p:sp>
      <p:sp>
        <p:nvSpPr>
          <p:cNvPr id="73" name="椭圆 72"/>
          <p:cNvSpPr/>
          <p:nvPr userDrawn="1"/>
        </p:nvSpPr>
        <p:spPr>
          <a:xfrm>
            <a:off x="1792801" y="3102192"/>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prstClr val="white"/>
              </a:solidFill>
            </a:endParaRPr>
          </a:p>
        </p:txBody>
      </p:sp>
      <p:sp>
        <p:nvSpPr>
          <p:cNvPr id="74" name="椭圆 73"/>
          <p:cNvSpPr/>
          <p:nvPr userDrawn="1"/>
        </p:nvSpPr>
        <p:spPr>
          <a:xfrm>
            <a:off x="1988064" y="3219767"/>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prstClr val="white"/>
              </a:solidFill>
            </a:endParaRPr>
          </a:p>
        </p:txBody>
      </p:sp>
      <p:sp>
        <p:nvSpPr>
          <p:cNvPr id="75" name="椭圆 74"/>
          <p:cNvSpPr/>
          <p:nvPr userDrawn="1"/>
        </p:nvSpPr>
        <p:spPr>
          <a:xfrm>
            <a:off x="2207139" y="3272451"/>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prstClr val="white"/>
              </a:solidFill>
            </a:endParaRPr>
          </a:p>
        </p:txBody>
      </p:sp>
      <p:sp>
        <p:nvSpPr>
          <p:cNvPr id="76" name="椭圆 75"/>
          <p:cNvSpPr/>
          <p:nvPr userDrawn="1"/>
        </p:nvSpPr>
        <p:spPr>
          <a:xfrm>
            <a:off x="2440650" y="3251912"/>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prstClr val="white"/>
              </a:solidFill>
            </a:endParaRPr>
          </a:p>
        </p:txBody>
      </p:sp>
      <p:sp>
        <p:nvSpPr>
          <p:cNvPr id="77" name="椭圆 76"/>
          <p:cNvSpPr/>
          <p:nvPr userDrawn="1"/>
        </p:nvSpPr>
        <p:spPr>
          <a:xfrm>
            <a:off x="2654963" y="3165593"/>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prstClr val="white"/>
              </a:solidFill>
            </a:endParaRPr>
          </a:p>
        </p:txBody>
      </p:sp>
      <p:grpSp>
        <p:nvGrpSpPr>
          <p:cNvPr id="78" name="组合 77"/>
          <p:cNvGrpSpPr/>
          <p:nvPr userDrawn="1"/>
        </p:nvGrpSpPr>
        <p:grpSpPr>
          <a:xfrm>
            <a:off x="1661541" y="1953239"/>
            <a:ext cx="1246606" cy="1251331"/>
            <a:chOff x="5256132" y="2592054"/>
            <a:chExt cx="1679735" cy="1686101"/>
          </a:xfrm>
        </p:grpSpPr>
        <p:cxnSp>
          <p:nvCxnSpPr>
            <p:cNvPr id="79" name="直接连接符 78"/>
            <p:cNvCxnSpPr/>
            <p:nvPr/>
          </p:nvCxnSpPr>
          <p:spPr>
            <a:xfrm>
              <a:off x="6096000" y="25984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096000" y="423910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5400000">
              <a:off x="6916341" y="340947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5400000">
              <a:off x="5275659" y="340947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2700000">
              <a:off x="6676070" y="28294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2700000">
              <a:off x="5515932" y="398954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8100000">
              <a:off x="6682637" y="398297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8100000">
              <a:off x="5522499" y="28228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900000">
              <a:off x="6307118" y="262157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00000">
              <a:off x="5882478" y="420634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6300000">
              <a:off x="6889591" y="36173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6300000">
              <a:off x="5304813" y="319266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3600000">
              <a:off x="6807639" y="299481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3600000">
              <a:off x="5386767" y="381515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9000000">
              <a:off x="6515417" y="411078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9000000">
              <a:off x="5695076" y="26899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20700000">
              <a:off x="5884882" y="262157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20700000">
              <a:off x="6309522" y="420634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4500000">
              <a:off x="6887187" y="319266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4500000">
              <a:off x="5302409" y="361730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800000">
              <a:off x="6504970" y="269455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800000">
              <a:off x="5684629" y="411542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7200000">
              <a:off x="6809878" y="380711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7200000">
              <a:off x="5389006" y="298677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458120">
              <a:off x="6204071" y="26033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458120">
              <a:off x="5986077" y="422944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5858120">
              <a:off x="6909376" y="351616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5858120">
              <a:off x="5283240" y="329817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3158120">
              <a:off x="6748307" y="290931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3158120">
              <a:off x="5444311" y="390502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8558120">
              <a:off x="6601543" y="405353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8558120">
              <a:off x="5605837" y="27495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358120">
              <a:off x="6410242" y="26543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358120">
              <a:off x="5778802" y="416861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6758120">
              <a:off x="6855249" y="371860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6758120">
              <a:off x="5340943" y="308716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4058120">
              <a:off x="6856733" y="309074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4058120">
              <a:off x="5339461" y="37150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9458120">
              <a:off x="6418825" y="415799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9458120">
              <a:off x="5794545" y="264071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21158120">
              <a:off x="5991749" y="259820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21158120">
              <a:off x="6202059" y="422535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4958120">
              <a:off x="6909288" y="329741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4958120">
              <a:off x="5282140" y="350772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2258120">
              <a:off x="6596643" y="275292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2258120">
              <a:off x="5594787" y="40522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7658120">
              <a:off x="6751025" y="389614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7658120">
              <a:off x="5451747" y="28942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218947">
              <a:off x="6147693" y="25989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218947">
              <a:off x="6043271" y="423626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5618947">
              <a:off x="6914751" y="34605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5618947">
              <a:off x="5277395" y="33561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2918947">
              <a:off x="6711887" y="286634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2918947">
              <a:off x="5480263" y="395028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8318947">
              <a:off x="6645020" y="401799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8318947">
              <a:off x="5561072" y="278636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118947">
              <a:off x="6356911" y="263544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118947">
              <a:off x="5832267" y="418998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6518947">
              <a:off x="6874828" y="36662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6518947">
              <a:off x="5320290" y="314159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3818947">
              <a:off x="6832661" y="303979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3818947">
              <a:off x="5362459" y="37680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9218947">
              <a:off x="6470004" y="413489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9218947">
              <a:off x="5741760" y="266469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20918947">
              <a:off x="5935531" y="260857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20918947">
              <a:off x="6258445" y="421716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4718947">
              <a:off x="6899455" y="32423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4718947">
              <a:off x="5290865" y="35652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2018947">
              <a:off x="6549716" y="272087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2018947">
              <a:off x="5640606" y="408665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7418947">
              <a:off x="6783197" y="385058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7418947">
              <a:off x="5417417" y="294147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677067">
              <a:off x="6255235" y="261066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677067">
              <a:off x="5934187" y="42196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6077067">
              <a:off x="6901010" y="356656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6077067">
              <a:off x="5292046" y="324551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3377067">
              <a:off x="6778893" y="295069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3377067">
              <a:off x="5414167" y="38613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8777067">
              <a:off x="6559602" y="408324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8777067">
              <a:off x="5648908" y="27185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1577067">
              <a:off x="6457742" y="267467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1577067">
              <a:off x="5731202" y="414572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6977067">
              <a:off x="6834107" y="376514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6977067">
              <a:off x="5363061" y="303860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4277067">
              <a:off x="6875549" y="313865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4277067">
              <a:off x="5321621" y="366509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9677067">
              <a:off x="6370604" y="417585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rot="9677067">
              <a:off x="5844158" y="262193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rot="21377067">
              <a:off x="6043668" y="259205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rot="21377067">
              <a:off x="6149990" y="422928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rot="5177067">
              <a:off x="6914844" y="334824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rot="5177067">
              <a:off x="5277610" y="345456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rot="2477067">
              <a:off x="6637487" y="278496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rot="2477067">
              <a:off x="5554969" y="401784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rot="7877067">
              <a:off x="6718795" y="39356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rot="7877067">
              <a:off x="5485915" y="285316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75" name="组合 174"/>
          <p:cNvGrpSpPr/>
          <p:nvPr userDrawn="1"/>
        </p:nvGrpSpPr>
        <p:grpSpPr>
          <a:xfrm rot="5400000">
            <a:off x="1472565" y="1762709"/>
            <a:ext cx="1623298" cy="1623298"/>
            <a:chOff x="2035605" y="2407443"/>
            <a:chExt cx="2164397" cy="2164397"/>
          </a:xfrm>
        </p:grpSpPr>
        <p:cxnSp>
          <p:nvCxnSpPr>
            <p:cNvPr id="176" name="直接连接符 175"/>
            <p:cNvCxnSpPr/>
            <p:nvPr/>
          </p:nvCxnSpPr>
          <p:spPr>
            <a:xfrm flipH="1">
              <a:off x="3115426" y="2407443"/>
              <a:ext cx="4756" cy="528639"/>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3115426" y="4043201"/>
              <a:ext cx="4756" cy="528639"/>
            </a:xfrm>
            <a:prstGeom prst="line">
              <a:avLst/>
            </a:prstGeom>
            <a:ln w="12700">
              <a:no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rot="5400000" flipH="1">
              <a:off x="3933305" y="3225322"/>
              <a:ext cx="4756" cy="528639"/>
            </a:xfrm>
            <a:prstGeom prst="line">
              <a:avLst/>
            </a:prstGeom>
            <a:ln w="12700">
              <a:no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rot="5400000" flipH="1">
              <a:off x="2297547" y="3225322"/>
              <a:ext cx="4756" cy="528639"/>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80" name="组合 179"/>
          <p:cNvGrpSpPr/>
          <p:nvPr userDrawn="1"/>
        </p:nvGrpSpPr>
        <p:grpSpPr>
          <a:xfrm>
            <a:off x="1881797" y="2171934"/>
            <a:ext cx="804863" cy="804863"/>
            <a:chOff x="2509040" y="2895900"/>
            <a:chExt cx="1073150" cy="1073150"/>
          </a:xfrm>
        </p:grpSpPr>
        <p:sp>
          <p:nvSpPr>
            <p:cNvPr id="181" name="椭圆 180"/>
            <p:cNvSpPr/>
            <p:nvPr/>
          </p:nvSpPr>
          <p:spPr>
            <a:xfrm>
              <a:off x="2509040" y="2895900"/>
              <a:ext cx="1073150" cy="1073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2" name="空心弧 181"/>
            <p:cNvSpPr/>
            <p:nvPr/>
          </p:nvSpPr>
          <p:spPr>
            <a:xfrm>
              <a:off x="2516190" y="2903050"/>
              <a:ext cx="1058850" cy="1058850"/>
            </a:xfrm>
            <a:prstGeom prst="blockArc">
              <a:avLst>
                <a:gd name="adj1" fmla="val 10800000"/>
                <a:gd name="adj2" fmla="val 17537405"/>
                <a:gd name="adj3" fmla="val 18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pic>
        <p:nvPicPr>
          <p:cNvPr id="183"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9698831" y="-814388"/>
            <a:ext cx="457200" cy="457200"/>
          </a:xfrm>
          <a:prstGeom prst="rect">
            <a:avLst/>
          </a:prstGeom>
        </p:spPr>
      </p:pic>
      <p:pic>
        <p:nvPicPr>
          <p:cNvPr id="184"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10327481" y="-814388"/>
            <a:ext cx="457200" cy="457200"/>
          </a:xfrm>
          <a:prstGeom prst="rect">
            <a:avLst/>
          </a:prstGeom>
        </p:spPr>
      </p:pic>
    </p:spTree>
    <p:extLst>
      <p:ext uri="{BB962C8B-B14F-4D97-AF65-F5344CB8AC3E}">
        <p14:creationId xmlns:p14="http://schemas.microsoft.com/office/powerpoint/2010/main" val="360180948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50"/>
                                  </p:stCondLst>
                                  <p:childTnLst>
                                    <p:set>
                                      <p:cBhvr>
                                        <p:cTn id="10" dur="1" fill="hold">
                                          <p:stCondLst>
                                            <p:cond delay="0"/>
                                          </p:stCondLst>
                                        </p:cTn>
                                        <p:tgtEl>
                                          <p:spTgt spid="50"/>
                                        </p:tgtEl>
                                        <p:attrNameLst>
                                          <p:attrName>style.visibility</p:attrName>
                                        </p:attrNameLst>
                                      </p:cBhvr>
                                      <p:to>
                                        <p:strVal val="visible"/>
                                      </p:to>
                                    </p:set>
                                    <p:anim calcmode="lin" valueType="num">
                                      <p:cBhvr>
                                        <p:cTn id="11" dur="500" fill="hold"/>
                                        <p:tgtEl>
                                          <p:spTgt spid="50"/>
                                        </p:tgtEl>
                                        <p:attrNameLst>
                                          <p:attrName>ppt_w</p:attrName>
                                        </p:attrNameLst>
                                      </p:cBhvr>
                                      <p:tavLst>
                                        <p:tav tm="0">
                                          <p:val>
                                            <p:fltVal val="0"/>
                                          </p:val>
                                        </p:tav>
                                        <p:tav tm="100000">
                                          <p:val>
                                            <p:strVal val="#ppt_w"/>
                                          </p:val>
                                        </p:tav>
                                      </p:tavLst>
                                    </p:anim>
                                    <p:anim calcmode="lin" valueType="num">
                                      <p:cBhvr>
                                        <p:cTn id="12" dur="500" fill="hold"/>
                                        <p:tgtEl>
                                          <p:spTgt spid="50"/>
                                        </p:tgtEl>
                                        <p:attrNameLst>
                                          <p:attrName>ppt_h</p:attrName>
                                        </p:attrNameLst>
                                      </p:cBhvr>
                                      <p:tavLst>
                                        <p:tav tm="0">
                                          <p:val>
                                            <p:fltVal val="0"/>
                                          </p:val>
                                        </p:tav>
                                        <p:tav tm="100000">
                                          <p:val>
                                            <p:strVal val="#ppt_h"/>
                                          </p:val>
                                        </p:tav>
                                      </p:tavLst>
                                    </p:anim>
                                  </p:childTnLst>
                                </p:cTn>
                              </p:par>
                              <p:par>
                                <p:cTn id="13" presetID="10" presetClass="entr" presetSubtype="0" fill="hold" nodeType="withEffect">
                                  <p:stCondLst>
                                    <p:cond delay="50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childTnLst>
                                </p:cTn>
                              </p:par>
                              <p:par>
                                <p:cTn id="16" presetID="23" presetClass="entr" presetSubtype="288" fill="hold" nodeType="withEffect">
                                  <p:stCondLst>
                                    <p:cond delay="500"/>
                                  </p:stCondLst>
                                  <p:childTnLst>
                                    <p:set>
                                      <p:cBhvr>
                                        <p:cTn id="17" dur="1" fill="hold">
                                          <p:stCondLst>
                                            <p:cond delay="0"/>
                                          </p:stCondLst>
                                        </p:cTn>
                                        <p:tgtEl>
                                          <p:spTgt spid="53"/>
                                        </p:tgtEl>
                                        <p:attrNameLst>
                                          <p:attrName>style.visibility</p:attrName>
                                        </p:attrNameLst>
                                      </p:cBhvr>
                                      <p:to>
                                        <p:strVal val="visible"/>
                                      </p:to>
                                    </p:set>
                                    <p:anim calcmode="lin" valueType="num">
                                      <p:cBhvr>
                                        <p:cTn id="18" dur="500" fill="hold"/>
                                        <p:tgtEl>
                                          <p:spTgt spid="53"/>
                                        </p:tgtEl>
                                        <p:attrNameLst>
                                          <p:attrName>ppt_w</p:attrName>
                                        </p:attrNameLst>
                                      </p:cBhvr>
                                      <p:tavLst>
                                        <p:tav tm="0">
                                          <p:val>
                                            <p:strVal val="4/3*#ppt_w"/>
                                          </p:val>
                                        </p:tav>
                                        <p:tav tm="100000">
                                          <p:val>
                                            <p:strVal val="#ppt_w"/>
                                          </p:val>
                                        </p:tav>
                                      </p:tavLst>
                                    </p:anim>
                                    <p:anim calcmode="lin" valueType="num">
                                      <p:cBhvr>
                                        <p:cTn id="19" dur="500" fill="hold"/>
                                        <p:tgtEl>
                                          <p:spTgt spid="53"/>
                                        </p:tgtEl>
                                        <p:attrNameLst>
                                          <p:attrName>ppt_h</p:attrName>
                                        </p:attrNameLst>
                                      </p:cBhvr>
                                      <p:tavLst>
                                        <p:tav tm="0">
                                          <p:val>
                                            <p:strVal val="4/3*#ppt_h"/>
                                          </p:val>
                                        </p:tav>
                                        <p:tav tm="100000">
                                          <p:val>
                                            <p:strVal val="#ppt_h"/>
                                          </p:val>
                                        </p:tav>
                                      </p:tavLst>
                                    </p:anim>
                                  </p:childTnLst>
                                </p:cTn>
                              </p:par>
                              <p:par>
                                <p:cTn id="20" presetID="8" presetClass="emph" presetSubtype="0" fill="hold" nodeType="withEffect">
                                  <p:stCondLst>
                                    <p:cond delay="2500"/>
                                  </p:stCondLst>
                                  <p:childTnLst>
                                    <p:animRot by="-5400000">
                                      <p:cBhvr>
                                        <p:cTn id="21" dur="500" fill="hold"/>
                                        <p:tgtEl>
                                          <p:spTgt spid="53"/>
                                        </p:tgtEl>
                                        <p:attrNameLst>
                                          <p:attrName>r</p:attrName>
                                        </p:attrNameLst>
                                      </p:cBhvr>
                                    </p:animRot>
                                  </p:childTnLst>
                                </p:cTn>
                              </p:par>
                              <p:par>
                                <p:cTn id="22" presetID="10" presetClass="entr" presetSubtype="0" fill="hold" nodeType="withEffect">
                                  <p:stCondLst>
                                    <p:cond delay="500"/>
                                  </p:stCondLst>
                                  <p:childTnLst>
                                    <p:set>
                                      <p:cBhvr>
                                        <p:cTn id="23" dur="1" fill="hold">
                                          <p:stCondLst>
                                            <p:cond delay="0"/>
                                          </p:stCondLst>
                                        </p:cTn>
                                        <p:tgtEl>
                                          <p:spTgt spid="78"/>
                                        </p:tgtEl>
                                        <p:attrNameLst>
                                          <p:attrName>style.visibility</p:attrName>
                                        </p:attrNameLst>
                                      </p:cBhvr>
                                      <p:to>
                                        <p:strVal val="visible"/>
                                      </p:to>
                                    </p:set>
                                    <p:animEffect transition="in" filter="fade">
                                      <p:cBhvr>
                                        <p:cTn id="24" dur="500"/>
                                        <p:tgtEl>
                                          <p:spTgt spid="78"/>
                                        </p:tgtEl>
                                      </p:cBhvr>
                                    </p:animEffect>
                                  </p:childTnLst>
                                </p:cTn>
                              </p:par>
                              <p:par>
                                <p:cTn id="25" presetID="23" presetClass="entr" presetSubtype="288" fill="hold" nodeType="withEffect">
                                  <p:stCondLst>
                                    <p:cond delay="500"/>
                                  </p:stCondLst>
                                  <p:childTnLst>
                                    <p:set>
                                      <p:cBhvr>
                                        <p:cTn id="26" dur="1" fill="hold">
                                          <p:stCondLst>
                                            <p:cond delay="0"/>
                                          </p:stCondLst>
                                        </p:cTn>
                                        <p:tgtEl>
                                          <p:spTgt spid="78"/>
                                        </p:tgtEl>
                                        <p:attrNameLst>
                                          <p:attrName>style.visibility</p:attrName>
                                        </p:attrNameLst>
                                      </p:cBhvr>
                                      <p:to>
                                        <p:strVal val="visible"/>
                                      </p:to>
                                    </p:set>
                                    <p:anim calcmode="lin" valueType="num">
                                      <p:cBhvr>
                                        <p:cTn id="27" dur="500" fill="hold"/>
                                        <p:tgtEl>
                                          <p:spTgt spid="78"/>
                                        </p:tgtEl>
                                        <p:attrNameLst>
                                          <p:attrName>ppt_w</p:attrName>
                                        </p:attrNameLst>
                                      </p:cBhvr>
                                      <p:tavLst>
                                        <p:tav tm="0">
                                          <p:val>
                                            <p:strVal val="4/3*#ppt_w"/>
                                          </p:val>
                                        </p:tav>
                                        <p:tav tm="100000">
                                          <p:val>
                                            <p:strVal val="#ppt_w"/>
                                          </p:val>
                                        </p:tav>
                                      </p:tavLst>
                                    </p:anim>
                                    <p:anim calcmode="lin" valueType="num">
                                      <p:cBhvr>
                                        <p:cTn id="28" dur="500" fill="hold"/>
                                        <p:tgtEl>
                                          <p:spTgt spid="78"/>
                                        </p:tgtEl>
                                        <p:attrNameLst>
                                          <p:attrName>ppt_h</p:attrName>
                                        </p:attrNameLst>
                                      </p:cBhvr>
                                      <p:tavLst>
                                        <p:tav tm="0">
                                          <p:val>
                                            <p:strVal val="4/3*#ppt_h"/>
                                          </p:val>
                                        </p:tav>
                                        <p:tav tm="100000">
                                          <p:val>
                                            <p:strVal val="#ppt_h"/>
                                          </p:val>
                                        </p:tav>
                                      </p:tavLst>
                                    </p:anim>
                                  </p:childTnLst>
                                </p:cTn>
                              </p:par>
                              <p:par>
                                <p:cTn id="29" presetID="10" presetClass="entr" presetSubtype="0" fill="hold" nodeType="withEffect">
                                  <p:stCondLst>
                                    <p:cond delay="1000"/>
                                  </p:stCondLst>
                                  <p:childTnLst>
                                    <p:set>
                                      <p:cBhvr>
                                        <p:cTn id="30" dur="1" fill="hold">
                                          <p:stCondLst>
                                            <p:cond delay="0"/>
                                          </p:stCondLst>
                                        </p:cTn>
                                        <p:tgtEl>
                                          <p:spTgt spid="175"/>
                                        </p:tgtEl>
                                        <p:attrNameLst>
                                          <p:attrName>style.visibility</p:attrName>
                                        </p:attrNameLst>
                                      </p:cBhvr>
                                      <p:to>
                                        <p:strVal val="visible"/>
                                      </p:to>
                                    </p:set>
                                    <p:animEffect transition="in" filter="fade">
                                      <p:cBhvr>
                                        <p:cTn id="31" dur="1000"/>
                                        <p:tgtEl>
                                          <p:spTgt spid="175"/>
                                        </p:tgtEl>
                                      </p:cBhvr>
                                    </p:animEffect>
                                  </p:childTnLst>
                                </p:cTn>
                              </p:par>
                              <p:par>
                                <p:cTn id="32" presetID="8" presetClass="emph" presetSubtype="0" fill="hold" nodeType="withEffect">
                                  <p:stCondLst>
                                    <p:cond delay="1000"/>
                                  </p:stCondLst>
                                  <p:childTnLst>
                                    <p:animRot by="-5400000">
                                      <p:cBhvr>
                                        <p:cTn id="33" dur="1000" fill="hold"/>
                                        <p:tgtEl>
                                          <p:spTgt spid="175"/>
                                        </p:tgtEl>
                                        <p:attrNameLst>
                                          <p:attrName>r</p:attrName>
                                        </p:attrNameLst>
                                      </p:cBhvr>
                                    </p:animRot>
                                  </p:childTnLst>
                                </p:cTn>
                              </p:par>
                              <p:par>
                                <p:cTn id="34" presetID="10" presetClass="entr" presetSubtype="0" fill="hold" grpId="1" nodeType="withEffect">
                                  <p:stCondLst>
                                    <p:cond delay="100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500"/>
                                        <p:tgtEl>
                                          <p:spTgt spid="50"/>
                                        </p:tgtEl>
                                      </p:cBhvr>
                                    </p:animEffect>
                                  </p:childTnLst>
                                </p:cTn>
                              </p:par>
                              <p:par>
                                <p:cTn id="37" presetID="10" presetClass="entr" presetSubtype="0" fill="hold" nodeType="withEffect">
                                  <p:stCondLst>
                                    <p:cond delay="1000"/>
                                  </p:stCondLst>
                                  <p:childTnLst>
                                    <p:set>
                                      <p:cBhvr>
                                        <p:cTn id="38" dur="1" fill="hold">
                                          <p:stCondLst>
                                            <p:cond delay="0"/>
                                          </p:stCondLst>
                                        </p:cTn>
                                        <p:tgtEl>
                                          <p:spTgt spid="180"/>
                                        </p:tgtEl>
                                        <p:attrNameLst>
                                          <p:attrName>style.visibility</p:attrName>
                                        </p:attrNameLst>
                                      </p:cBhvr>
                                      <p:to>
                                        <p:strVal val="visible"/>
                                      </p:to>
                                    </p:set>
                                    <p:animEffect transition="in" filter="fade">
                                      <p:cBhvr>
                                        <p:cTn id="39" dur="2000"/>
                                        <p:tgtEl>
                                          <p:spTgt spid="180"/>
                                        </p:tgtEl>
                                      </p:cBhvr>
                                    </p:animEffect>
                                  </p:childTnLst>
                                </p:cTn>
                              </p:par>
                              <p:par>
                                <p:cTn id="40" presetID="8" presetClass="emph" presetSubtype="0" fill="hold" nodeType="withEffect">
                                  <p:stCondLst>
                                    <p:cond delay="1000"/>
                                  </p:stCondLst>
                                  <p:childTnLst>
                                    <p:animRot by="16200000">
                                      <p:cBhvr>
                                        <p:cTn id="41" dur="5500" fill="hold"/>
                                        <p:tgtEl>
                                          <p:spTgt spid="180"/>
                                        </p:tgtEl>
                                        <p:attrNameLst>
                                          <p:attrName>r</p:attrName>
                                        </p:attrNameLst>
                                      </p:cBhvr>
                                    </p:animRot>
                                  </p:childTnLst>
                                </p:cTn>
                              </p:par>
                              <p:par>
                                <p:cTn id="42" presetID="10" presetClass="entr" presetSubtype="0" fill="hold" nodeType="withEffect">
                                  <p:stCondLst>
                                    <p:cond delay="1800"/>
                                  </p:stCondLst>
                                  <p:childTnLst>
                                    <p:set>
                                      <p:cBhvr>
                                        <p:cTn id="43" dur="1" fill="hold">
                                          <p:stCondLst>
                                            <p:cond delay="0"/>
                                          </p:stCondLst>
                                        </p:cTn>
                                        <p:tgtEl>
                                          <p:spTgt spid="62"/>
                                        </p:tgtEl>
                                        <p:attrNameLst>
                                          <p:attrName>style.visibility</p:attrName>
                                        </p:attrNameLst>
                                      </p:cBhvr>
                                      <p:to>
                                        <p:strVal val="visible"/>
                                      </p:to>
                                    </p:set>
                                    <p:animEffect transition="in" filter="fade">
                                      <p:cBhvr>
                                        <p:cTn id="44" dur="500"/>
                                        <p:tgtEl>
                                          <p:spTgt spid="62"/>
                                        </p:tgtEl>
                                      </p:cBhvr>
                                    </p:animEffect>
                                  </p:childTnLst>
                                </p:cTn>
                              </p:par>
                              <p:par>
                                <p:cTn id="45" presetID="23" presetClass="entr" presetSubtype="288" fill="hold" nodeType="withEffect">
                                  <p:stCondLst>
                                    <p:cond delay="1800"/>
                                  </p:stCondLst>
                                  <p:childTnLst>
                                    <p:set>
                                      <p:cBhvr>
                                        <p:cTn id="46" dur="1" fill="hold">
                                          <p:stCondLst>
                                            <p:cond delay="0"/>
                                          </p:stCondLst>
                                        </p:cTn>
                                        <p:tgtEl>
                                          <p:spTgt spid="62"/>
                                        </p:tgtEl>
                                        <p:attrNameLst>
                                          <p:attrName>style.visibility</p:attrName>
                                        </p:attrNameLst>
                                      </p:cBhvr>
                                      <p:to>
                                        <p:strVal val="visible"/>
                                      </p:to>
                                    </p:set>
                                    <p:anim calcmode="lin" valueType="num">
                                      <p:cBhvr>
                                        <p:cTn id="47" dur="500" fill="hold"/>
                                        <p:tgtEl>
                                          <p:spTgt spid="62"/>
                                        </p:tgtEl>
                                        <p:attrNameLst>
                                          <p:attrName>ppt_w</p:attrName>
                                        </p:attrNameLst>
                                      </p:cBhvr>
                                      <p:tavLst>
                                        <p:tav tm="0">
                                          <p:val>
                                            <p:strVal val="4/3*#ppt_w"/>
                                          </p:val>
                                        </p:tav>
                                        <p:tav tm="100000">
                                          <p:val>
                                            <p:strVal val="#ppt_w"/>
                                          </p:val>
                                        </p:tav>
                                      </p:tavLst>
                                    </p:anim>
                                    <p:anim calcmode="lin" valueType="num">
                                      <p:cBhvr>
                                        <p:cTn id="48" dur="500" fill="hold"/>
                                        <p:tgtEl>
                                          <p:spTgt spid="62"/>
                                        </p:tgtEl>
                                        <p:attrNameLst>
                                          <p:attrName>ppt_h</p:attrName>
                                        </p:attrNameLst>
                                      </p:cBhvr>
                                      <p:tavLst>
                                        <p:tav tm="0">
                                          <p:val>
                                            <p:strVal val="4/3*#ppt_h"/>
                                          </p:val>
                                        </p:tav>
                                        <p:tav tm="100000">
                                          <p:val>
                                            <p:strVal val="#ppt_h"/>
                                          </p:val>
                                        </p:tav>
                                      </p:tavLst>
                                    </p:anim>
                                  </p:childTnLst>
                                </p:cTn>
                              </p:par>
                              <p:par>
                                <p:cTn id="49" presetID="8" presetClass="emph" presetSubtype="0" fill="hold" nodeType="withEffect">
                                  <p:stCondLst>
                                    <p:cond delay="2250"/>
                                  </p:stCondLst>
                                  <p:childTnLst>
                                    <p:animRot by="600000">
                                      <p:cBhvr>
                                        <p:cTn id="50" dur="4250" fill="hold"/>
                                        <p:tgtEl>
                                          <p:spTgt spid="62"/>
                                        </p:tgtEl>
                                        <p:attrNameLst>
                                          <p:attrName>r</p:attrName>
                                        </p:attrNameLst>
                                      </p:cBhvr>
                                    </p:animRot>
                                  </p:childTnLst>
                                </p:cTn>
                              </p:par>
                              <p:par>
                                <p:cTn id="51" presetID="10" presetClass="entr" presetSubtype="0" fill="hold" nodeType="withEffect">
                                  <p:stCondLst>
                                    <p:cond delay="200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par>
                                <p:cTn id="54" presetID="23" presetClass="entr" presetSubtype="288" fill="hold" nodeType="withEffect">
                                  <p:stCondLst>
                                    <p:cond delay="2000"/>
                                  </p:stCondLst>
                                  <p:childTnLst>
                                    <p:set>
                                      <p:cBhvr>
                                        <p:cTn id="55" dur="1" fill="hold">
                                          <p:stCondLst>
                                            <p:cond delay="0"/>
                                          </p:stCondLst>
                                        </p:cTn>
                                        <p:tgtEl>
                                          <p:spTgt spid="56"/>
                                        </p:tgtEl>
                                        <p:attrNameLst>
                                          <p:attrName>style.visibility</p:attrName>
                                        </p:attrNameLst>
                                      </p:cBhvr>
                                      <p:to>
                                        <p:strVal val="visible"/>
                                      </p:to>
                                    </p:set>
                                    <p:anim calcmode="lin" valueType="num">
                                      <p:cBhvr>
                                        <p:cTn id="56" dur="500" fill="hold"/>
                                        <p:tgtEl>
                                          <p:spTgt spid="56"/>
                                        </p:tgtEl>
                                        <p:attrNameLst>
                                          <p:attrName>ppt_w</p:attrName>
                                        </p:attrNameLst>
                                      </p:cBhvr>
                                      <p:tavLst>
                                        <p:tav tm="0">
                                          <p:val>
                                            <p:strVal val="4/3*#ppt_w"/>
                                          </p:val>
                                        </p:tav>
                                        <p:tav tm="100000">
                                          <p:val>
                                            <p:strVal val="#ppt_w"/>
                                          </p:val>
                                        </p:tav>
                                      </p:tavLst>
                                    </p:anim>
                                    <p:anim calcmode="lin" valueType="num">
                                      <p:cBhvr>
                                        <p:cTn id="57" dur="500" fill="hold"/>
                                        <p:tgtEl>
                                          <p:spTgt spid="56"/>
                                        </p:tgtEl>
                                        <p:attrNameLst>
                                          <p:attrName>ppt_h</p:attrName>
                                        </p:attrNameLst>
                                      </p:cBhvr>
                                      <p:tavLst>
                                        <p:tav tm="0">
                                          <p:val>
                                            <p:strVal val="4/3*#ppt_h"/>
                                          </p:val>
                                        </p:tav>
                                        <p:tav tm="100000">
                                          <p:val>
                                            <p:strVal val="#ppt_h"/>
                                          </p:val>
                                        </p:tav>
                                      </p:tavLst>
                                    </p:anim>
                                  </p:childTnLst>
                                </p:cTn>
                              </p:par>
                              <p:par>
                                <p:cTn id="58" presetID="8" presetClass="emph" presetSubtype="0" fill="hold" nodeType="withEffect">
                                  <p:stCondLst>
                                    <p:cond delay="2500"/>
                                  </p:stCondLst>
                                  <p:childTnLst>
                                    <p:animRot by="-600000">
                                      <p:cBhvr>
                                        <p:cTn id="59" dur="4000" fill="hold"/>
                                        <p:tgtEl>
                                          <p:spTgt spid="56"/>
                                        </p:tgtEl>
                                        <p:attrNameLst>
                                          <p:attrName>r</p:attrName>
                                        </p:attrNameLst>
                                      </p:cBhvr>
                                    </p:animRot>
                                  </p:childTnLst>
                                </p:cTn>
                              </p:par>
                              <p:par>
                                <p:cTn id="60" presetID="10" presetClass="entr" presetSubtype="0" fill="hold" nodeType="withEffect">
                                  <p:stCondLst>
                                    <p:cond delay="220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500"/>
                                        <p:tgtEl>
                                          <p:spTgt spid="65"/>
                                        </p:tgtEl>
                                      </p:cBhvr>
                                    </p:animEffect>
                                  </p:childTnLst>
                                </p:cTn>
                              </p:par>
                              <p:par>
                                <p:cTn id="63" presetID="23" presetClass="entr" presetSubtype="288" fill="hold" nodeType="withEffect">
                                  <p:stCondLst>
                                    <p:cond delay="2200"/>
                                  </p:stCondLst>
                                  <p:childTnLst>
                                    <p:set>
                                      <p:cBhvr>
                                        <p:cTn id="64" dur="1" fill="hold">
                                          <p:stCondLst>
                                            <p:cond delay="0"/>
                                          </p:stCondLst>
                                        </p:cTn>
                                        <p:tgtEl>
                                          <p:spTgt spid="65"/>
                                        </p:tgtEl>
                                        <p:attrNameLst>
                                          <p:attrName>style.visibility</p:attrName>
                                        </p:attrNameLst>
                                      </p:cBhvr>
                                      <p:to>
                                        <p:strVal val="visible"/>
                                      </p:to>
                                    </p:set>
                                    <p:anim calcmode="lin" valueType="num">
                                      <p:cBhvr>
                                        <p:cTn id="65" dur="500" fill="hold"/>
                                        <p:tgtEl>
                                          <p:spTgt spid="65"/>
                                        </p:tgtEl>
                                        <p:attrNameLst>
                                          <p:attrName>ppt_w</p:attrName>
                                        </p:attrNameLst>
                                      </p:cBhvr>
                                      <p:tavLst>
                                        <p:tav tm="0">
                                          <p:val>
                                            <p:strVal val="4/3*#ppt_w"/>
                                          </p:val>
                                        </p:tav>
                                        <p:tav tm="100000">
                                          <p:val>
                                            <p:strVal val="#ppt_w"/>
                                          </p:val>
                                        </p:tav>
                                      </p:tavLst>
                                    </p:anim>
                                    <p:anim calcmode="lin" valueType="num">
                                      <p:cBhvr>
                                        <p:cTn id="66" dur="500" fill="hold"/>
                                        <p:tgtEl>
                                          <p:spTgt spid="65"/>
                                        </p:tgtEl>
                                        <p:attrNameLst>
                                          <p:attrName>ppt_h</p:attrName>
                                        </p:attrNameLst>
                                      </p:cBhvr>
                                      <p:tavLst>
                                        <p:tav tm="0">
                                          <p:val>
                                            <p:strVal val="4/3*#ppt_h"/>
                                          </p:val>
                                        </p:tav>
                                        <p:tav tm="100000">
                                          <p:val>
                                            <p:strVal val="#ppt_h"/>
                                          </p:val>
                                        </p:tav>
                                      </p:tavLst>
                                    </p:anim>
                                  </p:childTnLst>
                                </p:cTn>
                              </p:par>
                              <p:par>
                                <p:cTn id="67" presetID="8" presetClass="emph" presetSubtype="0" fill="hold" nodeType="withEffect">
                                  <p:stCondLst>
                                    <p:cond delay="2500"/>
                                  </p:stCondLst>
                                  <p:childTnLst>
                                    <p:animRot by="600000">
                                      <p:cBhvr>
                                        <p:cTn id="68" dur="4000" fill="hold"/>
                                        <p:tgtEl>
                                          <p:spTgt spid="65"/>
                                        </p:tgtEl>
                                        <p:attrNameLst>
                                          <p:attrName>r</p:attrName>
                                        </p:attrNameLst>
                                      </p:cBhvr>
                                    </p:animRot>
                                  </p:childTnLst>
                                </p:cTn>
                              </p:par>
                              <p:par>
                                <p:cTn id="69" presetID="10" presetClass="entr" presetSubtype="0" fill="hold" nodeType="withEffect">
                                  <p:stCondLst>
                                    <p:cond delay="2400"/>
                                  </p:stCondLst>
                                  <p:childTnLst>
                                    <p:set>
                                      <p:cBhvr>
                                        <p:cTn id="70" dur="1" fill="hold">
                                          <p:stCondLst>
                                            <p:cond delay="0"/>
                                          </p:stCondLst>
                                        </p:cTn>
                                        <p:tgtEl>
                                          <p:spTgt spid="68"/>
                                        </p:tgtEl>
                                        <p:attrNameLst>
                                          <p:attrName>style.visibility</p:attrName>
                                        </p:attrNameLst>
                                      </p:cBhvr>
                                      <p:to>
                                        <p:strVal val="visible"/>
                                      </p:to>
                                    </p:set>
                                    <p:animEffect transition="in" filter="fade">
                                      <p:cBhvr>
                                        <p:cTn id="71" dur="500"/>
                                        <p:tgtEl>
                                          <p:spTgt spid="68"/>
                                        </p:tgtEl>
                                      </p:cBhvr>
                                    </p:animEffect>
                                  </p:childTnLst>
                                </p:cTn>
                              </p:par>
                              <p:par>
                                <p:cTn id="72" presetID="23" presetClass="entr" presetSubtype="288" fill="hold" nodeType="withEffect">
                                  <p:stCondLst>
                                    <p:cond delay="2400"/>
                                  </p:stCondLst>
                                  <p:childTnLst>
                                    <p:set>
                                      <p:cBhvr>
                                        <p:cTn id="73" dur="1" fill="hold">
                                          <p:stCondLst>
                                            <p:cond delay="0"/>
                                          </p:stCondLst>
                                        </p:cTn>
                                        <p:tgtEl>
                                          <p:spTgt spid="68"/>
                                        </p:tgtEl>
                                        <p:attrNameLst>
                                          <p:attrName>style.visibility</p:attrName>
                                        </p:attrNameLst>
                                      </p:cBhvr>
                                      <p:to>
                                        <p:strVal val="visible"/>
                                      </p:to>
                                    </p:set>
                                    <p:anim calcmode="lin" valueType="num">
                                      <p:cBhvr>
                                        <p:cTn id="74" dur="500" fill="hold"/>
                                        <p:tgtEl>
                                          <p:spTgt spid="68"/>
                                        </p:tgtEl>
                                        <p:attrNameLst>
                                          <p:attrName>ppt_w</p:attrName>
                                        </p:attrNameLst>
                                      </p:cBhvr>
                                      <p:tavLst>
                                        <p:tav tm="0">
                                          <p:val>
                                            <p:strVal val="4/3*#ppt_w"/>
                                          </p:val>
                                        </p:tav>
                                        <p:tav tm="100000">
                                          <p:val>
                                            <p:strVal val="#ppt_w"/>
                                          </p:val>
                                        </p:tav>
                                      </p:tavLst>
                                    </p:anim>
                                    <p:anim calcmode="lin" valueType="num">
                                      <p:cBhvr>
                                        <p:cTn id="75" dur="500" fill="hold"/>
                                        <p:tgtEl>
                                          <p:spTgt spid="68"/>
                                        </p:tgtEl>
                                        <p:attrNameLst>
                                          <p:attrName>ppt_h</p:attrName>
                                        </p:attrNameLst>
                                      </p:cBhvr>
                                      <p:tavLst>
                                        <p:tav tm="0">
                                          <p:val>
                                            <p:strVal val="4/3*#ppt_h"/>
                                          </p:val>
                                        </p:tav>
                                        <p:tav tm="100000">
                                          <p:val>
                                            <p:strVal val="#ppt_h"/>
                                          </p:val>
                                        </p:tav>
                                      </p:tavLst>
                                    </p:anim>
                                  </p:childTnLst>
                                </p:cTn>
                              </p:par>
                              <p:par>
                                <p:cTn id="76" presetID="8" presetClass="emph" presetSubtype="0" fill="hold" nodeType="withEffect">
                                  <p:stCondLst>
                                    <p:cond delay="2750"/>
                                  </p:stCondLst>
                                  <p:childTnLst>
                                    <p:animRot by="-600000">
                                      <p:cBhvr>
                                        <p:cTn id="77" dur="3750" fill="hold"/>
                                        <p:tgtEl>
                                          <p:spTgt spid="68"/>
                                        </p:tgtEl>
                                        <p:attrNameLst>
                                          <p:attrName>r</p:attrName>
                                        </p:attrNameLst>
                                      </p:cBhvr>
                                    </p:animRot>
                                  </p:childTnLst>
                                </p:cTn>
                              </p:par>
                              <p:par>
                                <p:cTn id="78" presetID="10" presetClass="entr" presetSubtype="0" fill="hold" grpId="1" nodeType="withEffect">
                                  <p:stCondLst>
                                    <p:cond delay="75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par>
                                <p:cTn id="81" presetID="23" presetClass="entr" presetSubtype="16" fill="hold" grpId="0" nodeType="withEffect">
                                  <p:stCondLst>
                                    <p:cond delay="750"/>
                                  </p:stCondLst>
                                  <p:childTnLst>
                                    <p:set>
                                      <p:cBhvr>
                                        <p:cTn id="82" dur="1" fill="hold">
                                          <p:stCondLst>
                                            <p:cond delay="0"/>
                                          </p:stCondLst>
                                        </p:cTn>
                                        <p:tgtEl>
                                          <p:spTgt spid="51"/>
                                        </p:tgtEl>
                                        <p:attrNameLst>
                                          <p:attrName>style.visibility</p:attrName>
                                        </p:attrNameLst>
                                      </p:cBhvr>
                                      <p:to>
                                        <p:strVal val="visible"/>
                                      </p:to>
                                    </p:set>
                                    <p:anim calcmode="lin" valueType="num">
                                      <p:cBhvr>
                                        <p:cTn id="83" dur="500" fill="hold"/>
                                        <p:tgtEl>
                                          <p:spTgt spid="51"/>
                                        </p:tgtEl>
                                        <p:attrNameLst>
                                          <p:attrName>ppt_w</p:attrName>
                                        </p:attrNameLst>
                                      </p:cBhvr>
                                      <p:tavLst>
                                        <p:tav tm="0">
                                          <p:val>
                                            <p:fltVal val="0"/>
                                          </p:val>
                                        </p:tav>
                                        <p:tav tm="100000">
                                          <p:val>
                                            <p:strVal val="#ppt_w"/>
                                          </p:val>
                                        </p:tav>
                                      </p:tavLst>
                                    </p:anim>
                                    <p:anim calcmode="lin" valueType="num">
                                      <p:cBhvr>
                                        <p:cTn id="84" dur="500" fill="hold"/>
                                        <p:tgtEl>
                                          <p:spTgt spid="51"/>
                                        </p:tgtEl>
                                        <p:attrNameLst>
                                          <p:attrName>ppt_h</p:attrName>
                                        </p:attrNameLst>
                                      </p:cBhvr>
                                      <p:tavLst>
                                        <p:tav tm="0">
                                          <p:val>
                                            <p:fltVal val="0"/>
                                          </p:val>
                                        </p:tav>
                                        <p:tav tm="100000">
                                          <p:val>
                                            <p:strVal val="#ppt_h"/>
                                          </p:val>
                                        </p:tav>
                                      </p:tavLst>
                                    </p:anim>
                                  </p:childTnLst>
                                </p:cTn>
                              </p:par>
                              <p:par>
                                <p:cTn id="85" presetID="10" presetClass="entr" presetSubtype="0" fill="hold" nodeType="withEffect">
                                  <p:stCondLst>
                                    <p:cond delay="125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750"/>
                                        <p:tgtEl>
                                          <p:spTgt spid="59"/>
                                        </p:tgtEl>
                                      </p:cBhvr>
                                    </p:animEffect>
                                  </p:childTnLst>
                                </p:cTn>
                              </p:par>
                              <p:par>
                                <p:cTn id="88" presetID="8" presetClass="emph" presetSubtype="0" fill="hold" nodeType="withEffect">
                                  <p:stCondLst>
                                    <p:cond delay="1250"/>
                                  </p:stCondLst>
                                  <p:childTnLst>
                                    <p:animRot by="10800000">
                                      <p:cBhvr>
                                        <p:cTn id="89" dur="5250" fill="hold"/>
                                        <p:tgtEl>
                                          <p:spTgt spid="59"/>
                                        </p:tgtEl>
                                        <p:attrNameLst>
                                          <p:attrName>r</p:attrName>
                                        </p:attrNameLst>
                                      </p:cBhvr>
                                    </p:animRot>
                                  </p:childTnLst>
                                </p:cTn>
                              </p:par>
                              <p:par>
                                <p:cTn id="90" presetID="10" presetClass="entr" presetSubtype="0" fill="hold" grpId="0" nodeType="withEffect">
                                  <p:stCondLst>
                                    <p:cond delay="3000"/>
                                  </p:stCondLst>
                                  <p:childTnLst>
                                    <p:set>
                                      <p:cBhvr>
                                        <p:cTn id="91" dur="1" fill="hold">
                                          <p:stCondLst>
                                            <p:cond delay="0"/>
                                          </p:stCondLst>
                                        </p:cTn>
                                        <p:tgtEl>
                                          <p:spTgt spid="71"/>
                                        </p:tgtEl>
                                        <p:attrNameLst>
                                          <p:attrName>style.visibility</p:attrName>
                                        </p:attrNameLst>
                                      </p:cBhvr>
                                      <p:to>
                                        <p:strVal val="visible"/>
                                      </p:to>
                                    </p:set>
                                    <p:animEffect transition="in" filter="fade">
                                      <p:cBhvr>
                                        <p:cTn id="92" dur="500"/>
                                        <p:tgtEl>
                                          <p:spTgt spid="71"/>
                                        </p:tgtEl>
                                      </p:cBhvr>
                                    </p:animEffect>
                                  </p:childTnLst>
                                </p:cTn>
                              </p:par>
                              <p:par>
                                <p:cTn id="93" presetID="10" presetClass="entr" presetSubtype="0" fill="hold" grpId="0" nodeType="withEffect">
                                  <p:stCondLst>
                                    <p:cond delay="3250"/>
                                  </p:stCondLst>
                                  <p:childTnLst>
                                    <p:set>
                                      <p:cBhvr>
                                        <p:cTn id="94" dur="1" fill="hold">
                                          <p:stCondLst>
                                            <p:cond delay="0"/>
                                          </p:stCondLst>
                                        </p:cTn>
                                        <p:tgtEl>
                                          <p:spTgt spid="72"/>
                                        </p:tgtEl>
                                        <p:attrNameLst>
                                          <p:attrName>style.visibility</p:attrName>
                                        </p:attrNameLst>
                                      </p:cBhvr>
                                      <p:to>
                                        <p:strVal val="visible"/>
                                      </p:to>
                                    </p:set>
                                    <p:animEffect transition="in" filter="fade">
                                      <p:cBhvr>
                                        <p:cTn id="95" dur="500"/>
                                        <p:tgtEl>
                                          <p:spTgt spid="72"/>
                                        </p:tgtEl>
                                      </p:cBhvr>
                                    </p:animEffect>
                                  </p:childTnLst>
                                </p:cTn>
                              </p:par>
                              <p:par>
                                <p:cTn id="96" presetID="10" presetClass="entr" presetSubtype="0" fill="hold" grpId="0" nodeType="withEffect">
                                  <p:stCondLst>
                                    <p:cond delay="3500"/>
                                  </p:stCondLst>
                                  <p:childTnLst>
                                    <p:set>
                                      <p:cBhvr>
                                        <p:cTn id="97" dur="1" fill="hold">
                                          <p:stCondLst>
                                            <p:cond delay="0"/>
                                          </p:stCondLst>
                                        </p:cTn>
                                        <p:tgtEl>
                                          <p:spTgt spid="73"/>
                                        </p:tgtEl>
                                        <p:attrNameLst>
                                          <p:attrName>style.visibility</p:attrName>
                                        </p:attrNameLst>
                                      </p:cBhvr>
                                      <p:to>
                                        <p:strVal val="visible"/>
                                      </p:to>
                                    </p:set>
                                    <p:animEffect transition="in" filter="fade">
                                      <p:cBhvr>
                                        <p:cTn id="98" dur="500"/>
                                        <p:tgtEl>
                                          <p:spTgt spid="73"/>
                                        </p:tgtEl>
                                      </p:cBhvr>
                                    </p:animEffect>
                                  </p:childTnLst>
                                </p:cTn>
                              </p:par>
                              <p:par>
                                <p:cTn id="99" presetID="10" presetClass="entr" presetSubtype="0" fill="hold" grpId="0" nodeType="withEffect">
                                  <p:stCondLst>
                                    <p:cond delay="3750"/>
                                  </p:stCondLst>
                                  <p:childTnLst>
                                    <p:set>
                                      <p:cBhvr>
                                        <p:cTn id="100" dur="1" fill="hold">
                                          <p:stCondLst>
                                            <p:cond delay="0"/>
                                          </p:stCondLst>
                                        </p:cTn>
                                        <p:tgtEl>
                                          <p:spTgt spid="74"/>
                                        </p:tgtEl>
                                        <p:attrNameLst>
                                          <p:attrName>style.visibility</p:attrName>
                                        </p:attrNameLst>
                                      </p:cBhvr>
                                      <p:to>
                                        <p:strVal val="visible"/>
                                      </p:to>
                                    </p:set>
                                    <p:animEffect transition="in" filter="fade">
                                      <p:cBhvr>
                                        <p:cTn id="101" dur="500"/>
                                        <p:tgtEl>
                                          <p:spTgt spid="74"/>
                                        </p:tgtEl>
                                      </p:cBhvr>
                                    </p:animEffect>
                                  </p:childTnLst>
                                </p:cTn>
                              </p:par>
                              <p:par>
                                <p:cTn id="102" presetID="10" presetClass="entr" presetSubtype="0" fill="hold" grpId="0" nodeType="withEffect">
                                  <p:stCondLst>
                                    <p:cond delay="4000"/>
                                  </p:stCondLst>
                                  <p:childTnLst>
                                    <p:set>
                                      <p:cBhvr>
                                        <p:cTn id="103" dur="1" fill="hold">
                                          <p:stCondLst>
                                            <p:cond delay="0"/>
                                          </p:stCondLst>
                                        </p:cTn>
                                        <p:tgtEl>
                                          <p:spTgt spid="75"/>
                                        </p:tgtEl>
                                        <p:attrNameLst>
                                          <p:attrName>style.visibility</p:attrName>
                                        </p:attrNameLst>
                                      </p:cBhvr>
                                      <p:to>
                                        <p:strVal val="visible"/>
                                      </p:to>
                                    </p:set>
                                    <p:animEffect transition="in" filter="fade">
                                      <p:cBhvr>
                                        <p:cTn id="104" dur="500"/>
                                        <p:tgtEl>
                                          <p:spTgt spid="75"/>
                                        </p:tgtEl>
                                      </p:cBhvr>
                                    </p:animEffect>
                                  </p:childTnLst>
                                </p:cTn>
                              </p:par>
                              <p:par>
                                <p:cTn id="105" presetID="10" presetClass="entr" presetSubtype="0" fill="hold" grpId="0" nodeType="withEffect">
                                  <p:stCondLst>
                                    <p:cond delay="4250"/>
                                  </p:stCondLst>
                                  <p:childTnLst>
                                    <p:set>
                                      <p:cBhvr>
                                        <p:cTn id="106" dur="1" fill="hold">
                                          <p:stCondLst>
                                            <p:cond delay="0"/>
                                          </p:stCondLst>
                                        </p:cTn>
                                        <p:tgtEl>
                                          <p:spTgt spid="76"/>
                                        </p:tgtEl>
                                        <p:attrNameLst>
                                          <p:attrName>style.visibility</p:attrName>
                                        </p:attrNameLst>
                                      </p:cBhvr>
                                      <p:to>
                                        <p:strVal val="visible"/>
                                      </p:to>
                                    </p:set>
                                    <p:animEffect transition="in" filter="fade">
                                      <p:cBhvr>
                                        <p:cTn id="107" dur="500"/>
                                        <p:tgtEl>
                                          <p:spTgt spid="76"/>
                                        </p:tgtEl>
                                      </p:cBhvr>
                                    </p:animEffect>
                                  </p:childTnLst>
                                </p:cTn>
                              </p:par>
                              <p:par>
                                <p:cTn id="108" presetID="10" presetClass="entr" presetSubtype="0" fill="hold" grpId="0" nodeType="withEffect">
                                  <p:stCondLst>
                                    <p:cond delay="4500"/>
                                  </p:stCondLst>
                                  <p:childTnLst>
                                    <p:set>
                                      <p:cBhvr>
                                        <p:cTn id="109" dur="1" fill="hold">
                                          <p:stCondLst>
                                            <p:cond delay="0"/>
                                          </p:stCondLst>
                                        </p:cTn>
                                        <p:tgtEl>
                                          <p:spTgt spid="77"/>
                                        </p:tgtEl>
                                        <p:attrNameLst>
                                          <p:attrName>style.visibility</p:attrName>
                                        </p:attrNameLst>
                                      </p:cBhvr>
                                      <p:to>
                                        <p:strVal val="visible"/>
                                      </p:to>
                                    </p:set>
                                    <p:animEffect transition="in" filter="fade">
                                      <p:cBhvr>
                                        <p:cTn id="110" dur="500"/>
                                        <p:tgtEl>
                                          <p:spTgt spid="77"/>
                                        </p:tgtEl>
                                      </p:cBhvr>
                                    </p:animEffect>
                                  </p:childTnLst>
                                </p:cTn>
                              </p:par>
                              <p:par>
                                <p:cTn id="111" presetID="22" presetClass="entr" presetSubtype="8" fill="hold" grpId="0" nodeType="withEffect">
                                  <p:stCondLst>
                                    <p:cond delay="2500"/>
                                  </p:stCondLst>
                                  <p:childTnLst>
                                    <p:set>
                                      <p:cBhvr>
                                        <p:cTn id="112" dur="1" fill="hold">
                                          <p:stCondLst>
                                            <p:cond delay="0"/>
                                          </p:stCondLst>
                                        </p:cTn>
                                        <p:tgtEl>
                                          <p:spTgt spid="39"/>
                                        </p:tgtEl>
                                        <p:attrNameLst>
                                          <p:attrName>style.visibility</p:attrName>
                                        </p:attrNameLst>
                                      </p:cBhvr>
                                      <p:to>
                                        <p:strVal val="visible"/>
                                      </p:to>
                                    </p:set>
                                    <p:animEffect transition="in" filter="wipe(left)">
                                      <p:cBhvr>
                                        <p:cTn id="113" dur="1000"/>
                                        <p:tgtEl>
                                          <p:spTgt spid="39"/>
                                        </p:tgtEl>
                                      </p:cBhvr>
                                    </p:animEffect>
                                  </p:childTnLst>
                                </p:cTn>
                              </p:par>
                              <p:par>
                                <p:cTn id="114" presetID="22" presetClass="entr" presetSubtype="8" fill="hold" nodeType="withEffect">
                                  <p:stCondLst>
                                    <p:cond delay="3000"/>
                                  </p:stCondLst>
                                  <p:childTnLst>
                                    <p:set>
                                      <p:cBhvr>
                                        <p:cTn id="115" dur="1" fill="hold">
                                          <p:stCondLst>
                                            <p:cond delay="0"/>
                                          </p:stCondLst>
                                        </p:cTn>
                                        <p:tgtEl>
                                          <p:spTgt spid="40"/>
                                        </p:tgtEl>
                                        <p:attrNameLst>
                                          <p:attrName>style.visibility</p:attrName>
                                        </p:attrNameLst>
                                      </p:cBhvr>
                                      <p:to>
                                        <p:strVal val="visible"/>
                                      </p:to>
                                    </p:set>
                                    <p:animEffect transition="in" filter="wipe(left)">
                                      <p:cBhvr>
                                        <p:cTn id="116" dur="1000"/>
                                        <p:tgtEl>
                                          <p:spTgt spid="40"/>
                                        </p:tgtEl>
                                      </p:cBhvr>
                                    </p:animEffect>
                                  </p:childTnLst>
                                </p:cTn>
                              </p:par>
                              <p:par>
                                <p:cTn id="117" presetID="22" presetClass="entr" presetSubtype="8" fill="hold" grpId="0" nodeType="withEffect">
                                  <p:stCondLst>
                                    <p:cond delay="3200"/>
                                  </p:stCondLst>
                                  <p:iterate type="lt">
                                    <p:tmPct val="0"/>
                                  </p:iterate>
                                  <p:childTnLst>
                                    <p:set>
                                      <p:cBhvr>
                                        <p:cTn id="118" dur="1" fill="hold">
                                          <p:stCondLst>
                                            <p:cond delay="0"/>
                                          </p:stCondLst>
                                        </p:cTn>
                                        <p:tgtEl>
                                          <p:spTgt spid="46">
                                            <p:txEl>
                                              <p:pRg st="0" end="0"/>
                                            </p:txEl>
                                          </p:spTgt>
                                        </p:tgtEl>
                                        <p:attrNameLst>
                                          <p:attrName>style.visibility</p:attrName>
                                        </p:attrNameLst>
                                      </p:cBhvr>
                                      <p:to>
                                        <p:strVal val="visible"/>
                                      </p:to>
                                    </p:set>
                                    <p:animEffect transition="in" filter="wipe(left)">
                                      <p:cBhvr>
                                        <p:cTn id="119" dur="500"/>
                                        <p:tgtEl>
                                          <p:spTgt spid="46">
                                            <p:txEl>
                                              <p:pRg st="0" end="0"/>
                                            </p:txEl>
                                          </p:spTgt>
                                        </p:tgtEl>
                                      </p:cBhvr>
                                    </p:animEffect>
                                  </p:childTnLst>
                                </p:cTn>
                              </p:par>
                              <p:par>
                                <p:cTn id="120" presetID="22" presetClass="exit" presetSubtype="8" fill="hold" grpId="1" nodeType="withEffect">
                                  <p:stCondLst>
                                    <p:cond delay="4000"/>
                                  </p:stCondLst>
                                  <p:iterate type="lt">
                                    <p:tmPct val="0"/>
                                  </p:iterate>
                                  <p:childTnLst>
                                    <p:animEffect transition="out" filter="wipe(left)">
                                      <p:cBhvr>
                                        <p:cTn id="121" dur="500"/>
                                        <p:tgtEl>
                                          <p:spTgt spid="46">
                                            <p:txEl>
                                              <p:pRg st="0" end="0"/>
                                            </p:txEl>
                                          </p:spTgt>
                                        </p:tgtEl>
                                      </p:cBhvr>
                                    </p:animEffect>
                                    <p:set>
                                      <p:cBhvr>
                                        <p:cTn id="122" dur="1" fill="hold">
                                          <p:stCondLst>
                                            <p:cond delay="499"/>
                                          </p:stCondLst>
                                        </p:cTn>
                                        <p:tgtEl>
                                          <p:spTgt spid="46">
                                            <p:txEl>
                                              <p:pRg st="0" end="0"/>
                                            </p:txEl>
                                          </p:spTgt>
                                        </p:tgtEl>
                                        <p:attrNameLst>
                                          <p:attrName>style.visibility</p:attrName>
                                        </p:attrNameLst>
                                      </p:cBhvr>
                                      <p:to>
                                        <p:strVal val="hidden"/>
                                      </p:to>
                                    </p:set>
                                  </p:childTnLst>
                                </p:cTn>
                              </p:par>
                              <p:par>
                                <p:cTn id="123" presetID="22" presetClass="entr" presetSubtype="2" fill="hold" grpId="2" nodeType="withEffect">
                                  <p:stCondLst>
                                    <p:cond delay="4500"/>
                                  </p:stCondLst>
                                  <p:iterate type="lt">
                                    <p:tmPct val="0"/>
                                  </p:iterate>
                                  <p:childTnLst>
                                    <p:set>
                                      <p:cBhvr>
                                        <p:cTn id="124" dur="1" fill="hold">
                                          <p:stCondLst>
                                            <p:cond delay="0"/>
                                          </p:stCondLst>
                                        </p:cTn>
                                        <p:tgtEl>
                                          <p:spTgt spid="46">
                                            <p:txEl>
                                              <p:pRg st="0" end="0"/>
                                            </p:txEl>
                                          </p:spTgt>
                                        </p:tgtEl>
                                        <p:attrNameLst>
                                          <p:attrName>style.visibility</p:attrName>
                                        </p:attrNameLst>
                                      </p:cBhvr>
                                      <p:to>
                                        <p:strVal val="visible"/>
                                      </p:to>
                                    </p:set>
                                    <p:animEffect transition="in" filter="wipe(right)">
                                      <p:cBhvr>
                                        <p:cTn id="125" dur="500"/>
                                        <p:tgtEl>
                                          <p:spTgt spid="46">
                                            <p:txEl>
                                              <p:pRg st="0" end="0"/>
                                            </p:txEl>
                                          </p:spTgt>
                                        </p:tgtEl>
                                      </p:cBhvr>
                                    </p:animEffect>
                                  </p:childTnLst>
                                </p:cTn>
                              </p:par>
                              <p:par>
                                <p:cTn id="126" presetID="22" presetClass="exit" presetSubtype="8" fill="hold" grpId="4" nodeType="withEffect">
                                  <p:stCondLst>
                                    <p:cond delay="5000"/>
                                  </p:stCondLst>
                                  <p:iterate type="lt">
                                    <p:tmPct val="0"/>
                                  </p:iterate>
                                  <p:childTnLst>
                                    <p:animEffect transition="out" filter="wipe(left)">
                                      <p:cBhvr>
                                        <p:cTn id="127" dur="500"/>
                                        <p:tgtEl>
                                          <p:spTgt spid="46">
                                            <p:txEl>
                                              <p:pRg st="0" end="0"/>
                                            </p:txEl>
                                          </p:spTgt>
                                        </p:tgtEl>
                                      </p:cBhvr>
                                    </p:animEffect>
                                    <p:set>
                                      <p:cBhvr>
                                        <p:cTn id="128" dur="1" fill="hold">
                                          <p:stCondLst>
                                            <p:cond delay="499"/>
                                          </p:stCondLst>
                                        </p:cTn>
                                        <p:tgtEl>
                                          <p:spTgt spid="46">
                                            <p:txEl>
                                              <p:pRg st="0" end="0"/>
                                            </p:txEl>
                                          </p:spTgt>
                                        </p:tgtEl>
                                        <p:attrNameLst>
                                          <p:attrName>style.visibility</p:attrName>
                                        </p:attrNameLst>
                                      </p:cBhvr>
                                      <p:to>
                                        <p:strVal val="hidden"/>
                                      </p:to>
                                    </p:set>
                                  </p:childTnLst>
                                </p:cTn>
                              </p:par>
                              <p:par>
                                <p:cTn id="129" presetID="22" presetClass="entr" presetSubtype="2" fill="hold" grpId="3" nodeType="withEffect">
                                  <p:stCondLst>
                                    <p:cond delay="5500"/>
                                  </p:stCondLst>
                                  <p:iterate type="lt">
                                    <p:tmPct val="0"/>
                                  </p:iterate>
                                  <p:childTnLst>
                                    <p:set>
                                      <p:cBhvr>
                                        <p:cTn id="130" dur="1" fill="hold">
                                          <p:stCondLst>
                                            <p:cond delay="0"/>
                                          </p:stCondLst>
                                        </p:cTn>
                                        <p:tgtEl>
                                          <p:spTgt spid="46">
                                            <p:txEl>
                                              <p:pRg st="0" end="0"/>
                                            </p:txEl>
                                          </p:spTgt>
                                        </p:tgtEl>
                                        <p:attrNameLst>
                                          <p:attrName>style.visibility</p:attrName>
                                        </p:attrNameLst>
                                      </p:cBhvr>
                                      <p:to>
                                        <p:strVal val="visible"/>
                                      </p:to>
                                    </p:set>
                                    <p:animEffect transition="in" filter="wipe(right)">
                                      <p:cBhvr>
                                        <p:cTn id="131" dur="500"/>
                                        <p:tgtEl>
                                          <p:spTgt spid="46">
                                            <p:txEl>
                                              <p:pRg st="0" end="0"/>
                                            </p:txEl>
                                          </p:spTgt>
                                        </p:tgtEl>
                                      </p:cBhvr>
                                    </p:animEffect>
                                  </p:childTnLst>
                                </p:cTn>
                              </p:par>
                              <p:par>
                                <p:cTn id="132" presetID="22" presetClass="entr" presetSubtype="1" fill="hold" nodeType="withEffect">
                                  <p:stCondLst>
                                    <p:cond delay="4000"/>
                                  </p:stCondLst>
                                  <p:childTnLst>
                                    <p:set>
                                      <p:cBhvr>
                                        <p:cTn id="133" dur="1" fill="hold">
                                          <p:stCondLst>
                                            <p:cond delay="0"/>
                                          </p:stCondLst>
                                        </p:cTn>
                                        <p:tgtEl>
                                          <p:spTgt spid="47"/>
                                        </p:tgtEl>
                                        <p:attrNameLst>
                                          <p:attrName>style.visibility</p:attrName>
                                        </p:attrNameLst>
                                      </p:cBhvr>
                                      <p:to>
                                        <p:strVal val="visible"/>
                                      </p:to>
                                    </p:set>
                                    <p:animEffect transition="in" filter="wipe(up)">
                                      <p:cBhvr>
                                        <p:cTn id="134" dur="500"/>
                                        <p:tgtEl>
                                          <p:spTgt spid="47"/>
                                        </p:tgtEl>
                                      </p:cBhvr>
                                    </p:animEffect>
                                  </p:childTnLst>
                                </p:cTn>
                              </p:par>
                              <p:par>
                                <p:cTn id="135" presetID="22" presetClass="entr" presetSubtype="2" fill="hold" nodeType="withEffect">
                                  <p:stCondLst>
                                    <p:cond delay="4000"/>
                                  </p:stCondLst>
                                  <p:childTnLst>
                                    <p:set>
                                      <p:cBhvr>
                                        <p:cTn id="136" dur="1" fill="hold">
                                          <p:stCondLst>
                                            <p:cond delay="0"/>
                                          </p:stCondLst>
                                        </p:cTn>
                                        <p:tgtEl>
                                          <p:spTgt spid="43"/>
                                        </p:tgtEl>
                                        <p:attrNameLst>
                                          <p:attrName>style.visibility</p:attrName>
                                        </p:attrNameLst>
                                      </p:cBhvr>
                                      <p:to>
                                        <p:strVal val="visible"/>
                                      </p:to>
                                    </p:set>
                                    <p:animEffect transition="in" filter="wipe(right)">
                                      <p:cBhvr>
                                        <p:cTn id="137" dur="1000"/>
                                        <p:tgtEl>
                                          <p:spTgt spid="43"/>
                                        </p:tgtEl>
                                      </p:cBhvr>
                                    </p:animEffect>
                                  </p:childTnLst>
                                </p:cTn>
                              </p:par>
                              <p:par>
                                <p:cTn id="138" presetID="1" presetClass="mediacall" presetSubtype="0" fill="hold" nodeType="withEffect">
                                  <p:stCondLst>
                                    <p:cond delay="0"/>
                                  </p:stCondLst>
                                  <p:childTnLst>
                                    <p:cmd type="call" cmd="playFrom(0.0)">
                                      <p:cBhvr>
                                        <p:cTn id="139" dur="2606" fill="hold"/>
                                        <p:tgtEl>
                                          <p:spTgt spid="183"/>
                                        </p:tgtEl>
                                      </p:cBhvr>
                                    </p:cmd>
                                  </p:childTnLst>
                                </p:cTn>
                              </p:par>
                              <p:par>
                                <p:cTn id="140" presetID="1" presetClass="mediacall" presetSubtype="0" fill="hold" nodeType="withEffect">
                                  <p:stCondLst>
                                    <p:cond delay="3000"/>
                                  </p:stCondLst>
                                  <p:childTnLst>
                                    <p:cmd type="call" cmd="playFrom(0.0)">
                                      <p:cBhvr>
                                        <p:cTn id="141" dur="2606" fill="hold"/>
                                        <p:tgtEl>
                                          <p:spTgt spid="18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42" fill="hold" display="0">
                  <p:stCondLst>
                    <p:cond delay="indefinite"/>
                  </p:stCondLst>
                  <p:endCondLst>
                    <p:cond evt="onStopAudio" delay="0">
                      <p:tgtEl>
                        <p:sldTgt/>
                      </p:tgtEl>
                    </p:cond>
                  </p:endCondLst>
                </p:cTn>
                <p:tgtEl>
                  <p:spTgt spid="183"/>
                </p:tgtEl>
              </p:cMediaNode>
            </p:audio>
            <p:audio>
              <p:cMediaNode vol="100000">
                <p:cTn id="143" fill="hold" display="0">
                  <p:stCondLst>
                    <p:cond delay="indefinite"/>
                  </p:stCondLst>
                  <p:endCondLst>
                    <p:cond evt="onStopAudio" delay="0">
                      <p:tgtEl>
                        <p:sldTgt/>
                      </p:tgtEl>
                    </p:cond>
                  </p:endCondLst>
                </p:cTn>
                <p:tgtEl>
                  <p:spTgt spid="184"/>
                </p:tgtEl>
              </p:cMediaNode>
            </p:audio>
          </p:childTnLst>
        </p:cTn>
      </p:par>
    </p:tnLst>
    <p:bldLst>
      <p:bldP spid="39" grpId="0" animBg="1"/>
      <p:bldP spid="46" grpId="0" build="p"/>
      <p:bldP spid="46" grpId="1" build="p"/>
      <p:bldP spid="46" grpId="2" build="p"/>
      <p:bldP spid="46" grpId="3" build="p"/>
      <p:bldP spid="46" grpId="4" build="p"/>
      <p:bldP spid="50" grpId="0" animBg="1"/>
      <p:bldP spid="50" grpId="1" animBg="1"/>
      <p:bldP spid="51" grpId="0" animBg="1"/>
      <p:bldP spid="51" grpId="1" animBg="1"/>
      <p:bldP spid="52" grpId="0" animBg="1"/>
      <p:bldP spid="71" grpId="0" animBg="1"/>
      <p:bldP spid="72" grpId="0" animBg="1"/>
      <p:bldP spid="73" grpId="0" animBg="1"/>
      <p:bldP spid="74" grpId="0" animBg="1"/>
      <p:bldP spid="75" grpId="0" animBg="1"/>
      <p:bldP spid="76" grpId="0" animBg="1"/>
      <p:bldP spid="77"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age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5" name="直接连接符 4"/>
          <p:cNvCxnSpPr/>
          <p:nvPr userDrawn="1"/>
        </p:nvCxnSpPr>
        <p:spPr>
          <a:xfrm flipH="1">
            <a:off x="5023462" y="176213"/>
            <a:ext cx="3966965"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任意多边形 5"/>
          <p:cNvSpPr/>
          <p:nvPr userDrawn="1"/>
        </p:nvSpPr>
        <p:spPr>
          <a:xfrm flipH="1">
            <a:off x="153607" y="447476"/>
            <a:ext cx="8829415" cy="215261"/>
          </a:xfrm>
          <a:custGeom>
            <a:avLst/>
            <a:gdLst>
              <a:gd name="connsiteX0" fmla="*/ 0 w 11702472"/>
              <a:gd name="connsiteY0" fmla="*/ 0 h 628073"/>
              <a:gd name="connsiteX1" fmla="*/ 5181600 w 11702472"/>
              <a:gd name="connsiteY1" fmla="*/ 0 h 628073"/>
              <a:gd name="connsiteX2" fmla="*/ 6068291 w 11702472"/>
              <a:gd name="connsiteY2" fmla="*/ 628073 h 628073"/>
              <a:gd name="connsiteX3" fmla="*/ 11702472 w 11702472"/>
              <a:gd name="connsiteY3" fmla="*/ 628073 h 628073"/>
            </a:gdLst>
            <a:ahLst/>
            <a:cxnLst>
              <a:cxn ang="0">
                <a:pos x="connsiteX0" y="connsiteY0"/>
              </a:cxn>
              <a:cxn ang="0">
                <a:pos x="connsiteX1" y="connsiteY1"/>
              </a:cxn>
              <a:cxn ang="0">
                <a:pos x="connsiteX2" y="connsiteY2"/>
              </a:cxn>
              <a:cxn ang="0">
                <a:pos x="connsiteX3" y="connsiteY3"/>
              </a:cxn>
            </a:cxnLst>
            <a:rect l="l" t="t" r="r" b="b"/>
            <a:pathLst>
              <a:path w="11702472" h="628073">
                <a:moveTo>
                  <a:pt x="0" y="0"/>
                </a:moveTo>
                <a:lnTo>
                  <a:pt x="5181600" y="0"/>
                </a:lnTo>
                <a:lnTo>
                  <a:pt x="6068291" y="628073"/>
                </a:lnTo>
                <a:lnTo>
                  <a:pt x="11702472" y="628073"/>
                </a:lnTo>
              </a:path>
            </a:pathLst>
          </a:custGeom>
          <a:ln w="28575">
            <a:solidFill>
              <a:srgbClr val="00B0F0"/>
            </a:solidFill>
          </a:ln>
        </p:spPr>
        <p:style>
          <a:lnRef idx="1">
            <a:schemeClr val="accent1"/>
          </a:lnRef>
          <a:fillRef idx="0">
            <a:schemeClr val="accent1"/>
          </a:fillRef>
          <a:effectRef idx="0">
            <a:schemeClr val="accent1"/>
          </a:effectRef>
          <a:fontRef idx="minor">
            <a:schemeClr val="tx1"/>
          </a:fontRef>
        </p:style>
        <p:txBody>
          <a:bodyPr lIns="68555" tIns="34289" rIns="68555" bIns="34289" rtlCol="0" anchor="ctr"/>
          <a:lstStyle/>
          <a:p>
            <a:pPr algn="ctr"/>
            <a:endParaRPr lang="zh-CN" altLang="en-US">
              <a:solidFill>
                <a:prstClr val="black"/>
              </a:solidFill>
            </a:endParaRPr>
          </a:p>
        </p:txBody>
      </p:sp>
      <p:cxnSp>
        <p:nvCxnSpPr>
          <p:cNvPr id="7" name="直接连接符 6"/>
          <p:cNvCxnSpPr/>
          <p:nvPr userDrawn="1"/>
        </p:nvCxnSpPr>
        <p:spPr>
          <a:xfrm flipH="1">
            <a:off x="153592" y="775301"/>
            <a:ext cx="4272284"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矩形 7"/>
          <p:cNvSpPr/>
          <p:nvPr userDrawn="1"/>
        </p:nvSpPr>
        <p:spPr>
          <a:xfrm flipH="1">
            <a:off x="8203653" y="119497"/>
            <a:ext cx="466907"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9" name="矩形 8"/>
          <p:cNvSpPr/>
          <p:nvPr userDrawn="1"/>
        </p:nvSpPr>
        <p:spPr>
          <a:xfrm flipH="1">
            <a:off x="354471" y="738498"/>
            <a:ext cx="1423859" cy="696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10" name="矩形 9"/>
          <p:cNvSpPr/>
          <p:nvPr userDrawn="1"/>
        </p:nvSpPr>
        <p:spPr>
          <a:xfrm flipH="1">
            <a:off x="8082528" y="280339"/>
            <a:ext cx="56621"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11" name="矩形 10"/>
          <p:cNvSpPr/>
          <p:nvPr userDrawn="1"/>
        </p:nvSpPr>
        <p:spPr>
          <a:xfrm flipH="1">
            <a:off x="6771096" y="280339"/>
            <a:ext cx="56621"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12" name="平行四边形 11"/>
          <p:cNvSpPr/>
          <p:nvPr userDrawn="1"/>
        </p:nvSpPr>
        <p:spPr>
          <a:xfrm>
            <a:off x="605790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13" name="平行四边形 12"/>
          <p:cNvSpPr/>
          <p:nvPr userDrawn="1"/>
        </p:nvSpPr>
        <p:spPr>
          <a:xfrm>
            <a:off x="616382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14" name="平行四边形 13"/>
          <p:cNvSpPr/>
          <p:nvPr userDrawn="1"/>
        </p:nvSpPr>
        <p:spPr>
          <a:xfrm>
            <a:off x="626975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15" name="平行四边形 14"/>
          <p:cNvSpPr/>
          <p:nvPr userDrawn="1"/>
        </p:nvSpPr>
        <p:spPr>
          <a:xfrm>
            <a:off x="637568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16" name="平行四边形 15"/>
          <p:cNvSpPr/>
          <p:nvPr userDrawn="1"/>
        </p:nvSpPr>
        <p:spPr>
          <a:xfrm>
            <a:off x="648160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17" name="平行四边形 16"/>
          <p:cNvSpPr/>
          <p:nvPr userDrawn="1"/>
        </p:nvSpPr>
        <p:spPr>
          <a:xfrm>
            <a:off x="658753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18" name="平行四边形 17"/>
          <p:cNvSpPr/>
          <p:nvPr userDrawn="1"/>
        </p:nvSpPr>
        <p:spPr>
          <a:xfrm>
            <a:off x="6693462"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19" name="平行四边形 18"/>
          <p:cNvSpPr/>
          <p:nvPr userDrawn="1"/>
        </p:nvSpPr>
        <p:spPr>
          <a:xfrm>
            <a:off x="679938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20" name="平行四边形 19"/>
          <p:cNvSpPr/>
          <p:nvPr userDrawn="1"/>
        </p:nvSpPr>
        <p:spPr>
          <a:xfrm>
            <a:off x="6905316"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21" name="平行四边形 20"/>
          <p:cNvSpPr/>
          <p:nvPr userDrawn="1"/>
        </p:nvSpPr>
        <p:spPr>
          <a:xfrm>
            <a:off x="7011243"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22" name="平行四边形 21"/>
          <p:cNvSpPr/>
          <p:nvPr userDrawn="1"/>
        </p:nvSpPr>
        <p:spPr>
          <a:xfrm>
            <a:off x="711717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23" name="平行四边形 22"/>
          <p:cNvSpPr/>
          <p:nvPr userDrawn="1"/>
        </p:nvSpPr>
        <p:spPr>
          <a:xfrm>
            <a:off x="722309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24" name="平行四边形 23"/>
          <p:cNvSpPr/>
          <p:nvPr userDrawn="1"/>
        </p:nvSpPr>
        <p:spPr>
          <a:xfrm>
            <a:off x="732902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25" name="平行四边形 24"/>
          <p:cNvSpPr/>
          <p:nvPr userDrawn="1"/>
        </p:nvSpPr>
        <p:spPr>
          <a:xfrm>
            <a:off x="743495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26" name="平行四边形 25"/>
          <p:cNvSpPr/>
          <p:nvPr userDrawn="1"/>
        </p:nvSpPr>
        <p:spPr>
          <a:xfrm>
            <a:off x="754087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27" name="平行四边形 26"/>
          <p:cNvSpPr/>
          <p:nvPr userDrawn="1"/>
        </p:nvSpPr>
        <p:spPr>
          <a:xfrm>
            <a:off x="764680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28" name="平行四边形 27"/>
          <p:cNvSpPr/>
          <p:nvPr userDrawn="1"/>
        </p:nvSpPr>
        <p:spPr>
          <a:xfrm>
            <a:off x="7752732"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29" name="平行四边形 28"/>
          <p:cNvSpPr/>
          <p:nvPr userDrawn="1"/>
        </p:nvSpPr>
        <p:spPr>
          <a:xfrm>
            <a:off x="785865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30" name="平行四边形 29"/>
          <p:cNvSpPr/>
          <p:nvPr userDrawn="1"/>
        </p:nvSpPr>
        <p:spPr>
          <a:xfrm>
            <a:off x="7964586"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31" name="平行四边形 30"/>
          <p:cNvSpPr/>
          <p:nvPr userDrawn="1"/>
        </p:nvSpPr>
        <p:spPr>
          <a:xfrm>
            <a:off x="8070513"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32" name="平行四边形 31"/>
          <p:cNvSpPr/>
          <p:nvPr userDrawn="1"/>
        </p:nvSpPr>
        <p:spPr>
          <a:xfrm>
            <a:off x="817644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33" name="平行四边形 32"/>
          <p:cNvSpPr/>
          <p:nvPr userDrawn="1"/>
        </p:nvSpPr>
        <p:spPr>
          <a:xfrm>
            <a:off x="828236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34" name="平行四边形 33"/>
          <p:cNvSpPr/>
          <p:nvPr userDrawn="1"/>
        </p:nvSpPr>
        <p:spPr>
          <a:xfrm>
            <a:off x="838829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35" name="平行四边形 34"/>
          <p:cNvSpPr/>
          <p:nvPr userDrawn="1"/>
        </p:nvSpPr>
        <p:spPr>
          <a:xfrm>
            <a:off x="849422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36" name="平行四边形 35"/>
          <p:cNvSpPr/>
          <p:nvPr userDrawn="1"/>
        </p:nvSpPr>
        <p:spPr>
          <a:xfrm>
            <a:off x="860014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37" name="平行四边形 36"/>
          <p:cNvSpPr/>
          <p:nvPr userDrawn="1"/>
        </p:nvSpPr>
        <p:spPr>
          <a:xfrm>
            <a:off x="870607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sp>
        <p:nvSpPr>
          <p:cNvPr id="38" name="平行四边形 37"/>
          <p:cNvSpPr/>
          <p:nvPr userDrawn="1"/>
        </p:nvSpPr>
        <p:spPr>
          <a:xfrm>
            <a:off x="881199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solidFill>
                <a:srgbClr val="00B0F0"/>
              </a:solidFill>
            </a:endParaRPr>
          </a:p>
        </p:txBody>
      </p:sp>
      <p:pic>
        <p:nvPicPr>
          <p:cNvPr id="39"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9698831" y="-800100"/>
            <a:ext cx="457200" cy="457200"/>
          </a:xfrm>
          <a:prstGeom prst="rect">
            <a:avLst/>
          </a:prstGeom>
        </p:spPr>
      </p:pic>
    </p:spTree>
    <p:extLst>
      <p:ext uri="{BB962C8B-B14F-4D97-AF65-F5344CB8AC3E}">
        <p14:creationId xmlns:p14="http://schemas.microsoft.com/office/powerpoint/2010/main" val="422604560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
                                        <p:tgtEl>
                                          <p:spTgt spid="6"/>
                                        </p:tgtEl>
                                      </p:cBhvr>
                                    </p:animEffect>
                                  </p:childTnLst>
                                </p:cTn>
                              </p:par>
                              <p:par>
                                <p:cTn id="8" presetID="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par>
                                <p:cTn id="10" presetID="1" presetClass="exit" presetSubtype="0" fill="hold" nodeType="withEffect">
                                  <p:stCondLst>
                                    <p:cond delay="100"/>
                                  </p:stCondLst>
                                  <p:childTnLst>
                                    <p:set>
                                      <p:cBhvr>
                                        <p:cTn id="11" dur="1" fill="hold">
                                          <p:stCondLst>
                                            <p:cond delay="0"/>
                                          </p:stCondLst>
                                        </p:cTn>
                                        <p:tgtEl>
                                          <p:spTgt spid="5"/>
                                        </p:tgtEl>
                                        <p:attrNameLst>
                                          <p:attrName>style.visibility</p:attrName>
                                        </p:attrNameLst>
                                      </p:cBhvr>
                                      <p:to>
                                        <p:strVal val="hidden"/>
                                      </p:to>
                                    </p:set>
                                  </p:childTnLst>
                                </p:cTn>
                              </p:par>
                              <p:par>
                                <p:cTn id="12" presetID="1" presetClass="entr" presetSubtype="0" fill="hold" nodeType="withEffect">
                                  <p:stCondLst>
                                    <p:cond delay="20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xit" presetSubtype="0" fill="hold" grpId="1" nodeType="withEffect">
                                  <p:stCondLst>
                                    <p:cond delay="200"/>
                                  </p:stCondLst>
                                  <p:childTnLst>
                                    <p:set>
                                      <p:cBhvr>
                                        <p:cTn id="17" dur="1" fill="hold">
                                          <p:stCondLst>
                                            <p:cond delay="0"/>
                                          </p:stCondLst>
                                        </p:cTn>
                                        <p:tgtEl>
                                          <p:spTgt spid="8"/>
                                        </p:tgtEl>
                                        <p:attrNameLst>
                                          <p:attrName>style.visibility</p:attrName>
                                        </p:attrNameLst>
                                      </p:cBhvr>
                                      <p:to>
                                        <p:strVal val="hidden"/>
                                      </p:to>
                                    </p:set>
                                  </p:childTnLst>
                                </p:cTn>
                              </p:par>
                              <p:par>
                                <p:cTn id="18" presetID="1" presetClass="entr" presetSubtype="0" fill="hold" grpId="2" nodeType="withEffect">
                                  <p:stCondLst>
                                    <p:cond delay="400"/>
                                  </p:stCondLst>
                                  <p:childTnLst>
                                    <p:set>
                                      <p:cBhvr>
                                        <p:cTn id="19" dur="1" fill="hold">
                                          <p:stCondLst>
                                            <p:cond delay="0"/>
                                          </p:stCondLst>
                                        </p:cTn>
                                        <p:tgtEl>
                                          <p:spTgt spid="8"/>
                                        </p:tgtEl>
                                        <p:attrNameLst>
                                          <p:attrName>style.visibility</p:attrName>
                                        </p:attrNameLst>
                                      </p:cBhvr>
                                      <p:to>
                                        <p:strVal val="visible"/>
                                      </p:to>
                                    </p:set>
                                  </p:childTnLst>
                                </p:cTn>
                              </p:par>
                              <p:par>
                                <p:cTn id="20" presetID="35" presetClass="path" presetSubtype="0" decel="50000" fill="hold" grpId="3" nodeType="withEffect">
                                  <p:stCondLst>
                                    <p:cond delay="0"/>
                                  </p:stCondLst>
                                  <p:childTnLst>
                                    <p:animMotion origin="layout" path="M 3.75E-6 -7.40741E-7 L -0.1836 -7.40741E-7 " pathEditMode="relative" rAng="0" ptsTypes="AA">
                                      <p:cBhvr>
                                        <p:cTn id="21" dur="4000" fill="hold"/>
                                        <p:tgtEl>
                                          <p:spTgt spid="8"/>
                                        </p:tgtEl>
                                        <p:attrNameLst>
                                          <p:attrName>ppt_x</p:attrName>
                                          <p:attrName>ppt_y</p:attrName>
                                        </p:attrNameLst>
                                      </p:cBhvr>
                                      <p:rCtr x="-9180" y="0"/>
                                    </p:animMotion>
                                  </p:childTnLst>
                                </p:cTn>
                              </p:par>
                              <p:par>
                                <p:cTn id="22" presetID="1"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childTnLst>
                                </p:cTn>
                              </p:par>
                              <p:par>
                                <p:cTn id="24" presetID="1" presetClass="exit" presetSubtype="0" fill="hold" nodeType="withEffect">
                                  <p:stCondLst>
                                    <p:cond delay="200"/>
                                  </p:stCondLst>
                                  <p:childTnLst>
                                    <p:set>
                                      <p:cBhvr>
                                        <p:cTn id="25" dur="1" fill="hold">
                                          <p:stCondLst>
                                            <p:cond delay="0"/>
                                          </p:stCondLst>
                                        </p:cTn>
                                        <p:tgtEl>
                                          <p:spTgt spid="7"/>
                                        </p:tgtEl>
                                        <p:attrNameLst>
                                          <p:attrName>style.visibility</p:attrName>
                                        </p:attrNameLst>
                                      </p:cBhvr>
                                      <p:to>
                                        <p:strVal val="hidden"/>
                                      </p:to>
                                    </p:set>
                                  </p:childTnLst>
                                </p:cTn>
                              </p:par>
                              <p:par>
                                <p:cTn id="26" presetID="1" presetClass="entr" presetSubtype="0" fill="hold" nodeType="withEffect">
                                  <p:stCondLst>
                                    <p:cond delay="400"/>
                                  </p:stCondLst>
                                  <p:childTnLst>
                                    <p:set>
                                      <p:cBhvr>
                                        <p:cTn id="27" dur="1" fill="hold">
                                          <p:stCondLst>
                                            <p:cond delay="0"/>
                                          </p:stCondLst>
                                        </p:cTn>
                                        <p:tgtEl>
                                          <p:spTgt spid="7"/>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9"/>
                                        </p:tgtEl>
                                        <p:attrNameLst>
                                          <p:attrName>style.visibility</p:attrName>
                                        </p:attrNameLst>
                                      </p:cBhvr>
                                      <p:to>
                                        <p:strVal val="visible"/>
                                      </p:to>
                                    </p:set>
                                  </p:childTnLst>
                                </p:cTn>
                              </p:par>
                              <p:par>
                                <p:cTn id="30" presetID="1" presetClass="exit" presetSubtype="0" fill="hold" grpId="2" nodeType="withEffect">
                                  <p:stCondLst>
                                    <p:cond delay="200"/>
                                  </p:stCondLst>
                                  <p:childTnLst>
                                    <p:set>
                                      <p:cBhvr>
                                        <p:cTn id="31" dur="1" fill="hold">
                                          <p:stCondLst>
                                            <p:cond delay="0"/>
                                          </p:stCondLst>
                                        </p:cTn>
                                        <p:tgtEl>
                                          <p:spTgt spid="9"/>
                                        </p:tgtEl>
                                        <p:attrNameLst>
                                          <p:attrName>style.visibility</p:attrName>
                                        </p:attrNameLst>
                                      </p:cBhvr>
                                      <p:to>
                                        <p:strVal val="hidden"/>
                                      </p:to>
                                    </p:set>
                                  </p:childTnLst>
                                </p:cTn>
                              </p:par>
                              <p:par>
                                <p:cTn id="32" presetID="1" presetClass="entr" presetSubtype="0" fill="hold" grpId="3" nodeType="withEffect">
                                  <p:stCondLst>
                                    <p:cond delay="400"/>
                                  </p:stCondLst>
                                  <p:childTnLst>
                                    <p:set>
                                      <p:cBhvr>
                                        <p:cTn id="33" dur="1" fill="hold">
                                          <p:stCondLst>
                                            <p:cond delay="0"/>
                                          </p:stCondLst>
                                        </p:cTn>
                                        <p:tgtEl>
                                          <p:spTgt spid="9"/>
                                        </p:tgtEl>
                                        <p:attrNameLst>
                                          <p:attrName>style.visibility</p:attrName>
                                        </p:attrNameLst>
                                      </p:cBhvr>
                                      <p:to>
                                        <p:strVal val="visible"/>
                                      </p:to>
                                    </p:set>
                                  </p:childTnLst>
                                </p:cTn>
                              </p:par>
                              <p:par>
                                <p:cTn id="34" presetID="63" presetClass="path" presetSubtype="0" decel="50000" fill="hold" grpId="0" nodeType="withEffect">
                                  <p:stCondLst>
                                    <p:cond delay="0"/>
                                  </p:stCondLst>
                                  <p:childTnLst>
                                    <p:animMotion origin="layout" path="M 3.33333E-6 -1.48148E-6 L 0.15911 -1.48148E-6 " pathEditMode="relative" rAng="0" ptsTypes="AA">
                                      <p:cBhvr>
                                        <p:cTn id="35" dur="5000" fill="hold"/>
                                        <p:tgtEl>
                                          <p:spTgt spid="9"/>
                                        </p:tgtEl>
                                        <p:attrNameLst>
                                          <p:attrName>ppt_x</p:attrName>
                                          <p:attrName>ppt_y</p:attrName>
                                        </p:attrNameLst>
                                      </p:cBhvr>
                                      <p:rCtr x="7956" y="0"/>
                                    </p:animMotion>
                                  </p:childTnLst>
                                </p:cTn>
                              </p:par>
                              <p:par>
                                <p:cTn id="36" presetID="1" presetClass="entr" presetSubtype="0" fill="hold" grpId="0" nodeType="withEffect">
                                  <p:stCondLst>
                                    <p:cond delay="500"/>
                                  </p:stCondLst>
                                  <p:childTnLst>
                                    <p:set>
                                      <p:cBhvr>
                                        <p:cTn id="37" dur="1" fill="hold">
                                          <p:stCondLst>
                                            <p:cond delay="0"/>
                                          </p:stCondLst>
                                        </p:cTn>
                                        <p:tgtEl>
                                          <p:spTgt spid="11"/>
                                        </p:tgtEl>
                                        <p:attrNameLst>
                                          <p:attrName>style.visibility</p:attrName>
                                        </p:attrNameLst>
                                      </p:cBhvr>
                                      <p:to>
                                        <p:strVal val="visible"/>
                                      </p:to>
                                    </p:set>
                                  </p:childTnLst>
                                </p:cTn>
                              </p:par>
                              <p:par>
                                <p:cTn id="38" presetID="1" presetClass="exit" presetSubtype="0" fill="hold" grpId="1" nodeType="withEffect">
                                  <p:stCondLst>
                                    <p:cond delay="700"/>
                                  </p:stCondLst>
                                  <p:childTnLst>
                                    <p:set>
                                      <p:cBhvr>
                                        <p:cTn id="39" dur="1" fill="hold">
                                          <p:stCondLst>
                                            <p:cond delay="0"/>
                                          </p:stCondLst>
                                        </p:cTn>
                                        <p:tgtEl>
                                          <p:spTgt spid="11"/>
                                        </p:tgtEl>
                                        <p:attrNameLst>
                                          <p:attrName>style.visibility</p:attrName>
                                        </p:attrNameLst>
                                      </p:cBhvr>
                                      <p:to>
                                        <p:strVal val="hidden"/>
                                      </p:to>
                                    </p:set>
                                  </p:childTnLst>
                                </p:cTn>
                              </p:par>
                              <p:par>
                                <p:cTn id="40" presetID="1" presetClass="entr" presetSubtype="0" fill="hold" grpId="2" nodeType="withEffect">
                                  <p:stCondLst>
                                    <p:cond delay="900"/>
                                  </p:stCondLst>
                                  <p:childTnLst>
                                    <p:set>
                                      <p:cBhvr>
                                        <p:cTn id="41" dur="1" fill="hold">
                                          <p:stCondLst>
                                            <p:cond delay="0"/>
                                          </p:stCondLst>
                                        </p:cTn>
                                        <p:tgtEl>
                                          <p:spTgt spid="11"/>
                                        </p:tgtEl>
                                        <p:attrNameLst>
                                          <p:attrName>style.visibility</p:attrName>
                                        </p:attrNameLst>
                                      </p:cBhvr>
                                      <p:to>
                                        <p:strVal val="visible"/>
                                      </p:to>
                                    </p:set>
                                  </p:childTnLst>
                                </p:cTn>
                              </p:par>
                              <p:par>
                                <p:cTn id="42" presetID="35" presetClass="path" presetSubtype="0" decel="50000" fill="hold" grpId="3" nodeType="withEffect">
                                  <p:stCondLst>
                                    <p:cond delay="500"/>
                                  </p:stCondLst>
                                  <p:childTnLst>
                                    <p:animMotion origin="layout" path="M 2.08333E-7 -7.40741E-7 L -0.12057 -7.40741E-7 " pathEditMode="relative" rAng="0" ptsTypes="AA">
                                      <p:cBhvr>
                                        <p:cTn id="43" dur="4500" fill="hold"/>
                                        <p:tgtEl>
                                          <p:spTgt spid="11"/>
                                        </p:tgtEl>
                                        <p:attrNameLst>
                                          <p:attrName>ppt_x</p:attrName>
                                          <p:attrName>ppt_y</p:attrName>
                                        </p:attrNameLst>
                                      </p:cBhvr>
                                      <p:rCtr x="-6029" y="0"/>
                                    </p:animMotion>
                                  </p:childTnLst>
                                </p:cTn>
                              </p:par>
                              <p:par>
                                <p:cTn id="44" presetID="1" presetClass="entr" presetSubtype="0" fill="hold" grpId="0" nodeType="withEffect">
                                  <p:stCondLst>
                                    <p:cond delay="1000"/>
                                  </p:stCondLst>
                                  <p:childTnLst>
                                    <p:set>
                                      <p:cBhvr>
                                        <p:cTn id="45" dur="1" fill="hold">
                                          <p:stCondLst>
                                            <p:cond delay="0"/>
                                          </p:stCondLst>
                                        </p:cTn>
                                        <p:tgtEl>
                                          <p:spTgt spid="10"/>
                                        </p:tgtEl>
                                        <p:attrNameLst>
                                          <p:attrName>style.visibility</p:attrName>
                                        </p:attrNameLst>
                                      </p:cBhvr>
                                      <p:to>
                                        <p:strVal val="visible"/>
                                      </p:to>
                                    </p:set>
                                  </p:childTnLst>
                                </p:cTn>
                              </p:par>
                              <p:par>
                                <p:cTn id="46" presetID="1" presetClass="exit" presetSubtype="0" fill="hold" grpId="1" nodeType="withEffect">
                                  <p:stCondLst>
                                    <p:cond delay="1250"/>
                                  </p:stCondLst>
                                  <p:childTnLst>
                                    <p:set>
                                      <p:cBhvr>
                                        <p:cTn id="47" dur="1" fill="hold">
                                          <p:stCondLst>
                                            <p:cond delay="0"/>
                                          </p:stCondLst>
                                        </p:cTn>
                                        <p:tgtEl>
                                          <p:spTgt spid="10"/>
                                        </p:tgtEl>
                                        <p:attrNameLst>
                                          <p:attrName>style.visibility</p:attrName>
                                        </p:attrNameLst>
                                      </p:cBhvr>
                                      <p:to>
                                        <p:strVal val="hidden"/>
                                      </p:to>
                                    </p:set>
                                  </p:childTnLst>
                                </p:cTn>
                              </p:par>
                              <p:par>
                                <p:cTn id="48" presetID="1" presetClass="entr" presetSubtype="0" fill="hold" grpId="2" nodeType="withEffect">
                                  <p:stCondLst>
                                    <p:cond delay="1500"/>
                                  </p:stCondLst>
                                  <p:childTnLst>
                                    <p:set>
                                      <p:cBhvr>
                                        <p:cTn id="49" dur="1" fill="hold">
                                          <p:stCondLst>
                                            <p:cond delay="0"/>
                                          </p:stCondLst>
                                        </p:cTn>
                                        <p:tgtEl>
                                          <p:spTgt spid="10"/>
                                        </p:tgtEl>
                                        <p:attrNameLst>
                                          <p:attrName>style.visibility</p:attrName>
                                        </p:attrNameLst>
                                      </p:cBhvr>
                                      <p:to>
                                        <p:strVal val="visible"/>
                                      </p:to>
                                    </p:set>
                                  </p:childTnLst>
                                </p:cTn>
                              </p:par>
                              <p:par>
                                <p:cTn id="50" presetID="35" presetClass="path" presetSubtype="0" decel="50000" fill="hold" grpId="3" nodeType="withEffect">
                                  <p:stCondLst>
                                    <p:cond delay="1000"/>
                                  </p:stCondLst>
                                  <p:childTnLst>
                                    <p:animMotion origin="layout" path="M 8.33333E-7 -7.40741E-7 L -0.12057 -7.40741E-7 " pathEditMode="relative" rAng="0" ptsTypes="AA">
                                      <p:cBhvr>
                                        <p:cTn id="51" dur="4000" fill="hold"/>
                                        <p:tgtEl>
                                          <p:spTgt spid="10"/>
                                        </p:tgtEl>
                                        <p:attrNameLst>
                                          <p:attrName>ppt_x</p:attrName>
                                          <p:attrName>ppt_y</p:attrName>
                                        </p:attrNameLst>
                                      </p:cBhvr>
                                      <p:rCtr x="-6029" y="0"/>
                                    </p:animMotion>
                                  </p:childTnLst>
                                </p:cTn>
                              </p:par>
                              <p:par>
                                <p:cTn id="52" presetID="1"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childTnLst>
                                </p:cTn>
                              </p:par>
                              <p:par>
                                <p:cTn id="54" presetID="1" presetClass="entr" presetSubtype="0" fill="hold" grpId="0" nodeType="withEffect">
                                  <p:stCondLst>
                                    <p:cond delay="50"/>
                                  </p:stCondLst>
                                  <p:childTnLst>
                                    <p:set>
                                      <p:cBhvr>
                                        <p:cTn id="55" dur="1" fill="hold">
                                          <p:stCondLst>
                                            <p:cond delay="0"/>
                                          </p:stCondLst>
                                        </p:cTn>
                                        <p:tgtEl>
                                          <p:spTgt spid="13"/>
                                        </p:tgtEl>
                                        <p:attrNameLst>
                                          <p:attrName>style.visibility</p:attrName>
                                        </p:attrNameLst>
                                      </p:cBhvr>
                                      <p:to>
                                        <p:strVal val="visible"/>
                                      </p:to>
                                    </p:set>
                                  </p:childTnLst>
                                </p:cTn>
                              </p:par>
                              <p:par>
                                <p:cTn id="56" presetID="1" presetClass="entr" presetSubtype="0" fill="hold" grpId="0" nodeType="withEffect">
                                  <p:stCondLst>
                                    <p:cond delay="100"/>
                                  </p:stCondLst>
                                  <p:childTnLst>
                                    <p:set>
                                      <p:cBhvr>
                                        <p:cTn id="57" dur="1" fill="hold">
                                          <p:stCondLst>
                                            <p:cond delay="0"/>
                                          </p:stCondLst>
                                        </p:cTn>
                                        <p:tgtEl>
                                          <p:spTgt spid="14"/>
                                        </p:tgtEl>
                                        <p:attrNameLst>
                                          <p:attrName>style.visibility</p:attrName>
                                        </p:attrNameLst>
                                      </p:cBhvr>
                                      <p:to>
                                        <p:strVal val="visible"/>
                                      </p:to>
                                    </p:set>
                                  </p:childTnLst>
                                </p:cTn>
                              </p:par>
                              <p:par>
                                <p:cTn id="58" presetID="1" presetClass="entr" presetSubtype="0" fill="hold" grpId="0" nodeType="withEffect">
                                  <p:stCondLst>
                                    <p:cond delay="150"/>
                                  </p:stCondLst>
                                  <p:childTnLst>
                                    <p:set>
                                      <p:cBhvr>
                                        <p:cTn id="59" dur="1" fill="hold">
                                          <p:stCondLst>
                                            <p:cond delay="0"/>
                                          </p:stCondLst>
                                        </p:cTn>
                                        <p:tgtEl>
                                          <p:spTgt spid="15"/>
                                        </p:tgtEl>
                                        <p:attrNameLst>
                                          <p:attrName>style.visibility</p:attrName>
                                        </p:attrNameLst>
                                      </p:cBhvr>
                                      <p:to>
                                        <p:strVal val="visible"/>
                                      </p:to>
                                    </p:set>
                                  </p:childTnLst>
                                </p:cTn>
                              </p:par>
                              <p:par>
                                <p:cTn id="60" presetID="1" presetClass="entr" presetSubtype="0" fill="hold" grpId="0" nodeType="withEffect">
                                  <p:stCondLst>
                                    <p:cond delay="200"/>
                                  </p:stCondLst>
                                  <p:childTnLst>
                                    <p:set>
                                      <p:cBhvr>
                                        <p:cTn id="61" dur="1" fill="hold">
                                          <p:stCondLst>
                                            <p:cond delay="0"/>
                                          </p:stCondLst>
                                        </p:cTn>
                                        <p:tgtEl>
                                          <p:spTgt spid="16"/>
                                        </p:tgtEl>
                                        <p:attrNameLst>
                                          <p:attrName>style.visibility</p:attrName>
                                        </p:attrNameLst>
                                      </p:cBhvr>
                                      <p:to>
                                        <p:strVal val="visible"/>
                                      </p:to>
                                    </p:set>
                                  </p:childTnLst>
                                </p:cTn>
                              </p:par>
                              <p:par>
                                <p:cTn id="62" presetID="1" presetClass="entr" presetSubtype="0" fill="hold" grpId="0" nodeType="withEffect">
                                  <p:stCondLst>
                                    <p:cond delay="250"/>
                                  </p:stCondLst>
                                  <p:childTnLst>
                                    <p:set>
                                      <p:cBhvr>
                                        <p:cTn id="63" dur="1" fill="hold">
                                          <p:stCondLst>
                                            <p:cond delay="0"/>
                                          </p:stCondLst>
                                        </p:cTn>
                                        <p:tgtEl>
                                          <p:spTgt spid="17"/>
                                        </p:tgtEl>
                                        <p:attrNameLst>
                                          <p:attrName>style.visibility</p:attrName>
                                        </p:attrNameLst>
                                      </p:cBhvr>
                                      <p:to>
                                        <p:strVal val="visible"/>
                                      </p:to>
                                    </p:set>
                                  </p:childTnLst>
                                </p:cTn>
                              </p:par>
                              <p:par>
                                <p:cTn id="64" presetID="1" presetClass="entr" presetSubtype="0" fill="hold" grpId="0" nodeType="withEffect">
                                  <p:stCondLst>
                                    <p:cond delay="300"/>
                                  </p:stCondLst>
                                  <p:childTnLst>
                                    <p:set>
                                      <p:cBhvr>
                                        <p:cTn id="65" dur="1" fill="hold">
                                          <p:stCondLst>
                                            <p:cond delay="0"/>
                                          </p:stCondLst>
                                        </p:cTn>
                                        <p:tgtEl>
                                          <p:spTgt spid="18"/>
                                        </p:tgtEl>
                                        <p:attrNameLst>
                                          <p:attrName>style.visibility</p:attrName>
                                        </p:attrNameLst>
                                      </p:cBhvr>
                                      <p:to>
                                        <p:strVal val="visible"/>
                                      </p:to>
                                    </p:set>
                                  </p:childTnLst>
                                </p:cTn>
                              </p:par>
                              <p:par>
                                <p:cTn id="66" presetID="1" presetClass="entr" presetSubtype="0" fill="hold" grpId="0" nodeType="withEffect">
                                  <p:stCondLst>
                                    <p:cond delay="350"/>
                                  </p:stCondLst>
                                  <p:childTnLst>
                                    <p:set>
                                      <p:cBhvr>
                                        <p:cTn id="67" dur="1" fill="hold">
                                          <p:stCondLst>
                                            <p:cond delay="0"/>
                                          </p:stCondLst>
                                        </p:cTn>
                                        <p:tgtEl>
                                          <p:spTgt spid="19"/>
                                        </p:tgtEl>
                                        <p:attrNameLst>
                                          <p:attrName>style.visibility</p:attrName>
                                        </p:attrNameLst>
                                      </p:cBhvr>
                                      <p:to>
                                        <p:strVal val="visible"/>
                                      </p:to>
                                    </p:set>
                                  </p:childTnLst>
                                </p:cTn>
                              </p:par>
                              <p:par>
                                <p:cTn id="68" presetID="1" presetClass="entr" presetSubtype="0" fill="hold" grpId="0" nodeType="withEffect">
                                  <p:stCondLst>
                                    <p:cond delay="400"/>
                                  </p:stCondLst>
                                  <p:childTnLst>
                                    <p:set>
                                      <p:cBhvr>
                                        <p:cTn id="69" dur="1" fill="hold">
                                          <p:stCondLst>
                                            <p:cond delay="0"/>
                                          </p:stCondLst>
                                        </p:cTn>
                                        <p:tgtEl>
                                          <p:spTgt spid="20"/>
                                        </p:tgtEl>
                                        <p:attrNameLst>
                                          <p:attrName>style.visibility</p:attrName>
                                        </p:attrNameLst>
                                      </p:cBhvr>
                                      <p:to>
                                        <p:strVal val="visible"/>
                                      </p:to>
                                    </p:set>
                                  </p:childTnLst>
                                </p:cTn>
                              </p:par>
                              <p:par>
                                <p:cTn id="70" presetID="1" presetClass="entr" presetSubtype="0" fill="hold" grpId="0" nodeType="withEffect">
                                  <p:stCondLst>
                                    <p:cond delay="450"/>
                                  </p:stCondLst>
                                  <p:childTnLst>
                                    <p:set>
                                      <p:cBhvr>
                                        <p:cTn id="71" dur="1" fill="hold">
                                          <p:stCondLst>
                                            <p:cond delay="0"/>
                                          </p:stCondLst>
                                        </p:cTn>
                                        <p:tgtEl>
                                          <p:spTgt spid="21"/>
                                        </p:tgtEl>
                                        <p:attrNameLst>
                                          <p:attrName>style.visibility</p:attrName>
                                        </p:attrNameLst>
                                      </p:cBhvr>
                                      <p:to>
                                        <p:strVal val="visible"/>
                                      </p:to>
                                    </p:set>
                                  </p:childTnLst>
                                </p:cTn>
                              </p:par>
                              <p:par>
                                <p:cTn id="72" presetID="1" presetClass="entr" presetSubtype="0" fill="hold" grpId="0" nodeType="withEffect">
                                  <p:stCondLst>
                                    <p:cond delay="500"/>
                                  </p:stCondLst>
                                  <p:childTnLst>
                                    <p:set>
                                      <p:cBhvr>
                                        <p:cTn id="73" dur="1" fill="hold">
                                          <p:stCondLst>
                                            <p:cond delay="0"/>
                                          </p:stCondLst>
                                        </p:cTn>
                                        <p:tgtEl>
                                          <p:spTgt spid="22"/>
                                        </p:tgtEl>
                                        <p:attrNameLst>
                                          <p:attrName>style.visibility</p:attrName>
                                        </p:attrNameLst>
                                      </p:cBhvr>
                                      <p:to>
                                        <p:strVal val="visible"/>
                                      </p:to>
                                    </p:set>
                                  </p:childTnLst>
                                </p:cTn>
                              </p:par>
                              <p:par>
                                <p:cTn id="74" presetID="1" presetClass="entr" presetSubtype="0" fill="hold" grpId="0" nodeType="withEffect">
                                  <p:stCondLst>
                                    <p:cond delay="550"/>
                                  </p:stCondLst>
                                  <p:childTnLst>
                                    <p:set>
                                      <p:cBhvr>
                                        <p:cTn id="75" dur="1" fill="hold">
                                          <p:stCondLst>
                                            <p:cond delay="0"/>
                                          </p:stCondLst>
                                        </p:cTn>
                                        <p:tgtEl>
                                          <p:spTgt spid="23"/>
                                        </p:tgtEl>
                                        <p:attrNameLst>
                                          <p:attrName>style.visibility</p:attrName>
                                        </p:attrNameLst>
                                      </p:cBhvr>
                                      <p:to>
                                        <p:strVal val="visible"/>
                                      </p:to>
                                    </p:set>
                                  </p:childTnLst>
                                </p:cTn>
                              </p:par>
                              <p:par>
                                <p:cTn id="76" presetID="1" presetClass="entr" presetSubtype="0" fill="hold" grpId="0" nodeType="withEffect">
                                  <p:stCondLst>
                                    <p:cond delay="600"/>
                                  </p:stCondLst>
                                  <p:childTnLst>
                                    <p:set>
                                      <p:cBhvr>
                                        <p:cTn id="77" dur="1" fill="hold">
                                          <p:stCondLst>
                                            <p:cond delay="0"/>
                                          </p:stCondLst>
                                        </p:cTn>
                                        <p:tgtEl>
                                          <p:spTgt spid="24"/>
                                        </p:tgtEl>
                                        <p:attrNameLst>
                                          <p:attrName>style.visibility</p:attrName>
                                        </p:attrNameLst>
                                      </p:cBhvr>
                                      <p:to>
                                        <p:strVal val="visible"/>
                                      </p:to>
                                    </p:set>
                                  </p:childTnLst>
                                </p:cTn>
                              </p:par>
                              <p:par>
                                <p:cTn id="78" presetID="1" presetClass="entr" presetSubtype="0" fill="hold" grpId="0" nodeType="withEffect">
                                  <p:stCondLst>
                                    <p:cond delay="650"/>
                                  </p:stCondLst>
                                  <p:childTnLst>
                                    <p:set>
                                      <p:cBhvr>
                                        <p:cTn id="79" dur="1" fill="hold">
                                          <p:stCondLst>
                                            <p:cond delay="0"/>
                                          </p:stCondLst>
                                        </p:cTn>
                                        <p:tgtEl>
                                          <p:spTgt spid="25"/>
                                        </p:tgtEl>
                                        <p:attrNameLst>
                                          <p:attrName>style.visibility</p:attrName>
                                        </p:attrNameLst>
                                      </p:cBhvr>
                                      <p:to>
                                        <p:strVal val="visible"/>
                                      </p:to>
                                    </p:set>
                                  </p:childTnLst>
                                </p:cTn>
                              </p:par>
                              <p:par>
                                <p:cTn id="80" presetID="1" presetClass="entr" presetSubtype="0" fill="hold" grpId="0" nodeType="withEffect">
                                  <p:stCondLst>
                                    <p:cond delay="700"/>
                                  </p:stCondLst>
                                  <p:childTnLst>
                                    <p:set>
                                      <p:cBhvr>
                                        <p:cTn id="81" dur="1" fill="hold">
                                          <p:stCondLst>
                                            <p:cond delay="0"/>
                                          </p:stCondLst>
                                        </p:cTn>
                                        <p:tgtEl>
                                          <p:spTgt spid="26"/>
                                        </p:tgtEl>
                                        <p:attrNameLst>
                                          <p:attrName>style.visibility</p:attrName>
                                        </p:attrNameLst>
                                      </p:cBhvr>
                                      <p:to>
                                        <p:strVal val="visible"/>
                                      </p:to>
                                    </p:set>
                                  </p:childTnLst>
                                </p:cTn>
                              </p:par>
                              <p:par>
                                <p:cTn id="82" presetID="1" presetClass="entr" presetSubtype="0" fill="hold" grpId="0" nodeType="withEffect">
                                  <p:stCondLst>
                                    <p:cond delay="750"/>
                                  </p:stCondLst>
                                  <p:childTnLst>
                                    <p:set>
                                      <p:cBhvr>
                                        <p:cTn id="83" dur="1" fill="hold">
                                          <p:stCondLst>
                                            <p:cond delay="0"/>
                                          </p:stCondLst>
                                        </p:cTn>
                                        <p:tgtEl>
                                          <p:spTgt spid="27"/>
                                        </p:tgtEl>
                                        <p:attrNameLst>
                                          <p:attrName>style.visibility</p:attrName>
                                        </p:attrNameLst>
                                      </p:cBhvr>
                                      <p:to>
                                        <p:strVal val="visible"/>
                                      </p:to>
                                    </p:set>
                                  </p:childTnLst>
                                </p:cTn>
                              </p:par>
                              <p:par>
                                <p:cTn id="84" presetID="1" presetClass="entr" presetSubtype="0" fill="hold" grpId="0" nodeType="withEffect">
                                  <p:stCondLst>
                                    <p:cond delay="800"/>
                                  </p:stCondLst>
                                  <p:childTnLst>
                                    <p:set>
                                      <p:cBhvr>
                                        <p:cTn id="85" dur="1" fill="hold">
                                          <p:stCondLst>
                                            <p:cond delay="0"/>
                                          </p:stCondLst>
                                        </p:cTn>
                                        <p:tgtEl>
                                          <p:spTgt spid="28"/>
                                        </p:tgtEl>
                                        <p:attrNameLst>
                                          <p:attrName>style.visibility</p:attrName>
                                        </p:attrNameLst>
                                      </p:cBhvr>
                                      <p:to>
                                        <p:strVal val="visible"/>
                                      </p:to>
                                    </p:set>
                                  </p:childTnLst>
                                </p:cTn>
                              </p:par>
                              <p:par>
                                <p:cTn id="86" presetID="1" presetClass="entr" presetSubtype="0" fill="hold" grpId="0" nodeType="withEffect">
                                  <p:stCondLst>
                                    <p:cond delay="850"/>
                                  </p:stCondLst>
                                  <p:childTnLst>
                                    <p:set>
                                      <p:cBhvr>
                                        <p:cTn id="87" dur="1" fill="hold">
                                          <p:stCondLst>
                                            <p:cond delay="0"/>
                                          </p:stCondLst>
                                        </p:cTn>
                                        <p:tgtEl>
                                          <p:spTgt spid="29"/>
                                        </p:tgtEl>
                                        <p:attrNameLst>
                                          <p:attrName>style.visibility</p:attrName>
                                        </p:attrNameLst>
                                      </p:cBhvr>
                                      <p:to>
                                        <p:strVal val="visible"/>
                                      </p:to>
                                    </p:set>
                                  </p:childTnLst>
                                </p:cTn>
                              </p:par>
                              <p:par>
                                <p:cTn id="88" presetID="1" presetClass="entr" presetSubtype="0" fill="hold" grpId="0" nodeType="withEffect">
                                  <p:stCondLst>
                                    <p:cond delay="900"/>
                                  </p:stCondLst>
                                  <p:childTnLst>
                                    <p:set>
                                      <p:cBhvr>
                                        <p:cTn id="89" dur="1" fill="hold">
                                          <p:stCondLst>
                                            <p:cond delay="0"/>
                                          </p:stCondLst>
                                        </p:cTn>
                                        <p:tgtEl>
                                          <p:spTgt spid="30"/>
                                        </p:tgtEl>
                                        <p:attrNameLst>
                                          <p:attrName>style.visibility</p:attrName>
                                        </p:attrNameLst>
                                      </p:cBhvr>
                                      <p:to>
                                        <p:strVal val="visible"/>
                                      </p:to>
                                    </p:set>
                                  </p:childTnLst>
                                </p:cTn>
                              </p:par>
                              <p:par>
                                <p:cTn id="90" presetID="1" presetClass="entr" presetSubtype="0" fill="hold" grpId="0" nodeType="withEffect">
                                  <p:stCondLst>
                                    <p:cond delay="950"/>
                                  </p:stCondLst>
                                  <p:childTnLst>
                                    <p:set>
                                      <p:cBhvr>
                                        <p:cTn id="91" dur="1" fill="hold">
                                          <p:stCondLst>
                                            <p:cond delay="0"/>
                                          </p:stCondLst>
                                        </p:cTn>
                                        <p:tgtEl>
                                          <p:spTgt spid="31"/>
                                        </p:tgtEl>
                                        <p:attrNameLst>
                                          <p:attrName>style.visibility</p:attrName>
                                        </p:attrNameLst>
                                      </p:cBhvr>
                                      <p:to>
                                        <p:strVal val="visible"/>
                                      </p:to>
                                    </p:set>
                                  </p:childTnLst>
                                </p:cTn>
                              </p:par>
                              <p:par>
                                <p:cTn id="92" presetID="1" presetClass="entr" presetSubtype="0" fill="hold" grpId="0" nodeType="withEffect">
                                  <p:stCondLst>
                                    <p:cond delay="1000"/>
                                  </p:stCondLst>
                                  <p:childTnLst>
                                    <p:set>
                                      <p:cBhvr>
                                        <p:cTn id="93" dur="1" fill="hold">
                                          <p:stCondLst>
                                            <p:cond delay="0"/>
                                          </p:stCondLst>
                                        </p:cTn>
                                        <p:tgtEl>
                                          <p:spTgt spid="32"/>
                                        </p:tgtEl>
                                        <p:attrNameLst>
                                          <p:attrName>style.visibility</p:attrName>
                                        </p:attrNameLst>
                                      </p:cBhvr>
                                      <p:to>
                                        <p:strVal val="visible"/>
                                      </p:to>
                                    </p:set>
                                  </p:childTnLst>
                                </p:cTn>
                              </p:par>
                              <p:par>
                                <p:cTn id="94" presetID="1" presetClass="entr" presetSubtype="0" fill="hold" grpId="0" nodeType="withEffect">
                                  <p:stCondLst>
                                    <p:cond delay="1050"/>
                                  </p:stCondLst>
                                  <p:childTnLst>
                                    <p:set>
                                      <p:cBhvr>
                                        <p:cTn id="95" dur="1" fill="hold">
                                          <p:stCondLst>
                                            <p:cond delay="0"/>
                                          </p:stCondLst>
                                        </p:cTn>
                                        <p:tgtEl>
                                          <p:spTgt spid="33"/>
                                        </p:tgtEl>
                                        <p:attrNameLst>
                                          <p:attrName>style.visibility</p:attrName>
                                        </p:attrNameLst>
                                      </p:cBhvr>
                                      <p:to>
                                        <p:strVal val="visible"/>
                                      </p:to>
                                    </p:set>
                                  </p:childTnLst>
                                </p:cTn>
                              </p:par>
                              <p:par>
                                <p:cTn id="96" presetID="1" presetClass="entr" presetSubtype="0" fill="hold" grpId="0" nodeType="withEffect">
                                  <p:stCondLst>
                                    <p:cond delay="1100"/>
                                  </p:stCondLst>
                                  <p:childTnLst>
                                    <p:set>
                                      <p:cBhvr>
                                        <p:cTn id="97" dur="1" fill="hold">
                                          <p:stCondLst>
                                            <p:cond delay="0"/>
                                          </p:stCondLst>
                                        </p:cTn>
                                        <p:tgtEl>
                                          <p:spTgt spid="34"/>
                                        </p:tgtEl>
                                        <p:attrNameLst>
                                          <p:attrName>style.visibility</p:attrName>
                                        </p:attrNameLst>
                                      </p:cBhvr>
                                      <p:to>
                                        <p:strVal val="visible"/>
                                      </p:to>
                                    </p:set>
                                  </p:childTnLst>
                                </p:cTn>
                              </p:par>
                              <p:par>
                                <p:cTn id="98" presetID="1" presetClass="entr" presetSubtype="0" fill="hold" grpId="0" nodeType="withEffect">
                                  <p:stCondLst>
                                    <p:cond delay="1050"/>
                                  </p:stCondLst>
                                  <p:childTnLst>
                                    <p:set>
                                      <p:cBhvr>
                                        <p:cTn id="99" dur="1" fill="hold">
                                          <p:stCondLst>
                                            <p:cond delay="0"/>
                                          </p:stCondLst>
                                        </p:cTn>
                                        <p:tgtEl>
                                          <p:spTgt spid="35"/>
                                        </p:tgtEl>
                                        <p:attrNameLst>
                                          <p:attrName>style.visibility</p:attrName>
                                        </p:attrNameLst>
                                      </p:cBhvr>
                                      <p:to>
                                        <p:strVal val="visible"/>
                                      </p:to>
                                    </p:set>
                                  </p:childTnLst>
                                </p:cTn>
                              </p:par>
                              <p:par>
                                <p:cTn id="100" presetID="1" presetClass="entr" presetSubtype="0" fill="hold" grpId="0" nodeType="withEffect">
                                  <p:stCondLst>
                                    <p:cond delay="1100"/>
                                  </p:stCondLst>
                                  <p:childTnLst>
                                    <p:set>
                                      <p:cBhvr>
                                        <p:cTn id="101" dur="1" fill="hold">
                                          <p:stCondLst>
                                            <p:cond delay="0"/>
                                          </p:stCondLst>
                                        </p:cTn>
                                        <p:tgtEl>
                                          <p:spTgt spid="36"/>
                                        </p:tgtEl>
                                        <p:attrNameLst>
                                          <p:attrName>style.visibility</p:attrName>
                                        </p:attrNameLst>
                                      </p:cBhvr>
                                      <p:to>
                                        <p:strVal val="visible"/>
                                      </p:to>
                                    </p:set>
                                  </p:childTnLst>
                                </p:cTn>
                              </p:par>
                              <p:par>
                                <p:cTn id="102" presetID="1" presetClass="entr" presetSubtype="0" fill="hold" grpId="0" nodeType="withEffect">
                                  <p:stCondLst>
                                    <p:cond delay="1150"/>
                                  </p:stCondLst>
                                  <p:childTnLst>
                                    <p:set>
                                      <p:cBhvr>
                                        <p:cTn id="103" dur="1" fill="hold">
                                          <p:stCondLst>
                                            <p:cond delay="0"/>
                                          </p:stCondLst>
                                        </p:cTn>
                                        <p:tgtEl>
                                          <p:spTgt spid="37"/>
                                        </p:tgtEl>
                                        <p:attrNameLst>
                                          <p:attrName>style.visibility</p:attrName>
                                        </p:attrNameLst>
                                      </p:cBhvr>
                                      <p:to>
                                        <p:strVal val="visible"/>
                                      </p:to>
                                    </p:set>
                                  </p:childTnLst>
                                </p:cTn>
                              </p:par>
                              <p:par>
                                <p:cTn id="104" presetID="1" presetClass="entr" presetSubtype="0" fill="hold" grpId="0" nodeType="withEffect">
                                  <p:stCondLst>
                                    <p:cond delay="1200"/>
                                  </p:stCondLst>
                                  <p:childTnLst>
                                    <p:set>
                                      <p:cBhvr>
                                        <p:cTn id="105" dur="1" fill="hold">
                                          <p:stCondLst>
                                            <p:cond delay="0"/>
                                          </p:stCondLst>
                                        </p:cTn>
                                        <p:tgtEl>
                                          <p:spTgt spid="38"/>
                                        </p:tgtEl>
                                        <p:attrNameLst>
                                          <p:attrName>style.visibility</p:attrName>
                                        </p:attrNameLst>
                                      </p:cBhvr>
                                      <p:to>
                                        <p:strVal val="visible"/>
                                      </p:to>
                                    </p:set>
                                  </p:childTnLst>
                                </p:cTn>
                              </p:par>
                              <p:par>
                                <p:cTn id="106" presetID="1" presetClass="mediacall" presetSubtype="0" fill="hold" nodeType="withEffect">
                                  <p:stCondLst>
                                    <p:cond delay="0"/>
                                  </p:stCondLst>
                                  <p:childTnLst>
                                    <p:cmd type="call" cmd="playFrom(0.0)">
                                      <p:cBhvr>
                                        <p:cTn id="107" dur="2606"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08" fill="hold" display="0">
                  <p:stCondLst>
                    <p:cond delay="indefinite"/>
                  </p:stCondLst>
                  <p:endCondLst>
                    <p:cond evt="onStopAudio" delay="0">
                      <p:tgtEl>
                        <p:sldTgt/>
                      </p:tgtEl>
                    </p:cond>
                  </p:endCondLst>
                </p:cTn>
                <p:tgtEl>
                  <p:spTgt spid="39"/>
                </p:tgtEl>
              </p:cMediaNode>
            </p:audio>
          </p:childTnLst>
        </p:cTn>
      </p:par>
    </p:tnLst>
    <p:bldLst>
      <p:bldP spid="6" grpId="0" animBg="1"/>
      <p:bldP spid="8" grpId="0" animBg="1"/>
      <p:bldP spid="8" grpId="1" animBg="1"/>
      <p:bldP spid="8" grpId="2" animBg="1"/>
      <p:bldP spid="8" grpId="3" animBg="1"/>
      <p:bldP spid="9" grpId="0" animBg="1"/>
      <p:bldP spid="9" grpId="1" animBg="1"/>
      <p:bldP spid="9" grpId="2" animBg="1"/>
      <p:bldP spid="9" grpId="3" animBg="1"/>
      <p:bldP spid="10" grpId="0" animBg="1"/>
      <p:bldP spid="10" grpId="1" animBg="1"/>
      <p:bldP spid="10" grpId="2" animBg="1"/>
      <p:bldP spid="10" grpId="3" animBg="1"/>
      <p:bldP spid="11" grpId="0" animBg="1"/>
      <p:bldP spid="11" grpId="1" animBg="1"/>
      <p:bldP spid="11" grpId="2" animBg="1"/>
      <p:bldP spid="11" grpId="3"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ome">
    <p:spTree>
      <p:nvGrpSpPr>
        <p:cNvPr id="1" name=""/>
        <p:cNvGrpSpPr/>
        <p:nvPr/>
      </p:nvGrpSpPr>
      <p:grpSpPr>
        <a:xfrm>
          <a:off x="0" y="0"/>
          <a:ext cx="0" cy="0"/>
          <a:chOff x="0" y="0"/>
          <a:chExt cx="0" cy="0"/>
        </a:xfrm>
      </p:grpSpPr>
      <p:pic>
        <p:nvPicPr>
          <p:cNvPr id="2" name="bg">
            <a:hlinkClick r:id="" action="ppaction://media"/>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362191563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5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39" name="组合 38"/>
          <p:cNvGrpSpPr/>
          <p:nvPr userDrawn="1"/>
        </p:nvGrpSpPr>
        <p:grpSpPr>
          <a:xfrm>
            <a:off x="3098006" y="1097756"/>
            <a:ext cx="2947988" cy="2947988"/>
            <a:chOff x="4130675" y="1463675"/>
            <a:chExt cx="3930650" cy="3930650"/>
          </a:xfrm>
        </p:grpSpPr>
        <p:sp>
          <p:nvSpPr>
            <p:cNvPr id="40" name="椭圆 39"/>
            <p:cNvSpPr/>
            <p:nvPr/>
          </p:nvSpPr>
          <p:spPr>
            <a:xfrm>
              <a:off x="4130675" y="1463675"/>
              <a:ext cx="3930650" cy="3930650"/>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endParaRPr>
            </a:p>
          </p:txBody>
        </p:sp>
        <p:sp>
          <p:nvSpPr>
            <p:cNvPr id="41" name="椭圆 40"/>
            <p:cNvSpPr/>
            <p:nvPr/>
          </p:nvSpPr>
          <p:spPr>
            <a:xfrm>
              <a:off x="4286250" y="1619250"/>
              <a:ext cx="3619501" cy="3619501"/>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endParaRPr>
            </a:p>
          </p:txBody>
        </p:sp>
      </p:grpSp>
      <p:sp>
        <p:nvSpPr>
          <p:cNvPr id="42" name="椭圆 41"/>
          <p:cNvSpPr/>
          <p:nvPr userDrawn="1"/>
        </p:nvSpPr>
        <p:spPr>
          <a:xfrm>
            <a:off x="3425429" y="1425179"/>
            <a:ext cx="2293144" cy="2293144"/>
          </a:xfrm>
          <a:prstGeom prst="ellipse">
            <a:avLst/>
          </a:prstGeom>
          <a:noFill/>
          <a:ln w="95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prstClr val="white"/>
              </a:solidFill>
            </a:endParaRPr>
          </a:p>
        </p:txBody>
      </p:sp>
      <p:grpSp>
        <p:nvGrpSpPr>
          <p:cNvPr id="43" name="组合 42"/>
          <p:cNvGrpSpPr/>
          <p:nvPr userDrawn="1"/>
        </p:nvGrpSpPr>
        <p:grpSpPr>
          <a:xfrm>
            <a:off x="3291324" y="1291074"/>
            <a:ext cx="2561352" cy="2561352"/>
            <a:chOff x="4388432" y="1721432"/>
            <a:chExt cx="3415136" cy="3415136"/>
          </a:xfrm>
        </p:grpSpPr>
        <p:sp>
          <p:nvSpPr>
            <p:cNvPr id="44" name="空心弧 43"/>
            <p:cNvSpPr/>
            <p:nvPr/>
          </p:nvSpPr>
          <p:spPr>
            <a:xfrm rot="12266387">
              <a:off x="4388432" y="1721432"/>
              <a:ext cx="3415136" cy="3415136"/>
            </a:xfrm>
            <a:prstGeom prst="blockArc">
              <a:avLst>
                <a:gd name="adj1" fmla="val 12056633"/>
                <a:gd name="adj2" fmla="val 12050576"/>
                <a:gd name="adj3" fmla="val 198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45" name="空心弧 44"/>
            <p:cNvSpPr/>
            <p:nvPr/>
          </p:nvSpPr>
          <p:spPr>
            <a:xfrm rot="12266387">
              <a:off x="4388432" y="1721432"/>
              <a:ext cx="3415136" cy="3415136"/>
            </a:xfrm>
            <a:prstGeom prst="blockArc">
              <a:avLst>
                <a:gd name="adj1" fmla="val 10800000"/>
                <a:gd name="adj2" fmla="val 12050576"/>
                <a:gd name="adj3" fmla="val 198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grpSp>
        <p:nvGrpSpPr>
          <p:cNvPr id="46" name="组合 45"/>
          <p:cNvGrpSpPr/>
          <p:nvPr userDrawn="1"/>
        </p:nvGrpSpPr>
        <p:grpSpPr>
          <a:xfrm>
            <a:off x="3291324" y="1291074"/>
            <a:ext cx="2561352" cy="2561352"/>
            <a:chOff x="4388432" y="1721432"/>
            <a:chExt cx="3415136" cy="3415136"/>
          </a:xfrm>
        </p:grpSpPr>
        <p:sp>
          <p:nvSpPr>
            <p:cNvPr id="47" name="空心弧 46"/>
            <p:cNvSpPr/>
            <p:nvPr/>
          </p:nvSpPr>
          <p:spPr>
            <a:xfrm rot="14748100">
              <a:off x="4388432" y="1721432"/>
              <a:ext cx="3415136" cy="3415136"/>
            </a:xfrm>
            <a:prstGeom prst="blockArc">
              <a:avLst>
                <a:gd name="adj1" fmla="val 11882396"/>
                <a:gd name="adj2" fmla="val 11855317"/>
                <a:gd name="adj3" fmla="val 2346"/>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48" name="空心弧 47"/>
            <p:cNvSpPr/>
            <p:nvPr/>
          </p:nvSpPr>
          <p:spPr>
            <a:xfrm rot="14748100">
              <a:off x="4388432" y="1721432"/>
              <a:ext cx="3415136" cy="3415136"/>
            </a:xfrm>
            <a:prstGeom prst="blockArc">
              <a:avLst>
                <a:gd name="adj1" fmla="val 10800000"/>
                <a:gd name="adj2" fmla="val 11855317"/>
                <a:gd name="adj3" fmla="val 234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grpSp>
        <p:nvGrpSpPr>
          <p:cNvPr id="49" name="组合 48"/>
          <p:cNvGrpSpPr/>
          <p:nvPr userDrawn="1"/>
        </p:nvGrpSpPr>
        <p:grpSpPr>
          <a:xfrm>
            <a:off x="3240070" y="1239820"/>
            <a:ext cx="2663861" cy="2663861"/>
            <a:chOff x="4320093" y="1653093"/>
            <a:chExt cx="3551814" cy="3551814"/>
          </a:xfrm>
        </p:grpSpPr>
        <p:sp>
          <p:nvSpPr>
            <p:cNvPr id="50" name="空心弧 49"/>
            <p:cNvSpPr/>
            <p:nvPr/>
          </p:nvSpPr>
          <p:spPr>
            <a:xfrm rot="19607312">
              <a:off x="4320093" y="1653093"/>
              <a:ext cx="3551814" cy="3551814"/>
            </a:xfrm>
            <a:prstGeom prst="blockArc">
              <a:avLst>
                <a:gd name="adj1" fmla="val 12565105"/>
                <a:gd name="adj2" fmla="val 12562043"/>
                <a:gd name="adj3" fmla="val 208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51" name="空心弧 50"/>
            <p:cNvSpPr/>
            <p:nvPr/>
          </p:nvSpPr>
          <p:spPr>
            <a:xfrm rot="19607312">
              <a:off x="4320093" y="1653093"/>
              <a:ext cx="3551814" cy="3551814"/>
            </a:xfrm>
            <a:prstGeom prst="blockArc">
              <a:avLst>
                <a:gd name="adj1" fmla="val 10800000"/>
                <a:gd name="adj2" fmla="val 12562043"/>
                <a:gd name="adj3" fmla="val 208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grpSp>
        <p:nvGrpSpPr>
          <p:cNvPr id="52" name="组合 51"/>
          <p:cNvGrpSpPr/>
          <p:nvPr userDrawn="1"/>
        </p:nvGrpSpPr>
        <p:grpSpPr>
          <a:xfrm>
            <a:off x="3325663" y="1325413"/>
            <a:ext cx="2492675" cy="2492675"/>
            <a:chOff x="4434217" y="1767217"/>
            <a:chExt cx="3323566" cy="3323566"/>
          </a:xfrm>
        </p:grpSpPr>
        <p:sp>
          <p:nvSpPr>
            <p:cNvPr id="53" name="空心弧 52"/>
            <p:cNvSpPr/>
            <p:nvPr/>
          </p:nvSpPr>
          <p:spPr>
            <a:xfrm rot="20846897">
              <a:off x="4434217" y="1767217"/>
              <a:ext cx="3323566" cy="3323566"/>
            </a:xfrm>
            <a:prstGeom prst="blockArc">
              <a:avLst>
                <a:gd name="adj1" fmla="val 15583287"/>
                <a:gd name="adj2" fmla="val 15572066"/>
                <a:gd name="adj3" fmla="val 27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54" name="空心弧 53"/>
            <p:cNvSpPr/>
            <p:nvPr/>
          </p:nvSpPr>
          <p:spPr>
            <a:xfrm rot="20846897">
              <a:off x="4434217" y="1767217"/>
              <a:ext cx="3323566" cy="3323566"/>
            </a:xfrm>
            <a:prstGeom prst="blockArc">
              <a:avLst>
                <a:gd name="adj1" fmla="val 10800000"/>
                <a:gd name="adj2" fmla="val 15572066"/>
                <a:gd name="adj3" fmla="val 270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grpSp>
        <p:nvGrpSpPr>
          <p:cNvPr id="55" name="组合 54"/>
          <p:cNvGrpSpPr/>
          <p:nvPr userDrawn="1"/>
        </p:nvGrpSpPr>
        <p:grpSpPr>
          <a:xfrm>
            <a:off x="3532824" y="1532574"/>
            <a:ext cx="2078352" cy="2078352"/>
            <a:chOff x="4710432" y="2043432"/>
            <a:chExt cx="2771136" cy="2771136"/>
          </a:xfrm>
        </p:grpSpPr>
        <p:sp>
          <p:nvSpPr>
            <p:cNvPr id="56" name="空心弧 55"/>
            <p:cNvSpPr/>
            <p:nvPr/>
          </p:nvSpPr>
          <p:spPr>
            <a:xfrm rot="1544017">
              <a:off x="4710432" y="2043432"/>
              <a:ext cx="2771136" cy="2771136"/>
            </a:xfrm>
            <a:prstGeom prst="blockArc">
              <a:avLst>
                <a:gd name="adj1" fmla="val 12127693"/>
                <a:gd name="adj2" fmla="val 12115362"/>
                <a:gd name="adj3" fmla="val 291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57" name="空心弧 56"/>
            <p:cNvSpPr/>
            <p:nvPr/>
          </p:nvSpPr>
          <p:spPr>
            <a:xfrm rot="1544017">
              <a:off x="4710432" y="2043432"/>
              <a:ext cx="2771136" cy="2771136"/>
            </a:xfrm>
            <a:prstGeom prst="blockArc">
              <a:avLst>
                <a:gd name="adj1" fmla="val 10800000"/>
                <a:gd name="adj2" fmla="val 12115362"/>
                <a:gd name="adj3" fmla="val 29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grpSp>
        <p:nvGrpSpPr>
          <p:cNvPr id="58" name="组合 57"/>
          <p:cNvGrpSpPr/>
          <p:nvPr userDrawn="1"/>
        </p:nvGrpSpPr>
        <p:grpSpPr>
          <a:xfrm>
            <a:off x="3610199" y="1609949"/>
            <a:ext cx="1923603" cy="1923603"/>
            <a:chOff x="4813598" y="2146598"/>
            <a:chExt cx="2564804" cy="2564804"/>
          </a:xfrm>
        </p:grpSpPr>
        <p:grpSp>
          <p:nvGrpSpPr>
            <p:cNvPr id="59" name="组合 58"/>
            <p:cNvGrpSpPr/>
            <p:nvPr/>
          </p:nvGrpSpPr>
          <p:grpSpPr>
            <a:xfrm>
              <a:off x="4813598" y="2146598"/>
              <a:ext cx="2564804" cy="2564804"/>
              <a:chOff x="4813598" y="2146598"/>
              <a:chExt cx="2564804" cy="2564804"/>
            </a:xfrm>
          </p:grpSpPr>
          <p:sp>
            <p:nvSpPr>
              <p:cNvPr id="63" name="空心弧 62"/>
              <p:cNvSpPr/>
              <p:nvPr/>
            </p:nvSpPr>
            <p:spPr>
              <a:xfrm rot="2432904">
                <a:off x="4813598" y="2146598"/>
                <a:ext cx="2564804" cy="2564804"/>
              </a:xfrm>
              <a:prstGeom prst="blockArc">
                <a:avLst>
                  <a:gd name="adj1" fmla="val 19483483"/>
                  <a:gd name="adj2" fmla="val 19482871"/>
                  <a:gd name="adj3" fmla="val 292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64" name="空心弧 63"/>
              <p:cNvSpPr/>
              <p:nvPr/>
            </p:nvSpPr>
            <p:spPr>
              <a:xfrm rot="2432904">
                <a:off x="4813598" y="2146598"/>
                <a:ext cx="2564804" cy="2564804"/>
              </a:xfrm>
              <a:prstGeom prst="blockArc">
                <a:avLst>
                  <a:gd name="adj1" fmla="val 10800000"/>
                  <a:gd name="adj2" fmla="val 19482871"/>
                  <a:gd name="adj3" fmla="val 292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grpSp>
          <p:nvGrpSpPr>
            <p:cNvPr id="60" name="组合 59"/>
            <p:cNvGrpSpPr/>
            <p:nvPr/>
          </p:nvGrpSpPr>
          <p:grpSpPr>
            <a:xfrm>
              <a:off x="4813598" y="2146598"/>
              <a:ext cx="2564804" cy="2564804"/>
              <a:chOff x="4813598" y="2146598"/>
              <a:chExt cx="2564804" cy="2564804"/>
            </a:xfrm>
          </p:grpSpPr>
          <p:sp>
            <p:nvSpPr>
              <p:cNvPr id="61" name="空心弧 60"/>
              <p:cNvSpPr/>
              <p:nvPr/>
            </p:nvSpPr>
            <p:spPr>
              <a:xfrm rot="11850303">
                <a:off x="4813598" y="2146598"/>
                <a:ext cx="2564804" cy="2564804"/>
              </a:xfrm>
              <a:prstGeom prst="blockArc">
                <a:avLst>
                  <a:gd name="adj1" fmla="val 12372886"/>
                  <a:gd name="adj2" fmla="val 12342434"/>
                  <a:gd name="adj3" fmla="val 297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62" name="空心弧 61"/>
              <p:cNvSpPr/>
              <p:nvPr/>
            </p:nvSpPr>
            <p:spPr>
              <a:xfrm rot="11850303">
                <a:off x="4813598" y="2146598"/>
                <a:ext cx="2564804" cy="2564804"/>
              </a:xfrm>
              <a:prstGeom prst="blockArc">
                <a:avLst>
                  <a:gd name="adj1" fmla="val 10800000"/>
                  <a:gd name="adj2" fmla="val 12342434"/>
                  <a:gd name="adj3" fmla="val 29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grpSp>
      <p:grpSp>
        <p:nvGrpSpPr>
          <p:cNvPr id="65" name="组合 64"/>
          <p:cNvGrpSpPr/>
          <p:nvPr userDrawn="1"/>
        </p:nvGrpSpPr>
        <p:grpSpPr>
          <a:xfrm>
            <a:off x="3730174" y="1729924"/>
            <a:ext cx="1683653" cy="1683653"/>
            <a:chOff x="4973565" y="2306565"/>
            <a:chExt cx="2244870" cy="2244870"/>
          </a:xfrm>
        </p:grpSpPr>
        <p:sp>
          <p:nvSpPr>
            <p:cNvPr id="66" name="空心弧 65"/>
            <p:cNvSpPr/>
            <p:nvPr/>
          </p:nvSpPr>
          <p:spPr>
            <a:xfrm rot="6417706">
              <a:off x="4973565" y="2306565"/>
              <a:ext cx="2244870" cy="2244870"/>
            </a:xfrm>
            <a:prstGeom prst="blockArc">
              <a:avLst>
                <a:gd name="adj1" fmla="val 6068719"/>
                <a:gd name="adj2" fmla="val 6051045"/>
                <a:gd name="adj3" fmla="val 1105"/>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67" name="空心弧 66"/>
            <p:cNvSpPr/>
            <p:nvPr/>
          </p:nvSpPr>
          <p:spPr>
            <a:xfrm rot="6417706">
              <a:off x="4973565" y="2306565"/>
              <a:ext cx="2244870" cy="2244870"/>
            </a:xfrm>
            <a:prstGeom prst="blockArc">
              <a:avLst>
                <a:gd name="adj1" fmla="val 10800000"/>
                <a:gd name="adj2" fmla="val 6051045"/>
                <a:gd name="adj3" fmla="val 110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grpSp>
        <p:nvGrpSpPr>
          <p:cNvPr id="68" name="组合 67"/>
          <p:cNvGrpSpPr/>
          <p:nvPr userDrawn="1"/>
        </p:nvGrpSpPr>
        <p:grpSpPr>
          <a:xfrm>
            <a:off x="2967477" y="972265"/>
            <a:ext cx="3209046" cy="3198971"/>
            <a:chOff x="3945398" y="1296353"/>
            <a:chExt cx="4278728" cy="4265294"/>
          </a:xfrm>
          <a:solidFill>
            <a:srgbClr val="00B0F0"/>
          </a:solidFill>
        </p:grpSpPr>
        <p:sp>
          <p:nvSpPr>
            <p:cNvPr id="69" name="椭圆 68"/>
            <p:cNvSpPr>
              <a:spLocks noChangeAspect="1"/>
            </p:cNvSpPr>
            <p:nvPr/>
          </p:nvSpPr>
          <p:spPr>
            <a:xfrm rot="5400000">
              <a:off x="8164972" y="340994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70" name="椭圆 69"/>
            <p:cNvSpPr>
              <a:spLocks noChangeAspect="1"/>
            </p:cNvSpPr>
            <p:nvPr/>
          </p:nvSpPr>
          <p:spPr>
            <a:xfrm rot="5400000">
              <a:off x="3945398" y="340994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71" name="椭圆 70"/>
            <p:cNvSpPr>
              <a:spLocks noChangeAspect="1"/>
            </p:cNvSpPr>
            <p:nvPr/>
          </p:nvSpPr>
          <p:spPr>
            <a:xfrm>
              <a:off x="6055185" y="129635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72" name="椭圆 71"/>
            <p:cNvSpPr>
              <a:spLocks noChangeAspect="1"/>
            </p:cNvSpPr>
            <p:nvPr/>
          </p:nvSpPr>
          <p:spPr>
            <a:xfrm>
              <a:off x="6055185" y="551592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73" name="椭圆 72"/>
            <p:cNvSpPr>
              <a:spLocks noChangeAspect="1"/>
            </p:cNvSpPr>
            <p:nvPr/>
          </p:nvSpPr>
          <p:spPr>
            <a:xfrm rot="8100000">
              <a:off x="7562292" y="490067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74" name="椭圆 73"/>
            <p:cNvSpPr>
              <a:spLocks noChangeAspect="1"/>
            </p:cNvSpPr>
            <p:nvPr/>
          </p:nvSpPr>
          <p:spPr>
            <a:xfrm rot="8100000">
              <a:off x="4578602" y="191698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75" name="椭圆 74"/>
            <p:cNvSpPr>
              <a:spLocks noChangeAspect="1"/>
            </p:cNvSpPr>
            <p:nvPr/>
          </p:nvSpPr>
          <p:spPr>
            <a:xfrm rot="2700000">
              <a:off x="7564985" y="191429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76" name="椭圆 75"/>
            <p:cNvSpPr>
              <a:spLocks noChangeAspect="1"/>
            </p:cNvSpPr>
            <p:nvPr/>
          </p:nvSpPr>
          <p:spPr>
            <a:xfrm rot="2700000">
              <a:off x="4581295" y="489798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77" name="椭圆 76"/>
            <p:cNvSpPr>
              <a:spLocks noChangeAspect="1"/>
            </p:cNvSpPr>
            <p:nvPr/>
          </p:nvSpPr>
          <p:spPr>
            <a:xfrm rot="6300000">
              <a:off x="8101381" y="395354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78" name="椭圆 77"/>
            <p:cNvSpPr>
              <a:spLocks noChangeAspect="1"/>
            </p:cNvSpPr>
            <p:nvPr/>
          </p:nvSpPr>
          <p:spPr>
            <a:xfrm rot="6300000">
              <a:off x="4025585" y="286144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79" name="椭圆 78"/>
            <p:cNvSpPr>
              <a:spLocks noChangeAspect="1"/>
            </p:cNvSpPr>
            <p:nvPr/>
          </p:nvSpPr>
          <p:spPr>
            <a:xfrm rot="900000">
              <a:off x="6610522" y="136591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80" name="椭圆 79"/>
            <p:cNvSpPr>
              <a:spLocks noChangeAspect="1"/>
            </p:cNvSpPr>
            <p:nvPr/>
          </p:nvSpPr>
          <p:spPr>
            <a:xfrm rot="900000">
              <a:off x="5518416" y="544171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81" name="椭圆 80"/>
            <p:cNvSpPr>
              <a:spLocks noChangeAspect="1"/>
            </p:cNvSpPr>
            <p:nvPr/>
          </p:nvSpPr>
          <p:spPr>
            <a:xfrm rot="9000000">
              <a:off x="7133407" y="523749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82" name="椭圆 81"/>
            <p:cNvSpPr>
              <a:spLocks noChangeAspect="1"/>
            </p:cNvSpPr>
            <p:nvPr/>
          </p:nvSpPr>
          <p:spPr>
            <a:xfrm rot="9000000">
              <a:off x="5023620" y="158324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83" name="椭圆 82"/>
            <p:cNvSpPr>
              <a:spLocks noChangeAspect="1"/>
            </p:cNvSpPr>
            <p:nvPr/>
          </p:nvSpPr>
          <p:spPr>
            <a:xfrm rot="3600000">
              <a:off x="7908941" y="235357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84" name="椭圆 83"/>
            <p:cNvSpPr>
              <a:spLocks noChangeAspect="1"/>
            </p:cNvSpPr>
            <p:nvPr/>
          </p:nvSpPr>
          <p:spPr>
            <a:xfrm rot="3600000">
              <a:off x="4254683" y="446335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85" name="椭圆 84"/>
            <p:cNvSpPr>
              <a:spLocks noChangeAspect="1"/>
            </p:cNvSpPr>
            <p:nvPr/>
          </p:nvSpPr>
          <p:spPr>
            <a:xfrm rot="7200000">
              <a:off x="7890591" y="445984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86" name="椭圆 85"/>
            <p:cNvSpPr>
              <a:spLocks noChangeAspect="1"/>
            </p:cNvSpPr>
            <p:nvPr/>
          </p:nvSpPr>
          <p:spPr>
            <a:xfrm rot="7200000">
              <a:off x="4236333" y="235005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87" name="椭圆 86"/>
            <p:cNvSpPr>
              <a:spLocks noChangeAspect="1"/>
            </p:cNvSpPr>
            <p:nvPr/>
          </p:nvSpPr>
          <p:spPr>
            <a:xfrm rot="1800000">
              <a:off x="7120260" y="157452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88" name="椭圆 87"/>
            <p:cNvSpPr>
              <a:spLocks noChangeAspect="1"/>
            </p:cNvSpPr>
            <p:nvPr/>
          </p:nvSpPr>
          <p:spPr>
            <a:xfrm rot="1800000">
              <a:off x="5010473" y="522878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89" name="椭圆 88"/>
            <p:cNvSpPr>
              <a:spLocks noChangeAspect="1"/>
            </p:cNvSpPr>
            <p:nvPr/>
          </p:nvSpPr>
          <p:spPr>
            <a:xfrm rot="9900000">
              <a:off x="6623289" y="544951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90" name="椭圆 89"/>
            <p:cNvSpPr>
              <a:spLocks noChangeAspect="1"/>
            </p:cNvSpPr>
            <p:nvPr/>
          </p:nvSpPr>
          <p:spPr>
            <a:xfrm rot="9900000">
              <a:off x="5531183" y="137371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91" name="椭圆 90"/>
            <p:cNvSpPr>
              <a:spLocks noChangeAspect="1"/>
            </p:cNvSpPr>
            <p:nvPr/>
          </p:nvSpPr>
          <p:spPr>
            <a:xfrm rot="4500000">
              <a:off x="8118813" y="2864576"/>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92" name="椭圆 91"/>
            <p:cNvSpPr>
              <a:spLocks noChangeAspect="1"/>
            </p:cNvSpPr>
            <p:nvPr/>
          </p:nvSpPr>
          <p:spPr>
            <a:xfrm rot="4500000">
              <a:off x="4043017" y="395668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93" name="椭圆 92"/>
            <p:cNvSpPr>
              <a:spLocks noChangeAspect="1"/>
            </p:cNvSpPr>
            <p:nvPr/>
          </p:nvSpPr>
          <p:spPr>
            <a:xfrm rot="5875706">
              <a:off x="8148898" y="369907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94" name="椭圆 93"/>
            <p:cNvSpPr>
              <a:spLocks noChangeAspect="1"/>
            </p:cNvSpPr>
            <p:nvPr/>
          </p:nvSpPr>
          <p:spPr>
            <a:xfrm rot="5875706">
              <a:off x="3969658" y="3117040"/>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95" name="椭圆 94"/>
            <p:cNvSpPr>
              <a:spLocks noChangeAspect="1"/>
            </p:cNvSpPr>
            <p:nvPr/>
          </p:nvSpPr>
          <p:spPr>
            <a:xfrm rot="475706">
              <a:off x="6350819" y="131466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96" name="椭圆 95"/>
            <p:cNvSpPr>
              <a:spLocks noChangeAspect="1"/>
            </p:cNvSpPr>
            <p:nvPr/>
          </p:nvSpPr>
          <p:spPr>
            <a:xfrm rot="475706">
              <a:off x="5768787" y="549390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97" name="椭圆 96"/>
            <p:cNvSpPr>
              <a:spLocks noChangeAspect="1"/>
            </p:cNvSpPr>
            <p:nvPr/>
          </p:nvSpPr>
          <p:spPr>
            <a:xfrm rot="8575706">
              <a:off x="7346352" y="509241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98" name="椭圆 97"/>
            <p:cNvSpPr>
              <a:spLocks noChangeAspect="1"/>
            </p:cNvSpPr>
            <p:nvPr/>
          </p:nvSpPr>
          <p:spPr>
            <a:xfrm rot="8575706">
              <a:off x="4802742" y="172569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99" name="椭圆 98"/>
            <p:cNvSpPr>
              <a:spLocks noChangeAspect="1"/>
            </p:cNvSpPr>
            <p:nvPr/>
          </p:nvSpPr>
          <p:spPr>
            <a:xfrm rot="3175706">
              <a:off x="7760950" y="213495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00" name="椭圆 99"/>
            <p:cNvSpPr>
              <a:spLocks noChangeAspect="1"/>
            </p:cNvSpPr>
            <p:nvPr/>
          </p:nvSpPr>
          <p:spPr>
            <a:xfrm rot="3175706">
              <a:off x="4394222" y="467856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01" name="椭圆 100"/>
            <p:cNvSpPr>
              <a:spLocks noChangeAspect="1"/>
            </p:cNvSpPr>
            <p:nvPr/>
          </p:nvSpPr>
          <p:spPr>
            <a:xfrm rot="6775706">
              <a:off x="8010931" y="422870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02" name="椭圆 101"/>
            <p:cNvSpPr>
              <a:spLocks noChangeAspect="1"/>
            </p:cNvSpPr>
            <p:nvPr/>
          </p:nvSpPr>
          <p:spPr>
            <a:xfrm rot="6775706">
              <a:off x="4124737" y="258483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03" name="椭圆 102"/>
            <p:cNvSpPr>
              <a:spLocks noChangeAspect="1"/>
            </p:cNvSpPr>
            <p:nvPr/>
          </p:nvSpPr>
          <p:spPr>
            <a:xfrm rot="1375706">
              <a:off x="6891251" y="146016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04" name="椭圆 103"/>
            <p:cNvSpPr>
              <a:spLocks noChangeAspect="1"/>
            </p:cNvSpPr>
            <p:nvPr/>
          </p:nvSpPr>
          <p:spPr>
            <a:xfrm rot="1375706">
              <a:off x="5247385" y="534635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05" name="椭圆 104"/>
            <p:cNvSpPr>
              <a:spLocks noChangeAspect="1"/>
            </p:cNvSpPr>
            <p:nvPr/>
          </p:nvSpPr>
          <p:spPr>
            <a:xfrm rot="9475706">
              <a:off x="6875108" y="536685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06" name="椭圆 105"/>
            <p:cNvSpPr>
              <a:spLocks noChangeAspect="1"/>
            </p:cNvSpPr>
            <p:nvPr/>
          </p:nvSpPr>
          <p:spPr>
            <a:xfrm rot="9475706">
              <a:off x="5289542" y="145651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07" name="椭圆 106"/>
            <p:cNvSpPr>
              <a:spLocks noChangeAspect="1"/>
            </p:cNvSpPr>
            <p:nvPr/>
          </p:nvSpPr>
          <p:spPr>
            <a:xfrm rot="4075706">
              <a:off x="8041027" y="261747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08" name="椭圆 107"/>
            <p:cNvSpPr>
              <a:spLocks noChangeAspect="1"/>
            </p:cNvSpPr>
            <p:nvPr/>
          </p:nvSpPr>
          <p:spPr>
            <a:xfrm rot="4075706">
              <a:off x="4130683" y="4203039"/>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09" name="椭圆 108"/>
            <p:cNvSpPr>
              <a:spLocks noChangeAspect="1"/>
            </p:cNvSpPr>
            <p:nvPr/>
          </p:nvSpPr>
          <p:spPr>
            <a:xfrm rot="7675706">
              <a:off x="7732320" y="4701082"/>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10" name="椭圆 109"/>
            <p:cNvSpPr>
              <a:spLocks noChangeAspect="1"/>
            </p:cNvSpPr>
            <p:nvPr/>
          </p:nvSpPr>
          <p:spPr>
            <a:xfrm rot="7675706">
              <a:off x="4404008" y="210740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11" name="椭圆 110"/>
            <p:cNvSpPr>
              <a:spLocks noChangeAspect="1"/>
            </p:cNvSpPr>
            <p:nvPr/>
          </p:nvSpPr>
          <p:spPr>
            <a:xfrm rot="2275706">
              <a:off x="7367342" y="1737085"/>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12" name="椭圆 111"/>
            <p:cNvSpPr>
              <a:spLocks noChangeAspect="1"/>
            </p:cNvSpPr>
            <p:nvPr/>
          </p:nvSpPr>
          <p:spPr>
            <a:xfrm rot="2275706">
              <a:off x="4773668" y="5065397"/>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13" name="椭圆 112"/>
            <p:cNvSpPr>
              <a:spLocks noChangeAspect="1"/>
            </p:cNvSpPr>
            <p:nvPr/>
          </p:nvSpPr>
          <p:spPr>
            <a:xfrm rot="10375706">
              <a:off x="6340622" y="5506484"/>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14" name="椭圆 113"/>
            <p:cNvSpPr>
              <a:spLocks noChangeAspect="1"/>
            </p:cNvSpPr>
            <p:nvPr/>
          </p:nvSpPr>
          <p:spPr>
            <a:xfrm rot="10375706">
              <a:off x="5821154" y="1319008"/>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15" name="椭圆 114"/>
            <p:cNvSpPr>
              <a:spLocks noChangeAspect="1"/>
            </p:cNvSpPr>
            <p:nvPr/>
          </p:nvSpPr>
          <p:spPr>
            <a:xfrm rot="4975706">
              <a:off x="8178406" y="3152543"/>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sp>
          <p:nvSpPr>
            <p:cNvPr id="116" name="椭圆 115"/>
            <p:cNvSpPr>
              <a:spLocks noChangeAspect="1"/>
            </p:cNvSpPr>
            <p:nvPr/>
          </p:nvSpPr>
          <p:spPr>
            <a:xfrm rot="4975706">
              <a:off x="3990930" y="3672011"/>
              <a:ext cx="45720" cy="4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srgbClr val="00B0F0"/>
                </a:solidFill>
              </a:endParaRPr>
            </a:p>
          </p:txBody>
        </p:sp>
      </p:grpSp>
      <p:sp>
        <p:nvSpPr>
          <p:cNvPr id="117" name="文本框 116"/>
          <p:cNvSpPr txBox="1"/>
          <p:nvPr userDrawn="1"/>
        </p:nvSpPr>
        <p:spPr>
          <a:xfrm>
            <a:off x="3829490" y="2133169"/>
            <a:ext cx="1485022" cy="877163"/>
          </a:xfrm>
          <a:prstGeom prst="rect">
            <a:avLst/>
          </a:prstGeom>
          <a:noFill/>
        </p:spPr>
        <p:txBody>
          <a:bodyPr wrap="none" lIns="68580" tIns="34290" rIns="68580" bIns="34290" rtlCol="0">
            <a:spAutoFit/>
          </a:bodyPr>
          <a:lstStyle/>
          <a:p>
            <a:pPr algn="ctr" defTabSz="685800"/>
            <a:r>
              <a:rPr lang="zh-CN" altLang="en-US" sz="5300" dirty="0">
                <a:solidFill>
                  <a:prstClr val="white"/>
                </a:solidFill>
                <a:effectLst>
                  <a:glow rad="228600">
                    <a:srgbClr val="4472C4">
                      <a:satMod val="175000"/>
                      <a:alpha val="40000"/>
                    </a:srgbClr>
                  </a:glow>
                </a:effectLst>
                <a:latin typeface="微软雅黑" panose="020B0503020204020204" pitchFamily="34" charset="-122"/>
                <a:ea typeface="微软雅黑" panose="020B0503020204020204" pitchFamily="34" charset="-122"/>
              </a:rPr>
              <a:t>目录</a:t>
            </a:r>
          </a:p>
        </p:txBody>
      </p:sp>
      <p:pic>
        <p:nvPicPr>
          <p:cNvPr id="118" name="gesture_click"/>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rot="21218130">
            <a:off x="4042403" y="2479595"/>
            <a:ext cx="1713743" cy="4103154"/>
          </a:xfrm>
          <a:prstGeom prst="rect">
            <a:avLst/>
          </a:prstGeom>
        </p:spPr>
      </p:pic>
      <p:pic>
        <p:nvPicPr>
          <p:cNvPr id="2"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9698831" y="-800100"/>
            <a:ext cx="457200" cy="457200"/>
          </a:xfrm>
          <a:prstGeom prst="rect">
            <a:avLst/>
          </a:prstGeom>
        </p:spPr>
      </p:pic>
      <p:pic>
        <p:nvPicPr>
          <p:cNvPr id="119"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0341769" y="-785813"/>
            <a:ext cx="457200" cy="457200"/>
          </a:xfrm>
          <a:prstGeom prst="rect">
            <a:avLst/>
          </a:prstGeom>
        </p:spPr>
      </p:pic>
      <p:pic>
        <p:nvPicPr>
          <p:cNvPr id="120"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1027569" y="-785813"/>
            <a:ext cx="457200" cy="457200"/>
          </a:xfrm>
          <a:prstGeom prst="rect">
            <a:avLst/>
          </a:prstGeom>
        </p:spPr>
      </p:pic>
      <p:pic>
        <p:nvPicPr>
          <p:cNvPr id="121"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7"/>
          <a:stretch>
            <a:fillRect/>
          </a:stretch>
        </p:blipFill>
        <p:spPr>
          <a:xfrm>
            <a:off x="11713369" y="-785813"/>
            <a:ext cx="457200" cy="457200"/>
          </a:xfrm>
          <a:prstGeom prst="rect">
            <a:avLst/>
          </a:prstGeom>
        </p:spPr>
      </p:pic>
    </p:spTree>
    <p:extLst>
      <p:ext uri="{BB962C8B-B14F-4D97-AF65-F5344CB8AC3E}">
        <p14:creationId xmlns:p14="http://schemas.microsoft.com/office/powerpoint/2010/main" val="395582869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heel(1)">
                                      <p:cBhvr>
                                        <p:cTn id="7" dur="3500"/>
                                        <p:tgtEl>
                                          <p:spTgt spid="68"/>
                                        </p:tgtEl>
                                      </p:cBhvr>
                                    </p:animEffect>
                                  </p:childTnLst>
                                </p:cTn>
                              </p:par>
                              <p:par>
                                <p:cTn id="8" presetID="8" presetClass="emph" presetSubtype="0" fill="hold" nodeType="withEffect">
                                  <p:stCondLst>
                                    <p:cond delay="0"/>
                                  </p:stCondLst>
                                  <p:childTnLst>
                                    <p:animRot by="14400000">
                                      <p:cBhvr>
                                        <p:cTn id="9" dur="12000" fill="hold"/>
                                        <p:tgtEl>
                                          <p:spTgt spid="68"/>
                                        </p:tgtEl>
                                        <p:attrNameLst>
                                          <p:attrName>r</p:attrName>
                                        </p:attrNameLst>
                                      </p:cBhvr>
                                    </p:animRot>
                                  </p:childTnLst>
                                </p:cTn>
                              </p:par>
                              <p:par>
                                <p:cTn id="10" presetID="1" presetClass="entr" presetSubtype="0" fill="hold" grpId="0" nodeType="withEffect">
                                  <p:stCondLst>
                                    <p:cond delay="1500"/>
                                  </p:stCondLst>
                                  <p:childTnLst>
                                    <p:set>
                                      <p:cBhvr>
                                        <p:cTn id="11" dur="1" fill="hold">
                                          <p:stCondLst>
                                            <p:cond delay="0"/>
                                          </p:stCondLst>
                                        </p:cTn>
                                        <p:tgtEl>
                                          <p:spTgt spid="42"/>
                                        </p:tgtEl>
                                        <p:attrNameLst>
                                          <p:attrName>style.visibility</p:attrName>
                                        </p:attrNameLst>
                                      </p:cBhvr>
                                      <p:to>
                                        <p:strVal val="visible"/>
                                      </p:to>
                                    </p:set>
                                  </p:childTnLst>
                                </p:cTn>
                              </p:par>
                              <p:par>
                                <p:cTn id="12" presetID="1" presetClass="exit" presetSubtype="0" fill="hold" grpId="1" nodeType="withEffect">
                                  <p:stCondLst>
                                    <p:cond delay="1700"/>
                                  </p:stCondLst>
                                  <p:childTnLst>
                                    <p:set>
                                      <p:cBhvr>
                                        <p:cTn id="13" dur="1" fill="hold">
                                          <p:stCondLst>
                                            <p:cond delay="0"/>
                                          </p:stCondLst>
                                        </p:cTn>
                                        <p:tgtEl>
                                          <p:spTgt spid="42"/>
                                        </p:tgtEl>
                                        <p:attrNameLst>
                                          <p:attrName>style.visibility</p:attrName>
                                        </p:attrNameLst>
                                      </p:cBhvr>
                                      <p:to>
                                        <p:strVal val="hidden"/>
                                      </p:to>
                                    </p:set>
                                  </p:childTnLst>
                                </p:cTn>
                              </p:par>
                              <p:par>
                                <p:cTn id="14" presetID="1" presetClass="entr" presetSubtype="0" fill="hold" grpId="2" nodeType="withEffect">
                                  <p:stCondLst>
                                    <p:cond delay="1900"/>
                                  </p:stCondLst>
                                  <p:childTnLst>
                                    <p:set>
                                      <p:cBhvr>
                                        <p:cTn id="15" dur="1" fill="hold">
                                          <p:stCondLst>
                                            <p:cond delay="0"/>
                                          </p:stCondLst>
                                        </p:cTn>
                                        <p:tgtEl>
                                          <p:spTgt spid="42"/>
                                        </p:tgtEl>
                                        <p:attrNameLst>
                                          <p:attrName>style.visibility</p:attrName>
                                        </p:attrNameLst>
                                      </p:cBhvr>
                                      <p:to>
                                        <p:strVal val="visible"/>
                                      </p:to>
                                    </p:set>
                                  </p:childTnLst>
                                </p:cTn>
                              </p:par>
                              <p:par>
                                <p:cTn id="16" presetID="1" presetClass="entr" presetSubtype="0" fill="hold" nodeType="withEffect">
                                  <p:stCondLst>
                                    <p:cond delay="200"/>
                                  </p:stCondLst>
                                  <p:childTnLst>
                                    <p:set>
                                      <p:cBhvr>
                                        <p:cTn id="17" dur="1" fill="hold">
                                          <p:stCondLst>
                                            <p:cond delay="0"/>
                                          </p:stCondLst>
                                        </p:cTn>
                                        <p:tgtEl>
                                          <p:spTgt spid="39"/>
                                        </p:tgtEl>
                                        <p:attrNameLst>
                                          <p:attrName>style.visibility</p:attrName>
                                        </p:attrNameLst>
                                      </p:cBhvr>
                                      <p:to>
                                        <p:strVal val="visible"/>
                                      </p:to>
                                    </p:set>
                                  </p:childTnLst>
                                </p:cTn>
                              </p:par>
                              <p:par>
                                <p:cTn id="18" presetID="1" presetClass="exit" presetSubtype="0" fill="hold" nodeType="withEffect">
                                  <p:stCondLst>
                                    <p:cond delay="400"/>
                                  </p:stCondLst>
                                  <p:childTnLst>
                                    <p:set>
                                      <p:cBhvr>
                                        <p:cTn id="19" dur="1" fill="hold">
                                          <p:stCondLst>
                                            <p:cond delay="0"/>
                                          </p:stCondLst>
                                        </p:cTn>
                                        <p:tgtEl>
                                          <p:spTgt spid="39"/>
                                        </p:tgtEl>
                                        <p:attrNameLst>
                                          <p:attrName>style.visibility</p:attrName>
                                        </p:attrNameLst>
                                      </p:cBhvr>
                                      <p:to>
                                        <p:strVal val="hidden"/>
                                      </p:to>
                                    </p:set>
                                  </p:childTnLst>
                                </p:cTn>
                              </p:par>
                              <p:par>
                                <p:cTn id="20" presetID="1" presetClass="entr" presetSubtype="0" fill="hold" nodeType="withEffect">
                                  <p:stCondLst>
                                    <p:cond delay="600"/>
                                  </p:stCondLst>
                                  <p:childTnLst>
                                    <p:set>
                                      <p:cBhvr>
                                        <p:cTn id="21" dur="1" fill="hold">
                                          <p:stCondLst>
                                            <p:cond delay="0"/>
                                          </p:stCondLst>
                                        </p:cTn>
                                        <p:tgtEl>
                                          <p:spTgt spid="39"/>
                                        </p:tgtEl>
                                        <p:attrNameLst>
                                          <p:attrName>style.visibility</p:attrName>
                                        </p:attrNameLst>
                                      </p:cBhvr>
                                      <p:to>
                                        <p:strVal val="visible"/>
                                      </p:to>
                                    </p:set>
                                  </p:childTnLst>
                                </p:cTn>
                              </p:par>
                              <p:par>
                                <p:cTn id="22" presetID="1" presetClass="entr" presetSubtype="0" fill="hold" nodeType="withEffect">
                                  <p:stCondLst>
                                    <p:cond delay="800"/>
                                  </p:stCondLst>
                                  <p:childTnLst>
                                    <p:set>
                                      <p:cBhvr>
                                        <p:cTn id="23" dur="1" fill="hold">
                                          <p:stCondLst>
                                            <p:cond delay="0"/>
                                          </p:stCondLst>
                                        </p:cTn>
                                        <p:tgtEl>
                                          <p:spTgt spid="65"/>
                                        </p:tgtEl>
                                        <p:attrNameLst>
                                          <p:attrName>style.visibility</p:attrName>
                                        </p:attrNameLst>
                                      </p:cBhvr>
                                      <p:to>
                                        <p:strVal val="visible"/>
                                      </p:to>
                                    </p:set>
                                  </p:childTnLst>
                                </p:cTn>
                              </p:par>
                              <p:par>
                                <p:cTn id="24" presetID="1" presetClass="exit" presetSubtype="0" fill="hold" nodeType="withEffect">
                                  <p:stCondLst>
                                    <p:cond delay="1000"/>
                                  </p:stCondLst>
                                  <p:childTnLst>
                                    <p:set>
                                      <p:cBhvr>
                                        <p:cTn id="25" dur="1" fill="hold">
                                          <p:stCondLst>
                                            <p:cond delay="0"/>
                                          </p:stCondLst>
                                        </p:cTn>
                                        <p:tgtEl>
                                          <p:spTgt spid="65"/>
                                        </p:tgtEl>
                                        <p:attrNameLst>
                                          <p:attrName>style.visibility</p:attrName>
                                        </p:attrNameLst>
                                      </p:cBhvr>
                                      <p:to>
                                        <p:strVal val="hidden"/>
                                      </p:to>
                                    </p:set>
                                  </p:childTnLst>
                                </p:cTn>
                              </p:par>
                              <p:par>
                                <p:cTn id="26" presetID="1" presetClass="entr" presetSubtype="0" fill="hold" nodeType="withEffect">
                                  <p:stCondLst>
                                    <p:cond delay="1200"/>
                                  </p:stCondLst>
                                  <p:childTnLst>
                                    <p:set>
                                      <p:cBhvr>
                                        <p:cTn id="27" dur="1" fill="hold">
                                          <p:stCondLst>
                                            <p:cond delay="0"/>
                                          </p:stCondLst>
                                        </p:cTn>
                                        <p:tgtEl>
                                          <p:spTgt spid="65"/>
                                        </p:tgtEl>
                                        <p:attrNameLst>
                                          <p:attrName>style.visibility</p:attrName>
                                        </p:attrNameLst>
                                      </p:cBhvr>
                                      <p:to>
                                        <p:strVal val="visible"/>
                                      </p:to>
                                    </p:set>
                                  </p:childTnLst>
                                </p:cTn>
                              </p:par>
                              <p:par>
                                <p:cTn id="28" presetID="8" presetClass="emph" presetSubtype="0" fill="hold" nodeType="withEffect">
                                  <p:stCondLst>
                                    <p:cond delay="1200"/>
                                  </p:stCondLst>
                                  <p:childTnLst>
                                    <p:animRot by="6480000">
                                      <p:cBhvr>
                                        <p:cTn id="29" dur="10800" fill="hold"/>
                                        <p:tgtEl>
                                          <p:spTgt spid="65"/>
                                        </p:tgtEl>
                                        <p:attrNameLst>
                                          <p:attrName>r</p:attrName>
                                        </p:attrNameLst>
                                      </p:cBhvr>
                                    </p:animRot>
                                  </p:childTnLst>
                                </p:cTn>
                              </p:par>
                              <p:par>
                                <p:cTn id="30" presetID="1" presetClass="entr" presetSubtype="0" fill="hold" nodeType="withEffect">
                                  <p:stCondLst>
                                    <p:cond delay="400"/>
                                  </p:stCondLst>
                                  <p:childTnLst>
                                    <p:set>
                                      <p:cBhvr>
                                        <p:cTn id="31" dur="1" fill="hold">
                                          <p:stCondLst>
                                            <p:cond delay="0"/>
                                          </p:stCondLst>
                                        </p:cTn>
                                        <p:tgtEl>
                                          <p:spTgt spid="43"/>
                                        </p:tgtEl>
                                        <p:attrNameLst>
                                          <p:attrName>style.visibility</p:attrName>
                                        </p:attrNameLst>
                                      </p:cBhvr>
                                      <p:to>
                                        <p:strVal val="visible"/>
                                      </p:to>
                                    </p:set>
                                  </p:childTnLst>
                                </p:cTn>
                              </p:par>
                              <p:par>
                                <p:cTn id="32" presetID="1" presetClass="exit" presetSubtype="0" fill="hold" nodeType="withEffect">
                                  <p:stCondLst>
                                    <p:cond delay="600"/>
                                  </p:stCondLst>
                                  <p:childTnLst>
                                    <p:set>
                                      <p:cBhvr>
                                        <p:cTn id="33" dur="1" fill="hold">
                                          <p:stCondLst>
                                            <p:cond delay="0"/>
                                          </p:stCondLst>
                                        </p:cTn>
                                        <p:tgtEl>
                                          <p:spTgt spid="43"/>
                                        </p:tgtEl>
                                        <p:attrNameLst>
                                          <p:attrName>style.visibility</p:attrName>
                                        </p:attrNameLst>
                                      </p:cBhvr>
                                      <p:to>
                                        <p:strVal val="hidden"/>
                                      </p:to>
                                    </p:set>
                                  </p:childTnLst>
                                </p:cTn>
                              </p:par>
                              <p:par>
                                <p:cTn id="34" presetID="1" presetClass="entr" presetSubtype="0" fill="hold" nodeType="withEffect">
                                  <p:stCondLst>
                                    <p:cond delay="800"/>
                                  </p:stCondLst>
                                  <p:childTnLst>
                                    <p:set>
                                      <p:cBhvr>
                                        <p:cTn id="35" dur="1" fill="hold">
                                          <p:stCondLst>
                                            <p:cond delay="0"/>
                                          </p:stCondLst>
                                        </p:cTn>
                                        <p:tgtEl>
                                          <p:spTgt spid="43"/>
                                        </p:tgtEl>
                                        <p:attrNameLst>
                                          <p:attrName>style.visibility</p:attrName>
                                        </p:attrNameLst>
                                      </p:cBhvr>
                                      <p:to>
                                        <p:strVal val="visible"/>
                                      </p:to>
                                    </p:set>
                                  </p:childTnLst>
                                </p:cTn>
                              </p:par>
                              <p:par>
                                <p:cTn id="36" presetID="8" presetClass="emph" presetSubtype="0" fill="hold" nodeType="withEffect">
                                  <p:stCondLst>
                                    <p:cond delay="800"/>
                                  </p:stCondLst>
                                  <p:childTnLst>
                                    <p:animRot by="13440000">
                                      <p:cBhvr>
                                        <p:cTn id="37" dur="11200" fill="hold"/>
                                        <p:tgtEl>
                                          <p:spTgt spid="43"/>
                                        </p:tgtEl>
                                        <p:attrNameLst>
                                          <p:attrName>r</p:attrName>
                                        </p:attrNameLst>
                                      </p:cBhvr>
                                    </p:animRot>
                                  </p:childTnLst>
                                </p:cTn>
                              </p:par>
                              <p:par>
                                <p:cTn id="38" presetID="1" presetClass="entr" presetSubtype="0" fill="hold" nodeType="withEffect">
                                  <p:stCondLst>
                                    <p:cond delay="0"/>
                                  </p:stCondLst>
                                  <p:childTnLst>
                                    <p:set>
                                      <p:cBhvr>
                                        <p:cTn id="39" dur="1" fill="hold">
                                          <p:stCondLst>
                                            <p:cond delay="0"/>
                                          </p:stCondLst>
                                        </p:cTn>
                                        <p:tgtEl>
                                          <p:spTgt spid="49"/>
                                        </p:tgtEl>
                                        <p:attrNameLst>
                                          <p:attrName>style.visibility</p:attrName>
                                        </p:attrNameLst>
                                      </p:cBhvr>
                                      <p:to>
                                        <p:strVal val="visible"/>
                                      </p:to>
                                    </p:set>
                                  </p:childTnLst>
                                </p:cTn>
                              </p:par>
                              <p:par>
                                <p:cTn id="40" presetID="1" presetClass="exit" presetSubtype="0" fill="hold" nodeType="withEffect">
                                  <p:stCondLst>
                                    <p:cond delay="200"/>
                                  </p:stCondLst>
                                  <p:childTnLst>
                                    <p:set>
                                      <p:cBhvr>
                                        <p:cTn id="41" dur="1" fill="hold">
                                          <p:stCondLst>
                                            <p:cond delay="0"/>
                                          </p:stCondLst>
                                        </p:cTn>
                                        <p:tgtEl>
                                          <p:spTgt spid="49"/>
                                        </p:tgtEl>
                                        <p:attrNameLst>
                                          <p:attrName>style.visibility</p:attrName>
                                        </p:attrNameLst>
                                      </p:cBhvr>
                                      <p:to>
                                        <p:strVal val="hidden"/>
                                      </p:to>
                                    </p:set>
                                  </p:childTnLst>
                                </p:cTn>
                              </p:par>
                              <p:par>
                                <p:cTn id="42" presetID="1" presetClass="entr" presetSubtype="0" fill="hold" nodeType="withEffect">
                                  <p:stCondLst>
                                    <p:cond delay="600"/>
                                  </p:stCondLst>
                                  <p:childTnLst>
                                    <p:set>
                                      <p:cBhvr>
                                        <p:cTn id="43" dur="1" fill="hold">
                                          <p:stCondLst>
                                            <p:cond delay="0"/>
                                          </p:stCondLst>
                                        </p:cTn>
                                        <p:tgtEl>
                                          <p:spTgt spid="49"/>
                                        </p:tgtEl>
                                        <p:attrNameLst>
                                          <p:attrName>style.visibility</p:attrName>
                                        </p:attrNameLst>
                                      </p:cBhvr>
                                      <p:to>
                                        <p:strVal val="visible"/>
                                      </p:to>
                                    </p:set>
                                  </p:childTnLst>
                                </p:cTn>
                              </p:par>
                              <p:par>
                                <p:cTn id="44" presetID="8" presetClass="emph" presetSubtype="0" fill="hold" nodeType="withEffect">
                                  <p:stCondLst>
                                    <p:cond delay="600"/>
                                  </p:stCondLst>
                                  <p:childTnLst>
                                    <p:animRot by="-6840000">
                                      <p:cBhvr>
                                        <p:cTn id="45" dur="11400" fill="hold"/>
                                        <p:tgtEl>
                                          <p:spTgt spid="49"/>
                                        </p:tgtEl>
                                        <p:attrNameLst>
                                          <p:attrName>r</p:attrName>
                                        </p:attrNameLst>
                                      </p:cBhvr>
                                    </p:animRot>
                                  </p:childTnLst>
                                </p:cTn>
                              </p:par>
                              <p:par>
                                <p:cTn id="46" presetID="1" presetClass="entr" presetSubtype="0" fill="hold" nodeType="withEffect">
                                  <p:stCondLst>
                                    <p:cond delay="400"/>
                                  </p:stCondLst>
                                  <p:childTnLst>
                                    <p:set>
                                      <p:cBhvr>
                                        <p:cTn id="47" dur="1" fill="hold">
                                          <p:stCondLst>
                                            <p:cond delay="0"/>
                                          </p:stCondLst>
                                        </p:cTn>
                                        <p:tgtEl>
                                          <p:spTgt spid="58"/>
                                        </p:tgtEl>
                                        <p:attrNameLst>
                                          <p:attrName>style.visibility</p:attrName>
                                        </p:attrNameLst>
                                      </p:cBhvr>
                                      <p:to>
                                        <p:strVal val="visible"/>
                                      </p:to>
                                    </p:set>
                                  </p:childTnLst>
                                </p:cTn>
                              </p:par>
                              <p:par>
                                <p:cTn id="48" presetID="1" presetClass="exit" presetSubtype="0" fill="hold" nodeType="withEffect">
                                  <p:stCondLst>
                                    <p:cond delay="600"/>
                                  </p:stCondLst>
                                  <p:childTnLst>
                                    <p:set>
                                      <p:cBhvr>
                                        <p:cTn id="49" dur="1" fill="hold">
                                          <p:stCondLst>
                                            <p:cond delay="0"/>
                                          </p:stCondLst>
                                        </p:cTn>
                                        <p:tgtEl>
                                          <p:spTgt spid="58"/>
                                        </p:tgtEl>
                                        <p:attrNameLst>
                                          <p:attrName>style.visibility</p:attrName>
                                        </p:attrNameLst>
                                      </p:cBhvr>
                                      <p:to>
                                        <p:strVal val="hidden"/>
                                      </p:to>
                                    </p:set>
                                  </p:childTnLst>
                                </p:cTn>
                              </p:par>
                              <p:par>
                                <p:cTn id="50" presetID="1" presetClass="entr" presetSubtype="0" fill="hold" nodeType="withEffect">
                                  <p:stCondLst>
                                    <p:cond delay="800"/>
                                  </p:stCondLst>
                                  <p:childTnLst>
                                    <p:set>
                                      <p:cBhvr>
                                        <p:cTn id="51" dur="1" fill="hold">
                                          <p:stCondLst>
                                            <p:cond delay="0"/>
                                          </p:stCondLst>
                                        </p:cTn>
                                        <p:tgtEl>
                                          <p:spTgt spid="58"/>
                                        </p:tgtEl>
                                        <p:attrNameLst>
                                          <p:attrName>style.visibility</p:attrName>
                                        </p:attrNameLst>
                                      </p:cBhvr>
                                      <p:to>
                                        <p:strVal val="visible"/>
                                      </p:to>
                                    </p:set>
                                  </p:childTnLst>
                                </p:cTn>
                              </p:par>
                              <p:par>
                                <p:cTn id="52" presetID="8" presetClass="emph" presetSubtype="0" fill="hold" nodeType="withEffect">
                                  <p:stCondLst>
                                    <p:cond delay="800"/>
                                  </p:stCondLst>
                                  <p:childTnLst>
                                    <p:animRot by="-13440000">
                                      <p:cBhvr>
                                        <p:cTn id="53" dur="11200" fill="hold"/>
                                        <p:tgtEl>
                                          <p:spTgt spid="58"/>
                                        </p:tgtEl>
                                        <p:attrNameLst>
                                          <p:attrName>r</p:attrName>
                                        </p:attrNameLst>
                                      </p:cBhvr>
                                    </p:animRot>
                                  </p:childTnLst>
                                </p:cTn>
                              </p:par>
                              <p:par>
                                <p:cTn id="54" presetID="1" presetClass="entr" presetSubtype="0" fill="hold" nodeType="withEffect">
                                  <p:stCondLst>
                                    <p:cond delay="300"/>
                                  </p:stCondLst>
                                  <p:childTnLst>
                                    <p:set>
                                      <p:cBhvr>
                                        <p:cTn id="55" dur="1" fill="hold">
                                          <p:stCondLst>
                                            <p:cond delay="0"/>
                                          </p:stCondLst>
                                        </p:cTn>
                                        <p:tgtEl>
                                          <p:spTgt spid="52"/>
                                        </p:tgtEl>
                                        <p:attrNameLst>
                                          <p:attrName>style.visibility</p:attrName>
                                        </p:attrNameLst>
                                      </p:cBhvr>
                                      <p:to>
                                        <p:strVal val="visible"/>
                                      </p:to>
                                    </p:set>
                                  </p:childTnLst>
                                </p:cTn>
                              </p:par>
                              <p:par>
                                <p:cTn id="56" presetID="1" presetClass="exit" presetSubtype="0" fill="hold" nodeType="withEffect">
                                  <p:stCondLst>
                                    <p:cond delay="500"/>
                                  </p:stCondLst>
                                  <p:childTnLst>
                                    <p:set>
                                      <p:cBhvr>
                                        <p:cTn id="57" dur="1" fill="hold">
                                          <p:stCondLst>
                                            <p:cond delay="0"/>
                                          </p:stCondLst>
                                        </p:cTn>
                                        <p:tgtEl>
                                          <p:spTgt spid="52"/>
                                        </p:tgtEl>
                                        <p:attrNameLst>
                                          <p:attrName>style.visibility</p:attrName>
                                        </p:attrNameLst>
                                      </p:cBhvr>
                                      <p:to>
                                        <p:strVal val="hidden"/>
                                      </p:to>
                                    </p:set>
                                  </p:childTnLst>
                                </p:cTn>
                              </p:par>
                              <p:par>
                                <p:cTn id="58" presetID="1" presetClass="entr" presetSubtype="0" fill="hold" nodeType="withEffect">
                                  <p:stCondLst>
                                    <p:cond delay="700"/>
                                  </p:stCondLst>
                                  <p:childTnLst>
                                    <p:set>
                                      <p:cBhvr>
                                        <p:cTn id="59" dur="1" fill="hold">
                                          <p:stCondLst>
                                            <p:cond delay="0"/>
                                          </p:stCondLst>
                                        </p:cTn>
                                        <p:tgtEl>
                                          <p:spTgt spid="52"/>
                                        </p:tgtEl>
                                        <p:attrNameLst>
                                          <p:attrName>style.visibility</p:attrName>
                                        </p:attrNameLst>
                                      </p:cBhvr>
                                      <p:to>
                                        <p:strVal val="visible"/>
                                      </p:to>
                                    </p:set>
                                  </p:childTnLst>
                                </p:cTn>
                              </p:par>
                              <p:par>
                                <p:cTn id="60" presetID="8" presetClass="emph" presetSubtype="0" fill="hold" nodeType="withEffect">
                                  <p:stCondLst>
                                    <p:cond delay="700"/>
                                  </p:stCondLst>
                                  <p:childTnLst>
                                    <p:animRot by="-6780000">
                                      <p:cBhvr>
                                        <p:cTn id="61" dur="11300" fill="hold"/>
                                        <p:tgtEl>
                                          <p:spTgt spid="52"/>
                                        </p:tgtEl>
                                        <p:attrNameLst>
                                          <p:attrName>r</p:attrName>
                                        </p:attrNameLst>
                                      </p:cBhvr>
                                    </p:animRot>
                                  </p:childTnLst>
                                </p:cTn>
                              </p:par>
                              <p:par>
                                <p:cTn id="62" presetID="1" presetClass="entr" presetSubtype="0" fill="hold" nodeType="withEffect">
                                  <p:stCondLst>
                                    <p:cond delay="1100"/>
                                  </p:stCondLst>
                                  <p:childTnLst>
                                    <p:set>
                                      <p:cBhvr>
                                        <p:cTn id="63" dur="1" fill="hold">
                                          <p:stCondLst>
                                            <p:cond delay="0"/>
                                          </p:stCondLst>
                                        </p:cTn>
                                        <p:tgtEl>
                                          <p:spTgt spid="55"/>
                                        </p:tgtEl>
                                        <p:attrNameLst>
                                          <p:attrName>style.visibility</p:attrName>
                                        </p:attrNameLst>
                                      </p:cBhvr>
                                      <p:to>
                                        <p:strVal val="visible"/>
                                      </p:to>
                                    </p:set>
                                  </p:childTnLst>
                                </p:cTn>
                              </p:par>
                              <p:par>
                                <p:cTn id="64" presetID="1" presetClass="exit" presetSubtype="0" fill="hold" nodeType="withEffect">
                                  <p:stCondLst>
                                    <p:cond delay="1200"/>
                                  </p:stCondLst>
                                  <p:childTnLst>
                                    <p:set>
                                      <p:cBhvr>
                                        <p:cTn id="65" dur="1" fill="hold">
                                          <p:stCondLst>
                                            <p:cond delay="0"/>
                                          </p:stCondLst>
                                        </p:cTn>
                                        <p:tgtEl>
                                          <p:spTgt spid="55"/>
                                        </p:tgtEl>
                                        <p:attrNameLst>
                                          <p:attrName>style.visibility</p:attrName>
                                        </p:attrNameLst>
                                      </p:cBhvr>
                                      <p:to>
                                        <p:strVal val="hidden"/>
                                      </p:to>
                                    </p:set>
                                  </p:childTnLst>
                                </p:cTn>
                              </p:par>
                              <p:par>
                                <p:cTn id="66" presetID="1" presetClass="entr" presetSubtype="0" fill="hold" nodeType="withEffect">
                                  <p:stCondLst>
                                    <p:cond delay="1400"/>
                                  </p:stCondLst>
                                  <p:childTnLst>
                                    <p:set>
                                      <p:cBhvr>
                                        <p:cTn id="67" dur="1" fill="hold">
                                          <p:stCondLst>
                                            <p:cond delay="0"/>
                                          </p:stCondLst>
                                        </p:cTn>
                                        <p:tgtEl>
                                          <p:spTgt spid="55"/>
                                        </p:tgtEl>
                                        <p:attrNameLst>
                                          <p:attrName>style.visibility</p:attrName>
                                        </p:attrNameLst>
                                      </p:cBhvr>
                                      <p:to>
                                        <p:strVal val="visible"/>
                                      </p:to>
                                    </p:set>
                                  </p:childTnLst>
                                </p:cTn>
                              </p:par>
                              <p:par>
                                <p:cTn id="68" presetID="8" presetClass="emph" presetSubtype="0" fill="hold" nodeType="withEffect">
                                  <p:stCondLst>
                                    <p:cond delay="1400"/>
                                  </p:stCondLst>
                                  <p:childTnLst>
                                    <p:animRot by="-12720000">
                                      <p:cBhvr>
                                        <p:cTn id="69" dur="10600" fill="hold"/>
                                        <p:tgtEl>
                                          <p:spTgt spid="55"/>
                                        </p:tgtEl>
                                        <p:attrNameLst>
                                          <p:attrName>r</p:attrName>
                                        </p:attrNameLst>
                                      </p:cBhvr>
                                    </p:animRot>
                                  </p:childTnLst>
                                </p:cTn>
                              </p:par>
                              <p:par>
                                <p:cTn id="70" presetID="1" presetClass="entr" presetSubtype="0" fill="hold" nodeType="withEffect">
                                  <p:stCondLst>
                                    <p:cond delay="1100"/>
                                  </p:stCondLst>
                                  <p:childTnLst>
                                    <p:set>
                                      <p:cBhvr>
                                        <p:cTn id="71" dur="1" fill="hold">
                                          <p:stCondLst>
                                            <p:cond delay="0"/>
                                          </p:stCondLst>
                                        </p:cTn>
                                        <p:tgtEl>
                                          <p:spTgt spid="46"/>
                                        </p:tgtEl>
                                        <p:attrNameLst>
                                          <p:attrName>style.visibility</p:attrName>
                                        </p:attrNameLst>
                                      </p:cBhvr>
                                      <p:to>
                                        <p:strVal val="visible"/>
                                      </p:to>
                                    </p:set>
                                  </p:childTnLst>
                                </p:cTn>
                              </p:par>
                              <p:par>
                                <p:cTn id="72" presetID="1" presetClass="exit" presetSubtype="0" fill="hold" nodeType="withEffect">
                                  <p:stCondLst>
                                    <p:cond delay="1300"/>
                                  </p:stCondLst>
                                  <p:childTnLst>
                                    <p:set>
                                      <p:cBhvr>
                                        <p:cTn id="73" dur="1" fill="hold">
                                          <p:stCondLst>
                                            <p:cond delay="0"/>
                                          </p:stCondLst>
                                        </p:cTn>
                                        <p:tgtEl>
                                          <p:spTgt spid="46"/>
                                        </p:tgtEl>
                                        <p:attrNameLst>
                                          <p:attrName>style.visibility</p:attrName>
                                        </p:attrNameLst>
                                      </p:cBhvr>
                                      <p:to>
                                        <p:strVal val="hidden"/>
                                      </p:to>
                                    </p:set>
                                  </p:childTnLst>
                                </p:cTn>
                              </p:par>
                              <p:par>
                                <p:cTn id="74" presetID="1" presetClass="entr" presetSubtype="0" fill="hold" nodeType="withEffect">
                                  <p:stCondLst>
                                    <p:cond delay="1500"/>
                                  </p:stCondLst>
                                  <p:childTnLst>
                                    <p:set>
                                      <p:cBhvr>
                                        <p:cTn id="75" dur="1" fill="hold">
                                          <p:stCondLst>
                                            <p:cond delay="0"/>
                                          </p:stCondLst>
                                        </p:cTn>
                                        <p:tgtEl>
                                          <p:spTgt spid="46"/>
                                        </p:tgtEl>
                                        <p:attrNameLst>
                                          <p:attrName>style.visibility</p:attrName>
                                        </p:attrNameLst>
                                      </p:cBhvr>
                                      <p:to>
                                        <p:strVal val="visible"/>
                                      </p:to>
                                    </p:set>
                                  </p:childTnLst>
                                </p:cTn>
                              </p:par>
                              <p:par>
                                <p:cTn id="76" presetID="8" presetClass="emph" presetSubtype="0" fill="hold" nodeType="withEffect">
                                  <p:stCondLst>
                                    <p:cond delay="1500"/>
                                  </p:stCondLst>
                                  <p:childTnLst>
                                    <p:animRot by="6300000">
                                      <p:cBhvr>
                                        <p:cTn id="77" dur="10500" fill="hold"/>
                                        <p:tgtEl>
                                          <p:spTgt spid="46"/>
                                        </p:tgtEl>
                                        <p:attrNameLst>
                                          <p:attrName>r</p:attrName>
                                        </p:attrNameLst>
                                      </p:cBhvr>
                                    </p:animRot>
                                  </p:childTnLst>
                                </p:cTn>
                              </p:par>
                              <p:par>
                                <p:cTn id="78" presetID="10" presetClass="entr" presetSubtype="0" fill="hold" grpId="0" nodeType="withEffect">
                                  <p:stCondLst>
                                    <p:cond delay="500"/>
                                  </p:stCondLst>
                                  <p:childTnLst>
                                    <p:set>
                                      <p:cBhvr>
                                        <p:cTn id="79" dur="1" fill="hold">
                                          <p:stCondLst>
                                            <p:cond delay="0"/>
                                          </p:stCondLst>
                                        </p:cTn>
                                        <p:tgtEl>
                                          <p:spTgt spid="117"/>
                                        </p:tgtEl>
                                        <p:attrNameLst>
                                          <p:attrName>style.visibility</p:attrName>
                                        </p:attrNameLst>
                                      </p:cBhvr>
                                      <p:to>
                                        <p:strVal val="visible"/>
                                      </p:to>
                                    </p:set>
                                    <p:animEffect transition="in" filter="fade">
                                      <p:cBhvr>
                                        <p:cTn id="80" dur="500"/>
                                        <p:tgtEl>
                                          <p:spTgt spid="117"/>
                                        </p:tgtEl>
                                      </p:cBhvr>
                                    </p:animEffect>
                                  </p:childTnLst>
                                </p:cTn>
                              </p:par>
                              <p:par>
                                <p:cTn id="81" presetID="2" presetClass="entr" presetSubtype="4" decel="100000" fill="hold" nodeType="withEffect">
                                  <p:stCondLst>
                                    <p:cond delay="1500"/>
                                  </p:stCondLst>
                                  <p:childTnLst>
                                    <p:set>
                                      <p:cBhvr>
                                        <p:cTn id="82" dur="1" fill="hold">
                                          <p:stCondLst>
                                            <p:cond delay="0"/>
                                          </p:stCondLst>
                                        </p:cTn>
                                        <p:tgtEl>
                                          <p:spTgt spid="118"/>
                                        </p:tgtEl>
                                        <p:attrNameLst>
                                          <p:attrName>style.visibility</p:attrName>
                                        </p:attrNameLst>
                                      </p:cBhvr>
                                      <p:to>
                                        <p:strVal val="visible"/>
                                      </p:to>
                                    </p:set>
                                    <p:anim calcmode="lin" valueType="num">
                                      <p:cBhvr additive="base">
                                        <p:cTn id="83" dur="500" fill="hold"/>
                                        <p:tgtEl>
                                          <p:spTgt spid="118"/>
                                        </p:tgtEl>
                                        <p:attrNameLst>
                                          <p:attrName>ppt_x</p:attrName>
                                        </p:attrNameLst>
                                      </p:cBhvr>
                                      <p:tavLst>
                                        <p:tav tm="0">
                                          <p:val>
                                            <p:strVal val="#ppt_x"/>
                                          </p:val>
                                        </p:tav>
                                        <p:tav tm="100000">
                                          <p:val>
                                            <p:strVal val="#ppt_x"/>
                                          </p:val>
                                        </p:tav>
                                      </p:tavLst>
                                    </p:anim>
                                    <p:anim calcmode="lin" valueType="num">
                                      <p:cBhvr additive="base">
                                        <p:cTn id="84" dur="500" fill="hold"/>
                                        <p:tgtEl>
                                          <p:spTgt spid="118"/>
                                        </p:tgtEl>
                                        <p:attrNameLst>
                                          <p:attrName>ppt_y</p:attrName>
                                        </p:attrNameLst>
                                      </p:cBhvr>
                                      <p:tavLst>
                                        <p:tav tm="0">
                                          <p:val>
                                            <p:strVal val="1+#ppt_h/2"/>
                                          </p:val>
                                        </p:tav>
                                        <p:tav tm="100000">
                                          <p:val>
                                            <p:strVal val="#ppt_y"/>
                                          </p:val>
                                        </p:tav>
                                      </p:tavLst>
                                    </p:anim>
                                  </p:childTnLst>
                                </p:cTn>
                              </p:par>
                              <p:par>
                                <p:cTn id="85" presetID="35" presetClass="path" presetSubtype="0" accel="50000" decel="50000" fill="hold" nodeType="withEffect">
                                  <p:stCondLst>
                                    <p:cond delay="2000"/>
                                  </p:stCondLst>
                                  <p:childTnLst>
                                    <p:animMotion origin="layout" path="M 0 0 L -0.25 0 E" pathEditMode="relative" ptsTypes="">
                                      <p:cBhvr>
                                        <p:cTn id="86" dur="2000" fill="hold"/>
                                        <p:tgtEl>
                                          <p:spTgt spid="68"/>
                                        </p:tgtEl>
                                        <p:attrNameLst>
                                          <p:attrName>ppt_x</p:attrName>
                                          <p:attrName>ppt_y</p:attrName>
                                        </p:attrNameLst>
                                      </p:cBhvr>
                                    </p:animMotion>
                                  </p:childTnLst>
                                </p:cTn>
                              </p:par>
                              <p:par>
                                <p:cTn id="87" presetID="35" presetClass="path" presetSubtype="0" accel="50000" decel="50000" fill="hold" grpId="3" nodeType="withEffect">
                                  <p:stCondLst>
                                    <p:cond delay="2000"/>
                                  </p:stCondLst>
                                  <p:childTnLst>
                                    <p:animMotion origin="layout" path="M 0 0 L -0.25 0 E" pathEditMode="relative" ptsTypes="">
                                      <p:cBhvr>
                                        <p:cTn id="88" dur="2000" fill="hold"/>
                                        <p:tgtEl>
                                          <p:spTgt spid="42"/>
                                        </p:tgtEl>
                                        <p:attrNameLst>
                                          <p:attrName>ppt_x</p:attrName>
                                          <p:attrName>ppt_y</p:attrName>
                                        </p:attrNameLst>
                                      </p:cBhvr>
                                    </p:animMotion>
                                  </p:childTnLst>
                                </p:cTn>
                              </p:par>
                              <p:par>
                                <p:cTn id="89" presetID="35" presetClass="path" presetSubtype="0" accel="50000" decel="50000" fill="hold" nodeType="withEffect">
                                  <p:stCondLst>
                                    <p:cond delay="2000"/>
                                  </p:stCondLst>
                                  <p:childTnLst>
                                    <p:animMotion origin="layout" path="M 0 0 L -0.25 0 E" pathEditMode="relative" ptsTypes="">
                                      <p:cBhvr>
                                        <p:cTn id="90" dur="2000" fill="hold"/>
                                        <p:tgtEl>
                                          <p:spTgt spid="39"/>
                                        </p:tgtEl>
                                        <p:attrNameLst>
                                          <p:attrName>ppt_x</p:attrName>
                                          <p:attrName>ppt_y</p:attrName>
                                        </p:attrNameLst>
                                      </p:cBhvr>
                                    </p:animMotion>
                                  </p:childTnLst>
                                </p:cTn>
                              </p:par>
                              <p:par>
                                <p:cTn id="91" presetID="35" presetClass="path" presetSubtype="0" accel="50000" decel="50000" fill="hold" nodeType="withEffect">
                                  <p:stCondLst>
                                    <p:cond delay="2000"/>
                                  </p:stCondLst>
                                  <p:childTnLst>
                                    <p:animMotion origin="layout" path="M 0 0 L -0.25 0 E" pathEditMode="relative" ptsTypes="">
                                      <p:cBhvr>
                                        <p:cTn id="92" dur="2000" fill="hold"/>
                                        <p:tgtEl>
                                          <p:spTgt spid="65"/>
                                        </p:tgtEl>
                                        <p:attrNameLst>
                                          <p:attrName>ppt_x</p:attrName>
                                          <p:attrName>ppt_y</p:attrName>
                                        </p:attrNameLst>
                                      </p:cBhvr>
                                    </p:animMotion>
                                  </p:childTnLst>
                                </p:cTn>
                              </p:par>
                              <p:par>
                                <p:cTn id="93" presetID="35" presetClass="path" presetSubtype="0" accel="50000" decel="50000" fill="hold" nodeType="withEffect">
                                  <p:stCondLst>
                                    <p:cond delay="2000"/>
                                  </p:stCondLst>
                                  <p:childTnLst>
                                    <p:animMotion origin="layout" path="M 0 0 L -0.25 0 E" pathEditMode="relative" ptsTypes="">
                                      <p:cBhvr>
                                        <p:cTn id="94" dur="2000" fill="hold"/>
                                        <p:tgtEl>
                                          <p:spTgt spid="43"/>
                                        </p:tgtEl>
                                        <p:attrNameLst>
                                          <p:attrName>ppt_x</p:attrName>
                                          <p:attrName>ppt_y</p:attrName>
                                        </p:attrNameLst>
                                      </p:cBhvr>
                                    </p:animMotion>
                                  </p:childTnLst>
                                </p:cTn>
                              </p:par>
                              <p:par>
                                <p:cTn id="95" presetID="35" presetClass="path" presetSubtype="0" accel="50000" decel="50000" fill="hold" nodeType="withEffect">
                                  <p:stCondLst>
                                    <p:cond delay="2000"/>
                                  </p:stCondLst>
                                  <p:childTnLst>
                                    <p:animMotion origin="layout" path="M 0 0 L -0.25 0 E" pathEditMode="relative" ptsTypes="">
                                      <p:cBhvr>
                                        <p:cTn id="96" dur="2000" fill="hold"/>
                                        <p:tgtEl>
                                          <p:spTgt spid="49"/>
                                        </p:tgtEl>
                                        <p:attrNameLst>
                                          <p:attrName>ppt_x</p:attrName>
                                          <p:attrName>ppt_y</p:attrName>
                                        </p:attrNameLst>
                                      </p:cBhvr>
                                    </p:animMotion>
                                  </p:childTnLst>
                                </p:cTn>
                              </p:par>
                              <p:par>
                                <p:cTn id="97" presetID="35" presetClass="path" presetSubtype="0" accel="50000" decel="50000" fill="hold" nodeType="withEffect">
                                  <p:stCondLst>
                                    <p:cond delay="2000"/>
                                  </p:stCondLst>
                                  <p:childTnLst>
                                    <p:animMotion origin="layout" path="M 0 0 L -0.25 0 E" pathEditMode="relative" ptsTypes="">
                                      <p:cBhvr>
                                        <p:cTn id="98" dur="2000" fill="hold"/>
                                        <p:tgtEl>
                                          <p:spTgt spid="58"/>
                                        </p:tgtEl>
                                        <p:attrNameLst>
                                          <p:attrName>ppt_x</p:attrName>
                                          <p:attrName>ppt_y</p:attrName>
                                        </p:attrNameLst>
                                      </p:cBhvr>
                                    </p:animMotion>
                                  </p:childTnLst>
                                </p:cTn>
                              </p:par>
                              <p:par>
                                <p:cTn id="99" presetID="35" presetClass="path" presetSubtype="0" accel="50000" decel="50000" fill="hold" nodeType="withEffect">
                                  <p:stCondLst>
                                    <p:cond delay="2000"/>
                                  </p:stCondLst>
                                  <p:childTnLst>
                                    <p:animMotion origin="layout" path="M 0 0 L -0.25 0 E" pathEditMode="relative" ptsTypes="">
                                      <p:cBhvr>
                                        <p:cTn id="100" dur="2000" fill="hold"/>
                                        <p:tgtEl>
                                          <p:spTgt spid="52"/>
                                        </p:tgtEl>
                                        <p:attrNameLst>
                                          <p:attrName>ppt_x</p:attrName>
                                          <p:attrName>ppt_y</p:attrName>
                                        </p:attrNameLst>
                                      </p:cBhvr>
                                    </p:animMotion>
                                  </p:childTnLst>
                                </p:cTn>
                              </p:par>
                              <p:par>
                                <p:cTn id="101" presetID="35" presetClass="path" presetSubtype="0" accel="50000" decel="50000" fill="hold" nodeType="withEffect">
                                  <p:stCondLst>
                                    <p:cond delay="2000"/>
                                  </p:stCondLst>
                                  <p:childTnLst>
                                    <p:animMotion origin="layout" path="M 0 0 L -0.25 0 E" pathEditMode="relative" ptsTypes="">
                                      <p:cBhvr>
                                        <p:cTn id="102" dur="2000" fill="hold"/>
                                        <p:tgtEl>
                                          <p:spTgt spid="55"/>
                                        </p:tgtEl>
                                        <p:attrNameLst>
                                          <p:attrName>ppt_x</p:attrName>
                                          <p:attrName>ppt_y</p:attrName>
                                        </p:attrNameLst>
                                      </p:cBhvr>
                                    </p:animMotion>
                                  </p:childTnLst>
                                </p:cTn>
                              </p:par>
                              <p:par>
                                <p:cTn id="103" presetID="35" presetClass="path" presetSubtype="0" accel="50000" decel="50000" fill="hold" nodeType="withEffect">
                                  <p:stCondLst>
                                    <p:cond delay="2000"/>
                                  </p:stCondLst>
                                  <p:childTnLst>
                                    <p:animMotion origin="layout" path="M 0 0 L -0.25 0 E" pathEditMode="relative" ptsTypes="">
                                      <p:cBhvr>
                                        <p:cTn id="104" dur="2000" fill="hold"/>
                                        <p:tgtEl>
                                          <p:spTgt spid="46"/>
                                        </p:tgtEl>
                                        <p:attrNameLst>
                                          <p:attrName>ppt_x</p:attrName>
                                          <p:attrName>ppt_y</p:attrName>
                                        </p:attrNameLst>
                                      </p:cBhvr>
                                    </p:animMotion>
                                  </p:childTnLst>
                                </p:cTn>
                              </p:par>
                              <p:par>
                                <p:cTn id="105" presetID="35" presetClass="path" presetSubtype="0" accel="50000" decel="50000" fill="hold" grpId="1" nodeType="withEffect">
                                  <p:stCondLst>
                                    <p:cond delay="2000"/>
                                  </p:stCondLst>
                                  <p:childTnLst>
                                    <p:animMotion origin="layout" path="M 0 0 L -0.25 0 E" pathEditMode="relative" ptsTypes="">
                                      <p:cBhvr>
                                        <p:cTn id="106" dur="2000" fill="hold"/>
                                        <p:tgtEl>
                                          <p:spTgt spid="117"/>
                                        </p:tgtEl>
                                        <p:attrNameLst>
                                          <p:attrName>ppt_x</p:attrName>
                                          <p:attrName>ppt_y</p:attrName>
                                        </p:attrNameLst>
                                      </p:cBhvr>
                                    </p:animMotion>
                                  </p:childTnLst>
                                  <p:subTnLst>
                                    <p:audio>
                                      <p:cMediaNode>
                                        <p:cTn display="0" masterRel="sameClick">
                                          <p:stCondLst>
                                            <p:cond evt="begin" delay="0">
                                              <p:tn val="105"/>
                                            </p:cond>
                                          </p:stCondLst>
                                          <p:endCondLst>
                                            <p:cond evt="onStopAudio" delay="0">
                                              <p:tgtEl>
                                                <p:sldTgt/>
                                              </p:tgtEl>
                                            </p:cond>
                                          </p:endCondLst>
                                        </p:cTn>
                                        <p:tgtEl>
                                          <p:sndTgt r:embed="rId3" name="push.wav"/>
                                        </p:tgtEl>
                                      </p:cMediaNode>
                                    </p:audio>
                                  </p:subTnLst>
                                </p:cTn>
                              </p:par>
                              <p:par>
                                <p:cTn id="107" presetID="35" presetClass="path" presetSubtype="0" accel="50000" decel="50000" fill="hold" nodeType="withEffect">
                                  <p:stCondLst>
                                    <p:cond delay="2000"/>
                                  </p:stCondLst>
                                  <p:childTnLst>
                                    <p:animMotion origin="layout" path="M 0 0 L -0.25 0 E" pathEditMode="relative" ptsTypes="">
                                      <p:cBhvr>
                                        <p:cTn id="108" dur="2000" fill="hold"/>
                                        <p:tgtEl>
                                          <p:spTgt spid="118"/>
                                        </p:tgtEl>
                                        <p:attrNameLst>
                                          <p:attrName>ppt_x</p:attrName>
                                          <p:attrName>ppt_y</p:attrName>
                                        </p:attrNameLst>
                                      </p:cBhvr>
                                    </p:animMotion>
                                  </p:childTnLst>
                                </p:cTn>
                              </p:par>
                              <p:par>
                                <p:cTn id="109" presetID="2" presetClass="exit" presetSubtype="4" fill="hold" nodeType="withEffect">
                                  <p:stCondLst>
                                    <p:cond delay="4000"/>
                                  </p:stCondLst>
                                  <p:childTnLst>
                                    <p:anim calcmode="lin" valueType="num">
                                      <p:cBhvr additive="base">
                                        <p:cTn id="110" dur="500"/>
                                        <p:tgtEl>
                                          <p:spTgt spid="118"/>
                                        </p:tgtEl>
                                        <p:attrNameLst>
                                          <p:attrName>ppt_x</p:attrName>
                                        </p:attrNameLst>
                                      </p:cBhvr>
                                      <p:tavLst>
                                        <p:tav tm="0">
                                          <p:val>
                                            <p:strVal val="ppt_x"/>
                                          </p:val>
                                        </p:tav>
                                        <p:tav tm="100000">
                                          <p:val>
                                            <p:strVal val="ppt_x"/>
                                          </p:val>
                                        </p:tav>
                                      </p:tavLst>
                                    </p:anim>
                                    <p:anim calcmode="lin" valueType="num">
                                      <p:cBhvr additive="base">
                                        <p:cTn id="111" dur="500"/>
                                        <p:tgtEl>
                                          <p:spTgt spid="118"/>
                                        </p:tgtEl>
                                        <p:attrNameLst>
                                          <p:attrName>ppt_y</p:attrName>
                                        </p:attrNameLst>
                                      </p:cBhvr>
                                      <p:tavLst>
                                        <p:tav tm="0">
                                          <p:val>
                                            <p:strVal val="ppt_y"/>
                                          </p:val>
                                        </p:tav>
                                        <p:tav tm="100000">
                                          <p:val>
                                            <p:strVal val="1+ppt_h/2"/>
                                          </p:val>
                                        </p:tav>
                                      </p:tavLst>
                                    </p:anim>
                                    <p:set>
                                      <p:cBhvr>
                                        <p:cTn id="112" dur="1" fill="hold">
                                          <p:stCondLst>
                                            <p:cond delay="499"/>
                                          </p:stCondLst>
                                        </p:cTn>
                                        <p:tgtEl>
                                          <p:spTgt spid="118"/>
                                        </p:tgtEl>
                                        <p:attrNameLst>
                                          <p:attrName>style.visibility</p:attrName>
                                        </p:attrNameLst>
                                      </p:cBhvr>
                                      <p:to>
                                        <p:strVal val="hidden"/>
                                      </p:to>
                                    </p:set>
                                  </p:childTnLst>
                                </p:cTn>
                              </p:par>
                              <p:par>
                                <p:cTn id="113" presetID="1" presetClass="mediacall" presetSubtype="0" fill="hold" nodeType="withEffect">
                                  <p:stCondLst>
                                    <p:cond delay="0"/>
                                  </p:stCondLst>
                                  <p:childTnLst>
                                    <p:cmd type="call" cmd="playFrom(0.0)">
                                      <p:cBhvr>
                                        <p:cTn id="114" dur="2606" fill="hold"/>
                                        <p:tgtEl>
                                          <p:spTgt spid="2"/>
                                        </p:tgtEl>
                                      </p:cBhvr>
                                    </p:cmd>
                                  </p:childTnLst>
                                </p:cTn>
                              </p:par>
                              <p:par>
                                <p:cTn id="115" presetID="1" presetClass="mediacall" presetSubtype="0" fill="hold" nodeType="withEffect">
                                  <p:stCondLst>
                                    <p:cond delay="4000"/>
                                  </p:stCondLst>
                                  <p:childTnLst>
                                    <p:cmd type="call" cmd="playFrom(0.0)">
                                      <p:cBhvr>
                                        <p:cTn id="116" dur="2606" fill="hold"/>
                                        <p:tgtEl>
                                          <p:spTgt spid="119"/>
                                        </p:tgtEl>
                                      </p:cBhvr>
                                    </p:cmd>
                                  </p:childTnLst>
                                </p:cTn>
                              </p:par>
                              <p:par>
                                <p:cTn id="117" presetID="1" presetClass="mediacall" presetSubtype="0" fill="hold" nodeType="withEffect">
                                  <p:stCondLst>
                                    <p:cond delay="6000"/>
                                  </p:stCondLst>
                                  <p:childTnLst>
                                    <p:cmd type="call" cmd="playFrom(0.0)">
                                      <p:cBhvr>
                                        <p:cTn id="118" dur="2606" fill="hold"/>
                                        <p:tgtEl>
                                          <p:spTgt spid="120"/>
                                        </p:tgtEl>
                                      </p:cBhvr>
                                    </p:cmd>
                                  </p:childTnLst>
                                </p:cTn>
                              </p:par>
                              <p:par>
                                <p:cTn id="119" presetID="1" presetClass="mediacall" presetSubtype="0" fill="hold" nodeType="withEffect">
                                  <p:stCondLst>
                                    <p:cond delay="8000"/>
                                  </p:stCondLst>
                                  <p:childTnLst>
                                    <p:cmd type="call" cmd="playFrom(0.0)">
                                      <p:cBhvr>
                                        <p:cTn id="120" dur="2606" fill="hold"/>
                                        <p:tgtEl>
                                          <p:spTgt spid="1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21" fill="hold" display="0">
                  <p:stCondLst>
                    <p:cond delay="indefinite"/>
                  </p:stCondLst>
                  <p:endCondLst>
                    <p:cond evt="onStopAudio" delay="0">
                      <p:tgtEl>
                        <p:sldTgt/>
                      </p:tgtEl>
                    </p:cond>
                  </p:endCondLst>
                </p:cTn>
                <p:tgtEl>
                  <p:spTgt spid="2"/>
                </p:tgtEl>
              </p:cMediaNode>
            </p:audio>
            <p:audio>
              <p:cMediaNode vol="100000">
                <p:cTn id="122" fill="hold" display="0">
                  <p:stCondLst>
                    <p:cond delay="indefinite"/>
                  </p:stCondLst>
                  <p:endCondLst>
                    <p:cond evt="onStopAudio" delay="0">
                      <p:tgtEl>
                        <p:sldTgt/>
                      </p:tgtEl>
                    </p:cond>
                  </p:endCondLst>
                </p:cTn>
                <p:tgtEl>
                  <p:spTgt spid="119"/>
                </p:tgtEl>
              </p:cMediaNode>
            </p:audio>
            <p:audio>
              <p:cMediaNode vol="100000">
                <p:cTn id="123" fill="hold" display="0">
                  <p:stCondLst>
                    <p:cond delay="indefinite"/>
                  </p:stCondLst>
                  <p:endCondLst>
                    <p:cond evt="onStopAudio" delay="0">
                      <p:tgtEl>
                        <p:sldTgt/>
                      </p:tgtEl>
                    </p:cond>
                  </p:endCondLst>
                </p:cTn>
                <p:tgtEl>
                  <p:spTgt spid="120"/>
                </p:tgtEl>
              </p:cMediaNode>
            </p:audio>
            <p:audio>
              <p:cMediaNode vol="100000">
                <p:cTn id="124" fill="hold" display="0">
                  <p:stCondLst>
                    <p:cond delay="indefinite"/>
                  </p:stCondLst>
                  <p:endCondLst>
                    <p:cond evt="onStopAudio" delay="0">
                      <p:tgtEl>
                        <p:sldTgt/>
                      </p:tgtEl>
                    </p:cond>
                  </p:endCondLst>
                </p:cTn>
                <p:tgtEl>
                  <p:spTgt spid="121"/>
                </p:tgtEl>
              </p:cMediaNode>
            </p:audio>
          </p:childTnLst>
        </p:cTn>
      </p:par>
    </p:tnLst>
    <p:bldLst>
      <p:bldP spid="42" grpId="0" animBg="1"/>
      <p:bldP spid="42" grpId="1" animBg="1"/>
      <p:bldP spid="42" grpId="2" animBg="1"/>
      <p:bldP spid="42" grpId="3" animBg="1"/>
      <p:bldP spid="117" grpId="0"/>
      <p:bldP spid="117" grpId="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art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9" name="任意多边形 38"/>
          <p:cNvSpPr/>
          <p:nvPr userDrawn="1"/>
        </p:nvSpPr>
        <p:spPr>
          <a:xfrm>
            <a:off x="2804496" y="2160270"/>
            <a:ext cx="4905039" cy="851535"/>
          </a:xfrm>
          <a:custGeom>
            <a:avLst/>
            <a:gdLst>
              <a:gd name="connsiteX0" fmla="*/ 31435 w 6540052"/>
              <a:gd name="connsiteY0" fmla="*/ 0 h 1135380"/>
              <a:gd name="connsiteX1" fmla="*/ 6350818 w 6540052"/>
              <a:gd name="connsiteY1" fmla="*/ 0 h 1135380"/>
              <a:gd name="connsiteX2" fmla="*/ 6540052 w 6540052"/>
              <a:gd name="connsiteY2" fmla="*/ 189234 h 1135380"/>
              <a:gd name="connsiteX3" fmla="*/ 6540052 w 6540052"/>
              <a:gd name="connsiteY3" fmla="*/ 946146 h 1135380"/>
              <a:gd name="connsiteX4" fmla="*/ 6350818 w 6540052"/>
              <a:gd name="connsiteY4" fmla="*/ 1135380 h 1135380"/>
              <a:gd name="connsiteX5" fmla="*/ 0 w 6540052"/>
              <a:gd name="connsiteY5" fmla="*/ 1135380 h 1135380"/>
              <a:gd name="connsiteX6" fmla="*/ 57525 w 6540052"/>
              <a:gd name="connsiteY6" fmla="*/ 1065659 h 1135380"/>
              <a:gd name="connsiteX7" fmla="*/ 215452 w 6540052"/>
              <a:gd name="connsiteY7" fmla="*/ 548640 h 1135380"/>
              <a:gd name="connsiteX8" fmla="*/ 57525 w 6540052"/>
              <a:gd name="connsiteY8" fmla="*/ 31621 h 1135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0052" h="1135380">
                <a:moveTo>
                  <a:pt x="31435" y="0"/>
                </a:moveTo>
                <a:lnTo>
                  <a:pt x="6350818" y="0"/>
                </a:lnTo>
                <a:cubicBezTo>
                  <a:pt x="6455329" y="0"/>
                  <a:pt x="6540052" y="84723"/>
                  <a:pt x="6540052" y="189234"/>
                </a:cubicBezTo>
                <a:lnTo>
                  <a:pt x="6540052" y="946146"/>
                </a:lnTo>
                <a:cubicBezTo>
                  <a:pt x="6540052" y="1050657"/>
                  <a:pt x="6455329" y="1135380"/>
                  <a:pt x="6350818" y="1135380"/>
                </a:cubicBezTo>
                <a:lnTo>
                  <a:pt x="0" y="1135380"/>
                </a:lnTo>
                <a:lnTo>
                  <a:pt x="57525" y="1065659"/>
                </a:lnTo>
                <a:cubicBezTo>
                  <a:pt x="157232" y="918073"/>
                  <a:pt x="215452" y="740156"/>
                  <a:pt x="215452" y="548640"/>
                </a:cubicBezTo>
                <a:cubicBezTo>
                  <a:pt x="215452" y="357125"/>
                  <a:pt x="157232" y="179207"/>
                  <a:pt x="57525" y="31621"/>
                </a:cubicBezTo>
                <a:close/>
              </a:path>
            </a:pathLst>
          </a:custGeom>
          <a:solidFill>
            <a:srgbClr val="00B0F0">
              <a:alpha val="14902"/>
            </a:srgbClr>
          </a:solidFill>
          <a:ln w="19050" cap="flat">
            <a:solidFill>
              <a:srgbClr val="00B0F0"/>
            </a:solidFill>
            <a:prstDash val="solid"/>
            <a:miter lim="800000"/>
            <a:headEnd/>
            <a:tailEnd/>
          </a:ln>
        </p:spPr>
        <p:txBody>
          <a:bodyPr vert="horz" wrap="square" lIns="68580" tIns="34290" rIns="68580" bIns="34290" numCol="1" anchor="t" anchorCtr="0" compatLnSpc="1">
            <a:prstTxWarp prst="textNoShape">
              <a:avLst/>
            </a:prstTxWarp>
          </a:bodyPr>
          <a:lstStyle/>
          <a:p>
            <a:pPr defTabSz="685800"/>
            <a:endParaRPr lang="zh-CN" altLang="en-US">
              <a:solidFill>
                <a:prstClr val="black"/>
              </a:solidFill>
            </a:endParaRPr>
          </a:p>
        </p:txBody>
      </p:sp>
      <p:grpSp>
        <p:nvGrpSpPr>
          <p:cNvPr id="40" name="组合 39"/>
          <p:cNvGrpSpPr/>
          <p:nvPr userDrawn="1"/>
        </p:nvGrpSpPr>
        <p:grpSpPr>
          <a:xfrm>
            <a:off x="2809875" y="1981200"/>
            <a:ext cx="4881563" cy="128588"/>
            <a:chOff x="3746500" y="2641600"/>
            <a:chExt cx="6508750" cy="171450"/>
          </a:xfrm>
        </p:grpSpPr>
        <p:sp>
          <p:nvSpPr>
            <p:cNvPr id="41" name="任意多边形 40"/>
            <p:cNvSpPr/>
            <p:nvPr/>
          </p:nvSpPr>
          <p:spPr>
            <a:xfrm>
              <a:off x="3746500" y="2641600"/>
              <a:ext cx="6508750" cy="171450"/>
            </a:xfrm>
            <a:custGeom>
              <a:avLst/>
              <a:gdLst>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6508750 w 6508750"/>
                <a:gd name="connsiteY7" fmla="*/ 5715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8750" h="171450">
                  <a:moveTo>
                    <a:pt x="0" y="95250"/>
                  </a:moveTo>
                  <a:lnTo>
                    <a:pt x="584200" y="95250"/>
                  </a:lnTo>
                  <a:lnTo>
                    <a:pt x="679450" y="0"/>
                  </a:lnTo>
                  <a:lnTo>
                    <a:pt x="1346200" y="0"/>
                  </a:lnTo>
                  <a:lnTo>
                    <a:pt x="1517650" y="171450"/>
                  </a:lnTo>
                  <a:lnTo>
                    <a:pt x="3028950" y="171450"/>
                  </a:lnTo>
                  <a:lnTo>
                    <a:pt x="3143250" y="57150"/>
                  </a:lnTo>
                  <a:lnTo>
                    <a:pt x="6508750" y="57150"/>
                  </a:lnTo>
                </a:path>
              </a:pathLst>
            </a:custGeom>
            <a:no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endParaRPr>
            </a:p>
          </p:txBody>
        </p:sp>
        <p:sp>
          <p:nvSpPr>
            <p:cNvPr id="42" name="任意多边形 41"/>
            <p:cNvSpPr/>
            <p:nvPr/>
          </p:nvSpPr>
          <p:spPr>
            <a:xfrm>
              <a:off x="4148138" y="2641600"/>
              <a:ext cx="3605212" cy="171450"/>
            </a:xfrm>
            <a:custGeom>
              <a:avLst/>
              <a:gdLst>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6508750 w 6508750"/>
                <a:gd name="connsiteY7" fmla="*/ 57150 h 171450"/>
                <a:gd name="connsiteX0" fmla="*/ 0 w 6508750"/>
                <a:gd name="connsiteY0" fmla="*/ 95250 h 171450"/>
                <a:gd name="connsiteX1" fmla="*/ 584200 w 6508750"/>
                <a:gd name="connsiteY1" fmla="*/ 95250 h 171450"/>
                <a:gd name="connsiteX2" fmla="*/ 679450 w 6508750"/>
                <a:gd name="connsiteY2" fmla="*/ 0 h 171450"/>
                <a:gd name="connsiteX3" fmla="*/ 1346200 w 6508750"/>
                <a:gd name="connsiteY3" fmla="*/ 0 h 171450"/>
                <a:gd name="connsiteX4" fmla="*/ 1517650 w 6508750"/>
                <a:gd name="connsiteY4" fmla="*/ 171450 h 171450"/>
                <a:gd name="connsiteX5" fmla="*/ 3028950 w 6508750"/>
                <a:gd name="connsiteY5" fmla="*/ 171450 h 171450"/>
                <a:gd name="connsiteX6" fmla="*/ 3143250 w 6508750"/>
                <a:gd name="connsiteY6" fmla="*/ 57150 h 171450"/>
                <a:gd name="connsiteX7" fmla="*/ 4006850 w 6508750"/>
                <a:gd name="connsiteY7" fmla="*/ 53975 h 171450"/>
                <a:gd name="connsiteX8" fmla="*/ 6508750 w 6508750"/>
                <a:gd name="connsiteY8" fmla="*/ 57150 h 171450"/>
                <a:gd name="connsiteX0" fmla="*/ 0 w 6508750"/>
                <a:gd name="connsiteY0" fmla="*/ 95250 h 171450"/>
                <a:gd name="connsiteX1" fmla="*/ 401638 w 6508750"/>
                <a:gd name="connsiteY1" fmla="*/ 92075 h 171450"/>
                <a:gd name="connsiteX2" fmla="*/ 584200 w 6508750"/>
                <a:gd name="connsiteY2" fmla="*/ 95250 h 171450"/>
                <a:gd name="connsiteX3" fmla="*/ 679450 w 6508750"/>
                <a:gd name="connsiteY3" fmla="*/ 0 h 171450"/>
                <a:gd name="connsiteX4" fmla="*/ 1346200 w 6508750"/>
                <a:gd name="connsiteY4" fmla="*/ 0 h 171450"/>
                <a:gd name="connsiteX5" fmla="*/ 1517650 w 6508750"/>
                <a:gd name="connsiteY5" fmla="*/ 171450 h 171450"/>
                <a:gd name="connsiteX6" fmla="*/ 3028950 w 6508750"/>
                <a:gd name="connsiteY6" fmla="*/ 171450 h 171450"/>
                <a:gd name="connsiteX7" fmla="*/ 3143250 w 6508750"/>
                <a:gd name="connsiteY7" fmla="*/ 57150 h 171450"/>
                <a:gd name="connsiteX8" fmla="*/ 4006850 w 6508750"/>
                <a:gd name="connsiteY8" fmla="*/ 53975 h 171450"/>
                <a:gd name="connsiteX9" fmla="*/ 6508750 w 6508750"/>
                <a:gd name="connsiteY9" fmla="*/ 57150 h 171450"/>
                <a:gd name="connsiteX0" fmla="*/ 0 w 6107112"/>
                <a:gd name="connsiteY0" fmla="*/ 92075 h 171450"/>
                <a:gd name="connsiteX1" fmla="*/ 182562 w 6107112"/>
                <a:gd name="connsiteY1" fmla="*/ 95250 h 171450"/>
                <a:gd name="connsiteX2" fmla="*/ 277812 w 6107112"/>
                <a:gd name="connsiteY2" fmla="*/ 0 h 171450"/>
                <a:gd name="connsiteX3" fmla="*/ 944562 w 6107112"/>
                <a:gd name="connsiteY3" fmla="*/ 0 h 171450"/>
                <a:gd name="connsiteX4" fmla="*/ 1116012 w 6107112"/>
                <a:gd name="connsiteY4" fmla="*/ 171450 h 171450"/>
                <a:gd name="connsiteX5" fmla="*/ 2627312 w 6107112"/>
                <a:gd name="connsiteY5" fmla="*/ 171450 h 171450"/>
                <a:gd name="connsiteX6" fmla="*/ 2741612 w 6107112"/>
                <a:gd name="connsiteY6" fmla="*/ 57150 h 171450"/>
                <a:gd name="connsiteX7" fmla="*/ 3605212 w 6107112"/>
                <a:gd name="connsiteY7" fmla="*/ 53975 h 171450"/>
                <a:gd name="connsiteX8" fmla="*/ 6107112 w 6107112"/>
                <a:gd name="connsiteY8" fmla="*/ 57150 h 171450"/>
                <a:gd name="connsiteX0" fmla="*/ 0 w 3605212"/>
                <a:gd name="connsiteY0" fmla="*/ 92075 h 171450"/>
                <a:gd name="connsiteX1" fmla="*/ 182562 w 3605212"/>
                <a:gd name="connsiteY1" fmla="*/ 95250 h 171450"/>
                <a:gd name="connsiteX2" fmla="*/ 277812 w 3605212"/>
                <a:gd name="connsiteY2" fmla="*/ 0 h 171450"/>
                <a:gd name="connsiteX3" fmla="*/ 944562 w 3605212"/>
                <a:gd name="connsiteY3" fmla="*/ 0 h 171450"/>
                <a:gd name="connsiteX4" fmla="*/ 1116012 w 3605212"/>
                <a:gd name="connsiteY4" fmla="*/ 171450 h 171450"/>
                <a:gd name="connsiteX5" fmla="*/ 2627312 w 3605212"/>
                <a:gd name="connsiteY5" fmla="*/ 171450 h 171450"/>
                <a:gd name="connsiteX6" fmla="*/ 2741612 w 3605212"/>
                <a:gd name="connsiteY6" fmla="*/ 57150 h 171450"/>
                <a:gd name="connsiteX7" fmla="*/ 3605212 w 3605212"/>
                <a:gd name="connsiteY7" fmla="*/ 53975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5212" h="171450">
                  <a:moveTo>
                    <a:pt x="0" y="92075"/>
                  </a:moveTo>
                  <a:lnTo>
                    <a:pt x="182562" y="95250"/>
                  </a:lnTo>
                  <a:lnTo>
                    <a:pt x="277812" y="0"/>
                  </a:lnTo>
                  <a:lnTo>
                    <a:pt x="944562" y="0"/>
                  </a:lnTo>
                  <a:lnTo>
                    <a:pt x="1116012" y="171450"/>
                  </a:lnTo>
                  <a:lnTo>
                    <a:pt x="2627312" y="171450"/>
                  </a:lnTo>
                  <a:lnTo>
                    <a:pt x="2741612" y="57150"/>
                  </a:lnTo>
                  <a:lnTo>
                    <a:pt x="3605212" y="53975"/>
                  </a:lnTo>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endParaRPr>
            </a:p>
          </p:txBody>
        </p:sp>
      </p:grpSp>
      <p:grpSp>
        <p:nvGrpSpPr>
          <p:cNvPr id="43" name="组合 42"/>
          <p:cNvGrpSpPr/>
          <p:nvPr userDrawn="1"/>
        </p:nvGrpSpPr>
        <p:grpSpPr>
          <a:xfrm>
            <a:off x="5229225" y="3067050"/>
            <a:ext cx="2119313" cy="76200"/>
            <a:chOff x="6972300" y="4089400"/>
            <a:chExt cx="2825750" cy="101600"/>
          </a:xfrm>
        </p:grpSpPr>
        <p:sp>
          <p:nvSpPr>
            <p:cNvPr id="44" name="任意多边形 43"/>
            <p:cNvSpPr/>
            <p:nvPr/>
          </p:nvSpPr>
          <p:spPr>
            <a:xfrm>
              <a:off x="6972300" y="4095750"/>
              <a:ext cx="2825750" cy="95250"/>
            </a:xfrm>
            <a:custGeom>
              <a:avLst/>
              <a:gdLst>
                <a:gd name="connsiteX0" fmla="*/ 0 w 2825750"/>
                <a:gd name="connsiteY0" fmla="*/ 95250 h 95250"/>
                <a:gd name="connsiteX1" fmla="*/ 609600 w 2825750"/>
                <a:gd name="connsiteY1" fmla="*/ 95250 h 95250"/>
                <a:gd name="connsiteX2" fmla="*/ 787400 w 2825750"/>
                <a:gd name="connsiteY2" fmla="*/ 0 h 95250"/>
                <a:gd name="connsiteX3" fmla="*/ 2825750 w 2825750"/>
                <a:gd name="connsiteY3" fmla="*/ 0 h 95250"/>
              </a:gdLst>
              <a:ahLst/>
              <a:cxnLst>
                <a:cxn ang="0">
                  <a:pos x="connsiteX0" y="connsiteY0"/>
                </a:cxn>
                <a:cxn ang="0">
                  <a:pos x="connsiteX1" y="connsiteY1"/>
                </a:cxn>
                <a:cxn ang="0">
                  <a:pos x="connsiteX2" y="connsiteY2"/>
                </a:cxn>
                <a:cxn ang="0">
                  <a:pos x="connsiteX3" y="connsiteY3"/>
                </a:cxn>
              </a:cxnLst>
              <a:rect l="l" t="t" r="r" b="b"/>
              <a:pathLst>
                <a:path w="2825750" h="95250">
                  <a:moveTo>
                    <a:pt x="0" y="95250"/>
                  </a:moveTo>
                  <a:lnTo>
                    <a:pt x="609600" y="95250"/>
                  </a:lnTo>
                  <a:lnTo>
                    <a:pt x="787400" y="0"/>
                  </a:lnTo>
                  <a:lnTo>
                    <a:pt x="2825750" y="0"/>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endParaRPr>
            </a:p>
          </p:txBody>
        </p:sp>
        <p:sp>
          <p:nvSpPr>
            <p:cNvPr id="45" name="任意多边形 44"/>
            <p:cNvSpPr/>
            <p:nvPr/>
          </p:nvSpPr>
          <p:spPr>
            <a:xfrm>
              <a:off x="7264400" y="4089400"/>
              <a:ext cx="2286000" cy="101600"/>
            </a:xfrm>
            <a:custGeom>
              <a:avLst/>
              <a:gdLst>
                <a:gd name="connsiteX0" fmla="*/ 0 w 2825750"/>
                <a:gd name="connsiteY0" fmla="*/ 95250 h 95250"/>
                <a:gd name="connsiteX1" fmla="*/ 609600 w 2825750"/>
                <a:gd name="connsiteY1" fmla="*/ 95250 h 95250"/>
                <a:gd name="connsiteX2" fmla="*/ 787400 w 2825750"/>
                <a:gd name="connsiteY2" fmla="*/ 0 h 95250"/>
                <a:gd name="connsiteX3" fmla="*/ 2825750 w 2825750"/>
                <a:gd name="connsiteY3" fmla="*/ 0 h 95250"/>
                <a:gd name="connsiteX0" fmla="*/ 0 w 2825750"/>
                <a:gd name="connsiteY0" fmla="*/ 101600 h 101600"/>
                <a:gd name="connsiteX1" fmla="*/ 609600 w 2825750"/>
                <a:gd name="connsiteY1" fmla="*/ 101600 h 101600"/>
                <a:gd name="connsiteX2" fmla="*/ 787400 w 2825750"/>
                <a:gd name="connsiteY2" fmla="*/ 6350 h 101600"/>
                <a:gd name="connsiteX3" fmla="*/ 2578100 w 2825750"/>
                <a:gd name="connsiteY3" fmla="*/ 0 h 101600"/>
                <a:gd name="connsiteX4" fmla="*/ 2825750 w 2825750"/>
                <a:gd name="connsiteY4" fmla="*/ 6350 h 101600"/>
                <a:gd name="connsiteX0" fmla="*/ 0 w 2825750"/>
                <a:gd name="connsiteY0" fmla="*/ 101600 h 101600"/>
                <a:gd name="connsiteX1" fmla="*/ 292100 w 2825750"/>
                <a:gd name="connsiteY1" fmla="*/ 101600 h 101600"/>
                <a:gd name="connsiteX2" fmla="*/ 609600 w 2825750"/>
                <a:gd name="connsiteY2" fmla="*/ 101600 h 101600"/>
                <a:gd name="connsiteX3" fmla="*/ 787400 w 2825750"/>
                <a:gd name="connsiteY3" fmla="*/ 6350 h 101600"/>
                <a:gd name="connsiteX4" fmla="*/ 2578100 w 2825750"/>
                <a:gd name="connsiteY4" fmla="*/ 0 h 101600"/>
                <a:gd name="connsiteX5" fmla="*/ 2825750 w 2825750"/>
                <a:gd name="connsiteY5" fmla="*/ 6350 h 101600"/>
                <a:gd name="connsiteX0" fmla="*/ 0 w 2533650"/>
                <a:gd name="connsiteY0" fmla="*/ 101600 h 101600"/>
                <a:gd name="connsiteX1" fmla="*/ 317500 w 2533650"/>
                <a:gd name="connsiteY1" fmla="*/ 101600 h 101600"/>
                <a:gd name="connsiteX2" fmla="*/ 495300 w 2533650"/>
                <a:gd name="connsiteY2" fmla="*/ 6350 h 101600"/>
                <a:gd name="connsiteX3" fmla="*/ 2286000 w 2533650"/>
                <a:gd name="connsiteY3" fmla="*/ 0 h 101600"/>
                <a:gd name="connsiteX4" fmla="*/ 2533650 w 2533650"/>
                <a:gd name="connsiteY4" fmla="*/ 6350 h 101600"/>
                <a:gd name="connsiteX0" fmla="*/ 0 w 2286000"/>
                <a:gd name="connsiteY0" fmla="*/ 101600 h 101600"/>
                <a:gd name="connsiteX1" fmla="*/ 317500 w 2286000"/>
                <a:gd name="connsiteY1" fmla="*/ 101600 h 101600"/>
                <a:gd name="connsiteX2" fmla="*/ 495300 w 2286000"/>
                <a:gd name="connsiteY2" fmla="*/ 6350 h 101600"/>
                <a:gd name="connsiteX3" fmla="*/ 2286000 w 2286000"/>
                <a:gd name="connsiteY3" fmla="*/ 0 h 101600"/>
              </a:gdLst>
              <a:ahLst/>
              <a:cxnLst>
                <a:cxn ang="0">
                  <a:pos x="connsiteX0" y="connsiteY0"/>
                </a:cxn>
                <a:cxn ang="0">
                  <a:pos x="connsiteX1" y="connsiteY1"/>
                </a:cxn>
                <a:cxn ang="0">
                  <a:pos x="connsiteX2" y="connsiteY2"/>
                </a:cxn>
                <a:cxn ang="0">
                  <a:pos x="connsiteX3" y="connsiteY3"/>
                </a:cxn>
              </a:cxnLst>
              <a:rect l="l" t="t" r="r" b="b"/>
              <a:pathLst>
                <a:path w="2286000" h="101600">
                  <a:moveTo>
                    <a:pt x="0" y="101600"/>
                  </a:moveTo>
                  <a:lnTo>
                    <a:pt x="317500" y="101600"/>
                  </a:lnTo>
                  <a:lnTo>
                    <a:pt x="495300" y="6350"/>
                  </a:lnTo>
                  <a:lnTo>
                    <a:pt x="2286000" y="0"/>
                  </a:lnTo>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endParaRPr>
            </a:p>
          </p:txBody>
        </p:sp>
      </p:grpSp>
      <p:sp>
        <p:nvSpPr>
          <p:cNvPr id="46" name="文本框 45"/>
          <p:cNvSpPr txBox="1"/>
          <p:nvPr userDrawn="1"/>
        </p:nvSpPr>
        <p:spPr>
          <a:xfrm>
            <a:off x="5103228" y="2003167"/>
            <a:ext cx="2184733" cy="207749"/>
          </a:xfrm>
          <a:prstGeom prst="rect">
            <a:avLst/>
          </a:prstGeom>
          <a:noFill/>
        </p:spPr>
        <p:txBody>
          <a:bodyPr wrap="none" lIns="68580" tIns="34290" rIns="68580" bIns="34290" rtlCol="0">
            <a:spAutoFit/>
          </a:bodyPr>
          <a:lstStyle/>
          <a:p>
            <a:pPr defTabSz="685800"/>
            <a:r>
              <a:rPr lang="en-US" altLang="zh-CN" sz="900" b="1" spc="450" dirty="0">
                <a:solidFill>
                  <a:srgbClr val="00B0F0"/>
                </a:solidFill>
              </a:rPr>
              <a:t>IIIIIIIIIIIIIIIIIIIIIII</a:t>
            </a:r>
            <a:endParaRPr lang="zh-CN" altLang="en-US" sz="900" b="1" spc="450" dirty="0">
              <a:solidFill>
                <a:srgbClr val="00B0F0"/>
              </a:solidFill>
            </a:endParaRPr>
          </a:p>
        </p:txBody>
      </p:sp>
      <p:grpSp>
        <p:nvGrpSpPr>
          <p:cNvPr id="47" name="组合 46"/>
          <p:cNvGrpSpPr/>
          <p:nvPr userDrawn="1"/>
        </p:nvGrpSpPr>
        <p:grpSpPr>
          <a:xfrm>
            <a:off x="3128962" y="3007519"/>
            <a:ext cx="2624138" cy="245269"/>
            <a:chOff x="4171950" y="4010025"/>
            <a:chExt cx="3498850" cy="327025"/>
          </a:xfrm>
        </p:grpSpPr>
        <p:sp>
          <p:nvSpPr>
            <p:cNvPr id="48" name="任意多边形 47"/>
            <p:cNvSpPr/>
            <p:nvPr/>
          </p:nvSpPr>
          <p:spPr>
            <a:xfrm>
              <a:off x="4171950" y="4010025"/>
              <a:ext cx="3498850" cy="327025"/>
            </a:xfrm>
            <a:custGeom>
              <a:avLst/>
              <a:gdLst>
                <a:gd name="connsiteX0" fmla="*/ 0 w 3498850"/>
                <a:gd name="connsiteY0" fmla="*/ 0 h 327025"/>
                <a:gd name="connsiteX1" fmla="*/ 3498850 w 3498850"/>
                <a:gd name="connsiteY1" fmla="*/ 0 h 327025"/>
                <a:gd name="connsiteX2" fmla="*/ 3336925 w 3498850"/>
                <a:gd name="connsiteY2" fmla="*/ 95250 h 327025"/>
                <a:gd name="connsiteX3" fmla="*/ 2825750 w 3498850"/>
                <a:gd name="connsiteY3" fmla="*/ 95250 h 327025"/>
                <a:gd name="connsiteX4" fmla="*/ 2327275 w 3498850"/>
                <a:gd name="connsiteY4" fmla="*/ 327025 h 327025"/>
                <a:gd name="connsiteX5" fmla="*/ 1460500 w 3498850"/>
                <a:gd name="connsiteY5" fmla="*/ 327025 h 327025"/>
                <a:gd name="connsiteX6" fmla="*/ 1193800 w 3498850"/>
                <a:gd name="connsiteY6" fmla="*/ 228600 h 327025"/>
                <a:gd name="connsiteX7" fmla="*/ 187325 w 3498850"/>
                <a:gd name="connsiteY7" fmla="*/ 228600 h 327025"/>
                <a:gd name="connsiteX8" fmla="*/ 0 w 3498850"/>
                <a:gd name="connsiteY8"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8850" h="327025">
                  <a:moveTo>
                    <a:pt x="0" y="0"/>
                  </a:moveTo>
                  <a:lnTo>
                    <a:pt x="3498850" y="0"/>
                  </a:lnTo>
                  <a:lnTo>
                    <a:pt x="3336925" y="95250"/>
                  </a:lnTo>
                  <a:lnTo>
                    <a:pt x="2825750" y="95250"/>
                  </a:lnTo>
                  <a:lnTo>
                    <a:pt x="2327275" y="327025"/>
                  </a:lnTo>
                  <a:lnTo>
                    <a:pt x="1460500" y="327025"/>
                  </a:lnTo>
                  <a:lnTo>
                    <a:pt x="1193800" y="228600"/>
                  </a:lnTo>
                  <a:lnTo>
                    <a:pt x="187325" y="228600"/>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endParaRPr>
            </a:p>
          </p:txBody>
        </p:sp>
        <p:sp>
          <p:nvSpPr>
            <p:cNvPr id="49" name="文本框 48"/>
            <p:cNvSpPr txBox="1"/>
            <p:nvPr/>
          </p:nvSpPr>
          <p:spPr>
            <a:xfrm>
              <a:off x="4674186" y="4010025"/>
              <a:ext cx="246308" cy="287258"/>
            </a:xfrm>
            <a:prstGeom prst="rect">
              <a:avLst/>
            </a:prstGeom>
            <a:noFill/>
          </p:spPr>
          <p:txBody>
            <a:bodyPr wrap="none" rtlCol="0">
              <a:spAutoFit/>
            </a:bodyPr>
            <a:lstStyle/>
            <a:p>
              <a:pPr defTabSz="685800"/>
              <a:endParaRPr lang="zh-CN" altLang="en-US" sz="800" dirty="0">
                <a:solidFill>
                  <a:prstClr val="white"/>
                </a:solidFill>
                <a:latin typeface="微软雅黑" panose="020B0503020204020204" pitchFamily="34" charset="-122"/>
                <a:ea typeface="微软雅黑" panose="020B0503020204020204" pitchFamily="34" charset="-122"/>
              </a:endParaRPr>
            </a:p>
          </p:txBody>
        </p:sp>
      </p:grpSp>
      <p:sp>
        <p:nvSpPr>
          <p:cNvPr id="50" name="椭圆 49"/>
          <p:cNvSpPr/>
          <p:nvPr userDrawn="1"/>
        </p:nvSpPr>
        <p:spPr>
          <a:xfrm>
            <a:off x="1849039" y="2144316"/>
            <a:ext cx="871538" cy="862013"/>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prstClr val="white"/>
              </a:solidFill>
            </a:endParaRPr>
          </a:p>
        </p:txBody>
      </p:sp>
      <p:sp>
        <p:nvSpPr>
          <p:cNvPr id="51" name="椭圆 50"/>
          <p:cNvSpPr/>
          <p:nvPr userDrawn="1"/>
        </p:nvSpPr>
        <p:spPr>
          <a:xfrm>
            <a:off x="1796364" y="2091929"/>
            <a:ext cx="976891" cy="966786"/>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prstClr val="white"/>
              </a:solidFill>
            </a:endParaRPr>
          </a:p>
        </p:txBody>
      </p:sp>
      <p:sp>
        <p:nvSpPr>
          <p:cNvPr id="52" name="椭圆 51"/>
          <p:cNvSpPr/>
          <p:nvPr userDrawn="1"/>
        </p:nvSpPr>
        <p:spPr>
          <a:xfrm>
            <a:off x="1654400" y="1951435"/>
            <a:ext cx="1260816" cy="1247774"/>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prstClr val="white"/>
              </a:solidFill>
            </a:endParaRPr>
          </a:p>
        </p:txBody>
      </p:sp>
      <p:grpSp>
        <p:nvGrpSpPr>
          <p:cNvPr id="53" name="组合 52"/>
          <p:cNvGrpSpPr/>
          <p:nvPr userDrawn="1"/>
        </p:nvGrpSpPr>
        <p:grpSpPr>
          <a:xfrm>
            <a:off x="1716881" y="2007395"/>
            <a:ext cx="1135856" cy="1135856"/>
            <a:chOff x="2295525" y="2682874"/>
            <a:chExt cx="1514475" cy="1514475"/>
          </a:xfrm>
        </p:grpSpPr>
        <p:sp>
          <p:nvSpPr>
            <p:cNvPr id="54" name="空心弧 53"/>
            <p:cNvSpPr/>
            <p:nvPr/>
          </p:nvSpPr>
          <p:spPr>
            <a:xfrm>
              <a:off x="2295525" y="2682874"/>
              <a:ext cx="1514475" cy="1514475"/>
            </a:xfrm>
            <a:prstGeom prst="blockArc">
              <a:avLst>
                <a:gd name="adj1" fmla="val 13840185"/>
                <a:gd name="adj2" fmla="val 18684229"/>
                <a:gd name="adj3" fmla="val 33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55" name="空心弧 54"/>
            <p:cNvSpPr/>
            <p:nvPr/>
          </p:nvSpPr>
          <p:spPr>
            <a:xfrm rot="10800000">
              <a:off x="2295525" y="2682874"/>
              <a:ext cx="1514475" cy="1514475"/>
            </a:xfrm>
            <a:prstGeom prst="blockArc">
              <a:avLst>
                <a:gd name="adj1" fmla="val 13840185"/>
                <a:gd name="adj2" fmla="val 18684229"/>
                <a:gd name="adj3" fmla="val 33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grpSp>
        <p:nvGrpSpPr>
          <p:cNvPr id="56" name="组合 55"/>
          <p:cNvGrpSpPr/>
          <p:nvPr userDrawn="1"/>
        </p:nvGrpSpPr>
        <p:grpSpPr>
          <a:xfrm>
            <a:off x="1431129" y="1721643"/>
            <a:ext cx="1707359" cy="1707359"/>
            <a:chOff x="1908172" y="2295524"/>
            <a:chExt cx="2276478" cy="2276478"/>
          </a:xfrm>
        </p:grpSpPr>
        <p:sp>
          <p:nvSpPr>
            <p:cNvPr id="57" name="空心弧 56"/>
            <p:cNvSpPr/>
            <p:nvPr/>
          </p:nvSpPr>
          <p:spPr>
            <a:xfrm>
              <a:off x="1908172" y="2295524"/>
              <a:ext cx="2276478" cy="2276478"/>
            </a:xfrm>
            <a:prstGeom prst="blockArc">
              <a:avLst>
                <a:gd name="adj1" fmla="val 10850737"/>
                <a:gd name="adj2" fmla="val 15269361"/>
                <a:gd name="adj3" fmla="val 10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58" name="空心弧 57"/>
            <p:cNvSpPr/>
            <p:nvPr/>
          </p:nvSpPr>
          <p:spPr>
            <a:xfrm rot="10800000">
              <a:off x="1908172" y="2295524"/>
              <a:ext cx="2276478" cy="2276478"/>
            </a:xfrm>
            <a:prstGeom prst="blockArc">
              <a:avLst>
                <a:gd name="adj1" fmla="val 10850737"/>
                <a:gd name="adj2" fmla="val 15269361"/>
                <a:gd name="adj3" fmla="val 101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grpSp>
        <p:nvGrpSpPr>
          <p:cNvPr id="59" name="组合 58"/>
          <p:cNvGrpSpPr/>
          <p:nvPr userDrawn="1"/>
        </p:nvGrpSpPr>
        <p:grpSpPr>
          <a:xfrm rot="10800000">
            <a:off x="1587697" y="1878211"/>
            <a:ext cx="1394225" cy="1394223"/>
            <a:chOff x="2116928" y="2504281"/>
            <a:chExt cx="1858967" cy="1858964"/>
          </a:xfrm>
        </p:grpSpPr>
        <p:sp>
          <p:nvSpPr>
            <p:cNvPr id="60" name="空心弧 59"/>
            <p:cNvSpPr/>
            <p:nvPr/>
          </p:nvSpPr>
          <p:spPr>
            <a:xfrm>
              <a:off x="2116932" y="2504282"/>
              <a:ext cx="1858963" cy="1858963"/>
            </a:xfrm>
            <a:prstGeom prst="blockArc">
              <a:avLst>
                <a:gd name="adj1" fmla="val 13840185"/>
                <a:gd name="adj2" fmla="val 18639104"/>
                <a:gd name="adj3" fmla="val 18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61" name="空心弧 60"/>
            <p:cNvSpPr/>
            <p:nvPr/>
          </p:nvSpPr>
          <p:spPr>
            <a:xfrm rot="10800000">
              <a:off x="2116928" y="2504281"/>
              <a:ext cx="1858963" cy="1858963"/>
            </a:xfrm>
            <a:prstGeom prst="blockArc">
              <a:avLst>
                <a:gd name="adj1" fmla="val 13840185"/>
                <a:gd name="adj2" fmla="val 18639104"/>
                <a:gd name="adj3" fmla="val 182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grpSp>
        <p:nvGrpSpPr>
          <p:cNvPr id="62" name="组合 61"/>
          <p:cNvGrpSpPr/>
          <p:nvPr userDrawn="1"/>
        </p:nvGrpSpPr>
        <p:grpSpPr>
          <a:xfrm>
            <a:off x="1457323" y="1747838"/>
            <a:ext cx="1654970" cy="1654970"/>
            <a:chOff x="1943100" y="2330449"/>
            <a:chExt cx="2206626" cy="2206627"/>
          </a:xfrm>
        </p:grpSpPr>
        <p:sp>
          <p:nvSpPr>
            <p:cNvPr id="63" name="空心弧 62"/>
            <p:cNvSpPr/>
            <p:nvPr/>
          </p:nvSpPr>
          <p:spPr>
            <a:xfrm>
              <a:off x="1943100" y="2330450"/>
              <a:ext cx="2206626" cy="2206626"/>
            </a:xfrm>
            <a:prstGeom prst="blockArc">
              <a:avLst>
                <a:gd name="adj1" fmla="val 11399784"/>
                <a:gd name="adj2" fmla="val 14950040"/>
                <a:gd name="adj3" fmla="val 91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64" name="空心弧 63"/>
            <p:cNvSpPr/>
            <p:nvPr/>
          </p:nvSpPr>
          <p:spPr>
            <a:xfrm rot="10800000">
              <a:off x="1943100" y="2330449"/>
              <a:ext cx="2206626" cy="2206626"/>
            </a:xfrm>
            <a:prstGeom prst="blockArc">
              <a:avLst>
                <a:gd name="adj1" fmla="val 11399784"/>
                <a:gd name="adj2" fmla="val 14950040"/>
                <a:gd name="adj3" fmla="val 91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grpSp>
        <p:nvGrpSpPr>
          <p:cNvPr id="65" name="组合 64"/>
          <p:cNvGrpSpPr/>
          <p:nvPr userDrawn="1"/>
        </p:nvGrpSpPr>
        <p:grpSpPr>
          <a:xfrm>
            <a:off x="1404934" y="1695450"/>
            <a:ext cx="1759745" cy="1759745"/>
            <a:chOff x="1873246" y="2260600"/>
            <a:chExt cx="2346326" cy="2346326"/>
          </a:xfrm>
        </p:grpSpPr>
        <p:sp>
          <p:nvSpPr>
            <p:cNvPr id="66" name="空心弧 65"/>
            <p:cNvSpPr/>
            <p:nvPr/>
          </p:nvSpPr>
          <p:spPr>
            <a:xfrm>
              <a:off x="1873246" y="2260600"/>
              <a:ext cx="2346326" cy="2346326"/>
            </a:xfrm>
            <a:prstGeom prst="blockArc">
              <a:avLst>
                <a:gd name="adj1" fmla="val 12184043"/>
                <a:gd name="adj2" fmla="val 14347839"/>
                <a:gd name="adj3" fmla="val 99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67" name="空心弧 66"/>
            <p:cNvSpPr/>
            <p:nvPr/>
          </p:nvSpPr>
          <p:spPr>
            <a:xfrm rot="10800000">
              <a:off x="1873246" y="2260600"/>
              <a:ext cx="2346326" cy="2346326"/>
            </a:xfrm>
            <a:prstGeom prst="blockArc">
              <a:avLst>
                <a:gd name="adj1" fmla="val 12184043"/>
                <a:gd name="adj2" fmla="val 14347839"/>
                <a:gd name="adj3" fmla="val 9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grpSp>
        <p:nvGrpSpPr>
          <p:cNvPr id="68" name="组合 67"/>
          <p:cNvGrpSpPr/>
          <p:nvPr userDrawn="1"/>
        </p:nvGrpSpPr>
        <p:grpSpPr>
          <a:xfrm>
            <a:off x="1378741" y="1669256"/>
            <a:ext cx="1812132" cy="1812132"/>
            <a:chOff x="1838321" y="2225675"/>
            <a:chExt cx="2416176" cy="2416176"/>
          </a:xfrm>
        </p:grpSpPr>
        <p:sp>
          <p:nvSpPr>
            <p:cNvPr id="69" name="空心弧 68"/>
            <p:cNvSpPr/>
            <p:nvPr/>
          </p:nvSpPr>
          <p:spPr>
            <a:xfrm>
              <a:off x="1838321" y="2225675"/>
              <a:ext cx="2416176" cy="2416176"/>
            </a:xfrm>
            <a:prstGeom prst="blockArc">
              <a:avLst>
                <a:gd name="adj1" fmla="val 11889395"/>
                <a:gd name="adj2" fmla="val 14347839"/>
                <a:gd name="adj3" fmla="val 99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sp>
          <p:nvSpPr>
            <p:cNvPr id="70" name="空心弧 69"/>
            <p:cNvSpPr/>
            <p:nvPr/>
          </p:nvSpPr>
          <p:spPr>
            <a:xfrm rot="10800000">
              <a:off x="1838321" y="2225675"/>
              <a:ext cx="2416176" cy="2416176"/>
            </a:xfrm>
            <a:prstGeom prst="blockArc">
              <a:avLst>
                <a:gd name="adj1" fmla="val 11889395"/>
                <a:gd name="adj2" fmla="val 14347839"/>
                <a:gd name="adj3" fmla="val 9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sp>
        <p:nvSpPr>
          <p:cNvPr id="71" name="椭圆 70"/>
          <p:cNvSpPr/>
          <p:nvPr userDrawn="1"/>
        </p:nvSpPr>
        <p:spPr>
          <a:xfrm>
            <a:off x="1555251" y="2717602"/>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prstClr val="white"/>
              </a:solidFill>
            </a:endParaRPr>
          </a:p>
        </p:txBody>
      </p:sp>
      <p:sp>
        <p:nvSpPr>
          <p:cNvPr id="72" name="椭圆 71"/>
          <p:cNvSpPr/>
          <p:nvPr userDrawn="1"/>
        </p:nvSpPr>
        <p:spPr>
          <a:xfrm>
            <a:off x="1635622" y="2936677"/>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prstClr val="white"/>
              </a:solidFill>
            </a:endParaRPr>
          </a:p>
        </p:txBody>
      </p:sp>
      <p:sp>
        <p:nvSpPr>
          <p:cNvPr id="73" name="椭圆 72"/>
          <p:cNvSpPr/>
          <p:nvPr userDrawn="1"/>
        </p:nvSpPr>
        <p:spPr>
          <a:xfrm>
            <a:off x="1792784" y="3102175"/>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prstClr val="white"/>
              </a:solidFill>
            </a:endParaRPr>
          </a:p>
        </p:txBody>
      </p:sp>
      <p:sp>
        <p:nvSpPr>
          <p:cNvPr id="74" name="椭圆 73"/>
          <p:cNvSpPr/>
          <p:nvPr userDrawn="1"/>
        </p:nvSpPr>
        <p:spPr>
          <a:xfrm>
            <a:off x="1988047" y="3219750"/>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prstClr val="white"/>
              </a:solidFill>
            </a:endParaRPr>
          </a:p>
        </p:txBody>
      </p:sp>
      <p:sp>
        <p:nvSpPr>
          <p:cNvPr id="75" name="椭圆 74"/>
          <p:cNvSpPr/>
          <p:nvPr userDrawn="1"/>
        </p:nvSpPr>
        <p:spPr>
          <a:xfrm>
            <a:off x="2207122" y="3272434"/>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prstClr val="white"/>
              </a:solidFill>
            </a:endParaRPr>
          </a:p>
        </p:txBody>
      </p:sp>
      <p:sp>
        <p:nvSpPr>
          <p:cNvPr id="76" name="椭圆 75"/>
          <p:cNvSpPr/>
          <p:nvPr userDrawn="1"/>
        </p:nvSpPr>
        <p:spPr>
          <a:xfrm>
            <a:off x="2440633" y="3251895"/>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prstClr val="white"/>
              </a:solidFill>
            </a:endParaRPr>
          </a:p>
        </p:txBody>
      </p:sp>
      <p:sp>
        <p:nvSpPr>
          <p:cNvPr id="77" name="椭圆 76"/>
          <p:cNvSpPr/>
          <p:nvPr userDrawn="1"/>
        </p:nvSpPr>
        <p:spPr>
          <a:xfrm>
            <a:off x="2654946" y="3165576"/>
            <a:ext cx="54173" cy="541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prstClr val="white"/>
              </a:solidFill>
            </a:endParaRPr>
          </a:p>
        </p:txBody>
      </p:sp>
      <p:grpSp>
        <p:nvGrpSpPr>
          <p:cNvPr id="78" name="组合 77"/>
          <p:cNvGrpSpPr/>
          <p:nvPr userDrawn="1"/>
        </p:nvGrpSpPr>
        <p:grpSpPr>
          <a:xfrm>
            <a:off x="1661541" y="1953222"/>
            <a:ext cx="1246606" cy="1251331"/>
            <a:chOff x="5256132" y="2592054"/>
            <a:chExt cx="1679735" cy="1686101"/>
          </a:xfrm>
        </p:grpSpPr>
        <p:cxnSp>
          <p:nvCxnSpPr>
            <p:cNvPr id="79" name="直接连接符 78"/>
            <p:cNvCxnSpPr/>
            <p:nvPr/>
          </p:nvCxnSpPr>
          <p:spPr>
            <a:xfrm>
              <a:off x="6096000" y="25984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6096000" y="423910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5400000">
              <a:off x="6916341" y="340947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5400000">
              <a:off x="5275659" y="340947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2700000">
              <a:off x="6676070" y="28294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2700000">
              <a:off x="5515932" y="398954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8100000">
              <a:off x="6682637" y="398297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8100000">
              <a:off x="5522499" y="28228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900000">
              <a:off x="6307118" y="262157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900000">
              <a:off x="5882478" y="420634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6300000">
              <a:off x="6889591" y="36173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6300000">
              <a:off x="5304813" y="319266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3600000">
              <a:off x="6807639" y="299481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3600000">
              <a:off x="5386767" y="381515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9000000">
              <a:off x="6515417" y="411078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9000000">
              <a:off x="5695076" y="26899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20700000">
              <a:off x="5884882" y="262157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20700000">
              <a:off x="6309522" y="420634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4500000">
              <a:off x="6887187" y="319266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4500000">
              <a:off x="5302409" y="361730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800000">
              <a:off x="6504970" y="269455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800000">
              <a:off x="5684629" y="411542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7200000">
              <a:off x="6809878" y="380711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7200000">
              <a:off x="5389006" y="298677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458120">
              <a:off x="6204071" y="260330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458120">
              <a:off x="5986077" y="422944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5858120">
              <a:off x="6909376" y="351616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5858120">
              <a:off x="5283240" y="329817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3158120">
              <a:off x="6748307" y="290931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3158120">
              <a:off x="5444311" y="390502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8558120">
              <a:off x="6601543" y="405353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8558120">
              <a:off x="5605837" y="27495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358120">
              <a:off x="6410242" y="26543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358120">
              <a:off x="5778802" y="416861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6758120">
              <a:off x="6855249" y="371860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6758120">
              <a:off x="5340943" y="308716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4058120">
              <a:off x="6856733" y="309074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4058120">
              <a:off x="5339461" y="37150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9458120">
              <a:off x="6418825" y="415799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9458120">
              <a:off x="5794545" y="264071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21158120">
              <a:off x="5991749" y="259820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21158120">
              <a:off x="6202059" y="422535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4958120">
              <a:off x="6909288" y="329741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4958120">
              <a:off x="5282140" y="350772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2258120">
              <a:off x="6596643" y="275292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2258120">
              <a:off x="5594787" y="40522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7658120">
              <a:off x="6751025" y="389614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7658120">
              <a:off x="5451747" y="28942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218947">
              <a:off x="6147693" y="25989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218947">
              <a:off x="6043271" y="423626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5618947">
              <a:off x="6914751" y="34605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5618947">
              <a:off x="5277395" y="335610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2918947">
              <a:off x="6711887" y="286634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2918947">
              <a:off x="5480263" y="395028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8318947">
              <a:off x="6645020" y="401799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8318947">
              <a:off x="5561072" y="278636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118947">
              <a:off x="6356911" y="263544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118947">
              <a:off x="5832267" y="418998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6518947">
              <a:off x="6874828" y="36662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6518947">
              <a:off x="5320290" y="314159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3818947">
              <a:off x="6832661" y="303979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3818947">
              <a:off x="5362459" y="376803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9218947">
              <a:off x="6470004" y="413489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9218947">
              <a:off x="5741760" y="266469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20918947">
              <a:off x="5935531" y="260857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20918947">
              <a:off x="6258445" y="421716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4718947">
              <a:off x="6899455" y="324230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4718947">
              <a:off x="5290865" y="35652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2018947">
              <a:off x="6549716" y="272087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2018947">
              <a:off x="5640606" y="408665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7418947">
              <a:off x="6783197" y="385058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7418947">
              <a:off x="5417417" y="294147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677067">
              <a:off x="6255235" y="2610663"/>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677067">
              <a:off x="5934187" y="421962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6077067">
              <a:off x="6901010" y="356656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6077067">
              <a:off x="5292046" y="324551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3377067">
              <a:off x="6778893" y="295069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3377067">
              <a:off x="5414167" y="38613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8777067">
              <a:off x="6559602" y="4083246"/>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8777067">
              <a:off x="5648908" y="2718520"/>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1577067">
              <a:off x="6457742" y="267467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1577067">
              <a:off x="5731202" y="414572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6977067">
              <a:off x="6834107" y="376514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6977067">
              <a:off x="5363061" y="303860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4277067">
              <a:off x="6875549" y="313865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4277067">
              <a:off x="5321621" y="366509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9677067">
              <a:off x="6370604" y="4175859"/>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rot="9677067">
              <a:off x="5844158" y="2621931"/>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rot="21377067">
              <a:off x="6043668" y="259205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rot="21377067">
              <a:off x="6149990" y="4229288"/>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rot="5177067">
              <a:off x="6914844" y="3348242"/>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rot="5177067">
              <a:off x="5277610" y="345456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rot="2477067">
              <a:off x="6637487" y="278496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2" name="直接连接符 171"/>
            <p:cNvCxnSpPr/>
            <p:nvPr/>
          </p:nvCxnSpPr>
          <p:spPr>
            <a:xfrm rot="2477067">
              <a:off x="5554969" y="4017844"/>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rot="7877067">
              <a:off x="6718795" y="3935685"/>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rot="7877067">
              <a:off x="5485915" y="2853167"/>
              <a:ext cx="0" cy="3905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75" name="组合 174"/>
          <p:cNvGrpSpPr/>
          <p:nvPr userDrawn="1"/>
        </p:nvGrpSpPr>
        <p:grpSpPr>
          <a:xfrm rot="5400000">
            <a:off x="1472563" y="1762708"/>
            <a:ext cx="1623298" cy="1623298"/>
            <a:chOff x="2035605" y="2407443"/>
            <a:chExt cx="2164397" cy="2164397"/>
          </a:xfrm>
        </p:grpSpPr>
        <p:cxnSp>
          <p:nvCxnSpPr>
            <p:cNvPr id="176" name="直接连接符 175"/>
            <p:cNvCxnSpPr/>
            <p:nvPr/>
          </p:nvCxnSpPr>
          <p:spPr>
            <a:xfrm flipH="1">
              <a:off x="3115426" y="2407443"/>
              <a:ext cx="4756" cy="528639"/>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flipH="1">
              <a:off x="3115426" y="4043201"/>
              <a:ext cx="4756" cy="528639"/>
            </a:xfrm>
            <a:prstGeom prst="line">
              <a:avLst/>
            </a:prstGeom>
            <a:ln w="12700">
              <a:no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rot="5400000" flipH="1">
              <a:off x="3933305" y="3225322"/>
              <a:ext cx="4756" cy="528639"/>
            </a:xfrm>
            <a:prstGeom prst="line">
              <a:avLst/>
            </a:prstGeom>
            <a:ln w="12700">
              <a:no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rot="5400000" flipH="1">
              <a:off x="2297547" y="3225322"/>
              <a:ext cx="4756" cy="528639"/>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80" name="组合 179"/>
          <p:cNvGrpSpPr/>
          <p:nvPr userDrawn="1"/>
        </p:nvGrpSpPr>
        <p:grpSpPr>
          <a:xfrm>
            <a:off x="1881780" y="2171925"/>
            <a:ext cx="804863" cy="804863"/>
            <a:chOff x="2509040" y="2895900"/>
            <a:chExt cx="1073150" cy="1073150"/>
          </a:xfrm>
        </p:grpSpPr>
        <p:sp>
          <p:nvSpPr>
            <p:cNvPr id="181" name="椭圆 180"/>
            <p:cNvSpPr/>
            <p:nvPr/>
          </p:nvSpPr>
          <p:spPr>
            <a:xfrm>
              <a:off x="2509040" y="2895900"/>
              <a:ext cx="1073150" cy="10731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endParaRPr>
            </a:p>
          </p:txBody>
        </p:sp>
        <p:sp>
          <p:nvSpPr>
            <p:cNvPr id="182" name="空心弧 181"/>
            <p:cNvSpPr/>
            <p:nvPr/>
          </p:nvSpPr>
          <p:spPr>
            <a:xfrm>
              <a:off x="2516190" y="2903050"/>
              <a:ext cx="1058850" cy="1058850"/>
            </a:xfrm>
            <a:prstGeom prst="blockArc">
              <a:avLst>
                <a:gd name="adj1" fmla="val 10800000"/>
                <a:gd name="adj2" fmla="val 17537405"/>
                <a:gd name="adj3" fmla="val 18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black"/>
                </a:solidFill>
              </a:endParaRPr>
            </a:p>
          </p:txBody>
        </p:sp>
      </p:grpSp>
      <p:pic>
        <p:nvPicPr>
          <p:cNvPr id="183"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9698831" y="-814388"/>
            <a:ext cx="457200" cy="457200"/>
          </a:xfrm>
          <a:prstGeom prst="rect">
            <a:avLst/>
          </a:prstGeom>
        </p:spPr>
      </p:pic>
      <p:pic>
        <p:nvPicPr>
          <p:cNvPr id="184"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10327481" y="-814388"/>
            <a:ext cx="457200" cy="457200"/>
          </a:xfrm>
          <a:prstGeom prst="rect">
            <a:avLst/>
          </a:prstGeom>
        </p:spPr>
      </p:pic>
    </p:spTree>
    <p:extLst>
      <p:ext uri="{BB962C8B-B14F-4D97-AF65-F5344CB8AC3E}">
        <p14:creationId xmlns:p14="http://schemas.microsoft.com/office/powerpoint/2010/main" val="372781053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50"/>
                                  </p:stCondLst>
                                  <p:childTnLst>
                                    <p:set>
                                      <p:cBhvr>
                                        <p:cTn id="10" dur="1" fill="hold">
                                          <p:stCondLst>
                                            <p:cond delay="0"/>
                                          </p:stCondLst>
                                        </p:cTn>
                                        <p:tgtEl>
                                          <p:spTgt spid="50"/>
                                        </p:tgtEl>
                                        <p:attrNameLst>
                                          <p:attrName>style.visibility</p:attrName>
                                        </p:attrNameLst>
                                      </p:cBhvr>
                                      <p:to>
                                        <p:strVal val="visible"/>
                                      </p:to>
                                    </p:set>
                                    <p:anim calcmode="lin" valueType="num">
                                      <p:cBhvr>
                                        <p:cTn id="11" dur="500" fill="hold"/>
                                        <p:tgtEl>
                                          <p:spTgt spid="50"/>
                                        </p:tgtEl>
                                        <p:attrNameLst>
                                          <p:attrName>ppt_w</p:attrName>
                                        </p:attrNameLst>
                                      </p:cBhvr>
                                      <p:tavLst>
                                        <p:tav tm="0">
                                          <p:val>
                                            <p:fltVal val="0"/>
                                          </p:val>
                                        </p:tav>
                                        <p:tav tm="100000">
                                          <p:val>
                                            <p:strVal val="#ppt_w"/>
                                          </p:val>
                                        </p:tav>
                                      </p:tavLst>
                                    </p:anim>
                                    <p:anim calcmode="lin" valueType="num">
                                      <p:cBhvr>
                                        <p:cTn id="12" dur="500" fill="hold"/>
                                        <p:tgtEl>
                                          <p:spTgt spid="50"/>
                                        </p:tgtEl>
                                        <p:attrNameLst>
                                          <p:attrName>ppt_h</p:attrName>
                                        </p:attrNameLst>
                                      </p:cBhvr>
                                      <p:tavLst>
                                        <p:tav tm="0">
                                          <p:val>
                                            <p:fltVal val="0"/>
                                          </p:val>
                                        </p:tav>
                                        <p:tav tm="100000">
                                          <p:val>
                                            <p:strVal val="#ppt_h"/>
                                          </p:val>
                                        </p:tav>
                                      </p:tavLst>
                                    </p:anim>
                                  </p:childTnLst>
                                </p:cTn>
                              </p:par>
                              <p:par>
                                <p:cTn id="13" presetID="10" presetClass="entr" presetSubtype="0" fill="hold" nodeType="withEffect">
                                  <p:stCondLst>
                                    <p:cond delay="50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childTnLst>
                                </p:cTn>
                              </p:par>
                              <p:par>
                                <p:cTn id="16" presetID="23" presetClass="entr" presetSubtype="288" fill="hold" nodeType="withEffect">
                                  <p:stCondLst>
                                    <p:cond delay="500"/>
                                  </p:stCondLst>
                                  <p:childTnLst>
                                    <p:set>
                                      <p:cBhvr>
                                        <p:cTn id="17" dur="1" fill="hold">
                                          <p:stCondLst>
                                            <p:cond delay="0"/>
                                          </p:stCondLst>
                                        </p:cTn>
                                        <p:tgtEl>
                                          <p:spTgt spid="53"/>
                                        </p:tgtEl>
                                        <p:attrNameLst>
                                          <p:attrName>style.visibility</p:attrName>
                                        </p:attrNameLst>
                                      </p:cBhvr>
                                      <p:to>
                                        <p:strVal val="visible"/>
                                      </p:to>
                                    </p:set>
                                    <p:anim calcmode="lin" valueType="num">
                                      <p:cBhvr>
                                        <p:cTn id="18" dur="500" fill="hold"/>
                                        <p:tgtEl>
                                          <p:spTgt spid="53"/>
                                        </p:tgtEl>
                                        <p:attrNameLst>
                                          <p:attrName>ppt_w</p:attrName>
                                        </p:attrNameLst>
                                      </p:cBhvr>
                                      <p:tavLst>
                                        <p:tav tm="0">
                                          <p:val>
                                            <p:strVal val="4/3*#ppt_w"/>
                                          </p:val>
                                        </p:tav>
                                        <p:tav tm="100000">
                                          <p:val>
                                            <p:strVal val="#ppt_w"/>
                                          </p:val>
                                        </p:tav>
                                      </p:tavLst>
                                    </p:anim>
                                    <p:anim calcmode="lin" valueType="num">
                                      <p:cBhvr>
                                        <p:cTn id="19" dur="500" fill="hold"/>
                                        <p:tgtEl>
                                          <p:spTgt spid="53"/>
                                        </p:tgtEl>
                                        <p:attrNameLst>
                                          <p:attrName>ppt_h</p:attrName>
                                        </p:attrNameLst>
                                      </p:cBhvr>
                                      <p:tavLst>
                                        <p:tav tm="0">
                                          <p:val>
                                            <p:strVal val="4/3*#ppt_h"/>
                                          </p:val>
                                        </p:tav>
                                        <p:tav tm="100000">
                                          <p:val>
                                            <p:strVal val="#ppt_h"/>
                                          </p:val>
                                        </p:tav>
                                      </p:tavLst>
                                    </p:anim>
                                  </p:childTnLst>
                                </p:cTn>
                              </p:par>
                              <p:par>
                                <p:cTn id="20" presetID="8" presetClass="emph" presetSubtype="0" fill="hold" nodeType="withEffect">
                                  <p:stCondLst>
                                    <p:cond delay="2500"/>
                                  </p:stCondLst>
                                  <p:childTnLst>
                                    <p:animRot by="-5400000">
                                      <p:cBhvr>
                                        <p:cTn id="21" dur="500" fill="hold"/>
                                        <p:tgtEl>
                                          <p:spTgt spid="53"/>
                                        </p:tgtEl>
                                        <p:attrNameLst>
                                          <p:attrName>r</p:attrName>
                                        </p:attrNameLst>
                                      </p:cBhvr>
                                    </p:animRot>
                                  </p:childTnLst>
                                </p:cTn>
                              </p:par>
                              <p:par>
                                <p:cTn id="22" presetID="10" presetClass="entr" presetSubtype="0" fill="hold" nodeType="withEffect">
                                  <p:stCondLst>
                                    <p:cond delay="500"/>
                                  </p:stCondLst>
                                  <p:childTnLst>
                                    <p:set>
                                      <p:cBhvr>
                                        <p:cTn id="23" dur="1" fill="hold">
                                          <p:stCondLst>
                                            <p:cond delay="0"/>
                                          </p:stCondLst>
                                        </p:cTn>
                                        <p:tgtEl>
                                          <p:spTgt spid="78"/>
                                        </p:tgtEl>
                                        <p:attrNameLst>
                                          <p:attrName>style.visibility</p:attrName>
                                        </p:attrNameLst>
                                      </p:cBhvr>
                                      <p:to>
                                        <p:strVal val="visible"/>
                                      </p:to>
                                    </p:set>
                                    <p:animEffect transition="in" filter="fade">
                                      <p:cBhvr>
                                        <p:cTn id="24" dur="500"/>
                                        <p:tgtEl>
                                          <p:spTgt spid="78"/>
                                        </p:tgtEl>
                                      </p:cBhvr>
                                    </p:animEffect>
                                  </p:childTnLst>
                                </p:cTn>
                              </p:par>
                              <p:par>
                                <p:cTn id="25" presetID="23" presetClass="entr" presetSubtype="288" fill="hold" nodeType="withEffect">
                                  <p:stCondLst>
                                    <p:cond delay="500"/>
                                  </p:stCondLst>
                                  <p:childTnLst>
                                    <p:set>
                                      <p:cBhvr>
                                        <p:cTn id="26" dur="1" fill="hold">
                                          <p:stCondLst>
                                            <p:cond delay="0"/>
                                          </p:stCondLst>
                                        </p:cTn>
                                        <p:tgtEl>
                                          <p:spTgt spid="78"/>
                                        </p:tgtEl>
                                        <p:attrNameLst>
                                          <p:attrName>style.visibility</p:attrName>
                                        </p:attrNameLst>
                                      </p:cBhvr>
                                      <p:to>
                                        <p:strVal val="visible"/>
                                      </p:to>
                                    </p:set>
                                    <p:anim calcmode="lin" valueType="num">
                                      <p:cBhvr>
                                        <p:cTn id="27" dur="500" fill="hold"/>
                                        <p:tgtEl>
                                          <p:spTgt spid="78"/>
                                        </p:tgtEl>
                                        <p:attrNameLst>
                                          <p:attrName>ppt_w</p:attrName>
                                        </p:attrNameLst>
                                      </p:cBhvr>
                                      <p:tavLst>
                                        <p:tav tm="0">
                                          <p:val>
                                            <p:strVal val="4/3*#ppt_w"/>
                                          </p:val>
                                        </p:tav>
                                        <p:tav tm="100000">
                                          <p:val>
                                            <p:strVal val="#ppt_w"/>
                                          </p:val>
                                        </p:tav>
                                      </p:tavLst>
                                    </p:anim>
                                    <p:anim calcmode="lin" valueType="num">
                                      <p:cBhvr>
                                        <p:cTn id="28" dur="500" fill="hold"/>
                                        <p:tgtEl>
                                          <p:spTgt spid="78"/>
                                        </p:tgtEl>
                                        <p:attrNameLst>
                                          <p:attrName>ppt_h</p:attrName>
                                        </p:attrNameLst>
                                      </p:cBhvr>
                                      <p:tavLst>
                                        <p:tav tm="0">
                                          <p:val>
                                            <p:strVal val="4/3*#ppt_h"/>
                                          </p:val>
                                        </p:tav>
                                        <p:tav tm="100000">
                                          <p:val>
                                            <p:strVal val="#ppt_h"/>
                                          </p:val>
                                        </p:tav>
                                      </p:tavLst>
                                    </p:anim>
                                  </p:childTnLst>
                                </p:cTn>
                              </p:par>
                              <p:par>
                                <p:cTn id="29" presetID="10" presetClass="entr" presetSubtype="0" fill="hold" nodeType="withEffect">
                                  <p:stCondLst>
                                    <p:cond delay="1000"/>
                                  </p:stCondLst>
                                  <p:childTnLst>
                                    <p:set>
                                      <p:cBhvr>
                                        <p:cTn id="30" dur="1" fill="hold">
                                          <p:stCondLst>
                                            <p:cond delay="0"/>
                                          </p:stCondLst>
                                        </p:cTn>
                                        <p:tgtEl>
                                          <p:spTgt spid="175"/>
                                        </p:tgtEl>
                                        <p:attrNameLst>
                                          <p:attrName>style.visibility</p:attrName>
                                        </p:attrNameLst>
                                      </p:cBhvr>
                                      <p:to>
                                        <p:strVal val="visible"/>
                                      </p:to>
                                    </p:set>
                                    <p:animEffect transition="in" filter="fade">
                                      <p:cBhvr>
                                        <p:cTn id="31" dur="1000"/>
                                        <p:tgtEl>
                                          <p:spTgt spid="175"/>
                                        </p:tgtEl>
                                      </p:cBhvr>
                                    </p:animEffect>
                                  </p:childTnLst>
                                </p:cTn>
                              </p:par>
                              <p:par>
                                <p:cTn id="32" presetID="8" presetClass="emph" presetSubtype="0" fill="hold" nodeType="withEffect">
                                  <p:stCondLst>
                                    <p:cond delay="1000"/>
                                  </p:stCondLst>
                                  <p:childTnLst>
                                    <p:animRot by="-5400000">
                                      <p:cBhvr>
                                        <p:cTn id="33" dur="1000" fill="hold"/>
                                        <p:tgtEl>
                                          <p:spTgt spid="175"/>
                                        </p:tgtEl>
                                        <p:attrNameLst>
                                          <p:attrName>r</p:attrName>
                                        </p:attrNameLst>
                                      </p:cBhvr>
                                    </p:animRot>
                                  </p:childTnLst>
                                </p:cTn>
                              </p:par>
                              <p:par>
                                <p:cTn id="34" presetID="10" presetClass="entr" presetSubtype="0" fill="hold" grpId="1" nodeType="withEffect">
                                  <p:stCondLst>
                                    <p:cond delay="100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500"/>
                                        <p:tgtEl>
                                          <p:spTgt spid="50"/>
                                        </p:tgtEl>
                                      </p:cBhvr>
                                    </p:animEffect>
                                  </p:childTnLst>
                                </p:cTn>
                              </p:par>
                              <p:par>
                                <p:cTn id="37" presetID="10" presetClass="entr" presetSubtype="0" fill="hold" nodeType="withEffect">
                                  <p:stCondLst>
                                    <p:cond delay="1000"/>
                                  </p:stCondLst>
                                  <p:childTnLst>
                                    <p:set>
                                      <p:cBhvr>
                                        <p:cTn id="38" dur="1" fill="hold">
                                          <p:stCondLst>
                                            <p:cond delay="0"/>
                                          </p:stCondLst>
                                        </p:cTn>
                                        <p:tgtEl>
                                          <p:spTgt spid="180"/>
                                        </p:tgtEl>
                                        <p:attrNameLst>
                                          <p:attrName>style.visibility</p:attrName>
                                        </p:attrNameLst>
                                      </p:cBhvr>
                                      <p:to>
                                        <p:strVal val="visible"/>
                                      </p:to>
                                    </p:set>
                                    <p:animEffect transition="in" filter="fade">
                                      <p:cBhvr>
                                        <p:cTn id="39" dur="2000"/>
                                        <p:tgtEl>
                                          <p:spTgt spid="180"/>
                                        </p:tgtEl>
                                      </p:cBhvr>
                                    </p:animEffect>
                                  </p:childTnLst>
                                </p:cTn>
                              </p:par>
                              <p:par>
                                <p:cTn id="40" presetID="8" presetClass="emph" presetSubtype="0" fill="hold" nodeType="withEffect">
                                  <p:stCondLst>
                                    <p:cond delay="1000"/>
                                  </p:stCondLst>
                                  <p:childTnLst>
                                    <p:animRot by="16200000">
                                      <p:cBhvr>
                                        <p:cTn id="41" dur="5500" fill="hold"/>
                                        <p:tgtEl>
                                          <p:spTgt spid="180"/>
                                        </p:tgtEl>
                                        <p:attrNameLst>
                                          <p:attrName>r</p:attrName>
                                        </p:attrNameLst>
                                      </p:cBhvr>
                                    </p:animRot>
                                  </p:childTnLst>
                                </p:cTn>
                              </p:par>
                              <p:par>
                                <p:cTn id="42" presetID="10" presetClass="entr" presetSubtype="0" fill="hold" nodeType="withEffect">
                                  <p:stCondLst>
                                    <p:cond delay="1800"/>
                                  </p:stCondLst>
                                  <p:childTnLst>
                                    <p:set>
                                      <p:cBhvr>
                                        <p:cTn id="43" dur="1" fill="hold">
                                          <p:stCondLst>
                                            <p:cond delay="0"/>
                                          </p:stCondLst>
                                        </p:cTn>
                                        <p:tgtEl>
                                          <p:spTgt spid="62"/>
                                        </p:tgtEl>
                                        <p:attrNameLst>
                                          <p:attrName>style.visibility</p:attrName>
                                        </p:attrNameLst>
                                      </p:cBhvr>
                                      <p:to>
                                        <p:strVal val="visible"/>
                                      </p:to>
                                    </p:set>
                                    <p:animEffect transition="in" filter="fade">
                                      <p:cBhvr>
                                        <p:cTn id="44" dur="500"/>
                                        <p:tgtEl>
                                          <p:spTgt spid="62"/>
                                        </p:tgtEl>
                                      </p:cBhvr>
                                    </p:animEffect>
                                  </p:childTnLst>
                                </p:cTn>
                              </p:par>
                              <p:par>
                                <p:cTn id="45" presetID="23" presetClass="entr" presetSubtype="288" fill="hold" nodeType="withEffect">
                                  <p:stCondLst>
                                    <p:cond delay="1800"/>
                                  </p:stCondLst>
                                  <p:childTnLst>
                                    <p:set>
                                      <p:cBhvr>
                                        <p:cTn id="46" dur="1" fill="hold">
                                          <p:stCondLst>
                                            <p:cond delay="0"/>
                                          </p:stCondLst>
                                        </p:cTn>
                                        <p:tgtEl>
                                          <p:spTgt spid="62"/>
                                        </p:tgtEl>
                                        <p:attrNameLst>
                                          <p:attrName>style.visibility</p:attrName>
                                        </p:attrNameLst>
                                      </p:cBhvr>
                                      <p:to>
                                        <p:strVal val="visible"/>
                                      </p:to>
                                    </p:set>
                                    <p:anim calcmode="lin" valueType="num">
                                      <p:cBhvr>
                                        <p:cTn id="47" dur="500" fill="hold"/>
                                        <p:tgtEl>
                                          <p:spTgt spid="62"/>
                                        </p:tgtEl>
                                        <p:attrNameLst>
                                          <p:attrName>ppt_w</p:attrName>
                                        </p:attrNameLst>
                                      </p:cBhvr>
                                      <p:tavLst>
                                        <p:tav tm="0">
                                          <p:val>
                                            <p:strVal val="4/3*#ppt_w"/>
                                          </p:val>
                                        </p:tav>
                                        <p:tav tm="100000">
                                          <p:val>
                                            <p:strVal val="#ppt_w"/>
                                          </p:val>
                                        </p:tav>
                                      </p:tavLst>
                                    </p:anim>
                                    <p:anim calcmode="lin" valueType="num">
                                      <p:cBhvr>
                                        <p:cTn id="48" dur="500" fill="hold"/>
                                        <p:tgtEl>
                                          <p:spTgt spid="62"/>
                                        </p:tgtEl>
                                        <p:attrNameLst>
                                          <p:attrName>ppt_h</p:attrName>
                                        </p:attrNameLst>
                                      </p:cBhvr>
                                      <p:tavLst>
                                        <p:tav tm="0">
                                          <p:val>
                                            <p:strVal val="4/3*#ppt_h"/>
                                          </p:val>
                                        </p:tav>
                                        <p:tav tm="100000">
                                          <p:val>
                                            <p:strVal val="#ppt_h"/>
                                          </p:val>
                                        </p:tav>
                                      </p:tavLst>
                                    </p:anim>
                                  </p:childTnLst>
                                </p:cTn>
                              </p:par>
                              <p:par>
                                <p:cTn id="49" presetID="8" presetClass="emph" presetSubtype="0" fill="hold" nodeType="withEffect">
                                  <p:stCondLst>
                                    <p:cond delay="2250"/>
                                  </p:stCondLst>
                                  <p:childTnLst>
                                    <p:animRot by="600000">
                                      <p:cBhvr>
                                        <p:cTn id="50" dur="4250" fill="hold"/>
                                        <p:tgtEl>
                                          <p:spTgt spid="62"/>
                                        </p:tgtEl>
                                        <p:attrNameLst>
                                          <p:attrName>r</p:attrName>
                                        </p:attrNameLst>
                                      </p:cBhvr>
                                    </p:animRot>
                                  </p:childTnLst>
                                </p:cTn>
                              </p:par>
                              <p:par>
                                <p:cTn id="51" presetID="10" presetClass="entr" presetSubtype="0" fill="hold" nodeType="withEffect">
                                  <p:stCondLst>
                                    <p:cond delay="200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par>
                                <p:cTn id="54" presetID="23" presetClass="entr" presetSubtype="288" fill="hold" nodeType="withEffect">
                                  <p:stCondLst>
                                    <p:cond delay="2000"/>
                                  </p:stCondLst>
                                  <p:childTnLst>
                                    <p:set>
                                      <p:cBhvr>
                                        <p:cTn id="55" dur="1" fill="hold">
                                          <p:stCondLst>
                                            <p:cond delay="0"/>
                                          </p:stCondLst>
                                        </p:cTn>
                                        <p:tgtEl>
                                          <p:spTgt spid="56"/>
                                        </p:tgtEl>
                                        <p:attrNameLst>
                                          <p:attrName>style.visibility</p:attrName>
                                        </p:attrNameLst>
                                      </p:cBhvr>
                                      <p:to>
                                        <p:strVal val="visible"/>
                                      </p:to>
                                    </p:set>
                                    <p:anim calcmode="lin" valueType="num">
                                      <p:cBhvr>
                                        <p:cTn id="56" dur="500" fill="hold"/>
                                        <p:tgtEl>
                                          <p:spTgt spid="56"/>
                                        </p:tgtEl>
                                        <p:attrNameLst>
                                          <p:attrName>ppt_w</p:attrName>
                                        </p:attrNameLst>
                                      </p:cBhvr>
                                      <p:tavLst>
                                        <p:tav tm="0">
                                          <p:val>
                                            <p:strVal val="4/3*#ppt_w"/>
                                          </p:val>
                                        </p:tav>
                                        <p:tav tm="100000">
                                          <p:val>
                                            <p:strVal val="#ppt_w"/>
                                          </p:val>
                                        </p:tav>
                                      </p:tavLst>
                                    </p:anim>
                                    <p:anim calcmode="lin" valueType="num">
                                      <p:cBhvr>
                                        <p:cTn id="57" dur="500" fill="hold"/>
                                        <p:tgtEl>
                                          <p:spTgt spid="56"/>
                                        </p:tgtEl>
                                        <p:attrNameLst>
                                          <p:attrName>ppt_h</p:attrName>
                                        </p:attrNameLst>
                                      </p:cBhvr>
                                      <p:tavLst>
                                        <p:tav tm="0">
                                          <p:val>
                                            <p:strVal val="4/3*#ppt_h"/>
                                          </p:val>
                                        </p:tav>
                                        <p:tav tm="100000">
                                          <p:val>
                                            <p:strVal val="#ppt_h"/>
                                          </p:val>
                                        </p:tav>
                                      </p:tavLst>
                                    </p:anim>
                                  </p:childTnLst>
                                </p:cTn>
                              </p:par>
                              <p:par>
                                <p:cTn id="58" presetID="8" presetClass="emph" presetSubtype="0" fill="hold" nodeType="withEffect">
                                  <p:stCondLst>
                                    <p:cond delay="2500"/>
                                  </p:stCondLst>
                                  <p:childTnLst>
                                    <p:animRot by="-600000">
                                      <p:cBhvr>
                                        <p:cTn id="59" dur="4000" fill="hold"/>
                                        <p:tgtEl>
                                          <p:spTgt spid="56"/>
                                        </p:tgtEl>
                                        <p:attrNameLst>
                                          <p:attrName>r</p:attrName>
                                        </p:attrNameLst>
                                      </p:cBhvr>
                                    </p:animRot>
                                  </p:childTnLst>
                                </p:cTn>
                              </p:par>
                              <p:par>
                                <p:cTn id="60" presetID="10" presetClass="entr" presetSubtype="0" fill="hold" nodeType="withEffect">
                                  <p:stCondLst>
                                    <p:cond delay="220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500"/>
                                        <p:tgtEl>
                                          <p:spTgt spid="65"/>
                                        </p:tgtEl>
                                      </p:cBhvr>
                                    </p:animEffect>
                                  </p:childTnLst>
                                </p:cTn>
                              </p:par>
                              <p:par>
                                <p:cTn id="63" presetID="23" presetClass="entr" presetSubtype="288" fill="hold" nodeType="withEffect">
                                  <p:stCondLst>
                                    <p:cond delay="2200"/>
                                  </p:stCondLst>
                                  <p:childTnLst>
                                    <p:set>
                                      <p:cBhvr>
                                        <p:cTn id="64" dur="1" fill="hold">
                                          <p:stCondLst>
                                            <p:cond delay="0"/>
                                          </p:stCondLst>
                                        </p:cTn>
                                        <p:tgtEl>
                                          <p:spTgt spid="65"/>
                                        </p:tgtEl>
                                        <p:attrNameLst>
                                          <p:attrName>style.visibility</p:attrName>
                                        </p:attrNameLst>
                                      </p:cBhvr>
                                      <p:to>
                                        <p:strVal val="visible"/>
                                      </p:to>
                                    </p:set>
                                    <p:anim calcmode="lin" valueType="num">
                                      <p:cBhvr>
                                        <p:cTn id="65" dur="500" fill="hold"/>
                                        <p:tgtEl>
                                          <p:spTgt spid="65"/>
                                        </p:tgtEl>
                                        <p:attrNameLst>
                                          <p:attrName>ppt_w</p:attrName>
                                        </p:attrNameLst>
                                      </p:cBhvr>
                                      <p:tavLst>
                                        <p:tav tm="0">
                                          <p:val>
                                            <p:strVal val="4/3*#ppt_w"/>
                                          </p:val>
                                        </p:tav>
                                        <p:tav tm="100000">
                                          <p:val>
                                            <p:strVal val="#ppt_w"/>
                                          </p:val>
                                        </p:tav>
                                      </p:tavLst>
                                    </p:anim>
                                    <p:anim calcmode="lin" valueType="num">
                                      <p:cBhvr>
                                        <p:cTn id="66" dur="500" fill="hold"/>
                                        <p:tgtEl>
                                          <p:spTgt spid="65"/>
                                        </p:tgtEl>
                                        <p:attrNameLst>
                                          <p:attrName>ppt_h</p:attrName>
                                        </p:attrNameLst>
                                      </p:cBhvr>
                                      <p:tavLst>
                                        <p:tav tm="0">
                                          <p:val>
                                            <p:strVal val="4/3*#ppt_h"/>
                                          </p:val>
                                        </p:tav>
                                        <p:tav tm="100000">
                                          <p:val>
                                            <p:strVal val="#ppt_h"/>
                                          </p:val>
                                        </p:tav>
                                      </p:tavLst>
                                    </p:anim>
                                  </p:childTnLst>
                                </p:cTn>
                              </p:par>
                              <p:par>
                                <p:cTn id="67" presetID="8" presetClass="emph" presetSubtype="0" fill="hold" nodeType="withEffect">
                                  <p:stCondLst>
                                    <p:cond delay="2500"/>
                                  </p:stCondLst>
                                  <p:childTnLst>
                                    <p:animRot by="600000">
                                      <p:cBhvr>
                                        <p:cTn id="68" dur="4000" fill="hold"/>
                                        <p:tgtEl>
                                          <p:spTgt spid="65"/>
                                        </p:tgtEl>
                                        <p:attrNameLst>
                                          <p:attrName>r</p:attrName>
                                        </p:attrNameLst>
                                      </p:cBhvr>
                                    </p:animRot>
                                  </p:childTnLst>
                                </p:cTn>
                              </p:par>
                              <p:par>
                                <p:cTn id="69" presetID="10" presetClass="entr" presetSubtype="0" fill="hold" nodeType="withEffect">
                                  <p:stCondLst>
                                    <p:cond delay="2400"/>
                                  </p:stCondLst>
                                  <p:childTnLst>
                                    <p:set>
                                      <p:cBhvr>
                                        <p:cTn id="70" dur="1" fill="hold">
                                          <p:stCondLst>
                                            <p:cond delay="0"/>
                                          </p:stCondLst>
                                        </p:cTn>
                                        <p:tgtEl>
                                          <p:spTgt spid="68"/>
                                        </p:tgtEl>
                                        <p:attrNameLst>
                                          <p:attrName>style.visibility</p:attrName>
                                        </p:attrNameLst>
                                      </p:cBhvr>
                                      <p:to>
                                        <p:strVal val="visible"/>
                                      </p:to>
                                    </p:set>
                                    <p:animEffect transition="in" filter="fade">
                                      <p:cBhvr>
                                        <p:cTn id="71" dur="500"/>
                                        <p:tgtEl>
                                          <p:spTgt spid="68"/>
                                        </p:tgtEl>
                                      </p:cBhvr>
                                    </p:animEffect>
                                  </p:childTnLst>
                                </p:cTn>
                              </p:par>
                              <p:par>
                                <p:cTn id="72" presetID="23" presetClass="entr" presetSubtype="288" fill="hold" nodeType="withEffect">
                                  <p:stCondLst>
                                    <p:cond delay="2400"/>
                                  </p:stCondLst>
                                  <p:childTnLst>
                                    <p:set>
                                      <p:cBhvr>
                                        <p:cTn id="73" dur="1" fill="hold">
                                          <p:stCondLst>
                                            <p:cond delay="0"/>
                                          </p:stCondLst>
                                        </p:cTn>
                                        <p:tgtEl>
                                          <p:spTgt spid="68"/>
                                        </p:tgtEl>
                                        <p:attrNameLst>
                                          <p:attrName>style.visibility</p:attrName>
                                        </p:attrNameLst>
                                      </p:cBhvr>
                                      <p:to>
                                        <p:strVal val="visible"/>
                                      </p:to>
                                    </p:set>
                                    <p:anim calcmode="lin" valueType="num">
                                      <p:cBhvr>
                                        <p:cTn id="74" dur="500" fill="hold"/>
                                        <p:tgtEl>
                                          <p:spTgt spid="68"/>
                                        </p:tgtEl>
                                        <p:attrNameLst>
                                          <p:attrName>ppt_w</p:attrName>
                                        </p:attrNameLst>
                                      </p:cBhvr>
                                      <p:tavLst>
                                        <p:tav tm="0">
                                          <p:val>
                                            <p:strVal val="4/3*#ppt_w"/>
                                          </p:val>
                                        </p:tav>
                                        <p:tav tm="100000">
                                          <p:val>
                                            <p:strVal val="#ppt_w"/>
                                          </p:val>
                                        </p:tav>
                                      </p:tavLst>
                                    </p:anim>
                                    <p:anim calcmode="lin" valueType="num">
                                      <p:cBhvr>
                                        <p:cTn id="75" dur="500" fill="hold"/>
                                        <p:tgtEl>
                                          <p:spTgt spid="68"/>
                                        </p:tgtEl>
                                        <p:attrNameLst>
                                          <p:attrName>ppt_h</p:attrName>
                                        </p:attrNameLst>
                                      </p:cBhvr>
                                      <p:tavLst>
                                        <p:tav tm="0">
                                          <p:val>
                                            <p:strVal val="4/3*#ppt_h"/>
                                          </p:val>
                                        </p:tav>
                                        <p:tav tm="100000">
                                          <p:val>
                                            <p:strVal val="#ppt_h"/>
                                          </p:val>
                                        </p:tav>
                                      </p:tavLst>
                                    </p:anim>
                                  </p:childTnLst>
                                </p:cTn>
                              </p:par>
                              <p:par>
                                <p:cTn id="76" presetID="8" presetClass="emph" presetSubtype="0" fill="hold" nodeType="withEffect">
                                  <p:stCondLst>
                                    <p:cond delay="2750"/>
                                  </p:stCondLst>
                                  <p:childTnLst>
                                    <p:animRot by="-600000">
                                      <p:cBhvr>
                                        <p:cTn id="77" dur="3750" fill="hold"/>
                                        <p:tgtEl>
                                          <p:spTgt spid="68"/>
                                        </p:tgtEl>
                                        <p:attrNameLst>
                                          <p:attrName>r</p:attrName>
                                        </p:attrNameLst>
                                      </p:cBhvr>
                                    </p:animRot>
                                  </p:childTnLst>
                                </p:cTn>
                              </p:par>
                              <p:par>
                                <p:cTn id="78" presetID="10" presetClass="entr" presetSubtype="0" fill="hold" grpId="1" nodeType="withEffect">
                                  <p:stCondLst>
                                    <p:cond delay="75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par>
                                <p:cTn id="81" presetID="23" presetClass="entr" presetSubtype="16" fill="hold" grpId="0" nodeType="withEffect">
                                  <p:stCondLst>
                                    <p:cond delay="750"/>
                                  </p:stCondLst>
                                  <p:childTnLst>
                                    <p:set>
                                      <p:cBhvr>
                                        <p:cTn id="82" dur="1" fill="hold">
                                          <p:stCondLst>
                                            <p:cond delay="0"/>
                                          </p:stCondLst>
                                        </p:cTn>
                                        <p:tgtEl>
                                          <p:spTgt spid="51"/>
                                        </p:tgtEl>
                                        <p:attrNameLst>
                                          <p:attrName>style.visibility</p:attrName>
                                        </p:attrNameLst>
                                      </p:cBhvr>
                                      <p:to>
                                        <p:strVal val="visible"/>
                                      </p:to>
                                    </p:set>
                                    <p:anim calcmode="lin" valueType="num">
                                      <p:cBhvr>
                                        <p:cTn id="83" dur="500" fill="hold"/>
                                        <p:tgtEl>
                                          <p:spTgt spid="51"/>
                                        </p:tgtEl>
                                        <p:attrNameLst>
                                          <p:attrName>ppt_w</p:attrName>
                                        </p:attrNameLst>
                                      </p:cBhvr>
                                      <p:tavLst>
                                        <p:tav tm="0">
                                          <p:val>
                                            <p:fltVal val="0"/>
                                          </p:val>
                                        </p:tav>
                                        <p:tav tm="100000">
                                          <p:val>
                                            <p:strVal val="#ppt_w"/>
                                          </p:val>
                                        </p:tav>
                                      </p:tavLst>
                                    </p:anim>
                                    <p:anim calcmode="lin" valueType="num">
                                      <p:cBhvr>
                                        <p:cTn id="84" dur="500" fill="hold"/>
                                        <p:tgtEl>
                                          <p:spTgt spid="51"/>
                                        </p:tgtEl>
                                        <p:attrNameLst>
                                          <p:attrName>ppt_h</p:attrName>
                                        </p:attrNameLst>
                                      </p:cBhvr>
                                      <p:tavLst>
                                        <p:tav tm="0">
                                          <p:val>
                                            <p:fltVal val="0"/>
                                          </p:val>
                                        </p:tav>
                                        <p:tav tm="100000">
                                          <p:val>
                                            <p:strVal val="#ppt_h"/>
                                          </p:val>
                                        </p:tav>
                                      </p:tavLst>
                                    </p:anim>
                                  </p:childTnLst>
                                </p:cTn>
                              </p:par>
                              <p:par>
                                <p:cTn id="85" presetID="10" presetClass="entr" presetSubtype="0" fill="hold" nodeType="withEffect">
                                  <p:stCondLst>
                                    <p:cond delay="125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750"/>
                                        <p:tgtEl>
                                          <p:spTgt spid="59"/>
                                        </p:tgtEl>
                                      </p:cBhvr>
                                    </p:animEffect>
                                  </p:childTnLst>
                                </p:cTn>
                              </p:par>
                              <p:par>
                                <p:cTn id="88" presetID="8" presetClass="emph" presetSubtype="0" fill="hold" nodeType="withEffect">
                                  <p:stCondLst>
                                    <p:cond delay="1250"/>
                                  </p:stCondLst>
                                  <p:childTnLst>
                                    <p:animRot by="10800000">
                                      <p:cBhvr>
                                        <p:cTn id="89" dur="5250" fill="hold"/>
                                        <p:tgtEl>
                                          <p:spTgt spid="59"/>
                                        </p:tgtEl>
                                        <p:attrNameLst>
                                          <p:attrName>r</p:attrName>
                                        </p:attrNameLst>
                                      </p:cBhvr>
                                    </p:animRot>
                                  </p:childTnLst>
                                </p:cTn>
                              </p:par>
                              <p:par>
                                <p:cTn id="90" presetID="10" presetClass="entr" presetSubtype="0" fill="hold" grpId="0" nodeType="withEffect">
                                  <p:stCondLst>
                                    <p:cond delay="3000"/>
                                  </p:stCondLst>
                                  <p:childTnLst>
                                    <p:set>
                                      <p:cBhvr>
                                        <p:cTn id="91" dur="1" fill="hold">
                                          <p:stCondLst>
                                            <p:cond delay="0"/>
                                          </p:stCondLst>
                                        </p:cTn>
                                        <p:tgtEl>
                                          <p:spTgt spid="71"/>
                                        </p:tgtEl>
                                        <p:attrNameLst>
                                          <p:attrName>style.visibility</p:attrName>
                                        </p:attrNameLst>
                                      </p:cBhvr>
                                      <p:to>
                                        <p:strVal val="visible"/>
                                      </p:to>
                                    </p:set>
                                    <p:animEffect transition="in" filter="fade">
                                      <p:cBhvr>
                                        <p:cTn id="92" dur="500"/>
                                        <p:tgtEl>
                                          <p:spTgt spid="71"/>
                                        </p:tgtEl>
                                      </p:cBhvr>
                                    </p:animEffect>
                                  </p:childTnLst>
                                </p:cTn>
                              </p:par>
                              <p:par>
                                <p:cTn id="93" presetID="10" presetClass="entr" presetSubtype="0" fill="hold" grpId="0" nodeType="withEffect">
                                  <p:stCondLst>
                                    <p:cond delay="3250"/>
                                  </p:stCondLst>
                                  <p:childTnLst>
                                    <p:set>
                                      <p:cBhvr>
                                        <p:cTn id="94" dur="1" fill="hold">
                                          <p:stCondLst>
                                            <p:cond delay="0"/>
                                          </p:stCondLst>
                                        </p:cTn>
                                        <p:tgtEl>
                                          <p:spTgt spid="72"/>
                                        </p:tgtEl>
                                        <p:attrNameLst>
                                          <p:attrName>style.visibility</p:attrName>
                                        </p:attrNameLst>
                                      </p:cBhvr>
                                      <p:to>
                                        <p:strVal val="visible"/>
                                      </p:to>
                                    </p:set>
                                    <p:animEffect transition="in" filter="fade">
                                      <p:cBhvr>
                                        <p:cTn id="95" dur="500"/>
                                        <p:tgtEl>
                                          <p:spTgt spid="72"/>
                                        </p:tgtEl>
                                      </p:cBhvr>
                                    </p:animEffect>
                                  </p:childTnLst>
                                </p:cTn>
                              </p:par>
                              <p:par>
                                <p:cTn id="96" presetID="10" presetClass="entr" presetSubtype="0" fill="hold" grpId="0" nodeType="withEffect">
                                  <p:stCondLst>
                                    <p:cond delay="3500"/>
                                  </p:stCondLst>
                                  <p:childTnLst>
                                    <p:set>
                                      <p:cBhvr>
                                        <p:cTn id="97" dur="1" fill="hold">
                                          <p:stCondLst>
                                            <p:cond delay="0"/>
                                          </p:stCondLst>
                                        </p:cTn>
                                        <p:tgtEl>
                                          <p:spTgt spid="73"/>
                                        </p:tgtEl>
                                        <p:attrNameLst>
                                          <p:attrName>style.visibility</p:attrName>
                                        </p:attrNameLst>
                                      </p:cBhvr>
                                      <p:to>
                                        <p:strVal val="visible"/>
                                      </p:to>
                                    </p:set>
                                    <p:animEffect transition="in" filter="fade">
                                      <p:cBhvr>
                                        <p:cTn id="98" dur="500"/>
                                        <p:tgtEl>
                                          <p:spTgt spid="73"/>
                                        </p:tgtEl>
                                      </p:cBhvr>
                                    </p:animEffect>
                                  </p:childTnLst>
                                </p:cTn>
                              </p:par>
                              <p:par>
                                <p:cTn id="99" presetID="10" presetClass="entr" presetSubtype="0" fill="hold" grpId="0" nodeType="withEffect">
                                  <p:stCondLst>
                                    <p:cond delay="3750"/>
                                  </p:stCondLst>
                                  <p:childTnLst>
                                    <p:set>
                                      <p:cBhvr>
                                        <p:cTn id="100" dur="1" fill="hold">
                                          <p:stCondLst>
                                            <p:cond delay="0"/>
                                          </p:stCondLst>
                                        </p:cTn>
                                        <p:tgtEl>
                                          <p:spTgt spid="74"/>
                                        </p:tgtEl>
                                        <p:attrNameLst>
                                          <p:attrName>style.visibility</p:attrName>
                                        </p:attrNameLst>
                                      </p:cBhvr>
                                      <p:to>
                                        <p:strVal val="visible"/>
                                      </p:to>
                                    </p:set>
                                    <p:animEffect transition="in" filter="fade">
                                      <p:cBhvr>
                                        <p:cTn id="101" dur="500"/>
                                        <p:tgtEl>
                                          <p:spTgt spid="74"/>
                                        </p:tgtEl>
                                      </p:cBhvr>
                                    </p:animEffect>
                                  </p:childTnLst>
                                </p:cTn>
                              </p:par>
                              <p:par>
                                <p:cTn id="102" presetID="10" presetClass="entr" presetSubtype="0" fill="hold" grpId="0" nodeType="withEffect">
                                  <p:stCondLst>
                                    <p:cond delay="4000"/>
                                  </p:stCondLst>
                                  <p:childTnLst>
                                    <p:set>
                                      <p:cBhvr>
                                        <p:cTn id="103" dur="1" fill="hold">
                                          <p:stCondLst>
                                            <p:cond delay="0"/>
                                          </p:stCondLst>
                                        </p:cTn>
                                        <p:tgtEl>
                                          <p:spTgt spid="75"/>
                                        </p:tgtEl>
                                        <p:attrNameLst>
                                          <p:attrName>style.visibility</p:attrName>
                                        </p:attrNameLst>
                                      </p:cBhvr>
                                      <p:to>
                                        <p:strVal val="visible"/>
                                      </p:to>
                                    </p:set>
                                    <p:animEffect transition="in" filter="fade">
                                      <p:cBhvr>
                                        <p:cTn id="104" dur="500"/>
                                        <p:tgtEl>
                                          <p:spTgt spid="75"/>
                                        </p:tgtEl>
                                      </p:cBhvr>
                                    </p:animEffect>
                                  </p:childTnLst>
                                </p:cTn>
                              </p:par>
                              <p:par>
                                <p:cTn id="105" presetID="10" presetClass="entr" presetSubtype="0" fill="hold" grpId="0" nodeType="withEffect">
                                  <p:stCondLst>
                                    <p:cond delay="4250"/>
                                  </p:stCondLst>
                                  <p:childTnLst>
                                    <p:set>
                                      <p:cBhvr>
                                        <p:cTn id="106" dur="1" fill="hold">
                                          <p:stCondLst>
                                            <p:cond delay="0"/>
                                          </p:stCondLst>
                                        </p:cTn>
                                        <p:tgtEl>
                                          <p:spTgt spid="76"/>
                                        </p:tgtEl>
                                        <p:attrNameLst>
                                          <p:attrName>style.visibility</p:attrName>
                                        </p:attrNameLst>
                                      </p:cBhvr>
                                      <p:to>
                                        <p:strVal val="visible"/>
                                      </p:to>
                                    </p:set>
                                    <p:animEffect transition="in" filter="fade">
                                      <p:cBhvr>
                                        <p:cTn id="107" dur="500"/>
                                        <p:tgtEl>
                                          <p:spTgt spid="76"/>
                                        </p:tgtEl>
                                      </p:cBhvr>
                                    </p:animEffect>
                                  </p:childTnLst>
                                </p:cTn>
                              </p:par>
                              <p:par>
                                <p:cTn id="108" presetID="10" presetClass="entr" presetSubtype="0" fill="hold" grpId="0" nodeType="withEffect">
                                  <p:stCondLst>
                                    <p:cond delay="4500"/>
                                  </p:stCondLst>
                                  <p:childTnLst>
                                    <p:set>
                                      <p:cBhvr>
                                        <p:cTn id="109" dur="1" fill="hold">
                                          <p:stCondLst>
                                            <p:cond delay="0"/>
                                          </p:stCondLst>
                                        </p:cTn>
                                        <p:tgtEl>
                                          <p:spTgt spid="77"/>
                                        </p:tgtEl>
                                        <p:attrNameLst>
                                          <p:attrName>style.visibility</p:attrName>
                                        </p:attrNameLst>
                                      </p:cBhvr>
                                      <p:to>
                                        <p:strVal val="visible"/>
                                      </p:to>
                                    </p:set>
                                    <p:animEffect transition="in" filter="fade">
                                      <p:cBhvr>
                                        <p:cTn id="110" dur="500"/>
                                        <p:tgtEl>
                                          <p:spTgt spid="77"/>
                                        </p:tgtEl>
                                      </p:cBhvr>
                                    </p:animEffect>
                                  </p:childTnLst>
                                </p:cTn>
                              </p:par>
                              <p:par>
                                <p:cTn id="111" presetID="22" presetClass="entr" presetSubtype="8" fill="hold" grpId="0" nodeType="withEffect">
                                  <p:stCondLst>
                                    <p:cond delay="2500"/>
                                  </p:stCondLst>
                                  <p:childTnLst>
                                    <p:set>
                                      <p:cBhvr>
                                        <p:cTn id="112" dur="1" fill="hold">
                                          <p:stCondLst>
                                            <p:cond delay="0"/>
                                          </p:stCondLst>
                                        </p:cTn>
                                        <p:tgtEl>
                                          <p:spTgt spid="39"/>
                                        </p:tgtEl>
                                        <p:attrNameLst>
                                          <p:attrName>style.visibility</p:attrName>
                                        </p:attrNameLst>
                                      </p:cBhvr>
                                      <p:to>
                                        <p:strVal val="visible"/>
                                      </p:to>
                                    </p:set>
                                    <p:animEffect transition="in" filter="wipe(left)">
                                      <p:cBhvr>
                                        <p:cTn id="113" dur="1000"/>
                                        <p:tgtEl>
                                          <p:spTgt spid="39"/>
                                        </p:tgtEl>
                                      </p:cBhvr>
                                    </p:animEffect>
                                  </p:childTnLst>
                                </p:cTn>
                              </p:par>
                              <p:par>
                                <p:cTn id="114" presetID="22" presetClass="entr" presetSubtype="8" fill="hold" nodeType="withEffect">
                                  <p:stCondLst>
                                    <p:cond delay="3000"/>
                                  </p:stCondLst>
                                  <p:childTnLst>
                                    <p:set>
                                      <p:cBhvr>
                                        <p:cTn id="115" dur="1" fill="hold">
                                          <p:stCondLst>
                                            <p:cond delay="0"/>
                                          </p:stCondLst>
                                        </p:cTn>
                                        <p:tgtEl>
                                          <p:spTgt spid="40"/>
                                        </p:tgtEl>
                                        <p:attrNameLst>
                                          <p:attrName>style.visibility</p:attrName>
                                        </p:attrNameLst>
                                      </p:cBhvr>
                                      <p:to>
                                        <p:strVal val="visible"/>
                                      </p:to>
                                    </p:set>
                                    <p:animEffect transition="in" filter="wipe(left)">
                                      <p:cBhvr>
                                        <p:cTn id="116" dur="1000"/>
                                        <p:tgtEl>
                                          <p:spTgt spid="40"/>
                                        </p:tgtEl>
                                      </p:cBhvr>
                                    </p:animEffect>
                                  </p:childTnLst>
                                </p:cTn>
                              </p:par>
                              <p:par>
                                <p:cTn id="117" presetID="22" presetClass="entr" presetSubtype="8" fill="hold" grpId="0" nodeType="withEffect">
                                  <p:stCondLst>
                                    <p:cond delay="3200"/>
                                  </p:stCondLst>
                                  <p:iterate type="lt">
                                    <p:tmPct val="0"/>
                                  </p:iterate>
                                  <p:childTnLst>
                                    <p:set>
                                      <p:cBhvr>
                                        <p:cTn id="118" dur="1" fill="hold">
                                          <p:stCondLst>
                                            <p:cond delay="0"/>
                                          </p:stCondLst>
                                        </p:cTn>
                                        <p:tgtEl>
                                          <p:spTgt spid="46">
                                            <p:txEl>
                                              <p:pRg st="0" end="0"/>
                                            </p:txEl>
                                          </p:spTgt>
                                        </p:tgtEl>
                                        <p:attrNameLst>
                                          <p:attrName>style.visibility</p:attrName>
                                        </p:attrNameLst>
                                      </p:cBhvr>
                                      <p:to>
                                        <p:strVal val="visible"/>
                                      </p:to>
                                    </p:set>
                                    <p:animEffect transition="in" filter="wipe(left)">
                                      <p:cBhvr>
                                        <p:cTn id="119" dur="500"/>
                                        <p:tgtEl>
                                          <p:spTgt spid="46">
                                            <p:txEl>
                                              <p:pRg st="0" end="0"/>
                                            </p:txEl>
                                          </p:spTgt>
                                        </p:tgtEl>
                                      </p:cBhvr>
                                    </p:animEffect>
                                  </p:childTnLst>
                                </p:cTn>
                              </p:par>
                              <p:par>
                                <p:cTn id="120" presetID="22" presetClass="exit" presetSubtype="8" fill="hold" grpId="1" nodeType="withEffect">
                                  <p:stCondLst>
                                    <p:cond delay="4000"/>
                                  </p:stCondLst>
                                  <p:iterate type="lt">
                                    <p:tmPct val="0"/>
                                  </p:iterate>
                                  <p:childTnLst>
                                    <p:animEffect transition="out" filter="wipe(left)">
                                      <p:cBhvr>
                                        <p:cTn id="121" dur="500"/>
                                        <p:tgtEl>
                                          <p:spTgt spid="46">
                                            <p:txEl>
                                              <p:pRg st="0" end="0"/>
                                            </p:txEl>
                                          </p:spTgt>
                                        </p:tgtEl>
                                      </p:cBhvr>
                                    </p:animEffect>
                                    <p:set>
                                      <p:cBhvr>
                                        <p:cTn id="122" dur="1" fill="hold">
                                          <p:stCondLst>
                                            <p:cond delay="499"/>
                                          </p:stCondLst>
                                        </p:cTn>
                                        <p:tgtEl>
                                          <p:spTgt spid="46">
                                            <p:txEl>
                                              <p:pRg st="0" end="0"/>
                                            </p:txEl>
                                          </p:spTgt>
                                        </p:tgtEl>
                                        <p:attrNameLst>
                                          <p:attrName>style.visibility</p:attrName>
                                        </p:attrNameLst>
                                      </p:cBhvr>
                                      <p:to>
                                        <p:strVal val="hidden"/>
                                      </p:to>
                                    </p:set>
                                  </p:childTnLst>
                                </p:cTn>
                              </p:par>
                              <p:par>
                                <p:cTn id="123" presetID="22" presetClass="entr" presetSubtype="2" fill="hold" grpId="2" nodeType="withEffect">
                                  <p:stCondLst>
                                    <p:cond delay="4500"/>
                                  </p:stCondLst>
                                  <p:iterate type="lt">
                                    <p:tmPct val="0"/>
                                  </p:iterate>
                                  <p:childTnLst>
                                    <p:set>
                                      <p:cBhvr>
                                        <p:cTn id="124" dur="1" fill="hold">
                                          <p:stCondLst>
                                            <p:cond delay="0"/>
                                          </p:stCondLst>
                                        </p:cTn>
                                        <p:tgtEl>
                                          <p:spTgt spid="46">
                                            <p:txEl>
                                              <p:pRg st="0" end="0"/>
                                            </p:txEl>
                                          </p:spTgt>
                                        </p:tgtEl>
                                        <p:attrNameLst>
                                          <p:attrName>style.visibility</p:attrName>
                                        </p:attrNameLst>
                                      </p:cBhvr>
                                      <p:to>
                                        <p:strVal val="visible"/>
                                      </p:to>
                                    </p:set>
                                    <p:animEffect transition="in" filter="wipe(right)">
                                      <p:cBhvr>
                                        <p:cTn id="125" dur="500"/>
                                        <p:tgtEl>
                                          <p:spTgt spid="46">
                                            <p:txEl>
                                              <p:pRg st="0" end="0"/>
                                            </p:txEl>
                                          </p:spTgt>
                                        </p:tgtEl>
                                      </p:cBhvr>
                                    </p:animEffect>
                                  </p:childTnLst>
                                </p:cTn>
                              </p:par>
                              <p:par>
                                <p:cTn id="126" presetID="22" presetClass="exit" presetSubtype="8" fill="hold" grpId="4" nodeType="withEffect">
                                  <p:stCondLst>
                                    <p:cond delay="5000"/>
                                  </p:stCondLst>
                                  <p:iterate type="lt">
                                    <p:tmPct val="0"/>
                                  </p:iterate>
                                  <p:childTnLst>
                                    <p:animEffect transition="out" filter="wipe(left)">
                                      <p:cBhvr>
                                        <p:cTn id="127" dur="500"/>
                                        <p:tgtEl>
                                          <p:spTgt spid="46">
                                            <p:txEl>
                                              <p:pRg st="0" end="0"/>
                                            </p:txEl>
                                          </p:spTgt>
                                        </p:tgtEl>
                                      </p:cBhvr>
                                    </p:animEffect>
                                    <p:set>
                                      <p:cBhvr>
                                        <p:cTn id="128" dur="1" fill="hold">
                                          <p:stCondLst>
                                            <p:cond delay="499"/>
                                          </p:stCondLst>
                                        </p:cTn>
                                        <p:tgtEl>
                                          <p:spTgt spid="46">
                                            <p:txEl>
                                              <p:pRg st="0" end="0"/>
                                            </p:txEl>
                                          </p:spTgt>
                                        </p:tgtEl>
                                        <p:attrNameLst>
                                          <p:attrName>style.visibility</p:attrName>
                                        </p:attrNameLst>
                                      </p:cBhvr>
                                      <p:to>
                                        <p:strVal val="hidden"/>
                                      </p:to>
                                    </p:set>
                                  </p:childTnLst>
                                </p:cTn>
                              </p:par>
                              <p:par>
                                <p:cTn id="129" presetID="22" presetClass="entr" presetSubtype="2" fill="hold" grpId="3" nodeType="withEffect">
                                  <p:stCondLst>
                                    <p:cond delay="5500"/>
                                  </p:stCondLst>
                                  <p:iterate type="lt">
                                    <p:tmPct val="0"/>
                                  </p:iterate>
                                  <p:childTnLst>
                                    <p:set>
                                      <p:cBhvr>
                                        <p:cTn id="130" dur="1" fill="hold">
                                          <p:stCondLst>
                                            <p:cond delay="0"/>
                                          </p:stCondLst>
                                        </p:cTn>
                                        <p:tgtEl>
                                          <p:spTgt spid="46">
                                            <p:txEl>
                                              <p:pRg st="0" end="0"/>
                                            </p:txEl>
                                          </p:spTgt>
                                        </p:tgtEl>
                                        <p:attrNameLst>
                                          <p:attrName>style.visibility</p:attrName>
                                        </p:attrNameLst>
                                      </p:cBhvr>
                                      <p:to>
                                        <p:strVal val="visible"/>
                                      </p:to>
                                    </p:set>
                                    <p:animEffect transition="in" filter="wipe(right)">
                                      <p:cBhvr>
                                        <p:cTn id="131" dur="500"/>
                                        <p:tgtEl>
                                          <p:spTgt spid="46">
                                            <p:txEl>
                                              <p:pRg st="0" end="0"/>
                                            </p:txEl>
                                          </p:spTgt>
                                        </p:tgtEl>
                                      </p:cBhvr>
                                    </p:animEffect>
                                  </p:childTnLst>
                                </p:cTn>
                              </p:par>
                              <p:par>
                                <p:cTn id="132" presetID="22" presetClass="entr" presetSubtype="1" fill="hold" nodeType="withEffect">
                                  <p:stCondLst>
                                    <p:cond delay="4000"/>
                                  </p:stCondLst>
                                  <p:childTnLst>
                                    <p:set>
                                      <p:cBhvr>
                                        <p:cTn id="133" dur="1" fill="hold">
                                          <p:stCondLst>
                                            <p:cond delay="0"/>
                                          </p:stCondLst>
                                        </p:cTn>
                                        <p:tgtEl>
                                          <p:spTgt spid="47"/>
                                        </p:tgtEl>
                                        <p:attrNameLst>
                                          <p:attrName>style.visibility</p:attrName>
                                        </p:attrNameLst>
                                      </p:cBhvr>
                                      <p:to>
                                        <p:strVal val="visible"/>
                                      </p:to>
                                    </p:set>
                                    <p:animEffect transition="in" filter="wipe(up)">
                                      <p:cBhvr>
                                        <p:cTn id="134" dur="500"/>
                                        <p:tgtEl>
                                          <p:spTgt spid="47"/>
                                        </p:tgtEl>
                                      </p:cBhvr>
                                    </p:animEffect>
                                  </p:childTnLst>
                                </p:cTn>
                              </p:par>
                              <p:par>
                                <p:cTn id="135" presetID="22" presetClass="entr" presetSubtype="2" fill="hold" nodeType="withEffect">
                                  <p:stCondLst>
                                    <p:cond delay="4000"/>
                                  </p:stCondLst>
                                  <p:childTnLst>
                                    <p:set>
                                      <p:cBhvr>
                                        <p:cTn id="136" dur="1" fill="hold">
                                          <p:stCondLst>
                                            <p:cond delay="0"/>
                                          </p:stCondLst>
                                        </p:cTn>
                                        <p:tgtEl>
                                          <p:spTgt spid="43"/>
                                        </p:tgtEl>
                                        <p:attrNameLst>
                                          <p:attrName>style.visibility</p:attrName>
                                        </p:attrNameLst>
                                      </p:cBhvr>
                                      <p:to>
                                        <p:strVal val="visible"/>
                                      </p:to>
                                    </p:set>
                                    <p:animEffect transition="in" filter="wipe(right)">
                                      <p:cBhvr>
                                        <p:cTn id="137" dur="1000"/>
                                        <p:tgtEl>
                                          <p:spTgt spid="43"/>
                                        </p:tgtEl>
                                      </p:cBhvr>
                                    </p:animEffect>
                                  </p:childTnLst>
                                </p:cTn>
                              </p:par>
                              <p:par>
                                <p:cTn id="138" presetID="1" presetClass="mediacall" presetSubtype="0" fill="hold" nodeType="withEffect">
                                  <p:stCondLst>
                                    <p:cond delay="0"/>
                                  </p:stCondLst>
                                  <p:childTnLst>
                                    <p:cmd type="call" cmd="playFrom(0.0)">
                                      <p:cBhvr>
                                        <p:cTn id="139" dur="2606" fill="hold"/>
                                        <p:tgtEl>
                                          <p:spTgt spid="183"/>
                                        </p:tgtEl>
                                      </p:cBhvr>
                                    </p:cmd>
                                  </p:childTnLst>
                                </p:cTn>
                              </p:par>
                              <p:par>
                                <p:cTn id="140" presetID="1" presetClass="mediacall" presetSubtype="0" fill="hold" nodeType="withEffect">
                                  <p:stCondLst>
                                    <p:cond delay="3000"/>
                                  </p:stCondLst>
                                  <p:childTnLst>
                                    <p:cmd type="call" cmd="playFrom(0.0)">
                                      <p:cBhvr>
                                        <p:cTn id="141" dur="2606" fill="hold"/>
                                        <p:tgtEl>
                                          <p:spTgt spid="18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42" fill="hold" display="0">
                  <p:stCondLst>
                    <p:cond delay="indefinite"/>
                  </p:stCondLst>
                  <p:endCondLst>
                    <p:cond evt="onStopAudio" delay="0">
                      <p:tgtEl>
                        <p:sldTgt/>
                      </p:tgtEl>
                    </p:cond>
                  </p:endCondLst>
                </p:cTn>
                <p:tgtEl>
                  <p:spTgt spid="183"/>
                </p:tgtEl>
              </p:cMediaNode>
            </p:audio>
            <p:audio>
              <p:cMediaNode vol="100000">
                <p:cTn id="143" fill="hold" display="0">
                  <p:stCondLst>
                    <p:cond delay="indefinite"/>
                  </p:stCondLst>
                  <p:endCondLst>
                    <p:cond evt="onStopAudio" delay="0">
                      <p:tgtEl>
                        <p:sldTgt/>
                      </p:tgtEl>
                    </p:cond>
                  </p:endCondLst>
                </p:cTn>
                <p:tgtEl>
                  <p:spTgt spid="184"/>
                </p:tgtEl>
              </p:cMediaNode>
            </p:audio>
          </p:childTnLst>
        </p:cTn>
      </p:par>
    </p:tnLst>
    <p:bldLst>
      <p:bldP spid="39" grpId="0" animBg="1"/>
      <p:bldP spid="46" grpId="0" build="p"/>
      <p:bldP spid="46" grpId="1" build="p"/>
      <p:bldP spid="46" grpId="2" build="p"/>
      <p:bldP spid="46" grpId="3" build="p"/>
      <p:bldP spid="46" grpId="4" build="p"/>
      <p:bldP spid="50" grpId="0" animBg="1"/>
      <p:bldP spid="50" grpId="1" animBg="1"/>
      <p:bldP spid="51" grpId="0" animBg="1"/>
      <p:bldP spid="51" grpId="1" animBg="1"/>
      <p:bldP spid="52" grpId="0" animBg="1"/>
      <p:bldP spid="71" grpId="0" animBg="1"/>
      <p:bldP spid="72" grpId="0" animBg="1"/>
      <p:bldP spid="73" grpId="0" animBg="1"/>
      <p:bldP spid="74" grpId="0" animBg="1"/>
      <p:bldP spid="75" grpId="0" animBg="1"/>
      <p:bldP spid="76" grpId="0" animBg="1"/>
      <p:bldP spid="77"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ages">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5" name="直接连接符 4"/>
          <p:cNvCxnSpPr/>
          <p:nvPr userDrawn="1"/>
        </p:nvCxnSpPr>
        <p:spPr>
          <a:xfrm flipH="1">
            <a:off x="5023445" y="176213"/>
            <a:ext cx="3966965"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任意多边形 5"/>
          <p:cNvSpPr/>
          <p:nvPr userDrawn="1"/>
        </p:nvSpPr>
        <p:spPr>
          <a:xfrm flipH="1">
            <a:off x="153590" y="447459"/>
            <a:ext cx="8829415" cy="215261"/>
          </a:xfrm>
          <a:custGeom>
            <a:avLst/>
            <a:gdLst>
              <a:gd name="connsiteX0" fmla="*/ 0 w 11702472"/>
              <a:gd name="connsiteY0" fmla="*/ 0 h 628073"/>
              <a:gd name="connsiteX1" fmla="*/ 5181600 w 11702472"/>
              <a:gd name="connsiteY1" fmla="*/ 0 h 628073"/>
              <a:gd name="connsiteX2" fmla="*/ 6068291 w 11702472"/>
              <a:gd name="connsiteY2" fmla="*/ 628073 h 628073"/>
              <a:gd name="connsiteX3" fmla="*/ 11702472 w 11702472"/>
              <a:gd name="connsiteY3" fmla="*/ 628073 h 628073"/>
            </a:gdLst>
            <a:ahLst/>
            <a:cxnLst>
              <a:cxn ang="0">
                <a:pos x="connsiteX0" y="connsiteY0"/>
              </a:cxn>
              <a:cxn ang="0">
                <a:pos x="connsiteX1" y="connsiteY1"/>
              </a:cxn>
              <a:cxn ang="0">
                <a:pos x="connsiteX2" y="connsiteY2"/>
              </a:cxn>
              <a:cxn ang="0">
                <a:pos x="connsiteX3" y="connsiteY3"/>
              </a:cxn>
            </a:cxnLst>
            <a:rect l="l" t="t" r="r" b="b"/>
            <a:pathLst>
              <a:path w="11702472" h="628073">
                <a:moveTo>
                  <a:pt x="0" y="0"/>
                </a:moveTo>
                <a:lnTo>
                  <a:pt x="5181600" y="0"/>
                </a:lnTo>
                <a:lnTo>
                  <a:pt x="6068291" y="628073"/>
                </a:lnTo>
                <a:lnTo>
                  <a:pt x="11702472" y="628073"/>
                </a:lnTo>
              </a:path>
            </a:pathLst>
          </a:custGeom>
          <a:ln w="28575">
            <a:solidFill>
              <a:srgbClr val="00B0F0"/>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defTabSz="685800"/>
            <a:endParaRPr lang="zh-CN" altLang="en-US">
              <a:solidFill>
                <a:prstClr val="black"/>
              </a:solidFill>
            </a:endParaRPr>
          </a:p>
        </p:txBody>
      </p:sp>
      <p:cxnSp>
        <p:nvCxnSpPr>
          <p:cNvPr id="7" name="直接连接符 6"/>
          <p:cNvCxnSpPr/>
          <p:nvPr userDrawn="1"/>
        </p:nvCxnSpPr>
        <p:spPr>
          <a:xfrm flipH="1">
            <a:off x="153590" y="775301"/>
            <a:ext cx="4272284"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矩形 7"/>
          <p:cNvSpPr/>
          <p:nvPr userDrawn="1"/>
        </p:nvSpPr>
        <p:spPr>
          <a:xfrm flipH="1">
            <a:off x="8203636" y="119495"/>
            <a:ext cx="466907"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9" name="矩形 8"/>
          <p:cNvSpPr/>
          <p:nvPr userDrawn="1"/>
        </p:nvSpPr>
        <p:spPr>
          <a:xfrm flipH="1">
            <a:off x="354454" y="738498"/>
            <a:ext cx="1423859" cy="696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10" name="矩形 9"/>
          <p:cNvSpPr/>
          <p:nvPr userDrawn="1"/>
        </p:nvSpPr>
        <p:spPr>
          <a:xfrm flipH="1">
            <a:off x="8082511" y="280338"/>
            <a:ext cx="56621"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11" name="矩形 10"/>
          <p:cNvSpPr/>
          <p:nvPr userDrawn="1"/>
        </p:nvSpPr>
        <p:spPr>
          <a:xfrm flipH="1">
            <a:off x="6771079" y="280338"/>
            <a:ext cx="56621" cy="1177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12" name="平行四边形 11"/>
          <p:cNvSpPr/>
          <p:nvPr userDrawn="1"/>
        </p:nvSpPr>
        <p:spPr>
          <a:xfrm>
            <a:off x="605790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13" name="平行四边形 12"/>
          <p:cNvSpPr/>
          <p:nvPr userDrawn="1"/>
        </p:nvSpPr>
        <p:spPr>
          <a:xfrm>
            <a:off x="616382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14" name="平行四边形 13"/>
          <p:cNvSpPr/>
          <p:nvPr userDrawn="1"/>
        </p:nvSpPr>
        <p:spPr>
          <a:xfrm>
            <a:off x="626975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15" name="平行四边形 14"/>
          <p:cNvSpPr/>
          <p:nvPr userDrawn="1"/>
        </p:nvSpPr>
        <p:spPr>
          <a:xfrm>
            <a:off x="637568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16" name="平行四边形 15"/>
          <p:cNvSpPr/>
          <p:nvPr userDrawn="1"/>
        </p:nvSpPr>
        <p:spPr>
          <a:xfrm>
            <a:off x="648160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17" name="平行四边形 16"/>
          <p:cNvSpPr/>
          <p:nvPr userDrawn="1"/>
        </p:nvSpPr>
        <p:spPr>
          <a:xfrm>
            <a:off x="658753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18" name="平行四边形 17"/>
          <p:cNvSpPr/>
          <p:nvPr userDrawn="1"/>
        </p:nvSpPr>
        <p:spPr>
          <a:xfrm>
            <a:off x="6693462"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19" name="平行四边形 18"/>
          <p:cNvSpPr/>
          <p:nvPr userDrawn="1"/>
        </p:nvSpPr>
        <p:spPr>
          <a:xfrm>
            <a:off x="679938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20" name="平行四边形 19"/>
          <p:cNvSpPr/>
          <p:nvPr userDrawn="1"/>
        </p:nvSpPr>
        <p:spPr>
          <a:xfrm>
            <a:off x="6905316"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21" name="平行四边形 20"/>
          <p:cNvSpPr/>
          <p:nvPr userDrawn="1"/>
        </p:nvSpPr>
        <p:spPr>
          <a:xfrm>
            <a:off x="7011243"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22" name="平行四边形 21"/>
          <p:cNvSpPr/>
          <p:nvPr userDrawn="1"/>
        </p:nvSpPr>
        <p:spPr>
          <a:xfrm>
            <a:off x="711717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23" name="平行四边形 22"/>
          <p:cNvSpPr/>
          <p:nvPr userDrawn="1"/>
        </p:nvSpPr>
        <p:spPr>
          <a:xfrm>
            <a:off x="722309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24" name="平行四边形 23"/>
          <p:cNvSpPr/>
          <p:nvPr userDrawn="1"/>
        </p:nvSpPr>
        <p:spPr>
          <a:xfrm>
            <a:off x="732902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25" name="平行四边形 24"/>
          <p:cNvSpPr/>
          <p:nvPr userDrawn="1"/>
        </p:nvSpPr>
        <p:spPr>
          <a:xfrm>
            <a:off x="743495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26" name="平行四边形 25"/>
          <p:cNvSpPr/>
          <p:nvPr userDrawn="1"/>
        </p:nvSpPr>
        <p:spPr>
          <a:xfrm>
            <a:off x="754087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27" name="平行四边形 26"/>
          <p:cNvSpPr/>
          <p:nvPr userDrawn="1"/>
        </p:nvSpPr>
        <p:spPr>
          <a:xfrm>
            <a:off x="764680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28" name="平行四边形 27"/>
          <p:cNvSpPr/>
          <p:nvPr userDrawn="1"/>
        </p:nvSpPr>
        <p:spPr>
          <a:xfrm>
            <a:off x="7752732"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29" name="平行四边形 28"/>
          <p:cNvSpPr/>
          <p:nvPr userDrawn="1"/>
        </p:nvSpPr>
        <p:spPr>
          <a:xfrm>
            <a:off x="785865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30" name="平行四边形 29"/>
          <p:cNvSpPr/>
          <p:nvPr userDrawn="1"/>
        </p:nvSpPr>
        <p:spPr>
          <a:xfrm>
            <a:off x="7964586"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31" name="平行四边形 30"/>
          <p:cNvSpPr/>
          <p:nvPr userDrawn="1"/>
        </p:nvSpPr>
        <p:spPr>
          <a:xfrm>
            <a:off x="8070513"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32" name="平行四边形 31"/>
          <p:cNvSpPr/>
          <p:nvPr userDrawn="1"/>
        </p:nvSpPr>
        <p:spPr>
          <a:xfrm>
            <a:off x="8176440"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33" name="平行四边形 32"/>
          <p:cNvSpPr/>
          <p:nvPr userDrawn="1"/>
        </p:nvSpPr>
        <p:spPr>
          <a:xfrm>
            <a:off x="8282367"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34" name="平行四边形 33"/>
          <p:cNvSpPr/>
          <p:nvPr userDrawn="1"/>
        </p:nvSpPr>
        <p:spPr>
          <a:xfrm>
            <a:off x="8388294"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35" name="平行四边形 34"/>
          <p:cNvSpPr/>
          <p:nvPr userDrawn="1"/>
        </p:nvSpPr>
        <p:spPr>
          <a:xfrm>
            <a:off x="8494221"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36" name="平行四边形 35"/>
          <p:cNvSpPr/>
          <p:nvPr userDrawn="1"/>
        </p:nvSpPr>
        <p:spPr>
          <a:xfrm>
            <a:off x="8600148"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37" name="平行四边形 36"/>
          <p:cNvSpPr/>
          <p:nvPr userDrawn="1"/>
        </p:nvSpPr>
        <p:spPr>
          <a:xfrm>
            <a:off x="8706075"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sp>
        <p:nvSpPr>
          <p:cNvPr id="38" name="平行四边形 37"/>
          <p:cNvSpPr/>
          <p:nvPr userDrawn="1"/>
        </p:nvSpPr>
        <p:spPr>
          <a:xfrm>
            <a:off x="8811999" y="527802"/>
            <a:ext cx="171006" cy="114462"/>
          </a:xfrm>
          <a:prstGeom prst="parallelogram">
            <a:avLst>
              <a:gd name="adj" fmla="val 85851"/>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a:endParaRPr lang="zh-CN" altLang="en-US">
              <a:solidFill>
                <a:srgbClr val="00B0F0"/>
              </a:solidFill>
            </a:endParaRPr>
          </a:p>
        </p:txBody>
      </p:sp>
      <p:pic>
        <p:nvPicPr>
          <p:cNvPr id="39" name="wave sounds">
            <a:hlinkClick r:id="" action="ppaction://media"/>
          </p:cNvPr>
          <p:cNvPicPr>
            <a:picLocks noChangeAspect="1"/>
          </p:cNvPicPr>
          <p:nvPr userDrawn="1">
            <a:audioFile r:link="rId2"/>
            <p:extLst>
              <p:ext uri="{DAA4B4D4-6D71-4841-9C94-3DE7FCFB9230}">
                <p14:media xmlns:p14="http://schemas.microsoft.com/office/powerpoint/2010/main" r:embed="rId1"/>
              </p:ext>
            </p:extLst>
          </p:nvPr>
        </p:nvPicPr>
        <p:blipFill>
          <a:blip r:embed="rId5"/>
          <a:stretch>
            <a:fillRect/>
          </a:stretch>
        </p:blipFill>
        <p:spPr>
          <a:xfrm>
            <a:off x="9698831" y="-800100"/>
            <a:ext cx="457200" cy="457200"/>
          </a:xfrm>
          <a:prstGeom prst="rect">
            <a:avLst/>
          </a:prstGeom>
        </p:spPr>
      </p:pic>
    </p:spTree>
    <p:extLst>
      <p:ext uri="{BB962C8B-B14F-4D97-AF65-F5344CB8AC3E}">
        <p14:creationId xmlns:p14="http://schemas.microsoft.com/office/powerpoint/2010/main" val="92118558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
                                        <p:tgtEl>
                                          <p:spTgt spid="6"/>
                                        </p:tgtEl>
                                      </p:cBhvr>
                                    </p:animEffect>
                                  </p:childTnLst>
                                </p:cTn>
                              </p:par>
                              <p:par>
                                <p:cTn id="8" presetID="1"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par>
                                <p:cTn id="10" presetID="1" presetClass="exit" presetSubtype="0" fill="hold" nodeType="withEffect">
                                  <p:stCondLst>
                                    <p:cond delay="100"/>
                                  </p:stCondLst>
                                  <p:childTnLst>
                                    <p:set>
                                      <p:cBhvr>
                                        <p:cTn id="11" dur="1" fill="hold">
                                          <p:stCondLst>
                                            <p:cond delay="0"/>
                                          </p:stCondLst>
                                        </p:cTn>
                                        <p:tgtEl>
                                          <p:spTgt spid="5"/>
                                        </p:tgtEl>
                                        <p:attrNameLst>
                                          <p:attrName>style.visibility</p:attrName>
                                        </p:attrNameLst>
                                      </p:cBhvr>
                                      <p:to>
                                        <p:strVal val="hidden"/>
                                      </p:to>
                                    </p:set>
                                  </p:childTnLst>
                                </p:cTn>
                              </p:par>
                              <p:par>
                                <p:cTn id="12" presetID="1" presetClass="entr" presetSubtype="0" fill="hold" nodeType="withEffect">
                                  <p:stCondLst>
                                    <p:cond delay="20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xit" presetSubtype="0" fill="hold" grpId="1" nodeType="withEffect">
                                  <p:stCondLst>
                                    <p:cond delay="200"/>
                                  </p:stCondLst>
                                  <p:childTnLst>
                                    <p:set>
                                      <p:cBhvr>
                                        <p:cTn id="17" dur="1" fill="hold">
                                          <p:stCondLst>
                                            <p:cond delay="0"/>
                                          </p:stCondLst>
                                        </p:cTn>
                                        <p:tgtEl>
                                          <p:spTgt spid="8"/>
                                        </p:tgtEl>
                                        <p:attrNameLst>
                                          <p:attrName>style.visibility</p:attrName>
                                        </p:attrNameLst>
                                      </p:cBhvr>
                                      <p:to>
                                        <p:strVal val="hidden"/>
                                      </p:to>
                                    </p:set>
                                  </p:childTnLst>
                                </p:cTn>
                              </p:par>
                              <p:par>
                                <p:cTn id="18" presetID="1" presetClass="entr" presetSubtype="0" fill="hold" grpId="2" nodeType="withEffect">
                                  <p:stCondLst>
                                    <p:cond delay="400"/>
                                  </p:stCondLst>
                                  <p:childTnLst>
                                    <p:set>
                                      <p:cBhvr>
                                        <p:cTn id="19" dur="1" fill="hold">
                                          <p:stCondLst>
                                            <p:cond delay="0"/>
                                          </p:stCondLst>
                                        </p:cTn>
                                        <p:tgtEl>
                                          <p:spTgt spid="8"/>
                                        </p:tgtEl>
                                        <p:attrNameLst>
                                          <p:attrName>style.visibility</p:attrName>
                                        </p:attrNameLst>
                                      </p:cBhvr>
                                      <p:to>
                                        <p:strVal val="visible"/>
                                      </p:to>
                                    </p:set>
                                  </p:childTnLst>
                                </p:cTn>
                              </p:par>
                              <p:par>
                                <p:cTn id="20" presetID="35" presetClass="path" presetSubtype="0" decel="50000" fill="hold" grpId="3" nodeType="withEffect">
                                  <p:stCondLst>
                                    <p:cond delay="0"/>
                                  </p:stCondLst>
                                  <p:childTnLst>
                                    <p:animMotion origin="layout" path="M 3.75E-6 -7.40741E-7 L -0.1836 -7.40741E-7 " pathEditMode="relative" rAng="0" ptsTypes="AA">
                                      <p:cBhvr>
                                        <p:cTn id="21" dur="4000" fill="hold"/>
                                        <p:tgtEl>
                                          <p:spTgt spid="8"/>
                                        </p:tgtEl>
                                        <p:attrNameLst>
                                          <p:attrName>ppt_x</p:attrName>
                                          <p:attrName>ppt_y</p:attrName>
                                        </p:attrNameLst>
                                      </p:cBhvr>
                                      <p:rCtr x="-9180" y="0"/>
                                    </p:animMotion>
                                  </p:childTnLst>
                                </p:cTn>
                              </p:par>
                              <p:par>
                                <p:cTn id="22" presetID="1"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childTnLst>
                                </p:cTn>
                              </p:par>
                              <p:par>
                                <p:cTn id="24" presetID="1" presetClass="exit" presetSubtype="0" fill="hold" nodeType="withEffect">
                                  <p:stCondLst>
                                    <p:cond delay="200"/>
                                  </p:stCondLst>
                                  <p:childTnLst>
                                    <p:set>
                                      <p:cBhvr>
                                        <p:cTn id="25" dur="1" fill="hold">
                                          <p:stCondLst>
                                            <p:cond delay="0"/>
                                          </p:stCondLst>
                                        </p:cTn>
                                        <p:tgtEl>
                                          <p:spTgt spid="7"/>
                                        </p:tgtEl>
                                        <p:attrNameLst>
                                          <p:attrName>style.visibility</p:attrName>
                                        </p:attrNameLst>
                                      </p:cBhvr>
                                      <p:to>
                                        <p:strVal val="hidden"/>
                                      </p:to>
                                    </p:set>
                                  </p:childTnLst>
                                </p:cTn>
                              </p:par>
                              <p:par>
                                <p:cTn id="26" presetID="1" presetClass="entr" presetSubtype="0" fill="hold" nodeType="withEffect">
                                  <p:stCondLst>
                                    <p:cond delay="400"/>
                                  </p:stCondLst>
                                  <p:childTnLst>
                                    <p:set>
                                      <p:cBhvr>
                                        <p:cTn id="27" dur="1" fill="hold">
                                          <p:stCondLst>
                                            <p:cond delay="0"/>
                                          </p:stCondLst>
                                        </p:cTn>
                                        <p:tgtEl>
                                          <p:spTgt spid="7"/>
                                        </p:tgtEl>
                                        <p:attrNameLst>
                                          <p:attrName>style.visibility</p:attrName>
                                        </p:attrNameLst>
                                      </p:cBhvr>
                                      <p:to>
                                        <p:strVal val="visible"/>
                                      </p:to>
                                    </p:set>
                                  </p:childTnLst>
                                </p:cTn>
                              </p:par>
                              <p:par>
                                <p:cTn id="28" presetID="1" presetClass="entr" presetSubtype="0" fill="hold" grpId="1" nodeType="withEffect">
                                  <p:stCondLst>
                                    <p:cond delay="0"/>
                                  </p:stCondLst>
                                  <p:childTnLst>
                                    <p:set>
                                      <p:cBhvr>
                                        <p:cTn id="29" dur="1" fill="hold">
                                          <p:stCondLst>
                                            <p:cond delay="0"/>
                                          </p:stCondLst>
                                        </p:cTn>
                                        <p:tgtEl>
                                          <p:spTgt spid="9"/>
                                        </p:tgtEl>
                                        <p:attrNameLst>
                                          <p:attrName>style.visibility</p:attrName>
                                        </p:attrNameLst>
                                      </p:cBhvr>
                                      <p:to>
                                        <p:strVal val="visible"/>
                                      </p:to>
                                    </p:set>
                                  </p:childTnLst>
                                </p:cTn>
                              </p:par>
                              <p:par>
                                <p:cTn id="30" presetID="1" presetClass="exit" presetSubtype="0" fill="hold" grpId="2" nodeType="withEffect">
                                  <p:stCondLst>
                                    <p:cond delay="200"/>
                                  </p:stCondLst>
                                  <p:childTnLst>
                                    <p:set>
                                      <p:cBhvr>
                                        <p:cTn id="31" dur="1" fill="hold">
                                          <p:stCondLst>
                                            <p:cond delay="0"/>
                                          </p:stCondLst>
                                        </p:cTn>
                                        <p:tgtEl>
                                          <p:spTgt spid="9"/>
                                        </p:tgtEl>
                                        <p:attrNameLst>
                                          <p:attrName>style.visibility</p:attrName>
                                        </p:attrNameLst>
                                      </p:cBhvr>
                                      <p:to>
                                        <p:strVal val="hidden"/>
                                      </p:to>
                                    </p:set>
                                  </p:childTnLst>
                                </p:cTn>
                              </p:par>
                              <p:par>
                                <p:cTn id="32" presetID="1" presetClass="entr" presetSubtype="0" fill="hold" grpId="3" nodeType="withEffect">
                                  <p:stCondLst>
                                    <p:cond delay="400"/>
                                  </p:stCondLst>
                                  <p:childTnLst>
                                    <p:set>
                                      <p:cBhvr>
                                        <p:cTn id="33" dur="1" fill="hold">
                                          <p:stCondLst>
                                            <p:cond delay="0"/>
                                          </p:stCondLst>
                                        </p:cTn>
                                        <p:tgtEl>
                                          <p:spTgt spid="9"/>
                                        </p:tgtEl>
                                        <p:attrNameLst>
                                          <p:attrName>style.visibility</p:attrName>
                                        </p:attrNameLst>
                                      </p:cBhvr>
                                      <p:to>
                                        <p:strVal val="visible"/>
                                      </p:to>
                                    </p:set>
                                  </p:childTnLst>
                                </p:cTn>
                              </p:par>
                              <p:par>
                                <p:cTn id="34" presetID="63" presetClass="path" presetSubtype="0" decel="50000" fill="hold" grpId="0" nodeType="withEffect">
                                  <p:stCondLst>
                                    <p:cond delay="0"/>
                                  </p:stCondLst>
                                  <p:childTnLst>
                                    <p:animMotion origin="layout" path="M 3.33333E-6 -1.48148E-6 L 0.15911 -1.48148E-6 " pathEditMode="relative" rAng="0" ptsTypes="AA">
                                      <p:cBhvr>
                                        <p:cTn id="35" dur="5000" fill="hold"/>
                                        <p:tgtEl>
                                          <p:spTgt spid="9"/>
                                        </p:tgtEl>
                                        <p:attrNameLst>
                                          <p:attrName>ppt_x</p:attrName>
                                          <p:attrName>ppt_y</p:attrName>
                                        </p:attrNameLst>
                                      </p:cBhvr>
                                      <p:rCtr x="7956" y="0"/>
                                    </p:animMotion>
                                  </p:childTnLst>
                                </p:cTn>
                              </p:par>
                              <p:par>
                                <p:cTn id="36" presetID="1" presetClass="entr" presetSubtype="0" fill="hold" grpId="0" nodeType="withEffect">
                                  <p:stCondLst>
                                    <p:cond delay="500"/>
                                  </p:stCondLst>
                                  <p:childTnLst>
                                    <p:set>
                                      <p:cBhvr>
                                        <p:cTn id="37" dur="1" fill="hold">
                                          <p:stCondLst>
                                            <p:cond delay="0"/>
                                          </p:stCondLst>
                                        </p:cTn>
                                        <p:tgtEl>
                                          <p:spTgt spid="11"/>
                                        </p:tgtEl>
                                        <p:attrNameLst>
                                          <p:attrName>style.visibility</p:attrName>
                                        </p:attrNameLst>
                                      </p:cBhvr>
                                      <p:to>
                                        <p:strVal val="visible"/>
                                      </p:to>
                                    </p:set>
                                  </p:childTnLst>
                                </p:cTn>
                              </p:par>
                              <p:par>
                                <p:cTn id="38" presetID="1" presetClass="exit" presetSubtype="0" fill="hold" grpId="1" nodeType="withEffect">
                                  <p:stCondLst>
                                    <p:cond delay="700"/>
                                  </p:stCondLst>
                                  <p:childTnLst>
                                    <p:set>
                                      <p:cBhvr>
                                        <p:cTn id="39" dur="1" fill="hold">
                                          <p:stCondLst>
                                            <p:cond delay="0"/>
                                          </p:stCondLst>
                                        </p:cTn>
                                        <p:tgtEl>
                                          <p:spTgt spid="11"/>
                                        </p:tgtEl>
                                        <p:attrNameLst>
                                          <p:attrName>style.visibility</p:attrName>
                                        </p:attrNameLst>
                                      </p:cBhvr>
                                      <p:to>
                                        <p:strVal val="hidden"/>
                                      </p:to>
                                    </p:set>
                                  </p:childTnLst>
                                </p:cTn>
                              </p:par>
                              <p:par>
                                <p:cTn id="40" presetID="1" presetClass="entr" presetSubtype="0" fill="hold" grpId="2" nodeType="withEffect">
                                  <p:stCondLst>
                                    <p:cond delay="900"/>
                                  </p:stCondLst>
                                  <p:childTnLst>
                                    <p:set>
                                      <p:cBhvr>
                                        <p:cTn id="41" dur="1" fill="hold">
                                          <p:stCondLst>
                                            <p:cond delay="0"/>
                                          </p:stCondLst>
                                        </p:cTn>
                                        <p:tgtEl>
                                          <p:spTgt spid="11"/>
                                        </p:tgtEl>
                                        <p:attrNameLst>
                                          <p:attrName>style.visibility</p:attrName>
                                        </p:attrNameLst>
                                      </p:cBhvr>
                                      <p:to>
                                        <p:strVal val="visible"/>
                                      </p:to>
                                    </p:set>
                                  </p:childTnLst>
                                </p:cTn>
                              </p:par>
                              <p:par>
                                <p:cTn id="42" presetID="35" presetClass="path" presetSubtype="0" decel="50000" fill="hold" grpId="3" nodeType="withEffect">
                                  <p:stCondLst>
                                    <p:cond delay="500"/>
                                  </p:stCondLst>
                                  <p:childTnLst>
                                    <p:animMotion origin="layout" path="M 2.08333E-7 -7.40741E-7 L -0.12057 -7.40741E-7 " pathEditMode="relative" rAng="0" ptsTypes="AA">
                                      <p:cBhvr>
                                        <p:cTn id="43" dur="4500" fill="hold"/>
                                        <p:tgtEl>
                                          <p:spTgt spid="11"/>
                                        </p:tgtEl>
                                        <p:attrNameLst>
                                          <p:attrName>ppt_x</p:attrName>
                                          <p:attrName>ppt_y</p:attrName>
                                        </p:attrNameLst>
                                      </p:cBhvr>
                                      <p:rCtr x="-6029" y="0"/>
                                    </p:animMotion>
                                  </p:childTnLst>
                                </p:cTn>
                              </p:par>
                              <p:par>
                                <p:cTn id="44" presetID="1" presetClass="entr" presetSubtype="0" fill="hold" grpId="0" nodeType="withEffect">
                                  <p:stCondLst>
                                    <p:cond delay="1000"/>
                                  </p:stCondLst>
                                  <p:childTnLst>
                                    <p:set>
                                      <p:cBhvr>
                                        <p:cTn id="45" dur="1" fill="hold">
                                          <p:stCondLst>
                                            <p:cond delay="0"/>
                                          </p:stCondLst>
                                        </p:cTn>
                                        <p:tgtEl>
                                          <p:spTgt spid="10"/>
                                        </p:tgtEl>
                                        <p:attrNameLst>
                                          <p:attrName>style.visibility</p:attrName>
                                        </p:attrNameLst>
                                      </p:cBhvr>
                                      <p:to>
                                        <p:strVal val="visible"/>
                                      </p:to>
                                    </p:set>
                                  </p:childTnLst>
                                </p:cTn>
                              </p:par>
                              <p:par>
                                <p:cTn id="46" presetID="1" presetClass="exit" presetSubtype="0" fill="hold" grpId="1" nodeType="withEffect">
                                  <p:stCondLst>
                                    <p:cond delay="1250"/>
                                  </p:stCondLst>
                                  <p:childTnLst>
                                    <p:set>
                                      <p:cBhvr>
                                        <p:cTn id="47" dur="1" fill="hold">
                                          <p:stCondLst>
                                            <p:cond delay="0"/>
                                          </p:stCondLst>
                                        </p:cTn>
                                        <p:tgtEl>
                                          <p:spTgt spid="10"/>
                                        </p:tgtEl>
                                        <p:attrNameLst>
                                          <p:attrName>style.visibility</p:attrName>
                                        </p:attrNameLst>
                                      </p:cBhvr>
                                      <p:to>
                                        <p:strVal val="hidden"/>
                                      </p:to>
                                    </p:set>
                                  </p:childTnLst>
                                </p:cTn>
                              </p:par>
                              <p:par>
                                <p:cTn id="48" presetID="1" presetClass="entr" presetSubtype="0" fill="hold" grpId="2" nodeType="withEffect">
                                  <p:stCondLst>
                                    <p:cond delay="1500"/>
                                  </p:stCondLst>
                                  <p:childTnLst>
                                    <p:set>
                                      <p:cBhvr>
                                        <p:cTn id="49" dur="1" fill="hold">
                                          <p:stCondLst>
                                            <p:cond delay="0"/>
                                          </p:stCondLst>
                                        </p:cTn>
                                        <p:tgtEl>
                                          <p:spTgt spid="10"/>
                                        </p:tgtEl>
                                        <p:attrNameLst>
                                          <p:attrName>style.visibility</p:attrName>
                                        </p:attrNameLst>
                                      </p:cBhvr>
                                      <p:to>
                                        <p:strVal val="visible"/>
                                      </p:to>
                                    </p:set>
                                  </p:childTnLst>
                                </p:cTn>
                              </p:par>
                              <p:par>
                                <p:cTn id="50" presetID="35" presetClass="path" presetSubtype="0" decel="50000" fill="hold" grpId="3" nodeType="withEffect">
                                  <p:stCondLst>
                                    <p:cond delay="1000"/>
                                  </p:stCondLst>
                                  <p:childTnLst>
                                    <p:animMotion origin="layout" path="M 8.33333E-7 -7.40741E-7 L -0.12057 -7.40741E-7 " pathEditMode="relative" rAng="0" ptsTypes="AA">
                                      <p:cBhvr>
                                        <p:cTn id="51" dur="4000" fill="hold"/>
                                        <p:tgtEl>
                                          <p:spTgt spid="10"/>
                                        </p:tgtEl>
                                        <p:attrNameLst>
                                          <p:attrName>ppt_x</p:attrName>
                                          <p:attrName>ppt_y</p:attrName>
                                        </p:attrNameLst>
                                      </p:cBhvr>
                                      <p:rCtr x="-6029" y="0"/>
                                    </p:animMotion>
                                  </p:childTnLst>
                                </p:cTn>
                              </p:par>
                              <p:par>
                                <p:cTn id="52" presetID="1"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childTnLst>
                                </p:cTn>
                              </p:par>
                              <p:par>
                                <p:cTn id="54" presetID="1" presetClass="entr" presetSubtype="0" fill="hold" grpId="0" nodeType="withEffect">
                                  <p:stCondLst>
                                    <p:cond delay="50"/>
                                  </p:stCondLst>
                                  <p:childTnLst>
                                    <p:set>
                                      <p:cBhvr>
                                        <p:cTn id="55" dur="1" fill="hold">
                                          <p:stCondLst>
                                            <p:cond delay="0"/>
                                          </p:stCondLst>
                                        </p:cTn>
                                        <p:tgtEl>
                                          <p:spTgt spid="13"/>
                                        </p:tgtEl>
                                        <p:attrNameLst>
                                          <p:attrName>style.visibility</p:attrName>
                                        </p:attrNameLst>
                                      </p:cBhvr>
                                      <p:to>
                                        <p:strVal val="visible"/>
                                      </p:to>
                                    </p:set>
                                  </p:childTnLst>
                                </p:cTn>
                              </p:par>
                              <p:par>
                                <p:cTn id="56" presetID="1" presetClass="entr" presetSubtype="0" fill="hold" grpId="0" nodeType="withEffect">
                                  <p:stCondLst>
                                    <p:cond delay="100"/>
                                  </p:stCondLst>
                                  <p:childTnLst>
                                    <p:set>
                                      <p:cBhvr>
                                        <p:cTn id="57" dur="1" fill="hold">
                                          <p:stCondLst>
                                            <p:cond delay="0"/>
                                          </p:stCondLst>
                                        </p:cTn>
                                        <p:tgtEl>
                                          <p:spTgt spid="14"/>
                                        </p:tgtEl>
                                        <p:attrNameLst>
                                          <p:attrName>style.visibility</p:attrName>
                                        </p:attrNameLst>
                                      </p:cBhvr>
                                      <p:to>
                                        <p:strVal val="visible"/>
                                      </p:to>
                                    </p:set>
                                  </p:childTnLst>
                                </p:cTn>
                              </p:par>
                              <p:par>
                                <p:cTn id="58" presetID="1" presetClass="entr" presetSubtype="0" fill="hold" grpId="0" nodeType="withEffect">
                                  <p:stCondLst>
                                    <p:cond delay="150"/>
                                  </p:stCondLst>
                                  <p:childTnLst>
                                    <p:set>
                                      <p:cBhvr>
                                        <p:cTn id="59" dur="1" fill="hold">
                                          <p:stCondLst>
                                            <p:cond delay="0"/>
                                          </p:stCondLst>
                                        </p:cTn>
                                        <p:tgtEl>
                                          <p:spTgt spid="15"/>
                                        </p:tgtEl>
                                        <p:attrNameLst>
                                          <p:attrName>style.visibility</p:attrName>
                                        </p:attrNameLst>
                                      </p:cBhvr>
                                      <p:to>
                                        <p:strVal val="visible"/>
                                      </p:to>
                                    </p:set>
                                  </p:childTnLst>
                                </p:cTn>
                              </p:par>
                              <p:par>
                                <p:cTn id="60" presetID="1" presetClass="entr" presetSubtype="0" fill="hold" grpId="0" nodeType="withEffect">
                                  <p:stCondLst>
                                    <p:cond delay="200"/>
                                  </p:stCondLst>
                                  <p:childTnLst>
                                    <p:set>
                                      <p:cBhvr>
                                        <p:cTn id="61" dur="1" fill="hold">
                                          <p:stCondLst>
                                            <p:cond delay="0"/>
                                          </p:stCondLst>
                                        </p:cTn>
                                        <p:tgtEl>
                                          <p:spTgt spid="16"/>
                                        </p:tgtEl>
                                        <p:attrNameLst>
                                          <p:attrName>style.visibility</p:attrName>
                                        </p:attrNameLst>
                                      </p:cBhvr>
                                      <p:to>
                                        <p:strVal val="visible"/>
                                      </p:to>
                                    </p:set>
                                  </p:childTnLst>
                                </p:cTn>
                              </p:par>
                              <p:par>
                                <p:cTn id="62" presetID="1" presetClass="entr" presetSubtype="0" fill="hold" grpId="0" nodeType="withEffect">
                                  <p:stCondLst>
                                    <p:cond delay="250"/>
                                  </p:stCondLst>
                                  <p:childTnLst>
                                    <p:set>
                                      <p:cBhvr>
                                        <p:cTn id="63" dur="1" fill="hold">
                                          <p:stCondLst>
                                            <p:cond delay="0"/>
                                          </p:stCondLst>
                                        </p:cTn>
                                        <p:tgtEl>
                                          <p:spTgt spid="17"/>
                                        </p:tgtEl>
                                        <p:attrNameLst>
                                          <p:attrName>style.visibility</p:attrName>
                                        </p:attrNameLst>
                                      </p:cBhvr>
                                      <p:to>
                                        <p:strVal val="visible"/>
                                      </p:to>
                                    </p:set>
                                  </p:childTnLst>
                                </p:cTn>
                              </p:par>
                              <p:par>
                                <p:cTn id="64" presetID="1" presetClass="entr" presetSubtype="0" fill="hold" grpId="0" nodeType="withEffect">
                                  <p:stCondLst>
                                    <p:cond delay="300"/>
                                  </p:stCondLst>
                                  <p:childTnLst>
                                    <p:set>
                                      <p:cBhvr>
                                        <p:cTn id="65" dur="1" fill="hold">
                                          <p:stCondLst>
                                            <p:cond delay="0"/>
                                          </p:stCondLst>
                                        </p:cTn>
                                        <p:tgtEl>
                                          <p:spTgt spid="18"/>
                                        </p:tgtEl>
                                        <p:attrNameLst>
                                          <p:attrName>style.visibility</p:attrName>
                                        </p:attrNameLst>
                                      </p:cBhvr>
                                      <p:to>
                                        <p:strVal val="visible"/>
                                      </p:to>
                                    </p:set>
                                  </p:childTnLst>
                                </p:cTn>
                              </p:par>
                              <p:par>
                                <p:cTn id="66" presetID="1" presetClass="entr" presetSubtype="0" fill="hold" grpId="0" nodeType="withEffect">
                                  <p:stCondLst>
                                    <p:cond delay="350"/>
                                  </p:stCondLst>
                                  <p:childTnLst>
                                    <p:set>
                                      <p:cBhvr>
                                        <p:cTn id="67" dur="1" fill="hold">
                                          <p:stCondLst>
                                            <p:cond delay="0"/>
                                          </p:stCondLst>
                                        </p:cTn>
                                        <p:tgtEl>
                                          <p:spTgt spid="19"/>
                                        </p:tgtEl>
                                        <p:attrNameLst>
                                          <p:attrName>style.visibility</p:attrName>
                                        </p:attrNameLst>
                                      </p:cBhvr>
                                      <p:to>
                                        <p:strVal val="visible"/>
                                      </p:to>
                                    </p:set>
                                  </p:childTnLst>
                                </p:cTn>
                              </p:par>
                              <p:par>
                                <p:cTn id="68" presetID="1" presetClass="entr" presetSubtype="0" fill="hold" grpId="0" nodeType="withEffect">
                                  <p:stCondLst>
                                    <p:cond delay="400"/>
                                  </p:stCondLst>
                                  <p:childTnLst>
                                    <p:set>
                                      <p:cBhvr>
                                        <p:cTn id="69" dur="1" fill="hold">
                                          <p:stCondLst>
                                            <p:cond delay="0"/>
                                          </p:stCondLst>
                                        </p:cTn>
                                        <p:tgtEl>
                                          <p:spTgt spid="20"/>
                                        </p:tgtEl>
                                        <p:attrNameLst>
                                          <p:attrName>style.visibility</p:attrName>
                                        </p:attrNameLst>
                                      </p:cBhvr>
                                      <p:to>
                                        <p:strVal val="visible"/>
                                      </p:to>
                                    </p:set>
                                  </p:childTnLst>
                                </p:cTn>
                              </p:par>
                              <p:par>
                                <p:cTn id="70" presetID="1" presetClass="entr" presetSubtype="0" fill="hold" grpId="0" nodeType="withEffect">
                                  <p:stCondLst>
                                    <p:cond delay="450"/>
                                  </p:stCondLst>
                                  <p:childTnLst>
                                    <p:set>
                                      <p:cBhvr>
                                        <p:cTn id="71" dur="1" fill="hold">
                                          <p:stCondLst>
                                            <p:cond delay="0"/>
                                          </p:stCondLst>
                                        </p:cTn>
                                        <p:tgtEl>
                                          <p:spTgt spid="21"/>
                                        </p:tgtEl>
                                        <p:attrNameLst>
                                          <p:attrName>style.visibility</p:attrName>
                                        </p:attrNameLst>
                                      </p:cBhvr>
                                      <p:to>
                                        <p:strVal val="visible"/>
                                      </p:to>
                                    </p:set>
                                  </p:childTnLst>
                                </p:cTn>
                              </p:par>
                              <p:par>
                                <p:cTn id="72" presetID="1" presetClass="entr" presetSubtype="0" fill="hold" grpId="0" nodeType="withEffect">
                                  <p:stCondLst>
                                    <p:cond delay="500"/>
                                  </p:stCondLst>
                                  <p:childTnLst>
                                    <p:set>
                                      <p:cBhvr>
                                        <p:cTn id="73" dur="1" fill="hold">
                                          <p:stCondLst>
                                            <p:cond delay="0"/>
                                          </p:stCondLst>
                                        </p:cTn>
                                        <p:tgtEl>
                                          <p:spTgt spid="22"/>
                                        </p:tgtEl>
                                        <p:attrNameLst>
                                          <p:attrName>style.visibility</p:attrName>
                                        </p:attrNameLst>
                                      </p:cBhvr>
                                      <p:to>
                                        <p:strVal val="visible"/>
                                      </p:to>
                                    </p:set>
                                  </p:childTnLst>
                                </p:cTn>
                              </p:par>
                              <p:par>
                                <p:cTn id="74" presetID="1" presetClass="entr" presetSubtype="0" fill="hold" grpId="0" nodeType="withEffect">
                                  <p:stCondLst>
                                    <p:cond delay="550"/>
                                  </p:stCondLst>
                                  <p:childTnLst>
                                    <p:set>
                                      <p:cBhvr>
                                        <p:cTn id="75" dur="1" fill="hold">
                                          <p:stCondLst>
                                            <p:cond delay="0"/>
                                          </p:stCondLst>
                                        </p:cTn>
                                        <p:tgtEl>
                                          <p:spTgt spid="23"/>
                                        </p:tgtEl>
                                        <p:attrNameLst>
                                          <p:attrName>style.visibility</p:attrName>
                                        </p:attrNameLst>
                                      </p:cBhvr>
                                      <p:to>
                                        <p:strVal val="visible"/>
                                      </p:to>
                                    </p:set>
                                  </p:childTnLst>
                                </p:cTn>
                              </p:par>
                              <p:par>
                                <p:cTn id="76" presetID="1" presetClass="entr" presetSubtype="0" fill="hold" grpId="0" nodeType="withEffect">
                                  <p:stCondLst>
                                    <p:cond delay="600"/>
                                  </p:stCondLst>
                                  <p:childTnLst>
                                    <p:set>
                                      <p:cBhvr>
                                        <p:cTn id="77" dur="1" fill="hold">
                                          <p:stCondLst>
                                            <p:cond delay="0"/>
                                          </p:stCondLst>
                                        </p:cTn>
                                        <p:tgtEl>
                                          <p:spTgt spid="24"/>
                                        </p:tgtEl>
                                        <p:attrNameLst>
                                          <p:attrName>style.visibility</p:attrName>
                                        </p:attrNameLst>
                                      </p:cBhvr>
                                      <p:to>
                                        <p:strVal val="visible"/>
                                      </p:to>
                                    </p:set>
                                  </p:childTnLst>
                                </p:cTn>
                              </p:par>
                              <p:par>
                                <p:cTn id="78" presetID="1" presetClass="entr" presetSubtype="0" fill="hold" grpId="0" nodeType="withEffect">
                                  <p:stCondLst>
                                    <p:cond delay="650"/>
                                  </p:stCondLst>
                                  <p:childTnLst>
                                    <p:set>
                                      <p:cBhvr>
                                        <p:cTn id="79" dur="1" fill="hold">
                                          <p:stCondLst>
                                            <p:cond delay="0"/>
                                          </p:stCondLst>
                                        </p:cTn>
                                        <p:tgtEl>
                                          <p:spTgt spid="25"/>
                                        </p:tgtEl>
                                        <p:attrNameLst>
                                          <p:attrName>style.visibility</p:attrName>
                                        </p:attrNameLst>
                                      </p:cBhvr>
                                      <p:to>
                                        <p:strVal val="visible"/>
                                      </p:to>
                                    </p:set>
                                  </p:childTnLst>
                                </p:cTn>
                              </p:par>
                              <p:par>
                                <p:cTn id="80" presetID="1" presetClass="entr" presetSubtype="0" fill="hold" grpId="0" nodeType="withEffect">
                                  <p:stCondLst>
                                    <p:cond delay="700"/>
                                  </p:stCondLst>
                                  <p:childTnLst>
                                    <p:set>
                                      <p:cBhvr>
                                        <p:cTn id="81" dur="1" fill="hold">
                                          <p:stCondLst>
                                            <p:cond delay="0"/>
                                          </p:stCondLst>
                                        </p:cTn>
                                        <p:tgtEl>
                                          <p:spTgt spid="26"/>
                                        </p:tgtEl>
                                        <p:attrNameLst>
                                          <p:attrName>style.visibility</p:attrName>
                                        </p:attrNameLst>
                                      </p:cBhvr>
                                      <p:to>
                                        <p:strVal val="visible"/>
                                      </p:to>
                                    </p:set>
                                  </p:childTnLst>
                                </p:cTn>
                              </p:par>
                              <p:par>
                                <p:cTn id="82" presetID="1" presetClass="entr" presetSubtype="0" fill="hold" grpId="0" nodeType="withEffect">
                                  <p:stCondLst>
                                    <p:cond delay="750"/>
                                  </p:stCondLst>
                                  <p:childTnLst>
                                    <p:set>
                                      <p:cBhvr>
                                        <p:cTn id="83" dur="1" fill="hold">
                                          <p:stCondLst>
                                            <p:cond delay="0"/>
                                          </p:stCondLst>
                                        </p:cTn>
                                        <p:tgtEl>
                                          <p:spTgt spid="27"/>
                                        </p:tgtEl>
                                        <p:attrNameLst>
                                          <p:attrName>style.visibility</p:attrName>
                                        </p:attrNameLst>
                                      </p:cBhvr>
                                      <p:to>
                                        <p:strVal val="visible"/>
                                      </p:to>
                                    </p:set>
                                  </p:childTnLst>
                                </p:cTn>
                              </p:par>
                              <p:par>
                                <p:cTn id="84" presetID="1" presetClass="entr" presetSubtype="0" fill="hold" grpId="0" nodeType="withEffect">
                                  <p:stCondLst>
                                    <p:cond delay="800"/>
                                  </p:stCondLst>
                                  <p:childTnLst>
                                    <p:set>
                                      <p:cBhvr>
                                        <p:cTn id="85" dur="1" fill="hold">
                                          <p:stCondLst>
                                            <p:cond delay="0"/>
                                          </p:stCondLst>
                                        </p:cTn>
                                        <p:tgtEl>
                                          <p:spTgt spid="28"/>
                                        </p:tgtEl>
                                        <p:attrNameLst>
                                          <p:attrName>style.visibility</p:attrName>
                                        </p:attrNameLst>
                                      </p:cBhvr>
                                      <p:to>
                                        <p:strVal val="visible"/>
                                      </p:to>
                                    </p:set>
                                  </p:childTnLst>
                                </p:cTn>
                              </p:par>
                              <p:par>
                                <p:cTn id="86" presetID="1" presetClass="entr" presetSubtype="0" fill="hold" grpId="0" nodeType="withEffect">
                                  <p:stCondLst>
                                    <p:cond delay="850"/>
                                  </p:stCondLst>
                                  <p:childTnLst>
                                    <p:set>
                                      <p:cBhvr>
                                        <p:cTn id="87" dur="1" fill="hold">
                                          <p:stCondLst>
                                            <p:cond delay="0"/>
                                          </p:stCondLst>
                                        </p:cTn>
                                        <p:tgtEl>
                                          <p:spTgt spid="29"/>
                                        </p:tgtEl>
                                        <p:attrNameLst>
                                          <p:attrName>style.visibility</p:attrName>
                                        </p:attrNameLst>
                                      </p:cBhvr>
                                      <p:to>
                                        <p:strVal val="visible"/>
                                      </p:to>
                                    </p:set>
                                  </p:childTnLst>
                                </p:cTn>
                              </p:par>
                              <p:par>
                                <p:cTn id="88" presetID="1" presetClass="entr" presetSubtype="0" fill="hold" grpId="0" nodeType="withEffect">
                                  <p:stCondLst>
                                    <p:cond delay="900"/>
                                  </p:stCondLst>
                                  <p:childTnLst>
                                    <p:set>
                                      <p:cBhvr>
                                        <p:cTn id="89" dur="1" fill="hold">
                                          <p:stCondLst>
                                            <p:cond delay="0"/>
                                          </p:stCondLst>
                                        </p:cTn>
                                        <p:tgtEl>
                                          <p:spTgt spid="30"/>
                                        </p:tgtEl>
                                        <p:attrNameLst>
                                          <p:attrName>style.visibility</p:attrName>
                                        </p:attrNameLst>
                                      </p:cBhvr>
                                      <p:to>
                                        <p:strVal val="visible"/>
                                      </p:to>
                                    </p:set>
                                  </p:childTnLst>
                                </p:cTn>
                              </p:par>
                              <p:par>
                                <p:cTn id="90" presetID="1" presetClass="entr" presetSubtype="0" fill="hold" grpId="0" nodeType="withEffect">
                                  <p:stCondLst>
                                    <p:cond delay="950"/>
                                  </p:stCondLst>
                                  <p:childTnLst>
                                    <p:set>
                                      <p:cBhvr>
                                        <p:cTn id="91" dur="1" fill="hold">
                                          <p:stCondLst>
                                            <p:cond delay="0"/>
                                          </p:stCondLst>
                                        </p:cTn>
                                        <p:tgtEl>
                                          <p:spTgt spid="31"/>
                                        </p:tgtEl>
                                        <p:attrNameLst>
                                          <p:attrName>style.visibility</p:attrName>
                                        </p:attrNameLst>
                                      </p:cBhvr>
                                      <p:to>
                                        <p:strVal val="visible"/>
                                      </p:to>
                                    </p:set>
                                  </p:childTnLst>
                                </p:cTn>
                              </p:par>
                              <p:par>
                                <p:cTn id="92" presetID="1" presetClass="entr" presetSubtype="0" fill="hold" grpId="0" nodeType="withEffect">
                                  <p:stCondLst>
                                    <p:cond delay="1000"/>
                                  </p:stCondLst>
                                  <p:childTnLst>
                                    <p:set>
                                      <p:cBhvr>
                                        <p:cTn id="93" dur="1" fill="hold">
                                          <p:stCondLst>
                                            <p:cond delay="0"/>
                                          </p:stCondLst>
                                        </p:cTn>
                                        <p:tgtEl>
                                          <p:spTgt spid="32"/>
                                        </p:tgtEl>
                                        <p:attrNameLst>
                                          <p:attrName>style.visibility</p:attrName>
                                        </p:attrNameLst>
                                      </p:cBhvr>
                                      <p:to>
                                        <p:strVal val="visible"/>
                                      </p:to>
                                    </p:set>
                                  </p:childTnLst>
                                </p:cTn>
                              </p:par>
                              <p:par>
                                <p:cTn id="94" presetID="1" presetClass="entr" presetSubtype="0" fill="hold" grpId="0" nodeType="withEffect">
                                  <p:stCondLst>
                                    <p:cond delay="1050"/>
                                  </p:stCondLst>
                                  <p:childTnLst>
                                    <p:set>
                                      <p:cBhvr>
                                        <p:cTn id="95" dur="1" fill="hold">
                                          <p:stCondLst>
                                            <p:cond delay="0"/>
                                          </p:stCondLst>
                                        </p:cTn>
                                        <p:tgtEl>
                                          <p:spTgt spid="33"/>
                                        </p:tgtEl>
                                        <p:attrNameLst>
                                          <p:attrName>style.visibility</p:attrName>
                                        </p:attrNameLst>
                                      </p:cBhvr>
                                      <p:to>
                                        <p:strVal val="visible"/>
                                      </p:to>
                                    </p:set>
                                  </p:childTnLst>
                                </p:cTn>
                              </p:par>
                              <p:par>
                                <p:cTn id="96" presetID="1" presetClass="entr" presetSubtype="0" fill="hold" grpId="0" nodeType="withEffect">
                                  <p:stCondLst>
                                    <p:cond delay="1100"/>
                                  </p:stCondLst>
                                  <p:childTnLst>
                                    <p:set>
                                      <p:cBhvr>
                                        <p:cTn id="97" dur="1" fill="hold">
                                          <p:stCondLst>
                                            <p:cond delay="0"/>
                                          </p:stCondLst>
                                        </p:cTn>
                                        <p:tgtEl>
                                          <p:spTgt spid="34"/>
                                        </p:tgtEl>
                                        <p:attrNameLst>
                                          <p:attrName>style.visibility</p:attrName>
                                        </p:attrNameLst>
                                      </p:cBhvr>
                                      <p:to>
                                        <p:strVal val="visible"/>
                                      </p:to>
                                    </p:set>
                                  </p:childTnLst>
                                </p:cTn>
                              </p:par>
                              <p:par>
                                <p:cTn id="98" presetID="1" presetClass="entr" presetSubtype="0" fill="hold" grpId="0" nodeType="withEffect">
                                  <p:stCondLst>
                                    <p:cond delay="1050"/>
                                  </p:stCondLst>
                                  <p:childTnLst>
                                    <p:set>
                                      <p:cBhvr>
                                        <p:cTn id="99" dur="1" fill="hold">
                                          <p:stCondLst>
                                            <p:cond delay="0"/>
                                          </p:stCondLst>
                                        </p:cTn>
                                        <p:tgtEl>
                                          <p:spTgt spid="35"/>
                                        </p:tgtEl>
                                        <p:attrNameLst>
                                          <p:attrName>style.visibility</p:attrName>
                                        </p:attrNameLst>
                                      </p:cBhvr>
                                      <p:to>
                                        <p:strVal val="visible"/>
                                      </p:to>
                                    </p:set>
                                  </p:childTnLst>
                                </p:cTn>
                              </p:par>
                              <p:par>
                                <p:cTn id="100" presetID="1" presetClass="entr" presetSubtype="0" fill="hold" grpId="0" nodeType="withEffect">
                                  <p:stCondLst>
                                    <p:cond delay="1100"/>
                                  </p:stCondLst>
                                  <p:childTnLst>
                                    <p:set>
                                      <p:cBhvr>
                                        <p:cTn id="101" dur="1" fill="hold">
                                          <p:stCondLst>
                                            <p:cond delay="0"/>
                                          </p:stCondLst>
                                        </p:cTn>
                                        <p:tgtEl>
                                          <p:spTgt spid="36"/>
                                        </p:tgtEl>
                                        <p:attrNameLst>
                                          <p:attrName>style.visibility</p:attrName>
                                        </p:attrNameLst>
                                      </p:cBhvr>
                                      <p:to>
                                        <p:strVal val="visible"/>
                                      </p:to>
                                    </p:set>
                                  </p:childTnLst>
                                </p:cTn>
                              </p:par>
                              <p:par>
                                <p:cTn id="102" presetID="1" presetClass="entr" presetSubtype="0" fill="hold" grpId="0" nodeType="withEffect">
                                  <p:stCondLst>
                                    <p:cond delay="1150"/>
                                  </p:stCondLst>
                                  <p:childTnLst>
                                    <p:set>
                                      <p:cBhvr>
                                        <p:cTn id="103" dur="1" fill="hold">
                                          <p:stCondLst>
                                            <p:cond delay="0"/>
                                          </p:stCondLst>
                                        </p:cTn>
                                        <p:tgtEl>
                                          <p:spTgt spid="37"/>
                                        </p:tgtEl>
                                        <p:attrNameLst>
                                          <p:attrName>style.visibility</p:attrName>
                                        </p:attrNameLst>
                                      </p:cBhvr>
                                      <p:to>
                                        <p:strVal val="visible"/>
                                      </p:to>
                                    </p:set>
                                  </p:childTnLst>
                                </p:cTn>
                              </p:par>
                              <p:par>
                                <p:cTn id="104" presetID="1" presetClass="entr" presetSubtype="0" fill="hold" grpId="0" nodeType="withEffect">
                                  <p:stCondLst>
                                    <p:cond delay="1200"/>
                                  </p:stCondLst>
                                  <p:childTnLst>
                                    <p:set>
                                      <p:cBhvr>
                                        <p:cTn id="105" dur="1" fill="hold">
                                          <p:stCondLst>
                                            <p:cond delay="0"/>
                                          </p:stCondLst>
                                        </p:cTn>
                                        <p:tgtEl>
                                          <p:spTgt spid="38"/>
                                        </p:tgtEl>
                                        <p:attrNameLst>
                                          <p:attrName>style.visibility</p:attrName>
                                        </p:attrNameLst>
                                      </p:cBhvr>
                                      <p:to>
                                        <p:strVal val="visible"/>
                                      </p:to>
                                    </p:set>
                                  </p:childTnLst>
                                </p:cTn>
                              </p:par>
                              <p:par>
                                <p:cTn id="106" presetID="1" presetClass="mediacall" presetSubtype="0" fill="hold" nodeType="withEffect">
                                  <p:stCondLst>
                                    <p:cond delay="0"/>
                                  </p:stCondLst>
                                  <p:childTnLst>
                                    <p:cmd type="call" cmd="playFrom(0.0)">
                                      <p:cBhvr>
                                        <p:cTn id="107" dur="2606"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08" fill="hold" display="0">
                  <p:stCondLst>
                    <p:cond delay="indefinite"/>
                  </p:stCondLst>
                  <p:endCondLst>
                    <p:cond evt="onStopAudio" delay="0">
                      <p:tgtEl>
                        <p:sldTgt/>
                      </p:tgtEl>
                    </p:cond>
                  </p:endCondLst>
                </p:cTn>
                <p:tgtEl>
                  <p:spTgt spid="39"/>
                </p:tgtEl>
              </p:cMediaNode>
            </p:audio>
          </p:childTnLst>
        </p:cTn>
      </p:par>
    </p:tnLst>
    <p:bldLst>
      <p:bldP spid="6" grpId="0" animBg="1"/>
      <p:bldP spid="8" grpId="0" animBg="1"/>
      <p:bldP spid="8" grpId="1" animBg="1"/>
      <p:bldP spid="8" grpId="2" animBg="1"/>
      <p:bldP spid="8" grpId="3" animBg="1"/>
      <p:bldP spid="9" grpId="0" animBg="1"/>
      <p:bldP spid="9" grpId="1" animBg="1"/>
      <p:bldP spid="9" grpId="2" animBg="1"/>
      <p:bldP spid="9" grpId="3" animBg="1"/>
      <p:bldP spid="10" grpId="0" animBg="1"/>
      <p:bldP spid="10" grpId="1" animBg="1"/>
      <p:bldP spid="10" grpId="2" animBg="1"/>
      <p:bldP spid="10" grpId="3" animBg="1"/>
      <p:bldP spid="11" grpId="0" animBg="1"/>
      <p:bldP spid="11" grpId="1" animBg="1"/>
      <p:bldP spid="11" grpId="2" animBg="1"/>
      <p:bldP spid="11" grpId="3"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theme" Target="../theme/theme2.xml"/><Relationship Id="rId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theme" Target="../theme/theme3.xml"/><Relationship Id="rId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 name="Picture 2" descr="D:\360data\重要数据\桌面\Hi-Tech Logo Re[00_00_10][20140808-141553-1].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 y="0"/>
            <a:ext cx="914519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标题占位符 1"/>
          <p:cNvSpPr>
            <a:spLocks noGrp="1"/>
          </p:cNvSpPr>
          <p:nvPr>
            <p:ph type="title"/>
          </p:nvPr>
        </p:nvSpPr>
        <p:spPr>
          <a:xfrm>
            <a:off x="457200" y="205979"/>
            <a:ext cx="8229600" cy="857250"/>
          </a:xfrm>
          <a:prstGeom prst="rect">
            <a:avLst/>
          </a:prstGeom>
        </p:spPr>
        <p:txBody>
          <a:bodyPr vert="horz" lIns="68555" tIns="34289" rIns="68555" bIns="34289"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68555" tIns="34289" rIns="68555" bIns="34289"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68555" tIns="34289" rIns="68555" bIns="34289" rtlCol="0" anchor="ctr"/>
          <a:lstStyle>
            <a:lvl1pPr algn="l">
              <a:defRPr sz="900">
                <a:solidFill>
                  <a:schemeClr val="tx1">
                    <a:tint val="75000"/>
                  </a:schemeClr>
                </a:solidFill>
              </a:defRPr>
            </a:lvl1pPr>
          </a:lstStyle>
          <a:p>
            <a:fld id="{530820CF-B880-4189-942D-D702A7CBA730}" type="datetimeFigureOut">
              <a:rPr lang="zh-CN" altLang="en-US" smtClean="0"/>
              <a:t>2018/5/28</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68555" tIns="34289" rIns="68555" bIns="34289"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68555" tIns="34289" rIns="68555" bIns="34289" rtlCol="0" anchor="ctr"/>
          <a:lstStyle>
            <a:lvl1pPr algn="r">
              <a:defRPr sz="900">
                <a:solidFill>
                  <a:schemeClr val="tx1">
                    <a:tint val="75000"/>
                  </a:schemeClr>
                </a:solidFill>
              </a:defRPr>
            </a:lvl1pPr>
          </a:lstStyle>
          <a:p>
            <a:fld id="{0C913308-F349-4B6D-A68A-DD1791B4A57B}" type="slidenum">
              <a:rPr lang="zh-CN" altLang="en-US" smtClean="0"/>
              <a:t>‹#›</a:t>
            </a:fld>
            <a:endParaRPr lang="zh-CN" altLang="en-US"/>
          </a:p>
        </p:txBody>
      </p:sp>
      <p:sp>
        <p:nvSpPr>
          <p:cNvPr id="9" name="矩形 8"/>
          <p:cNvSpPr/>
          <p:nvPr/>
        </p:nvSpPr>
        <p:spPr>
          <a:xfrm>
            <a:off x="0" y="0"/>
            <a:ext cx="9144000" cy="5143500"/>
          </a:xfrm>
          <a:prstGeom prst="rect">
            <a:avLst/>
          </a:prstGeom>
          <a:blipFill dpi="0" rotWithShape="1">
            <a:blip r:embed="rId24">
              <a:alphaModFix amt="33000"/>
              <a:extLst>
                <a:ext uri="{BEBA8EAE-BF5A-486C-A8C5-ECC9F3942E4B}">
                  <a14:imgProps xmlns:a14="http://schemas.microsoft.com/office/drawing/2010/main">
                    <a14:imgLayer r:embed="rId25">
                      <a14:imgEffect>
                        <a14:brightnessContrast contrast="5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85" r:id="rId10"/>
    <p:sldLayoutId id="2147483671" r:id="rId11"/>
    <p:sldLayoutId id="2147483672" r:id="rId12"/>
    <p:sldLayoutId id="2147483673" r:id="rId13"/>
    <p:sldLayoutId id="2147483666" r:id="rId14"/>
    <p:sldLayoutId id="2147483667" r:id="rId15"/>
    <p:sldLayoutId id="2147483668" r:id="rId16"/>
    <p:sldLayoutId id="2147483669" r:id="rId17"/>
    <p:sldLayoutId id="2147483676" r:id="rId18"/>
    <p:sldLayoutId id="2147483677" r:id="rId19"/>
    <p:sldLayoutId id="2147483678" r:id="rId20"/>
    <p:sldLayoutId id="2147483679" r:id="rId21"/>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ctr" defTabSz="685511" rtl="0" eaLnBrk="1" latinLnBrk="0" hangingPunct="1">
        <a:spcBef>
          <a:spcPct val="0"/>
        </a:spcBef>
        <a:buNone/>
        <a:defRPr sz="3300" kern="1200">
          <a:solidFill>
            <a:schemeClr val="tx1"/>
          </a:solidFill>
          <a:latin typeface="+mj-lt"/>
          <a:ea typeface="+mj-ea"/>
          <a:cs typeface="+mj-cs"/>
        </a:defRPr>
      </a:lvl1pPr>
    </p:titleStyle>
    <p:bodyStyle>
      <a:lvl1pPr marL="257072" indent="-257072" algn="l" defTabSz="685511"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6975" indent="-214228" algn="l" defTabSz="685511"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6892" indent="-171382" algn="l" defTabSz="685511"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199640" indent="-171382" algn="l" defTabSz="685511"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2389" indent="-171382" algn="l" defTabSz="685511"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151" indent="-171382" algn="l" defTabSz="685511"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7907" indent="-171382" algn="l" defTabSz="685511"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0662" indent="-171382" algn="l" defTabSz="685511"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425" indent="-171382" algn="l" defTabSz="685511"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511" rtl="0" eaLnBrk="1" latinLnBrk="0" hangingPunct="1">
        <a:defRPr sz="1400" kern="1200">
          <a:solidFill>
            <a:schemeClr val="tx1"/>
          </a:solidFill>
          <a:latin typeface="+mn-lt"/>
          <a:ea typeface="+mn-ea"/>
          <a:cs typeface="+mn-cs"/>
        </a:defRPr>
      </a:lvl1pPr>
      <a:lvl2pPr marL="342749" algn="l" defTabSz="685511" rtl="0" eaLnBrk="1" latinLnBrk="0" hangingPunct="1">
        <a:defRPr sz="1400" kern="1200">
          <a:solidFill>
            <a:schemeClr val="tx1"/>
          </a:solidFill>
          <a:latin typeface="+mn-lt"/>
          <a:ea typeface="+mn-ea"/>
          <a:cs typeface="+mn-cs"/>
        </a:defRPr>
      </a:lvl2pPr>
      <a:lvl3pPr marL="685511" algn="l" defTabSz="685511" rtl="0" eaLnBrk="1" latinLnBrk="0" hangingPunct="1">
        <a:defRPr sz="1400" kern="1200">
          <a:solidFill>
            <a:schemeClr val="tx1"/>
          </a:solidFill>
          <a:latin typeface="+mn-lt"/>
          <a:ea typeface="+mn-ea"/>
          <a:cs typeface="+mn-cs"/>
        </a:defRPr>
      </a:lvl3pPr>
      <a:lvl4pPr marL="1028267" algn="l" defTabSz="685511" rtl="0" eaLnBrk="1" latinLnBrk="0" hangingPunct="1">
        <a:defRPr sz="1400" kern="1200">
          <a:solidFill>
            <a:schemeClr val="tx1"/>
          </a:solidFill>
          <a:latin typeface="+mn-lt"/>
          <a:ea typeface="+mn-ea"/>
          <a:cs typeface="+mn-cs"/>
        </a:defRPr>
      </a:lvl4pPr>
      <a:lvl5pPr marL="1371022" algn="l" defTabSz="685511" rtl="0" eaLnBrk="1" latinLnBrk="0" hangingPunct="1">
        <a:defRPr sz="1400" kern="1200">
          <a:solidFill>
            <a:schemeClr val="tx1"/>
          </a:solidFill>
          <a:latin typeface="+mn-lt"/>
          <a:ea typeface="+mn-ea"/>
          <a:cs typeface="+mn-cs"/>
        </a:defRPr>
      </a:lvl5pPr>
      <a:lvl6pPr marL="1713785" algn="l" defTabSz="685511" rtl="0" eaLnBrk="1" latinLnBrk="0" hangingPunct="1">
        <a:defRPr sz="1400" kern="1200">
          <a:solidFill>
            <a:schemeClr val="tx1"/>
          </a:solidFill>
          <a:latin typeface="+mn-lt"/>
          <a:ea typeface="+mn-ea"/>
          <a:cs typeface="+mn-cs"/>
        </a:defRPr>
      </a:lvl6pPr>
      <a:lvl7pPr marL="2056532" algn="l" defTabSz="685511" rtl="0" eaLnBrk="1" latinLnBrk="0" hangingPunct="1">
        <a:defRPr sz="1400" kern="1200">
          <a:solidFill>
            <a:schemeClr val="tx1"/>
          </a:solidFill>
          <a:latin typeface="+mn-lt"/>
          <a:ea typeface="+mn-ea"/>
          <a:cs typeface="+mn-cs"/>
        </a:defRPr>
      </a:lvl7pPr>
      <a:lvl8pPr marL="2399280" algn="l" defTabSz="685511" rtl="0" eaLnBrk="1" latinLnBrk="0" hangingPunct="1">
        <a:defRPr sz="1400" kern="1200">
          <a:solidFill>
            <a:schemeClr val="tx1"/>
          </a:solidFill>
          <a:latin typeface="+mn-lt"/>
          <a:ea typeface="+mn-ea"/>
          <a:cs typeface="+mn-cs"/>
        </a:defRPr>
      </a:lvl8pPr>
      <a:lvl9pPr marL="2742029" algn="l" defTabSz="685511"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94810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l" defTabSz="685511"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382" indent="-171382" algn="l" defTabSz="685511"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145" indent="-171382" algn="l" defTabSz="685511"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6892" indent="-171382" algn="l" defTabSz="685511"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640" indent="-171382" algn="l" defTabSz="685511"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2389" indent="-171382" algn="l" defTabSz="685511"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151" indent="-171382" algn="l" defTabSz="685511"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7907" indent="-171382" algn="l" defTabSz="685511"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0662" indent="-171382" algn="l" defTabSz="685511"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3425" indent="-171382" algn="l" defTabSz="685511"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511" rtl="0" eaLnBrk="1" latinLnBrk="0" hangingPunct="1">
        <a:defRPr sz="1400" kern="1200">
          <a:solidFill>
            <a:schemeClr val="tx1"/>
          </a:solidFill>
          <a:latin typeface="+mn-lt"/>
          <a:ea typeface="+mn-ea"/>
          <a:cs typeface="+mn-cs"/>
        </a:defRPr>
      </a:lvl1pPr>
      <a:lvl2pPr marL="342749" algn="l" defTabSz="685511" rtl="0" eaLnBrk="1" latinLnBrk="0" hangingPunct="1">
        <a:defRPr sz="1400" kern="1200">
          <a:solidFill>
            <a:schemeClr val="tx1"/>
          </a:solidFill>
          <a:latin typeface="+mn-lt"/>
          <a:ea typeface="+mn-ea"/>
          <a:cs typeface="+mn-cs"/>
        </a:defRPr>
      </a:lvl2pPr>
      <a:lvl3pPr marL="685511" algn="l" defTabSz="685511" rtl="0" eaLnBrk="1" latinLnBrk="0" hangingPunct="1">
        <a:defRPr sz="1400" kern="1200">
          <a:solidFill>
            <a:schemeClr val="tx1"/>
          </a:solidFill>
          <a:latin typeface="+mn-lt"/>
          <a:ea typeface="+mn-ea"/>
          <a:cs typeface="+mn-cs"/>
        </a:defRPr>
      </a:lvl3pPr>
      <a:lvl4pPr marL="1028267" algn="l" defTabSz="685511" rtl="0" eaLnBrk="1" latinLnBrk="0" hangingPunct="1">
        <a:defRPr sz="1400" kern="1200">
          <a:solidFill>
            <a:schemeClr val="tx1"/>
          </a:solidFill>
          <a:latin typeface="+mn-lt"/>
          <a:ea typeface="+mn-ea"/>
          <a:cs typeface="+mn-cs"/>
        </a:defRPr>
      </a:lvl4pPr>
      <a:lvl5pPr marL="1371022" algn="l" defTabSz="685511" rtl="0" eaLnBrk="1" latinLnBrk="0" hangingPunct="1">
        <a:defRPr sz="1400" kern="1200">
          <a:solidFill>
            <a:schemeClr val="tx1"/>
          </a:solidFill>
          <a:latin typeface="+mn-lt"/>
          <a:ea typeface="+mn-ea"/>
          <a:cs typeface="+mn-cs"/>
        </a:defRPr>
      </a:lvl5pPr>
      <a:lvl6pPr marL="1713785" algn="l" defTabSz="685511" rtl="0" eaLnBrk="1" latinLnBrk="0" hangingPunct="1">
        <a:defRPr sz="1400" kern="1200">
          <a:solidFill>
            <a:schemeClr val="tx1"/>
          </a:solidFill>
          <a:latin typeface="+mn-lt"/>
          <a:ea typeface="+mn-ea"/>
          <a:cs typeface="+mn-cs"/>
        </a:defRPr>
      </a:lvl6pPr>
      <a:lvl7pPr marL="2056532" algn="l" defTabSz="685511" rtl="0" eaLnBrk="1" latinLnBrk="0" hangingPunct="1">
        <a:defRPr sz="1400" kern="1200">
          <a:solidFill>
            <a:schemeClr val="tx1"/>
          </a:solidFill>
          <a:latin typeface="+mn-lt"/>
          <a:ea typeface="+mn-ea"/>
          <a:cs typeface="+mn-cs"/>
        </a:defRPr>
      </a:lvl7pPr>
      <a:lvl8pPr marL="2399280" algn="l" defTabSz="685511" rtl="0" eaLnBrk="1" latinLnBrk="0" hangingPunct="1">
        <a:defRPr sz="1400" kern="1200">
          <a:solidFill>
            <a:schemeClr val="tx1"/>
          </a:solidFill>
          <a:latin typeface="+mn-lt"/>
          <a:ea typeface="+mn-ea"/>
          <a:cs typeface="+mn-cs"/>
        </a:defRPr>
      </a:lvl8pPr>
      <a:lvl9pPr marL="2742029" algn="l" defTabSz="685511"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182995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jp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notesSlide" Target="../notesSlides/notesSlide1.xml"/><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 Id="rId22" Type="http://schemas.openxmlformats.org/officeDocument/2006/relationships/image" Target="../media/image2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4.png"/><Relationship Id="rId2" Type="http://schemas.openxmlformats.org/officeDocument/2006/relationships/audio" Target="../media/media3.mp3"/><Relationship Id="rId1" Type="http://schemas.microsoft.com/office/2007/relationships/media" Target="../media/media3.mp3"/><Relationship Id="rId6" Type="http://schemas.microsoft.com/office/2007/relationships/hdphoto" Target="../media/hdphoto2.wdp"/><Relationship Id="rId5" Type="http://schemas.openxmlformats.org/officeDocument/2006/relationships/image" Target="../media/image27.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7" Type="http://schemas.microsoft.com/office/2007/relationships/hdphoto" Target="../media/hdphoto2.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6.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4.xml"/><Relationship Id="rId5" Type="http://schemas.microsoft.com/office/2007/relationships/hdphoto" Target="../media/hdphoto2.wdp"/><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7" Type="http://schemas.microsoft.com/office/2007/relationships/hdphoto" Target="../media/hdphoto2.wdp"/><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6.pn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jpe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0.xml"/><Relationship Id="rId1" Type="http://schemas.openxmlformats.org/officeDocument/2006/relationships/slideLayout" Target="../slideLayouts/slideLayout29.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4">
            <a:extLst>
              <a:ext uri="{28A0092B-C50C-407E-A947-70E740481C1C}">
                <a14:useLocalDpi xmlns:a14="http://schemas.microsoft.com/office/drawing/2010/main" val="0"/>
              </a:ext>
            </a:extLst>
          </a:blip>
          <a:srcRect r="51458"/>
          <a:stretch/>
        </p:blipFill>
        <p:spPr>
          <a:xfrm>
            <a:off x="-154682" y="348415"/>
            <a:ext cx="4438650" cy="4815608"/>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569865">
            <a:off x="2092125" y="1859961"/>
            <a:ext cx="427996" cy="427996"/>
          </a:xfrm>
          <a:prstGeom prst="rect">
            <a:avLst/>
          </a:prstGeom>
        </p:spPr>
      </p:pic>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569865">
            <a:off x="2564772" y="1855817"/>
            <a:ext cx="427996" cy="427996"/>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569865">
            <a:off x="3037818" y="1851672"/>
            <a:ext cx="427996" cy="427996"/>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569865">
            <a:off x="2096334" y="2340225"/>
            <a:ext cx="427996" cy="427996"/>
          </a:xfrm>
          <a:prstGeom prst="rect">
            <a:avLst/>
          </a:prstGeom>
        </p:spPr>
      </p:pic>
      <p:pic>
        <p:nvPicPr>
          <p:cNvPr id="8" name="图片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569865">
            <a:off x="2568984" y="2336085"/>
            <a:ext cx="427996" cy="427996"/>
          </a:xfrm>
          <a:prstGeom prst="rect">
            <a:avLst/>
          </a:prstGeom>
        </p:spPr>
      </p:pic>
      <p:pic>
        <p:nvPicPr>
          <p:cNvPr id="9" name="图片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1569865">
            <a:off x="3041979" y="2326356"/>
            <a:ext cx="427996" cy="427996"/>
          </a:xfrm>
          <a:prstGeom prst="rect">
            <a:avLst/>
          </a:prstGeom>
        </p:spPr>
      </p:pic>
      <p:pic>
        <p:nvPicPr>
          <p:cNvPr id="10" name="图片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1569865">
            <a:off x="2100768" y="2845770"/>
            <a:ext cx="427996" cy="427996"/>
          </a:xfrm>
          <a:prstGeom prst="rect">
            <a:avLst/>
          </a:prstGeom>
        </p:spPr>
      </p:pic>
      <p:pic>
        <p:nvPicPr>
          <p:cNvPr id="11" name="图片 1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21569865">
            <a:off x="2573388" y="2838501"/>
            <a:ext cx="427996" cy="427996"/>
          </a:xfrm>
          <a:prstGeom prst="rect">
            <a:avLst/>
          </a:prstGeom>
        </p:spPr>
      </p:pic>
      <p:pic>
        <p:nvPicPr>
          <p:cNvPr id="12" name="图片 1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1569865">
            <a:off x="3046458" y="2837481"/>
            <a:ext cx="427996" cy="427996"/>
          </a:xfrm>
          <a:prstGeom prst="rect">
            <a:avLst/>
          </a:prstGeom>
        </p:spPr>
      </p:pic>
      <p:sp>
        <p:nvSpPr>
          <p:cNvPr id="13" name="KSO_Shape"/>
          <p:cNvSpPr>
            <a:spLocks/>
          </p:cNvSpPr>
          <p:nvPr/>
        </p:nvSpPr>
        <p:spPr bwMode="auto">
          <a:xfrm rot="16200000">
            <a:off x="2706517" y="3488798"/>
            <a:ext cx="270919" cy="309033"/>
          </a:xfrm>
          <a:custGeom>
            <a:avLst/>
            <a:gdLst>
              <a:gd name="T0" fmla="*/ 775981150 w 3678"/>
              <a:gd name="T1" fmla="*/ 775692216 h 4197"/>
              <a:gd name="T2" fmla="*/ 775981150 w 3678"/>
              <a:gd name="T3" fmla="*/ 775692216 h 4197"/>
              <a:gd name="T4" fmla="*/ 775981150 w 3678"/>
              <a:gd name="T5" fmla="*/ 775692216 h 4197"/>
              <a:gd name="T6" fmla="*/ 775981150 w 3678"/>
              <a:gd name="T7" fmla="*/ 775692216 h 4197"/>
              <a:gd name="T8" fmla="*/ 775981150 w 3678"/>
              <a:gd name="T9" fmla="*/ 775692216 h 4197"/>
              <a:gd name="T10" fmla="*/ 775981150 w 3678"/>
              <a:gd name="T11" fmla="*/ 775692216 h 4197"/>
              <a:gd name="T12" fmla="*/ 775981150 w 3678"/>
              <a:gd name="T13" fmla="*/ 775692216 h 4197"/>
              <a:gd name="T14" fmla="*/ 775981150 w 3678"/>
              <a:gd name="T15" fmla="*/ 775692216 h 4197"/>
              <a:gd name="T16" fmla="*/ 775981150 w 3678"/>
              <a:gd name="T17" fmla="*/ 775692216 h 4197"/>
              <a:gd name="T18" fmla="*/ 775981150 w 3678"/>
              <a:gd name="T19" fmla="*/ 775692216 h 4197"/>
              <a:gd name="T20" fmla="*/ 775981150 w 3678"/>
              <a:gd name="T21" fmla="*/ 775692216 h 4197"/>
              <a:gd name="T22" fmla="*/ 775981150 w 3678"/>
              <a:gd name="T23" fmla="*/ 775692216 h 4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678" h="4197">
                <a:moveTo>
                  <a:pt x="2081" y="2099"/>
                </a:moveTo>
                <a:lnTo>
                  <a:pt x="0" y="0"/>
                </a:lnTo>
                <a:lnTo>
                  <a:pt x="762" y="2099"/>
                </a:lnTo>
                <a:lnTo>
                  <a:pt x="0" y="4197"/>
                </a:lnTo>
                <a:lnTo>
                  <a:pt x="2081" y="2099"/>
                </a:lnTo>
                <a:close/>
                <a:moveTo>
                  <a:pt x="3678" y="2099"/>
                </a:moveTo>
                <a:lnTo>
                  <a:pt x="1597" y="0"/>
                </a:lnTo>
                <a:lnTo>
                  <a:pt x="2359" y="2099"/>
                </a:lnTo>
                <a:lnTo>
                  <a:pt x="1597" y="4197"/>
                </a:lnTo>
                <a:lnTo>
                  <a:pt x="3678" y="2099"/>
                </a:lnTo>
                <a:close/>
              </a:path>
            </a:pathLst>
          </a:custGeom>
          <a:solidFill>
            <a:schemeClr val="bg1"/>
          </a:solidFill>
          <a:ln>
            <a:noFill/>
          </a:ln>
        </p:spPr>
        <p:txBody>
          <a:bodyPr lIns="91406" tIns="45703" rIns="91406" bIns="45703" anchor="ctr"/>
          <a:lstStyle/>
          <a:p>
            <a:endParaRPr lang="zh-CN" altLang="en-US"/>
          </a:p>
        </p:txBody>
      </p:sp>
      <p:pic>
        <p:nvPicPr>
          <p:cNvPr id="14" name="图片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044578" y="1332272"/>
            <a:ext cx="447319" cy="447319"/>
          </a:xfrm>
          <a:prstGeom prst="rect">
            <a:avLst/>
          </a:prstGeom>
          <a:effectLst/>
        </p:spPr>
      </p:pic>
      <p:pic>
        <p:nvPicPr>
          <p:cNvPr id="15" name="图片 1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548353" y="1332272"/>
            <a:ext cx="447319" cy="447319"/>
          </a:xfrm>
          <a:prstGeom prst="rect">
            <a:avLst/>
          </a:prstGeom>
          <a:effectLst/>
        </p:spPr>
      </p:pic>
      <p:pic>
        <p:nvPicPr>
          <p:cNvPr id="16" name="图片 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052126" y="1332272"/>
            <a:ext cx="447319" cy="447319"/>
          </a:xfrm>
          <a:prstGeom prst="rect">
            <a:avLst/>
          </a:prstGeom>
          <a:effectLst/>
        </p:spPr>
      </p:pic>
      <p:sp>
        <p:nvSpPr>
          <p:cNvPr id="28" name="矩形 5"/>
          <p:cNvSpPr>
            <a:spLocks noChangeArrowheads="1"/>
          </p:cNvSpPr>
          <p:nvPr/>
        </p:nvSpPr>
        <p:spPr bwMode="auto">
          <a:xfrm>
            <a:off x="4283984" y="1491646"/>
            <a:ext cx="4654156" cy="49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8741" tIns="49379" rIns="98741" bIns="49379">
            <a:spAutoFit/>
          </a:bodyPr>
          <a:lstStyle/>
          <a:p>
            <a:pPr>
              <a:lnSpc>
                <a:spcPts val="3025"/>
              </a:lnSpc>
            </a:pPr>
            <a:r>
              <a:rPr lang="zh-CN" altLang="en-US" sz="3600" dirty="0">
                <a:solidFill>
                  <a:schemeClr val="bg1"/>
                </a:solidFill>
                <a:latin typeface="微软雅黑" pitchFamily="34" charset="-122"/>
                <a:ea typeface="微软雅黑" pitchFamily="34" charset="-122"/>
              </a:rPr>
              <a:t>智能手机应用</a:t>
            </a:r>
            <a:r>
              <a:rPr lang="en-US" altLang="zh-CN" sz="3600" dirty="0" err="1">
                <a:solidFill>
                  <a:schemeClr val="bg1"/>
                </a:solidFill>
                <a:latin typeface="微软雅黑" pitchFamily="34" charset="-122"/>
                <a:ea typeface="微软雅黑" pitchFamily="34" charset="-122"/>
              </a:rPr>
              <a:t>ppt</a:t>
            </a:r>
            <a:r>
              <a:rPr lang="zh-CN" altLang="en-US" sz="3600" dirty="0">
                <a:solidFill>
                  <a:schemeClr val="bg1"/>
                </a:solidFill>
                <a:latin typeface="微软雅黑" pitchFamily="34" charset="-122"/>
                <a:ea typeface="微软雅黑" pitchFamily="34" charset="-122"/>
              </a:rPr>
              <a:t>模板</a:t>
            </a:r>
            <a:endParaRPr lang="en-US" altLang="zh-CN" sz="3200" dirty="0">
              <a:solidFill>
                <a:schemeClr val="bg1"/>
              </a:solidFill>
              <a:latin typeface="微软雅黑" pitchFamily="34" charset="-122"/>
              <a:ea typeface="微软雅黑" pitchFamily="34" charset="-122"/>
            </a:endParaRPr>
          </a:p>
        </p:txBody>
      </p:sp>
      <p:sp>
        <p:nvSpPr>
          <p:cNvPr id="29" name="矩形 7"/>
          <p:cNvSpPr>
            <a:spLocks noChangeArrowheads="1"/>
          </p:cNvSpPr>
          <p:nvPr/>
        </p:nvSpPr>
        <p:spPr bwMode="auto">
          <a:xfrm>
            <a:off x="6372217" y="1966086"/>
            <a:ext cx="2031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6" tIns="45703" rIns="91406" bIns="45703">
            <a:spAutoFit/>
          </a:bodyPr>
          <a:lstStyle/>
          <a:p>
            <a:r>
              <a:rPr lang="zh-CN" altLang="en-US" sz="2400" dirty="0">
                <a:solidFill>
                  <a:schemeClr val="bg1"/>
                </a:solidFill>
                <a:latin typeface="微软雅黑" pitchFamily="34" charset="-122"/>
                <a:ea typeface="微软雅黑" pitchFamily="34" charset="-122"/>
              </a:rPr>
              <a:t>把握掌上时代</a:t>
            </a:r>
          </a:p>
        </p:txBody>
      </p:sp>
      <p:pic>
        <p:nvPicPr>
          <p:cNvPr id="30" name="图片 2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349421" y="2380815"/>
            <a:ext cx="3054104" cy="770266"/>
          </a:xfrm>
          <a:prstGeom prst="rect">
            <a:avLst/>
          </a:prstGeom>
        </p:spPr>
      </p:pic>
      <p:pic>
        <p:nvPicPr>
          <p:cNvPr id="32" name="图片 3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721520" y="3593458"/>
            <a:ext cx="603252" cy="603252"/>
          </a:xfrm>
          <a:prstGeom prst="rect">
            <a:avLst/>
          </a:prstGeom>
          <a:effectLst/>
        </p:spPr>
      </p:pic>
      <p:pic>
        <p:nvPicPr>
          <p:cNvPr id="33" name="图片 3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9313" y="3598355"/>
            <a:ext cx="603252" cy="603252"/>
          </a:xfrm>
          <a:prstGeom prst="rect">
            <a:avLst/>
          </a:prstGeom>
          <a:effectLst/>
        </p:spPr>
      </p:pic>
      <p:pic>
        <p:nvPicPr>
          <p:cNvPr id="34" name="图片 3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070106" y="3598355"/>
            <a:ext cx="603252" cy="603252"/>
          </a:xfrm>
          <a:prstGeom prst="rect">
            <a:avLst/>
          </a:prstGeom>
          <a:effectLst/>
        </p:spPr>
      </p:pic>
      <p:pic>
        <p:nvPicPr>
          <p:cNvPr id="35" name="图片 34"/>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400898" y="3598355"/>
            <a:ext cx="603252" cy="603252"/>
          </a:xfrm>
          <a:prstGeom prst="rect">
            <a:avLst/>
          </a:prstGeom>
          <a:effectLst/>
        </p:spPr>
      </p:pic>
      <p:pic>
        <p:nvPicPr>
          <p:cNvPr id="36" name="图片 35"/>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387195" y="3598372"/>
            <a:ext cx="606035" cy="603667"/>
          </a:xfrm>
          <a:prstGeom prst="rect">
            <a:avLst/>
          </a:prstGeom>
          <a:effectLst/>
        </p:spPr>
      </p:pic>
    </p:spTree>
    <p:extLst>
      <p:ext uri="{BB962C8B-B14F-4D97-AF65-F5344CB8AC3E}">
        <p14:creationId xmlns:p14="http://schemas.microsoft.com/office/powerpoint/2010/main" val="296120922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3" presetClass="entr" presetSubtype="528"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50" fill="hold"/>
                                        <p:tgtEl>
                                          <p:spTgt spid="16"/>
                                        </p:tgtEl>
                                        <p:attrNameLst>
                                          <p:attrName>ppt_w</p:attrName>
                                        </p:attrNameLst>
                                      </p:cBhvr>
                                      <p:tavLst>
                                        <p:tav tm="0">
                                          <p:val>
                                            <p:fltVal val="0"/>
                                          </p:val>
                                        </p:tav>
                                        <p:tav tm="100000">
                                          <p:val>
                                            <p:strVal val="#ppt_w"/>
                                          </p:val>
                                        </p:tav>
                                      </p:tavLst>
                                    </p:anim>
                                    <p:anim calcmode="lin" valueType="num">
                                      <p:cBhvr>
                                        <p:cTn id="11" dur="150" fill="hold"/>
                                        <p:tgtEl>
                                          <p:spTgt spid="16"/>
                                        </p:tgtEl>
                                        <p:attrNameLst>
                                          <p:attrName>ppt_h</p:attrName>
                                        </p:attrNameLst>
                                      </p:cBhvr>
                                      <p:tavLst>
                                        <p:tav tm="0">
                                          <p:val>
                                            <p:fltVal val="0"/>
                                          </p:val>
                                        </p:tav>
                                        <p:tav tm="100000">
                                          <p:val>
                                            <p:strVal val="#ppt_h"/>
                                          </p:val>
                                        </p:tav>
                                      </p:tavLst>
                                    </p:anim>
                                    <p:anim calcmode="lin" valueType="num">
                                      <p:cBhvr>
                                        <p:cTn id="12" dur="150" fill="hold"/>
                                        <p:tgtEl>
                                          <p:spTgt spid="16"/>
                                        </p:tgtEl>
                                        <p:attrNameLst>
                                          <p:attrName>ppt_x</p:attrName>
                                        </p:attrNameLst>
                                      </p:cBhvr>
                                      <p:tavLst>
                                        <p:tav tm="0">
                                          <p:val>
                                            <p:fltVal val="0.5"/>
                                          </p:val>
                                        </p:tav>
                                        <p:tav tm="100000">
                                          <p:val>
                                            <p:strVal val="#ppt_x"/>
                                          </p:val>
                                        </p:tav>
                                      </p:tavLst>
                                    </p:anim>
                                    <p:anim calcmode="lin" valueType="num">
                                      <p:cBhvr>
                                        <p:cTn id="13" dur="150" fill="hold"/>
                                        <p:tgtEl>
                                          <p:spTgt spid="16"/>
                                        </p:tgtEl>
                                        <p:attrNameLst>
                                          <p:attrName>ppt_y</p:attrName>
                                        </p:attrNameLst>
                                      </p:cBhvr>
                                      <p:tavLst>
                                        <p:tav tm="0">
                                          <p:val>
                                            <p:fltVal val="0.5"/>
                                          </p:val>
                                        </p:tav>
                                        <p:tav tm="100000">
                                          <p:val>
                                            <p:strVal val="#ppt_y"/>
                                          </p:val>
                                        </p:tav>
                                      </p:tavLst>
                                    </p:anim>
                                  </p:childTnLst>
                                </p:cTn>
                              </p:par>
                              <p:par>
                                <p:cTn id="14" presetID="23" presetClass="entr" presetSubtype="528"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150" fill="hold"/>
                                        <p:tgtEl>
                                          <p:spTgt spid="15"/>
                                        </p:tgtEl>
                                        <p:attrNameLst>
                                          <p:attrName>ppt_w</p:attrName>
                                        </p:attrNameLst>
                                      </p:cBhvr>
                                      <p:tavLst>
                                        <p:tav tm="0">
                                          <p:val>
                                            <p:fltVal val="0"/>
                                          </p:val>
                                        </p:tav>
                                        <p:tav tm="100000">
                                          <p:val>
                                            <p:strVal val="#ppt_w"/>
                                          </p:val>
                                        </p:tav>
                                      </p:tavLst>
                                    </p:anim>
                                    <p:anim calcmode="lin" valueType="num">
                                      <p:cBhvr>
                                        <p:cTn id="17" dur="150" fill="hold"/>
                                        <p:tgtEl>
                                          <p:spTgt spid="15"/>
                                        </p:tgtEl>
                                        <p:attrNameLst>
                                          <p:attrName>ppt_h</p:attrName>
                                        </p:attrNameLst>
                                      </p:cBhvr>
                                      <p:tavLst>
                                        <p:tav tm="0">
                                          <p:val>
                                            <p:fltVal val="0"/>
                                          </p:val>
                                        </p:tav>
                                        <p:tav tm="100000">
                                          <p:val>
                                            <p:strVal val="#ppt_h"/>
                                          </p:val>
                                        </p:tav>
                                      </p:tavLst>
                                    </p:anim>
                                    <p:anim calcmode="lin" valueType="num">
                                      <p:cBhvr>
                                        <p:cTn id="18" dur="150" fill="hold"/>
                                        <p:tgtEl>
                                          <p:spTgt spid="15"/>
                                        </p:tgtEl>
                                        <p:attrNameLst>
                                          <p:attrName>ppt_x</p:attrName>
                                        </p:attrNameLst>
                                      </p:cBhvr>
                                      <p:tavLst>
                                        <p:tav tm="0">
                                          <p:val>
                                            <p:fltVal val="0.5"/>
                                          </p:val>
                                        </p:tav>
                                        <p:tav tm="100000">
                                          <p:val>
                                            <p:strVal val="#ppt_x"/>
                                          </p:val>
                                        </p:tav>
                                      </p:tavLst>
                                    </p:anim>
                                    <p:anim calcmode="lin" valueType="num">
                                      <p:cBhvr>
                                        <p:cTn id="19" dur="150" fill="hold"/>
                                        <p:tgtEl>
                                          <p:spTgt spid="15"/>
                                        </p:tgtEl>
                                        <p:attrNameLst>
                                          <p:attrName>ppt_y</p:attrName>
                                        </p:attrNameLst>
                                      </p:cBhvr>
                                      <p:tavLst>
                                        <p:tav tm="0">
                                          <p:val>
                                            <p:fltVal val="0.5"/>
                                          </p:val>
                                        </p:tav>
                                        <p:tav tm="100000">
                                          <p:val>
                                            <p:strVal val="#ppt_y"/>
                                          </p:val>
                                        </p:tav>
                                      </p:tavLst>
                                    </p:anim>
                                  </p:childTnLst>
                                </p:cTn>
                              </p:par>
                              <p:par>
                                <p:cTn id="20" presetID="23" presetClass="entr" presetSubtype="528"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150" fill="hold"/>
                                        <p:tgtEl>
                                          <p:spTgt spid="14"/>
                                        </p:tgtEl>
                                        <p:attrNameLst>
                                          <p:attrName>ppt_w</p:attrName>
                                        </p:attrNameLst>
                                      </p:cBhvr>
                                      <p:tavLst>
                                        <p:tav tm="0">
                                          <p:val>
                                            <p:fltVal val="0"/>
                                          </p:val>
                                        </p:tav>
                                        <p:tav tm="100000">
                                          <p:val>
                                            <p:strVal val="#ppt_w"/>
                                          </p:val>
                                        </p:tav>
                                      </p:tavLst>
                                    </p:anim>
                                    <p:anim calcmode="lin" valueType="num">
                                      <p:cBhvr>
                                        <p:cTn id="23" dur="150" fill="hold"/>
                                        <p:tgtEl>
                                          <p:spTgt spid="14"/>
                                        </p:tgtEl>
                                        <p:attrNameLst>
                                          <p:attrName>ppt_h</p:attrName>
                                        </p:attrNameLst>
                                      </p:cBhvr>
                                      <p:tavLst>
                                        <p:tav tm="0">
                                          <p:val>
                                            <p:fltVal val="0"/>
                                          </p:val>
                                        </p:tav>
                                        <p:tav tm="100000">
                                          <p:val>
                                            <p:strVal val="#ppt_h"/>
                                          </p:val>
                                        </p:tav>
                                      </p:tavLst>
                                    </p:anim>
                                    <p:anim calcmode="lin" valueType="num">
                                      <p:cBhvr>
                                        <p:cTn id="24" dur="150" fill="hold"/>
                                        <p:tgtEl>
                                          <p:spTgt spid="14"/>
                                        </p:tgtEl>
                                        <p:attrNameLst>
                                          <p:attrName>ppt_x</p:attrName>
                                        </p:attrNameLst>
                                      </p:cBhvr>
                                      <p:tavLst>
                                        <p:tav tm="0">
                                          <p:val>
                                            <p:fltVal val="0.5"/>
                                          </p:val>
                                        </p:tav>
                                        <p:tav tm="100000">
                                          <p:val>
                                            <p:strVal val="#ppt_x"/>
                                          </p:val>
                                        </p:tav>
                                      </p:tavLst>
                                    </p:anim>
                                    <p:anim calcmode="lin" valueType="num">
                                      <p:cBhvr>
                                        <p:cTn id="25" dur="150" fill="hold"/>
                                        <p:tgtEl>
                                          <p:spTgt spid="14"/>
                                        </p:tgtEl>
                                        <p:attrNameLst>
                                          <p:attrName>ppt_y</p:attrName>
                                        </p:attrNameLst>
                                      </p:cBhvr>
                                      <p:tavLst>
                                        <p:tav tm="0">
                                          <p:val>
                                            <p:fltVal val="0.5"/>
                                          </p:val>
                                        </p:tav>
                                        <p:tav tm="100000">
                                          <p:val>
                                            <p:strVal val="#ppt_y"/>
                                          </p:val>
                                        </p:tav>
                                      </p:tavLst>
                                    </p:anim>
                                  </p:childTnLst>
                                </p:cTn>
                              </p:par>
                              <p:par>
                                <p:cTn id="26" presetID="23" presetClass="entr" presetSubtype="528"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150" fill="hold"/>
                                        <p:tgtEl>
                                          <p:spTgt spid="4"/>
                                        </p:tgtEl>
                                        <p:attrNameLst>
                                          <p:attrName>ppt_w</p:attrName>
                                        </p:attrNameLst>
                                      </p:cBhvr>
                                      <p:tavLst>
                                        <p:tav tm="0">
                                          <p:val>
                                            <p:fltVal val="0"/>
                                          </p:val>
                                        </p:tav>
                                        <p:tav tm="100000">
                                          <p:val>
                                            <p:strVal val="#ppt_w"/>
                                          </p:val>
                                        </p:tav>
                                      </p:tavLst>
                                    </p:anim>
                                    <p:anim calcmode="lin" valueType="num">
                                      <p:cBhvr>
                                        <p:cTn id="29" dur="150" fill="hold"/>
                                        <p:tgtEl>
                                          <p:spTgt spid="4"/>
                                        </p:tgtEl>
                                        <p:attrNameLst>
                                          <p:attrName>ppt_h</p:attrName>
                                        </p:attrNameLst>
                                      </p:cBhvr>
                                      <p:tavLst>
                                        <p:tav tm="0">
                                          <p:val>
                                            <p:fltVal val="0"/>
                                          </p:val>
                                        </p:tav>
                                        <p:tav tm="100000">
                                          <p:val>
                                            <p:strVal val="#ppt_h"/>
                                          </p:val>
                                        </p:tav>
                                      </p:tavLst>
                                    </p:anim>
                                    <p:anim calcmode="lin" valueType="num">
                                      <p:cBhvr>
                                        <p:cTn id="30" dur="150" fill="hold"/>
                                        <p:tgtEl>
                                          <p:spTgt spid="4"/>
                                        </p:tgtEl>
                                        <p:attrNameLst>
                                          <p:attrName>ppt_x</p:attrName>
                                        </p:attrNameLst>
                                      </p:cBhvr>
                                      <p:tavLst>
                                        <p:tav tm="0">
                                          <p:val>
                                            <p:fltVal val="0.5"/>
                                          </p:val>
                                        </p:tav>
                                        <p:tav tm="100000">
                                          <p:val>
                                            <p:strVal val="#ppt_x"/>
                                          </p:val>
                                        </p:tav>
                                      </p:tavLst>
                                    </p:anim>
                                    <p:anim calcmode="lin" valueType="num">
                                      <p:cBhvr>
                                        <p:cTn id="31" dur="150" fill="hold"/>
                                        <p:tgtEl>
                                          <p:spTgt spid="4"/>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150" fill="hold"/>
                                        <p:tgtEl>
                                          <p:spTgt spid="5"/>
                                        </p:tgtEl>
                                        <p:attrNameLst>
                                          <p:attrName>ppt_w</p:attrName>
                                        </p:attrNameLst>
                                      </p:cBhvr>
                                      <p:tavLst>
                                        <p:tav tm="0">
                                          <p:val>
                                            <p:fltVal val="0"/>
                                          </p:val>
                                        </p:tav>
                                        <p:tav tm="100000">
                                          <p:val>
                                            <p:strVal val="#ppt_w"/>
                                          </p:val>
                                        </p:tav>
                                      </p:tavLst>
                                    </p:anim>
                                    <p:anim calcmode="lin" valueType="num">
                                      <p:cBhvr>
                                        <p:cTn id="35" dur="150" fill="hold"/>
                                        <p:tgtEl>
                                          <p:spTgt spid="5"/>
                                        </p:tgtEl>
                                        <p:attrNameLst>
                                          <p:attrName>ppt_h</p:attrName>
                                        </p:attrNameLst>
                                      </p:cBhvr>
                                      <p:tavLst>
                                        <p:tav tm="0">
                                          <p:val>
                                            <p:fltVal val="0"/>
                                          </p:val>
                                        </p:tav>
                                        <p:tav tm="100000">
                                          <p:val>
                                            <p:strVal val="#ppt_h"/>
                                          </p:val>
                                        </p:tav>
                                      </p:tavLst>
                                    </p:anim>
                                    <p:anim calcmode="lin" valueType="num">
                                      <p:cBhvr>
                                        <p:cTn id="36" dur="150" fill="hold"/>
                                        <p:tgtEl>
                                          <p:spTgt spid="5"/>
                                        </p:tgtEl>
                                        <p:attrNameLst>
                                          <p:attrName>ppt_x</p:attrName>
                                        </p:attrNameLst>
                                      </p:cBhvr>
                                      <p:tavLst>
                                        <p:tav tm="0">
                                          <p:val>
                                            <p:fltVal val="0.5"/>
                                          </p:val>
                                        </p:tav>
                                        <p:tav tm="100000">
                                          <p:val>
                                            <p:strVal val="#ppt_x"/>
                                          </p:val>
                                        </p:tav>
                                      </p:tavLst>
                                    </p:anim>
                                    <p:anim calcmode="lin" valueType="num">
                                      <p:cBhvr>
                                        <p:cTn id="37" dur="150" fill="hold"/>
                                        <p:tgtEl>
                                          <p:spTgt spid="5"/>
                                        </p:tgtEl>
                                        <p:attrNameLst>
                                          <p:attrName>ppt_y</p:attrName>
                                        </p:attrNameLst>
                                      </p:cBhvr>
                                      <p:tavLst>
                                        <p:tav tm="0">
                                          <p:val>
                                            <p:fltVal val="0.5"/>
                                          </p:val>
                                        </p:tav>
                                        <p:tav tm="100000">
                                          <p:val>
                                            <p:strVal val="#ppt_y"/>
                                          </p:val>
                                        </p:tav>
                                      </p:tavLst>
                                    </p:anim>
                                  </p:childTnLst>
                                </p:cTn>
                              </p:par>
                              <p:par>
                                <p:cTn id="38" presetID="23" presetClass="entr" presetSubtype="528"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150" fill="hold"/>
                                        <p:tgtEl>
                                          <p:spTgt spid="6"/>
                                        </p:tgtEl>
                                        <p:attrNameLst>
                                          <p:attrName>ppt_w</p:attrName>
                                        </p:attrNameLst>
                                      </p:cBhvr>
                                      <p:tavLst>
                                        <p:tav tm="0">
                                          <p:val>
                                            <p:fltVal val="0"/>
                                          </p:val>
                                        </p:tav>
                                        <p:tav tm="100000">
                                          <p:val>
                                            <p:strVal val="#ppt_w"/>
                                          </p:val>
                                        </p:tav>
                                      </p:tavLst>
                                    </p:anim>
                                    <p:anim calcmode="lin" valueType="num">
                                      <p:cBhvr>
                                        <p:cTn id="41" dur="150" fill="hold"/>
                                        <p:tgtEl>
                                          <p:spTgt spid="6"/>
                                        </p:tgtEl>
                                        <p:attrNameLst>
                                          <p:attrName>ppt_h</p:attrName>
                                        </p:attrNameLst>
                                      </p:cBhvr>
                                      <p:tavLst>
                                        <p:tav tm="0">
                                          <p:val>
                                            <p:fltVal val="0"/>
                                          </p:val>
                                        </p:tav>
                                        <p:tav tm="100000">
                                          <p:val>
                                            <p:strVal val="#ppt_h"/>
                                          </p:val>
                                        </p:tav>
                                      </p:tavLst>
                                    </p:anim>
                                    <p:anim calcmode="lin" valueType="num">
                                      <p:cBhvr>
                                        <p:cTn id="42" dur="150" fill="hold"/>
                                        <p:tgtEl>
                                          <p:spTgt spid="6"/>
                                        </p:tgtEl>
                                        <p:attrNameLst>
                                          <p:attrName>ppt_x</p:attrName>
                                        </p:attrNameLst>
                                      </p:cBhvr>
                                      <p:tavLst>
                                        <p:tav tm="0">
                                          <p:val>
                                            <p:fltVal val="0.5"/>
                                          </p:val>
                                        </p:tav>
                                        <p:tav tm="100000">
                                          <p:val>
                                            <p:strVal val="#ppt_x"/>
                                          </p:val>
                                        </p:tav>
                                      </p:tavLst>
                                    </p:anim>
                                    <p:anim calcmode="lin" valueType="num">
                                      <p:cBhvr>
                                        <p:cTn id="43" dur="150" fill="hold"/>
                                        <p:tgtEl>
                                          <p:spTgt spid="6"/>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150" fill="hold"/>
                                        <p:tgtEl>
                                          <p:spTgt spid="7"/>
                                        </p:tgtEl>
                                        <p:attrNameLst>
                                          <p:attrName>ppt_w</p:attrName>
                                        </p:attrNameLst>
                                      </p:cBhvr>
                                      <p:tavLst>
                                        <p:tav tm="0">
                                          <p:val>
                                            <p:fltVal val="0"/>
                                          </p:val>
                                        </p:tav>
                                        <p:tav tm="100000">
                                          <p:val>
                                            <p:strVal val="#ppt_w"/>
                                          </p:val>
                                        </p:tav>
                                      </p:tavLst>
                                    </p:anim>
                                    <p:anim calcmode="lin" valueType="num">
                                      <p:cBhvr>
                                        <p:cTn id="47" dur="150" fill="hold"/>
                                        <p:tgtEl>
                                          <p:spTgt spid="7"/>
                                        </p:tgtEl>
                                        <p:attrNameLst>
                                          <p:attrName>ppt_h</p:attrName>
                                        </p:attrNameLst>
                                      </p:cBhvr>
                                      <p:tavLst>
                                        <p:tav tm="0">
                                          <p:val>
                                            <p:fltVal val="0"/>
                                          </p:val>
                                        </p:tav>
                                        <p:tav tm="100000">
                                          <p:val>
                                            <p:strVal val="#ppt_h"/>
                                          </p:val>
                                        </p:tav>
                                      </p:tavLst>
                                    </p:anim>
                                    <p:anim calcmode="lin" valueType="num">
                                      <p:cBhvr>
                                        <p:cTn id="48" dur="150" fill="hold"/>
                                        <p:tgtEl>
                                          <p:spTgt spid="7"/>
                                        </p:tgtEl>
                                        <p:attrNameLst>
                                          <p:attrName>ppt_x</p:attrName>
                                        </p:attrNameLst>
                                      </p:cBhvr>
                                      <p:tavLst>
                                        <p:tav tm="0">
                                          <p:val>
                                            <p:fltVal val="0.5"/>
                                          </p:val>
                                        </p:tav>
                                        <p:tav tm="100000">
                                          <p:val>
                                            <p:strVal val="#ppt_x"/>
                                          </p:val>
                                        </p:tav>
                                      </p:tavLst>
                                    </p:anim>
                                    <p:anim calcmode="lin" valueType="num">
                                      <p:cBhvr>
                                        <p:cTn id="49" dur="150" fill="hold"/>
                                        <p:tgtEl>
                                          <p:spTgt spid="7"/>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150" fill="hold"/>
                                        <p:tgtEl>
                                          <p:spTgt spid="8"/>
                                        </p:tgtEl>
                                        <p:attrNameLst>
                                          <p:attrName>ppt_w</p:attrName>
                                        </p:attrNameLst>
                                      </p:cBhvr>
                                      <p:tavLst>
                                        <p:tav tm="0">
                                          <p:val>
                                            <p:fltVal val="0"/>
                                          </p:val>
                                        </p:tav>
                                        <p:tav tm="100000">
                                          <p:val>
                                            <p:strVal val="#ppt_w"/>
                                          </p:val>
                                        </p:tav>
                                      </p:tavLst>
                                    </p:anim>
                                    <p:anim calcmode="lin" valueType="num">
                                      <p:cBhvr>
                                        <p:cTn id="53" dur="150" fill="hold"/>
                                        <p:tgtEl>
                                          <p:spTgt spid="8"/>
                                        </p:tgtEl>
                                        <p:attrNameLst>
                                          <p:attrName>ppt_h</p:attrName>
                                        </p:attrNameLst>
                                      </p:cBhvr>
                                      <p:tavLst>
                                        <p:tav tm="0">
                                          <p:val>
                                            <p:fltVal val="0"/>
                                          </p:val>
                                        </p:tav>
                                        <p:tav tm="100000">
                                          <p:val>
                                            <p:strVal val="#ppt_h"/>
                                          </p:val>
                                        </p:tav>
                                      </p:tavLst>
                                    </p:anim>
                                    <p:anim calcmode="lin" valueType="num">
                                      <p:cBhvr>
                                        <p:cTn id="54" dur="150" fill="hold"/>
                                        <p:tgtEl>
                                          <p:spTgt spid="8"/>
                                        </p:tgtEl>
                                        <p:attrNameLst>
                                          <p:attrName>ppt_x</p:attrName>
                                        </p:attrNameLst>
                                      </p:cBhvr>
                                      <p:tavLst>
                                        <p:tav tm="0">
                                          <p:val>
                                            <p:fltVal val="0.5"/>
                                          </p:val>
                                        </p:tav>
                                        <p:tav tm="100000">
                                          <p:val>
                                            <p:strVal val="#ppt_x"/>
                                          </p:val>
                                        </p:tav>
                                      </p:tavLst>
                                    </p:anim>
                                    <p:anim calcmode="lin" valueType="num">
                                      <p:cBhvr>
                                        <p:cTn id="55" dur="150" fill="hold"/>
                                        <p:tgtEl>
                                          <p:spTgt spid="8"/>
                                        </p:tgtEl>
                                        <p:attrNameLst>
                                          <p:attrName>ppt_y</p:attrName>
                                        </p:attrNameLst>
                                      </p:cBhvr>
                                      <p:tavLst>
                                        <p:tav tm="0">
                                          <p:val>
                                            <p:fltVal val="0.5"/>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1+#ppt_h/2"/>
                                          </p:val>
                                        </p:tav>
                                        <p:tav tm="100000">
                                          <p:val>
                                            <p:strVal val="#ppt_y"/>
                                          </p:val>
                                        </p:tav>
                                      </p:tavLst>
                                    </p:anim>
                                  </p:childTnLst>
                                </p:cTn>
                              </p:par>
                              <p:par>
                                <p:cTn id="60" presetID="23" presetClass="entr" presetSubtype="528" fill="hold"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150" fill="hold"/>
                                        <p:tgtEl>
                                          <p:spTgt spid="9"/>
                                        </p:tgtEl>
                                        <p:attrNameLst>
                                          <p:attrName>ppt_w</p:attrName>
                                        </p:attrNameLst>
                                      </p:cBhvr>
                                      <p:tavLst>
                                        <p:tav tm="0">
                                          <p:val>
                                            <p:fltVal val="0"/>
                                          </p:val>
                                        </p:tav>
                                        <p:tav tm="100000">
                                          <p:val>
                                            <p:strVal val="#ppt_w"/>
                                          </p:val>
                                        </p:tav>
                                      </p:tavLst>
                                    </p:anim>
                                    <p:anim calcmode="lin" valueType="num">
                                      <p:cBhvr>
                                        <p:cTn id="63" dur="150" fill="hold"/>
                                        <p:tgtEl>
                                          <p:spTgt spid="9"/>
                                        </p:tgtEl>
                                        <p:attrNameLst>
                                          <p:attrName>ppt_h</p:attrName>
                                        </p:attrNameLst>
                                      </p:cBhvr>
                                      <p:tavLst>
                                        <p:tav tm="0">
                                          <p:val>
                                            <p:fltVal val="0"/>
                                          </p:val>
                                        </p:tav>
                                        <p:tav tm="100000">
                                          <p:val>
                                            <p:strVal val="#ppt_h"/>
                                          </p:val>
                                        </p:tav>
                                      </p:tavLst>
                                    </p:anim>
                                    <p:anim calcmode="lin" valueType="num">
                                      <p:cBhvr>
                                        <p:cTn id="64" dur="150" fill="hold"/>
                                        <p:tgtEl>
                                          <p:spTgt spid="9"/>
                                        </p:tgtEl>
                                        <p:attrNameLst>
                                          <p:attrName>ppt_x</p:attrName>
                                        </p:attrNameLst>
                                      </p:cBhvr>
                                      <p:tavLst>
                                        <p:tav tm="0">
                                          <p:val>
                                            <p:fltVal val="0.5"/>
                                          </p:val>
                                        </p:tav>
                                        <p:tav tm="100000">
                                          <p:val>
                                            <p:strVal val="#ppt_x"/>
                                          </p:val>
                                        </p:tav>
                                      </p:tavLst>
                                    </p:anim>
                                    <p:anim calcmode="lin" valueType="num">
                                      <p:cBhvr>
                                        <p:cTn id="65" dur="150" fill="hold"/>
                                        <p:tgtEl>
                                          <p:spTgt spid="9"/>
                                        </p:tgtEl>
                                        <p:attrNameLst>
                                          <p:attrName>ppt_y</p:attrName>
                                        </p:attrNameLst>
                                      </p:cBhvr>
                                      <p:tavLst>
                                        <p:tav tm="0">
                                          <p:val>
                                            <p:fltVal val="0.5"/>
                                          </p:val>
                                        </p:tav>
                                        <p:tav tm="100000">
                                          <p:val>
                                            <p:strVal val="#ppt_y"/>
                                          </p:val>
                                        </p:tav>
                                      </p:tavLst>
                                    </p:anim>
                                  </p:childTnLst>
                                </p:cTn>
                              </p:par>
                              <p:par>
                                <p:cTn id="66" presetID="23" presetClass="entr" presetSubtype="528"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p:cTn id="68" dur="150" fill="hold"/>
                                        <p:tgtEl>
                                          <p:spTgt spid="10"/>
                                        </p:tgtEl>
                                        <p:attrNameLst>
                                          <p:attrName>ppt_w</p:attrName>
                                        </p:attrNameLst>
                                      </p:cBhvr>
                                      <p:tavLst>
                                        <p:tav tm="0">
                                          <p:val>
                                            <p:fltVal val="0"/>
                                          </p:val>
                                        </p:tav>
                                        <p:tav tm="100000">
                                          <p:val>
                                            <p:strVal val="#ppt_w"/>
                                          </p:val>
                                        </p:tav>
                                      </p:tavLst>
                                    </p:anim>
                                    <p:anim calcmode="lin" valueType="num">
                                      <p:cBhvr>
                                        <p:cTn id="69" dur="150" fill="hold"/>
                                        <p:tgtEl>
                                          <p:spTgt spid="10"/>
                                        </p:tgtEl>
                                        <p:attrNameLst>
                                          <p:attrName>ppt_h</p:attrName>
                                        </p:attrNameLst>
                                      </p:cBhvr>
                                      <p:tavLst>
                                        <p:tav tm="0">
                                          <p:val>
                                            <p:fltVal val="0"/>
                                          </p:val>
                                        </p:tav>
                                        <p:tav tm="100000">
                                          <p:val>
                                            <p:strVal val="#ppt_h"/>
                                          </p:val>
                                        </p:tav>
                                      </p:tavLst>
                                    </p:anim>
                                    <p:anim calcmode="lin" valueType="num">
                                      <p:cBhvr>
                                        <p:cTn id="70" dur="150" fill="hold"/>
                                        <p:tgtEl>
                                          <p:spTgt spid="10"/>
                                        </p:tgtEl>
                                        <p:attrNameLst>
                                          <p:attrName>ppt_x</p:attrName>
                                        </p:attrNameLst>
                                      </p:cBhvr>
                                      <p:tavLst>
                                        <p:tav tm="0">
                                          <p:val>
                                            <p:fltVal val="0.5"/>
                                          </p:val>
                                        </p:tav>
                                        <p:tav tm="100000">
                                          <p:val>
                                            <p:strVal val="#ppt_x"/>
                                          </p:val>
                                        </p:tav>
                                      </p:tavLst>
                                    </p:anim>
                                    <p:anim calcmode="lin" valueType="num">
                                      <p:cBhvr>
                                        <p:cTn id="71" dur="150" fill="hold"/>
                                        <p:tgtEl>
                                          <p:spTgt spid="10"/>
                                        </p:tgtEl>
                                        <p:attrNameLst>
                                          <p:attrName>ppt_y</p:attrName>
                                        </p:attrNameLst>
                                      </p:cBhvr>
                                      <p:tavLst>
                                        <p:tav tm="0">
                                          <p:val>
                                            <p:fltVal val="0.5"/>
                                          </p:val>
                                        </p:tav>
                                        <p:tav tm="100000">
                                          <p:val>
                                            <p:strVal val="#ppt_y"/>
                                          </p:val>
                                        </p:tav>
                                      </p:tavLst>
                                    </p:anim>
                                  </p:childTnLst>
                                </p:cTn>
                              </p:par>
                              <p:par>
                                <p:cTn id="72" presetID="23" presetClass="entr" presetSubtype="528" fill="hold" nodeType="withEffect">
                                  <p:stCondLst>
                                    <p:cond delay="0"/>
                                  </p:stCondLst>
                                  <p:childTnLst>
                                    <p:set>
                                      <p:cBhvr>
                                        <p:cTn id="73" dur="1" fill="hold">
                                          <p:stCondLst>
                                            <p:cond delay="0"/>
                                          </p:stCondLst>
                                        </p:cTn>
                                        <p:tgtEl>
                                          <p:spTgt spid="11"/>
                                        </p:tgtEl>
                                        <p:attrNameLst>
                                          <p:attrName>style.visibility</p:attrName>
                                        </p:attrNameLst>
                                      </p:cBhvr>
                                      <p:to>
                                        <p:strVal val="visible"/>
                                      </p:to>
                                    </p:set>
                                    <p:anim calcmode="lin" valueType="num">
                                      <p:cBhvr>
                                        <p:cTn id="74" dur="150" fill="hold"/>
                                        <p:tgtEl>
                                          <p:spTgt spid="11"/>
                                        </p:tgtEl>
                                        <p:attrNameLst>
                                          <p:attrName>ppt_w</p:attrName>
                                        </p:attrNameLst>
                                      </p:cBhvr>
                                      <p:tavLst>
                                        <p:tav tm="0">
                                          <p:val>
                                            <p:fltVal val="0"/>
                                          </p:val>
                                        </p:tav>
                                        <p:tav tm="100000">
                                          <p:val>
                                            <p:strVal val="#ppt_w"/>
                                          </p:val>
                                        </p:tav>
                                      </p:tavLst>
                                    </p:anim>
                                    <p:anim calcmode="lin" valueType="num">
                                      <p:cBhvr>
                                        <p:cTn id="75" dur="150" fill="hold"/>
                                        <p:tgtEl>
                                          <p:spTgt spid="11"/>
                                        </p:tgtEl>
                                        <p:attrNameLst>
                                          <p:attrName>ppt_h</p:attrName>
                                        </p:attrNameLst>
                                      </p:cBhvr>
                                      <p:tavLst>
                                        <p:tav tm="0">
                                          <p:val>
                                            <p:fltVal val="0"/>
                                          </p:val>
                                        </p:tav>
                                        <p:tav tm="100000">
                                          <p:val>
                                            <p:strVal val="#ppt_h"/>
                                          </p:val>
                                        </p:tav>
                                      </p:tavLst>
                                    </p:anim>
                                    <p:anim calcmode="lin" valueType="num">
                                      <p:cBhvr>
                                        <p:cTn id="76" dur="150" fill="hold"/>
                                        <p:tgtEl>
                                          <p:spTgt spid="11"/>
                                        </p:tgtEl>
                                        <p:attrNameLst>
                                          <p:attrName>ppt_x</p:attrName>
                                        </p:attrNameLst>
                                      </p:cBhvr>
                                      <p:tavLst>
                                        <p:tav tm="0">
                                          <p:val>
                                            <p:fltVal val="0.5"/>
                                          </p:val>
                                        </p:tav>
                                        <p:tav tm="100000">
                                          <p:val>
                                            <p:strVal val="#ppt_x"/>
                                          </p:val>
                                        </p:tav>
                                      </p:tavLst>
                                    </p:anim>
                                    <p:anim calcmode="lin" valueType="num">
                                      <p:cBhvr>
                                        <p:cTn id="77" dur="150" fill="hold"/>
                                        <p:tgtEl>
                                          <p:spTgt spid="11"/>
                                        </p:tgtEl>
                                        <p:attrNameLst>
                                          <p:attrName>ppt_y</p:attrName>
                                        </p:attrNameLst>
                                      </p:cBhvr>
                                      <p:tavLst>
                                        <p:tav tm="0">
                                          <p:val>
                                            <p:fltVal val="0.5"/>
                                          </p:val>
                                        </p:tav>
                                        <p:tav tm="100000">
                                          <p:val>
                                            <p:strVal val="#ppt_y"/>
                                          </p:val>
                                        </p:tav>
                                      </p:tavLst>
                                    </p:anim>
                                  </p:childTnLst>
                                </p:cTn>
                              </p:par>
                              <p:par>
                                <p:cTn id="78" presetID="23" presetClass="entr" presetSubtype="528" fill="hold" nodeType="with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p:cTn id="80" dur="150" fill="hold"/>
                                        <p:tgtEl>
                                          <p:spTgt spid="12"/>
                                        </p:tgtEl>
                                        <p:attrNameLst>
                                          <p:attrName>ppt_w</p:attrName>
                                        </p:attrNameLst>
                                      </p:cBhvr>
                                      <p:tavLst>
                                        <p:tav tm="0">
                                          <p:val>
                                            <p:fltVal val="0"/>
                                          </p:val>
                                        </p:tav>
                                        <p:tav tm="100000">
                                          <p:val>
                                            <p:strVal val="#ppt_w"/>
                                          </p:val>
                                        </p:tav>
                                      </p:tavLst>
                                    </p:anim>
                                    <p:anim calcmode="lin" valueType="num">
                                      <p:cBhvr>
                                        <p:cTn id="81" dur="150" fill="hold"/>
                                        <p:tgtEl>
                                          <p:spTgt spid="12"/>
                                        </p:tgtEl>
                                        <p:attrNameLst>
                                          <p:attrName>ppt_h</p:attrName>
                                        </p:attrNameLst>
                                      </p:cBhvr>
                                      <p:tavLst>
                                        <p:tav tm="0">
                                          <p:val>
                                            <p:fltVal val="0"/>
                                          </p:val>
                                        </p:tav>
                                        <p:tav tm="100000">
                                          <p:val>
                                            <p:strVal val="#ppt_h"/>
                                          </p:val>
                                        </p:tav>
                                      </p:tavLst>
                                    </p:anim>
                                    <p:anim calcmode="lin" valueType="num">
                                      <p:cBhvr>
                                        <p:cTn id="82" dur="150" fill="hold"/>
                                        <p:tgtEl>
                                          <p:spTgt spid="12"/>
                                        </p:tgtEl>
                                        <p:attrNameLst>
                                          <p:attrName>ppt_x</p:attrName>
                                        </p:attrNameLst>
                                      </p:cBhvr>
                                      <p:tavLst>
                                        <p:tav tm="0">
                                          <p:val>
                                            <p:fltVal val="0.5"/>
                                          </p:val>
                                        </p:tav>
                                        <p:tav tm="100000">
                                          <p:val>
                                            <p:strVal val="#ppt_x"/>
                                          </p:val>
                                        </p:tav>
                                      </p:tavLst>
                                    </p:anim>
                                    <p:anim calcmode="lin" valueType="num">
                                      <p:cBhvr>
                                        <p:cTn id="83" dur="150" fill="hold"/>
                                        <p:tgtEl>
                                          <p:spTgt spid="12"/>
                                        </p:tgtEl>
                                        <p:attrNameLst>
                                          <p:attrName>ppt_y</p:attrName>
                                        </p:attrNameLst>
                                      </p:cBhvr>
                                      <p:tavLst>
                                        <p:tav tm="0">
                                          <p:val>
                                            <p:fltVal val="0.5"/>
                                          </p:val>
                                        </p:tav>
                                        <p:tav tm="100000">
                                          <p:val>
                                            <p:strVal val="#ppt_y"/>
                                          </p:val>
                                        </p:tav>
                                      </p:tavLst>
                                    </p:anim>
                                  </p:childTnLst>
                                </p:cTn>
                              </p:par>
                            </p:childTnLst>
                          </p:cTn>
                        </p:par>
                        <p:par>
                          <p:cTn id="84" fill="hold">
                            <p:stCondLst>
                              <p:cond delay="500"/>
                            </p:stCondLst>
                            <p:childTnLst>
                              <p:par>
                                <p:cTn id="85" presetID="56" presetClass="entr" presetSubtype="0" fill="hold" grpId="0" nodeType="afterEffect">
                                  <p:stCondLst>
                                    <p:cond delay="0"/>
                                  </p:stCondLst>
                                  <p:iterate type="lt">
                                    <p:tmPct val="10000"/>
                                  </p:iterate>
                                  <p:childTnLst>
                                    <p:set>
                                      <p:cBhvr>
                                        <p:cTn id="86" dur="1" fill="hold">
                                          <p:stCondLst>
                                            <p:cond delay="0"/>
                                          </p:stCondLst>
                                        </p:cTn>
                                        <p:tgtEl>
                                          <p:spTgt spid="28"/>
                                        </p:tgtEl>
                                        <p:attrNameLst>
                                          <p:attrName>style.visibility</p:attrName>
                                        </p:attrNameLst>
                                      </p:cBhvr>
                                      <p:to>
                                        <p:strVal val="visible"/>
                                      </p:to>
                                    </p:set>
                                    <p:anim by="(-#ppt_w*2)" calcmode="lin" valueType="num">
                                      <p:cBhvr rctx="PPT">
                                        <p:cTn id="87" dur="500" autoRev="1" fill="hold">
                                          <p:stCondLst>
                                            <p:cond delay="0"/>
                                          </p:stCondLst>
                                        </p:cTn>
                                        <p:tgtEl>
                                          <p:spTgt spid="28"/>
                                        </p:tgtEl>
                                        <p:attrNameLst>
                                          <p:attrName>ppt_w</p:attrName>
                                        </p:attrNameLst>
                                      </p:cBhvr>
                                    </p:anim>
                                    <p:anim by="(#ppt_w*0.50)" calcmode="lin" valueType="num">
                                      <p:cBhvr>
                                        <p:cTn id="88" dur="500" decel="50000" autoRev="1" fill="hold">
                                          <p:stCondLst>
                                            <p:cond delay="0"/>
                                          </p:stCondLst>
                                        </p:cTn>
                                        <p:tgtEl>
                                          <p:spTgt spid="28"/>
                                        </p:tgtEl>
                                        <p:attrNameLst>
                                          <p:attrName>ppt_x</p:attrName>
                                        </p:attrNameLst>
                                      </p:cBhvr>
                                    </p:anim>
                                    <p:anim from="(-#ppt_h/2)" to="(#ppt_y)" calcmode="lin" valueType="num">
                                      <p:cBhvr>
                                        <p:cTn id="89" dur="1000" fill="hold">
                                          <p:stCondLst>
                                            <p:cond delay="0"/>
                                          </p:stCondLst>
                                        </p:cTn>
                                        <p:tgtEl>
                                          <p:spTgt spid="28"/>
                                        </p:tgtEl>
                                        <p:attrNameLst>
                                          <p:attrName>ppt_y</p:attrName>
                                        </p:attrNameLst>
                                      </p:cBhvr>
                                    </p:anim>
                                    <p:animRot by="21600000">
                                      <p:cBhvr>
                                        <p:cTn id="90" dur="1000" fill="hold">
                                          <p:stCondLst>
                                            <p:cond delay="0"/>
                                          </p:stCondLst>
                                        </p:cTn>
                                        <p:tgtEl>
                                          <p:spTgt spid="28"/>
                                        </p:tgtEl>
                                        <p:attrNameLst>
                                          <p:attrName>r</p:attrName>
                                        </p:attrNameLst>
                                      </p:cBhvr>
                                    </p:animRot>
                                  </p:childTnLst>
                                </p:cTn>
                              </p:par>
                            </p:childTnLst>
                          </p:cTn>
                        </p:par>
                        <p:par>
                          <p:cTn id="91" fill="hold">
                            <p:stCondLst>
                              <p:cond delay="2500"/>
                            </p:stCondLst>
                            <p:childTnLst>
                              <p:par>
                                <p:cTn id="92" presetID="22" presetClass="entr" presetSubtype="8" fill="hold" grpId="0" nodeType="after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wipe(left)">
                                      <p:cBhvr>
                                        <p:cTn id="94" dur="500"/>
                                        <p:tgtEl>
                                          <p:spTgt spid="29"/>
                                        </p:tgtEl>
                                      </p:cBhvr>
                                    </p:animEffect>
                                  </p:childTnLst>
                                </p:cTn>
                              </p:par>
                            </p:childTnLst>
                          </p:cTn>
                        </p:par>
                        <p:par>
                          <p:cTn id="95" fill="hold">
                            <p:stCondLst>
                              <p:cond delay="3000"/>
                            </p:stCondLst>
                            <p:childTnLst>
                              <p:par>
                                <p:cTn id="96" presetID="53" presetClass="entr" presetSubtype="16" fill="hold" nodeType="afterEffect">
                                  <p:stCondLst>
                                    <p:cond delay="0"/>
                                  </p:stCondLst>
                                  <p:childTnLst>
                                    <p:set>
                                      <p:cBhvr>
                                        <p:cTn id="97" dur="1" fill="hold">
                                          <p:stCondLst>
                                            <p:cond delay="0"/>
                                          </p:stCondLst>
                                        </p:cTn>
                                        <p:tgtEl>
                                          <p:spTgt spid="30"/>
                                        </p:tgtEl>
                                        <p:attrNameLst>
                                          <p:attrName>style.visibility</p:attrName>
                                        </p:attrNameLst>
                                      </p:cBhvr>
                                      <p:to>
                                        <p:strVal val="visible"/>
                                      </p:to>
                                    </p:set>
                                    <p:anim calcmode="lin" valueType="num">
                                      <p:cBhvr>
                                        <p:cTn id="98" dur="500" fill="hold"/>
                                        <p:tgtEl>
                                          <p:spTgt spid="30"/>
                                        </p:tgtEl>
                                        <p:attrNameLst>
                                          <p:attrName>ppt_w</p:attrName>
                                        </p:attrNameLst>
                                      </p:cBhvr>
                                      <p:tavLst>
                                        <p:tav tm="0">
                                          <p:val>
                                            <p:fltVal val="0"/>
                                          </p:val>
                                        </p:tav>
                                        <p:tav tm="100000">
                                          <p:val>
                                            <p:strVal val="#ppt_w"/>
                                          </p:val>
                                        </p:tav>
                                      </p:tavLst>
                                    </p:anim>
                                    <p:anim calcmode="lin" valueType="num">
                                      <p:cBhvr>
                                        <p:cTn id="99" dur="500" fill="hold"/>
                                        <p:tgtEl>
                                          <p:spTgt spid="30"/>
                                        </p:tgtEl>
                                        <p:attrNameLst>
                                          <p:attrName>ppt_h</p:attrName>
                                        </p:attrNameLst>
                                      </p:cBhvr>
                                      <p:tavLst>
                                        <p:tav tm="0">
                                          <p:val>
                                            <p:fltVal val="0"/>
                                          </p:val>
                                        </p:tav>
                                        <p:tav tm="100000">
                                          <p:val>
                                            <p:strVal val="#ppt_h"/>
                                          </p:val>
                                        </p:tav>
                                      </p:tavLst>
                                    </p:anim>
                                    <p:animEffect transition="in" filter="fade">
                                      <p:cBhvr>
                                        <p:cTn id="100" dur="500"/>
                                        <p:tgtEl>
                                          <p:spTgt spid="30"/>
                                        </p:tgtEl>
                                      </p:cBhvr>
                                    </p:animEffect>
                                  </p:childTnLst>
                                </p:cTn>
                              </p:par>
                            </p:childTnLst>
                          </p:cTn>
                        </p:par>
                        <p:par>
                          <p:cTn id="101" fill="hold">
                            <p:stCondLst>
                              <p:cond delay="3500"/>
                            </p:stCondLst>
                            <p:childTnLst>
                              <p:par>
                                <p:cTn id="102" presetID="23" presetClass="entr" presetSubtype="528" fill="hold" nodeType="afterEffect">
                                  <p:stCondLst>
                                    <p:cond delay="0"/>
                                  </p:stCondLst>
                                  <p:childTnLst>
                                    <p:set>
                                      <p:cBhvr>
                                        <p:cTn id="103" dur="1" fill="hold">
                                          <p:stCondLst>
                                            <p:cond delay="0"/>
                                          </p:stCondLst>
                                        </p:cTn>
                                        <p:tgtEl>
                                          <p:spTgt spid="32"/>
                                        </p:tgtEl>
                                        <p:attrNameLst>
                                          <p:attrName>style.visibility</p:attrName>
                                        </p:attrNameLst>
                                      </p:cBhvr>
                                      <p:to>
                                        <p:strVal val="visible"/>
                                      </p:to>
                                    </p:set>
                                    <p:anim calcmode="lin" valueType="num">
                                      <p:cBhvr>
                                        <p:cTn id="104" dur="200" fill="hold"/>
                                        <p:tgtEl>
                                          <p:spTgt spid="32"/>
                                        </p:tgtEl>
                                        <p:attrNameLst>
                                          <p:attrName>ppt_w</p:attrName>
                                        </p:attrNameLst>
                                      </p:cBhvr>
                                      <p:tavLst>
                                        <p:tav tm="0">
                                          <p:val>
                                            <p:fltVal val="0"/>
                                          </p:val>
                                        </p:tav>
                                        <p:tav tm="100000">
                                          <p:val>
                                            <p:strVal val="#ppt_w"/>
                                          </p:val>
                                        </p:tav>
                                      </p:tavLst>
                                    </p:anim>
                                    <p:anim calcmode="lin" valueType="num">
                                      <p:cBhvr>
                                        <p:cTn id="105" dur="200" fill="hold"/>
                                        <p:tgtEl>
                                          <p:spTgt spid="32"/>
                                        </p:tgtEl>
                                        <p:attrNameLst>
                                          <p:attrName>ppt_h</p:attrName>
                                        </p:attrNameLst>
                                      </p:cBhvr>
                                      <p:tavLst>
                                        <p:tav tm="0">
                                          <p:val>
                                            <p:fltVal val="0"/>
                                          </p:val>
                                        </p:tav>
                                        <p:tav tm="100000">
                                          <p:val>
                                            <p:strVal val="#ppt_h"/>
                                          </p:val>
                                        </p:tav>
                                      </p:tavLst>
                                    </p:anim>
                                    <p:anim calcmode="lin" valueType="num">
                                      <p:cBhvr>
                                        <p:cTn id="106" dur="200" fill="hold"/>
                                        <p:tgtEl>
                                          <p:spTgt spid="32"/>
                                        </p:tgtEl>
                                        <p:attrNameLst>
                                          <p:attrName>ppt_x</p:attrName>
                                        </p:attrNameLst>
                                      </p:cBhvr>
                                      <p:tavLst>
                                        <p:tav tm="0">
                                          <p:val>
                                            <p:fltVal val="0.5"/>
                                          </p:val>
                                        </p:tav>
                                        <p:tav tm="100000">
                                          <p:val>
                                            <p:strVal val="#ppt_x"/>
                                          </p:val>
                                        </p:tav>
                                      </p:tavLst>
                                    </p:anim>
                                    <p:anim calcmode="lin" valueType="num">
                                      <p:cBhvr>
                                        <p:cTn id="107" dur="200" fill="hold"/>
                                        <p:tgtEl>
                                          <p:spTgt spid="32"/>
                                        </p:tgtEl>
                                        <p:attrNameLst>
                                          <p:attrName>ppt_y</p:attrName>
                                        </p:attrNameLst>
                                      </p:cBhvr>
                                      <p:tavLst>
                                        <p:tav tm="0">
                                          <p:val>
                                            <p:fltVal val="0.5"/>
                                          </p:val>
                                        </p:tav>
                                        <p:tav tm="100000">
                                          <p:val>
                                            <p:strVal val="#ppt_y"/>
                                          </p:val>
                                        </p:tav>
                                      </p:tavLst>
                                    </p:anim>
                                  </p:childTnLst>
                                </p:cTn>
                              </p:par>
                            </p:childTnLst>
                          </p:cTn>
                        </p:par>
                        <p:par>
                          <p:cTn id="108" fill="hold">
                            <p:stCondLst>
                              <p:cond delay="3700"/>
                            </p:stCondLst>
                            <p:childTnLst>
                              <p:par>
                                <p:cTn id="109" presetID="23" presetClass="entr" presetSubtype="528" fill="hold" nodeType="afterEffect">
                                  <p:stCondLst>
                                    <p:cond delay="0"/>
                                  </p:stCondLst>
                                  <p:childTnLst>
                                    <p:set>
                                      <p:cBhvr>
                                        <p:cTn id="110" dur="1" fill="hold">
                                          <p:stCondLst>
                                            <p:cond delay="0"/>
                                          </p:stCondLst>
                                        </p:cTn>
                                        <p:tgtEl>
                                          <p:spTgt spid="35"/>
                                        </p:tgtEl>
                                        <p:attrNameLst>
                                          <p:attrName>style.visibility</p:attrName>
                                        </p:attrNameLst>
                                      </p:cBhvr>
                                      <p:to>
                                        <p:strVal val="visible"/>
                                      </p:to>
                                    </p:set>
                                    <p:anim calcmode="lin" valueType="num">
                                      <p:cBhvr>
                                        <p:cTn id="111" dur="200" fill="hold"/>
                                        <p:tgtEl>
                                          <p:spTgt spid="35"/>
                                        </p:tgtEl>
                                        <p:attrNameLst>
                                          <p:attrName>ppt_w</p:attrName>
                                        </p:attrNameLst>
                                      </p:cBhvr>
                                      <p:tavLst>
                                        <p:tav tm="0">
                                          <p:val>
                                            <p:fltVal val="0"/>
                                          </p:val>
                                        </p:tav>
                                        <p:tav tm="100000">
                                          <p:val>
                                            <p:strVal val="#ppt_w"/>
                                          </p:val>
                                        </p:tav>
                                      </p:tavLst>
                                    </p:anim>
                                    <p:anim calcmode="lin" valueType="num">
                                      <p:cBhvr>
                                        <p:cTn id="112" dur="200" fill="hold"/>
                                        <p:tgtEl>
                                          <p:spTgt spid="35"/>
                                        </p:tgtEl>
                                        <p:attrNameLst>
                                          <p:attrName>ppt_h</p:attrName>
                                        </p:attrNameLst>
                                      </p:cBhvr>
                                      <p:tavLst>
                                        <p:tav tm="0">
                                          <p:val>
                                            <p:fltVal val="0"/>
                                          </p:val>
                                        </p:tav>
                                        <p:tav tm="100000">
                                          <p:val>
                                            <p:strVal val="#ppt_h"/>
                                          </p:val>
                                        </p:tav>
                                      </p:tavLst>
                                    </p:anim>
                                    <p:anim calcmode="lin" valueType="num">
                                      <p:cBhvr>
                                        <p:cTn id="113" dur="200" fill="hold"/>
                                        <p:tgtEl>
                                          <p:spTgt spid="35"/>
                                        </p:tgtEl>
                                        <p:attrNameLst>
                                          <p:attrName>ppt_x</p:attrName>
                                        </p:attrNameLst>
                                      </p:cBhvr>
                                      <p:tavLst>
                                        <p:tav tm="0">
                                          <p:val>
                                            <p:fltVal val="0.5"/>
                                          </p:val>
                                        </p:tav>
                                        <p:tav tm="100000">
                                          <p:val>
                                            <p:strVal val="#ppt_x"/>
                                          </p:val>
                                        </p:tav>
                                      </p:tavLst>
                                    </p:anim>
                                    <p:anim calcmode="lin" valueType="num">
                                      <p:cBhvr>
                                        <p:cTn id="114" dur="200" fill="hold"/>
                                        <p:tgtEl>
                                          <p:spTgt spid="35"/>
                                        </p:tgtEl>
                                        <p:attrNameLst>
                                          <p:attrName>ppt_y</p:attrName>
                                        </p:attrNameLst>
                                      </p:cBhvr>
                                      <p:tavLst>
                                        <p:tav tm="0">
                                          <p:val>
                                            <p:fltVal val="0.5"/>
                                          </p:val>
                                        </p:tav>
                                        <p:tav tm="100000">
                                          <p:val>
                                            <p:strVal val="#ppt_y"/>
                                          </p:val>
                                        </p:tav>
                                      </p:tavLst>
                                    </p:anim>
                                  </p:childTnLst>
                                </p:cTn>
                              </p:par>
                            </p:childTnLst>
                          </p:cTn>
                        </p:par>
                        <p:par>
                          <p:cTn id="115" fill="hold">
                            <p:stCondLst>
                              <p:cond delay="3900"/>
                            </p:stCondLst>
                            <p:childTnLst>
                              <p:par>
                                <p:cTn id="116" presetID="23" presetClass="entr" presetSubtype="528" fill="hold" nodeType="afterEffect">
                                  <p:stCondLst>
                                    <p:cond delay="0"/>
                                  </p:stCondLst>
                                  <p:childTnLst>
                                    <p:set>
                                      <p:cBhvr>
                                        <p:cTn id="117" dur="1" fill="hold">
                                          <p:stCondLst>
                                            <p:cond delay="0"/>
                                          </p:stCondLst>
                                        </p:cTn>
                                        <p:tgtEl>
                                          <p:spTgt spid="34"/>
                                        </p:tgtEl>
                                        <p:attrNameLst>
                                          <p:attrName>style.visibility</p:attrName>
                                        </p:attrNameLst>
                                      </p:cBhvr>
                                      <p:to>
                                        <p:strVal val="visible"/>
                                      </p:to>
                                    </p:set>
                                    <p:anim calcmode="lin" valueType="num">
                                      <p:cBhvr>
                                        <p:cTn id="118" dur="200" fill="hold"/>
                                        <p:tgtEl>
                                          <p:spTgt spid="34"/>
                                        </p:tgtEl>
                                        <p:attrNameLst>
                                          <p:attrName>ppt_w</p:attrName>
                                        </p:attrNameLst>
                                      </p:cBhvr>
                                      <p:tavLst>
                                        <p:tav tm="0">
                                          <p:val>
                                            <p:fltVal val="0"/>
                                          </p:val>
                                        </p:tav>
                                        <p:tav tm="100000">
                                          <p:val>
                                            <p:strVal val="#ppt_w"/>
                                          </p:val>
                                        </p:tav>
                                      </p:tavLst>
                                    </p:anim>
                                    <p:anim calcmode="lin" valueType="num">
                                      <p:cBhvr>
                                        <p:cTn id="119" dur="200" fill="hold"/>
                                        <p:tgtEl>
                                          <p:spTgt spid="34"/>
                                        </p:tgtEl>
                                        <p:attrNameLst>
                                          <p:attrName>ppt_h</p:attrName>
                                        </p:attrNameLst>
                                      </p:cBhvr>
                                      <p:tavLst>
                                        <p:tav tm="0">
                                          <p:val>
                                            <p:fltVal val="0"/>
                                          </p:val>
                                        </p:tav>
                                        <p:tav tm="100000">
                                          <p:val>
                                            <p:strVal val="#ppt_h"/>
                                          </p:val>
                                        </p:tav>
                                      </p:tavLst>
                                    </p:anim>
                                    <p:anim calcmode="lin" valueType="num">
                                      <p:cBhvr>
                                        <p:cTn id="120" dur="200" fill="hold"/>
                                        <p:tgtEl>
                                          <p:spTgt spid="34"/>
                                        </p:tgtEl>
                                        <p:attrNameLst>
                                          <p:attrName>ppt_x</p:attrName>
                                        </p:attrNameLst>
                                      </p:cBhvr>
                                      <p:tavLst>
                                        <p:tav tm="0">
                                          <p:val>
                                            <p:fltVal val="0.5"/>
                                          </p:val>
                                        </p:tav>
                                        <p:tav tm="100000">
                                          <p:val>
                                            <p:strVal val="#ppt_x"/>
                                          </p:val>
                                        </p:tav>
                                      </p:tavLst>
                                    </p:anim>
                                    <p:anim calcmode="lin" valueType="num">
                                      <p:cBhvr>
                                        <p:cTn id="121" dur="200" fill="hold"/>
                                        <p:tgtEl>
                                          <p:spTgt spid="34"/>
                                        </p:tgtEl>
                                        <p:attrNameLst>
                                          <p:attrName>ppt_y</p:attrName>
                                        </p:attrNameLst>
                                      </p:cBhvr>
                                      <p:tavLst>
                                        <p:tav tm="0">
                                          <p:val>
                                            <p:fltVal val="0.5"/>
                                          </p:val>
                                        </p:tav>
                                        <p:tav tm="100000">
                                          <p:val>
                                            <p:strVal val="#ppt_y"/>
                                          </p:val>
                                        </p:tav>
                                      </p:tavLst>
                                    </p:anim>
                                  </p:childTnLst>
                                </p:cTn>
                              </p:par>
                            </p:childTnLst>
                          </p:cTn>
                        </p:par>
                        <p:par>
                          <p:cTn id="122" fill="hold">
                            <p:stCondLst>
                              <p:cond delay="4100"/>
                            </p:stCondLst>
                            <p:childTnLst>
                              <p:par>
                                <p:cTn id="123" presetID="23" presetClass="entr" presetSubtype="528" fill="hold" nodeType="afterEffect">
                                  <p:stCondLst>
                                    <p:cond delay="0"/>
                                  </p:stCondLst>
                                  <p:childTnLst>
                                    <p:set>
                                      <p:cBhvr>
                                        <p:cTn id="124" dur="1" fill="hold">
                                          <p:stCondLst>
                                            <p:cond delay="0"/>
                                          </p:stCondLst>
                                        </p:cTn>
                                        <p:tgtEl>
                                          <p:spTgt spid="33"/>
                                        </p:tgtEl>
                                        <p:attrNameLst>
                                          <p:attrName>style.visibility</p:attrName>
                                        </p:attrNameLst>
                                      </p:cBhvr>
                                      <p:to>
                                        <p:strVal val="visible"/>
                                      </p:to>
                                    </p:set>
                                    <p:anim calcmode="lin" valueType="num">
                                      <p:cBhvr>
                                        <p:cTn id="125" dur="200" fill="hold"/>
                                        <p:tgtEl>
                                          <p:spTgt spid="33"/>
                                        </p:tgtEl>
                                        <p:attrNameLst>
                                          <p:attrName>ppt_w</p:attrName>
                                        </p:attrNameLst>
                                      </p:cBhvr>
                                      <p:tavLst>
                                        <p:tav tm="0">
                                          <p:val>
                                            <p:fltVal val="0"/>
                                          </p:val>
                                        </p:tav>
                                        <p:tav tm="100000">
                                          <p:val>
                                            <p:strVal val="#ppt_w"/>
                                          </p:val>
                                        </p:tav>
                                      </p:tavLst>
                                    </p:anim>
                                    <p:anim calcmode="lin" valueType="num">
                                      <p:cBhvr>
                                        <p:cTn id="126" dur="200" fill="hold"/>
                                        <p:tgtEl>
                                          <p:spTgt spid="33"/>
                                        </p:tgtEl>
                                        <p:attrNameLst>
                                          <p:attrName>ppt_h</p:attrName>
                                        </p:attrNameLst>
                                      </p:cBhvr>
                                      <p:tavLst>
                                        <p:tav tm="0">
                                          <p:val>
                                            <p:fltVal val="0"/>
                                          </p:val>
                                        </p:tav>
                                        <p:tav tm="100000">
                                          <p:val>
                                            <p:strVal val="#ppt_h"/>
                                          </p:val>
                                        </p:tav>
                                      </p:tavLst>
                                    </p:anim>
                                    <p:anim calcmode="lin" valueType="num">
                                      <p:cBhvr>
                                        <p:cTn id="127" dur="200" fill="hold"/>
                                        <p:tgtEl>
                                          <p:spTgt spid="33"/>
                                        </p:tgtEl>
                                        <p:attrNameLst>
                                          <p:attrName>ppt_x</p:attrName>
                                        </p:attrNameLst>
                                      </p:cBhvr>
                                      <p:tavLst>
                                        <p:tav tm="0">
                                          <p:val>
                                            <p:fltVal val="0.5"/>
                                          </p:val>
                                        </p:tav>
                                        <p:tav tm="100000">
                                          <p:val>
                                            <p:strVal val="#ppt_x"/>
                                          </p:val>
                                        </p:tav>
                                      </p:tavLst>
                                    </p:anim>
                                    <p:anim calcmode="lin" valueType="num">
                                      <p:cBhvr>
                                        <p:cTn id="128" dur="200" fill="hold"/>
                                        <p:tgtEl>
                                          <p:spTgt spid="33"/>
                                        </p:tgtEl>
                                        <p:attrNameLst>
                                          <p:attrName>ppt_y</p:attrName>
                                        </p:attrNameLst>
                                      </p:cBhvr>
                                      <p:tavLst>
                                        <p:tav tm="0">
                                          <p:val>
                                            <p:fltVal val="0.5"/>
                                          </p:val>
                                        </p:tav>
                                        <p:tav tm="100000">
                                          <p:val>
                                            <p:strVal val="#ppt_y"/>
                                          </p:val>
                                        </p:tav>
                                      </p:tavLst>
                                    </p:anim>
                                  </p:childTnLst>
                                </p:cTn>
                              </p:par>
                            </p:childTnLst>
                          </p:cTn>
                        </p:par>
                        <p:par>
                          <p:cTn id="129" fill="hold">
                            <p:stCondLst>
                              <p:cond delay="4300"/>
                            </p:stCondLst>
                            <p:childTnLst>
                              <p:par>
                                <p:cTn id="130" presetID="23" presetClass="entr" presetSubtype="528" fill="hold" nodeType="afterEffect">
                                  <p:stCondLst>
                                    <p:cond delay="0"/>
                                  </p:stCondLst>
                                  <p:childTnLst>
                                    <p:set>
                                      <p:cBhvr>
                                        <p:cTn id="131" dur="1" fill="hold">
                                          <p:stCondLst>
                                            <p:cond delay="0"/>
                                          </p:stCondLst>
                                        </p:cTn>
                                        <p:tgtEl>
                                          <p:spTgt spid="36"/>
                                        </p:tgtEl>
                                        <p:attrNameLst>
                                          <p:attrName>style.visibility</p:attrName>
                                        </p:attrNameLst>
                                      </p:cBhvr>
                                      <p:to>
                                        <p:strVal val="visible"/>
                                      </p:to>
                                    </p:set>
                                    <p:anim calcmode="lin" valueType="num">
                                      <p:cBhvr>
                                        <p:cTn id="132" dur="200" fill="hold"/>
                                        <p:tgtEl>
                                          <p:spTgt spid="36"/>
                                        </p:tgtEl>
                                        <p:attrNameLst>
                                          <p:attrName>ppt_w</p:attrName>
                                        </p:attrNameLst>
                                      </p:cBhvr>
                                      <p:tavLst>
                                        <p:tav tm="0">
                                          <p:val>
                                            <p:fltVal val="0"/>
                                          </p:val>
                                        </p:tav>
                                        <p:tav tm="100000">
                                          <p:val>
                                            <p:strVal val="#ppt_w"/>
                                          </p:val>
                                        </p:tav>
                                      </p:tavLst>
                                    </p:anim>
                                    <p:anim calcmode="lin" valueType="num">
                                      <p:cBhvr>
                                        <p:cTn id="133" dur="200" fill="hold"/>
                                        <p:tgtEl>
                                          <p:spTgt spid="36"/>
                                        </p:tgtEl>
                                        <p:attrNameLst>
                                          <p:attrName>ppt_h</p:attrName>
                                        </p:attrNameLst>
                                      </p:cBhvr>
                                      <p:tavLst>
                                        <p:tav tm="0">
                                          <p:val>
                                            <p:fltVal val="0"/>
                                          </p:val>
                                        </p:tav>
                                        <p:tav tm="100000">
                                          <p:val>
                                            <p:strVal val="#ppt_h"/>
                                          </p:val>
                                        </p:tav>
                                      </p:tavLst>
                                    </p:anim>
                                    <p:anim calcmode="lin" valueType="num">
                                      <p:cBhvr>
                                        <p:cTn id="134" dur="200" fill="hold"/>
                                        <p:tgtEl>
                                          <p:spTgt spid="36"/>
                                        </p:tgtEl>
                                        <p:attrNameLst>
                                          <p:attrName>ppt_x</p:attrName>
                                        </p:attrNameLst>
                                      </p:cBhvr>
                                      <p:tavLst>
                                        <p:tav tm="0">
                                          <p:val>
                                            <p:fltVal val="0.5"/>
                                          </p:val>
                                        </p:tav>
                                        <p:tav tm="100000">
                                          <p:val>
                                            <p:strVal val="#ppt_x"/>
                                          </p:val>
                                        </p:tav>
                                      </p:tavLst>
                                    </p:anim>
                                    <p:anim calcmode="lin" valueType="num">
                                      <p:cBhvr>
                                        <p:cTn id="135" dur="200" fill="hold"/>
                                        <p:tgtEl>
                                          <p:spTgt spid="3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8" grpId="0"/>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椭圆 178"/>
          <p:cNvSpPr/>
          <p:nvPr/>
        </p:nvSpPr>
        <p:spPr>
          <a:xfrm>
            <a:off x="5328853" y="1016161"/>
            <a:ext cx="405794" cy="405792"/>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53" tIns="34289" rIns="68553" bIns="34289" rtlCol="0" anchor="ctr"/>
          <a:lstStyle/>
          <a:p>
            <a:pPr algn="ctr" defTabSz="685494"/>
            <a:endParaRPr lang="zh-CN" altLang="en-US">
              <a:solidFill>
                <a:prstClr val="white"/>
              </a:solidFill>
            </a:endParaRPr>
          </a:p>
        </p:txBody>
      </p:sp>
      <p:grpSp>
        <p:nvGrpSpPr>
          <p:cNvPr id="239" name="组合 238"/>
          <p:cNvGrpSpPr/>
          <p:nvPr/>
        </p:nvGrpSpPr>
        <p:grpSpPr>
          <a:xfrm>
            <a:off x="5258170" y="945478"/>
            <a:ext cx="547193" cy="547193"/>
            <a:chOff x="7010870" y="1260613"/>
            <a:chExt cx="729590" cy="729590"/>
          </a:xfrm>
        </p:grpSpPr>
        <p:sp>
          <p:nvSpPr>
            <p:cNvPr id="180" name="空心弧 179"/>
            <p:cNvSpPr/>
            <p:nvPr/>
          </p:nvSpPr>
          <p:spPr>
            <a:xfrm>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sp>
          <p:nvSpPr>
            <p:cNvPr id="181" name="空心弧 180"/>
            <p:cNvSpPr/>
            <p:nvPr/>
          </p:nvSpPr>
          <p:spPr>
            <a:xfrm rot="144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sp>
          <p:nvSpPr>
            <p:cNvPr id="182" name="空心弧 181"/>
            <p:cNvSpPr/>
            <p:nvPr/>
          </p:nvSpPr>
          <p:spPr>
            <a:xfrm rot="72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grpSp>
      <p:sp>
        <p:nvSpPr>
          <p:cNvPr id="183" name="文本框 182"/>
          <p:cNvSpPr txBox="1"/>
          <p:nvPr/>
        </p:nvSpPr>
        <p:spPr>
          <a:xfrm>
            <a:off x="5355894" y="1076172"/>
            <a:ext cx="362920" cy="300082"/>
          </a:xfrm>
          <a:prstGeom prst="rect">
            <a:avLst/>
          </a:prstGeom>
          <a:noFill/>
        </p:spPr>
        <p:txBody>
          <a:bodyPr wrap="none" lIns="68553" tIns="34289" rIns="68553" bIns="34289" rtlCol="0">
            <a:spAutoFit/>
          </a:bodyPr>
          <a:lstStyle/>
          <a:p>
            <a:pPr defTabSz="685494"/>
            <a:r>
              <a:rPr lang="en-US" altLang="zh-CN" sz="1500" dirty="0">
                <a:solidFill>
                  <a:prstClr val="white"/>
                </a:solidFill>
                <a:latin typeface="微软雅黑" panose="020B0503020204020204" pitchFamily="34" charset="-122"/>
                <a:ea typeface="微软雅黑" panose="020B0503020204020204" pitchFamily="34" charset="-122"/>
              </a:rPr>
              <a:t>01</a:t>
            </a:r>
            <a:endParaRPr lang="zh-CN" altLang="en-US" sz="1500" dirty="0">
              <a:solidFill>
                <a:prstClr val="white"/>
              </a:solidFill>
              <a:latin typeface="微软雅黑" panose="020B0503020204020204" pitchFamily="34" charset="-122"/>
              <a:ea typeface="微软雅黑" panose="020B0503020204020204" pitchFamily="34" charset="-122"/>
            </a:endParaRPr>
          </a:p>
        </p:txBody>
      </p:sp>
      <p:grpSp>
        <p:nvGrpSpPr>
          <p:cNvPr id="187" name="组合 186"/>
          <p:cNvGrpSpPr/>
          <p:nvPr/>
        </p:nvGrpSpPr>
        <p:grpSpPr>
          <a:xfrm>
            <a:off x="5873761" y="945460"/>
            <a:ext cx="2262632" cy="635972"/>
            <a:chOff x="8043043" y="1420270"/>
            <a:chExt cx="3016843" cy="847963"/>
          </a:xfrm>
        </p:grpSpPr>
        <p:sp>
          <p:nvSpPr>
            <p:cNvPr id="185" name="文本框 184"/>
            <p:cNvSpPr txBox="1"/>
            <p:nvPr/>
          </p:nvSpPr>
          <p:spPr>
            <a:xfrm>
              <a:off x="8043043" y="1420270"/>
              <a:ext cx="1682512" cy="553998"/>
            </a:xfrm>
            <a:prstGeom prst="rect">
              <a:avLst/>
            </a:prstGeom>
            <a:noFill/>
          </p:spPr>
          <p:txBody>
            <a:bodyPr wrap="none" rtlCol="0">
              <a:spAutoFit/>
            </a:bodyPr>
            <a:lstStyle/>
            <a:p>
              <a:pPr defTabSz="685494"/>
              <a:r>
                <a:rPr lang="zh-CN" altLang="en-US" sz="2100" dirty="0">
                  <a:solidFill>
                    <a:srgbClr val="00B0F0"/>
                  </a:solidFill>
                  <a:latin typeface="微软雅黑" panose="020B0503020204020204" pitchFamily="34" charset="-122"/>
                  <a:ea typeface="微软雅黑" panose="020B0503020204020204" pitchFamily="34" charset="-122"/>
                </a:rPr>
                <a:t>公司简介</a:t>
              </a:r>
            </a:p>
          </p:txBody>
        </p:sp>
        <p:sp>
          <p:nvSpPr>
            <p:cNvPr id="186" name="文本框 185"/>
            <p:cNvSpPr txBox="1"/>
            <p:nvPr/>
          </p:nvSpPr>
          <p:spPr>
            <a:xfrm>
              <a:off x="8043043" y="1919420"/>
              <a:ext cx="3016843" cy="348813"/>
            </a:xfrm>
            <a:prstGeom prst="rect">
              <a:avLst/>
            </a:prstGeom>
            <a:noFill/>
          </p:spPr>
          <p:txBody>
            <a:bodyPr wrap="square" rtlCol="0">
              <a:spAutoFit/>
            </a:bodyPr>
            <a:lstStyle/>
            <a:p>
              <a:pPr defTabSz="685494"/>
              <a:r>
                <a:rPr lang="en-US" altLang="zh-CN" sz="1100" dirty="0">
                  <a:solidFill>
                    <a:srgbClr val="00B0F0"/>
                  </a:solidFill>
                  <a:latin typeface="微软雅黑" panose="020B0503020204020204" pitchFamily="34" charset="-122"/>
                  <a:ea typeface="微软雅黑" panose="020B0503020204020204" pitchFamily="34" charset="-122"/>
                </a:rPr>
                <a:t>COMPANY PROFILE</a:t>
              </a:r>
              <a:endParaRPr lang="zh-CN" altLang="en-US" sz="1100" dirty="0">
                <a:solidFill>
                  <a:srgbClr val="00B0F0"/>
                </a:solidFill>
                <a:latin typeface="微软雅黑" panose="020B0503020204020204" pitchFamily="34" charset="-122"/>
                <a:ea typeface="微软雅黑" panose="020B0503020204020204" pitchFamily="34" charset="-122"/>
              </a:endParaRPr>
            </a:p>
          </p:txBody>
        </p:sp>
      </p:grpSp>
      <p:sp>
        <p:nvSpPr>
          <p:cNvPr id="240" name="椭圆 239"/>
          <p:cNvSpPr/>
          <p:nvPr/>
        </p:nvSpPr>
        <p:spPr>
          <a:xfrm>
            <a:off x="5317276" y="1737032"/>
            <a:ext cx="405794" cy="405792"/>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53" tIns="34289" rIns="68553" bIns="34289" rtlCol="0" anchor="ctr"/>
          <a:lstStyle/>
          <a:p>
            <a:pPr algn="ctr" defTabSz="685494"/>
            <a:endParaRPr lang="zh-CN" altLang="en-US">
              <a:solidFill>
                <a:prstClr val="white"/>
              </a:solidFill>
            </a:endParaRPr>
          </a:p>
        </p:txBody>
      </p:sp>
      <p:grpSp>
        <p:nvGrpSpPr>
          <p:cNvPr id="241" name="组合 240"/>
          <p:cNvGrpSpPr/>
          <p:nvPr/>
        </p:nvGrpSpPr>
        <p:grpSpPr>
          <a:xfrm>
            <a:off x="5246593" y="1666349"/>
            <a:ext cx="547193" cy="547193"/>
            <a:chOff x="7010870" y="1260613"/>
            <a:chExt cx="729590" cy="729590"/>
          </a:xfrm>
        </p:grpSpPr>
        <p:sp>
          <p:nvSpPr>
            <p:cNvPr id="242" name="空心弧 241"/>
            <p:cNvSpPr/>
            <p:nvPr/>
          </p:nvSpPr>
          <p:spPr>
            <a:xfrm>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sp>
          <p:nvSpPr>
            <p:cNvPr id="243" name="空心弧 242"/>
            <p:cNvSpPr/>
            <p:nvPr/>
          </p:nvSpPr>
          <p:spPr>
            <a:xfrm rot="144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sp>
          <p:nvSpPr>
            <p:cNvPr id="244" name="空心弧 243"/>
            <p:cNvSpPr/>
            <p:nvPr/>
          </p:nvSpPr>
          <p:spPr>
            <a:xfrm rot="72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grpSp>
      <p:sp>
        <p:nvSpPr>
          <p:cNvPr id="245" name="文本框 244"/>
          <p:cNvSpPr txBox="1"/>
          <p:nvPr/>
        </p:nvSpPr>
        <p:spPr>
          <a:xfrm>
            <a:off x="5344326" y="1797061"/>
            <a:ext cx="364523" cy="300083"/>
          </a:xfrm>
          <a:prstGeom prst="rect">
            <a:avLst/>
          </a:prstGeom>
          <a:noFill/>
        </p:spPr>
        <p:txBody>
          <a:bodyPr wrap="none" lIns="68553" tIns="34289" rIns="68553" bIns="34289" rtlCol="0">
            <a:spAutoFit/>
          </a:bodyPr>
          <a:lstStyle/>
          <a:p>
            <a:pPr defTabSz="685494"/>
            <a:r>
              <a:rPr lang="en-US" altLang="zh-CN" sz="1500" dirty="0">
                <a:solidFill>
                  <a:prstClr val="white"/>
                </a:solidFill>
                <a:latin typeface="微软雅黑" panose="020B0503020204020204" pitchFamily="34" charset="-122"/>
                <a:ea typeface="微软雅黑" panose="020B0503020204020204" pitchFamily="34" charset="-122"/>
              </a:rPr>
              <a:t>02</a:t>
            </a:r>
            <a:endParaRPr lang="zh-CN" altLang="en-US" sz="1500" dirty="0">
              <a:solidFill>
                <a:prstClr val="white"/>
              </a:solidFill>
              <a:latin typeface="微软雅黑" panose="020B0503020204020204" pitchFamily="34" charset="-122"/>
              <a:ea typeface="微软雅黑" panose="020B0503020204020204" pitchFamily="34" charset="-122"/>
            </a:endParaRPr>
          </a:p>
        </p:txBody>
      </p:sp>
      <p:grpSp>
        <p:nvGrpSpPr>
          <p:cNvPr id="246" name="组合 245"/>
          <p:cNvGrpSpPr/>
          <p:nvPr/>
        </p:nvGrpSpPr>
        <p:grpSpPr>
          <a:xfrm>
            <a:off x="5862184" y="1666333"/>
            <a:ext cx="2262632" cy="635972"/>
            <a:chOff x="8043043" y="1420270"/>
            <a:chExt cx="3016843" cy="847963"/>
          </a:xfrm>
        </p:grpSpPr>
        <p:sp>
          <p:nvSpPr>
            <p:cNvPr id="247" name="文本框 246"/>
            <p:cNvSpPr txBox="1"/>
            <p:nvPr/>
          </p:nvSpPr>
          <p:spPr>
            <a:xfrm>
              <a:off x="8043043" y="1420270"/>
              <a:ext cx="1682512" cy="553998"/>
            </a:xfrm>
            <a:prstGeom prst="rect">
              <a:avLst/>
            </a:prstGeom>
            <a:noFill/>
          </p:spPr>
          <p:txBody>
            <a:bodyPr wrap="none" rtlCol="0">
              <a:spAutoFit/>
            </a:bodyPr>
            <a:lstStyle/>
            <a:p>
              <a:pPr defTabSz="685494"/>
              <a:r>
                <a:rPr lang="zh-CN" altLang="en-US" sz="2100" dirty="0">
                  <a:solidFill>
                    <a:srgbClr val="00B0F0"/>
                  </a:solidFill>
                  <a:latin typeface="微软雅黑" panose="020B0503020204020204" pitchFamily="34" charset="-122"/>
                  <a:ea typeface="微软雅黑" panose="020B0503020204020204" pitchFamily="34" charset="-122"/>
                </a:rPr>
                <a:t>团队介绍</a:t>
              </a:r>
            </a:p>
          </p:txBody>
        </p:sp>
        <p:sp>
          <p:nvSpPr>
            <p:cNvPr id="248" name="文本框 247"/>
            <p:cNvSpPr txBox="1"/>
            <p:nvPr/>
          </p:nvSpPr>
          <p:spPr>
            <a:xfrm>
              <a:off x="8043043" y="1919420"/>
              <a:ext cx="3016843" cy="348813"/>
            </a:xfrm>
            <a:prstGeom prst="rect">
              <a:avLst/>
            </a:prstGeom>
            <a:noFill/>
          </p:spPr>
          <p:txBody>
            <a:bodyPr wrap="square" rtlCol="0">
              <a:spAutoFit/>
            </a:bodyPr>
            <a:lstStyle/>
            <a:p>
              <a:pPr defTabSz="685494"/>
              <a:r>
                <a:rPr lang="en-US" altLang="zh-CN" sz="1100" dirty="0">
                  <a:solidFill>
                    <a:srgbClr val="00B0F0"/>
                  </a:solidFill>
                  <a:latin typeface="微软雅黑" panose="020B0503020204020204" pitchFamily="34" charset="-122"/>
                  <a:ea typeface="微软雅黑" panose="020B0503020204020204" pitchFamily="34" charset="-122"/>
                </a:rPr>
                <a:t>TEAM INTRODUCTION</a:t>
              </a:r>
              <a:endParaRPr lang="zh-CN" altLang="en-US" sz="1100" dirty="0">
                <a:solidFill>
                  <a:srgbClr val="00B0F0"/>
                </a:solidFill>
                <a:latin typeface="微软雅黑" panose="020B0503020204020204" pitchFamily="34" charset="-122"/>
                <a:ea typeface="微软雅黑" panose="020B0503020204020204" pitchFamily="34" charset="-122"/>
              </a:endParaRPr>
            </a:p>
          </p:txBody>
        </p:sp>
      </p:grpSp>
      <p:sp>
        <p:nvSpPr>
          <p:cNvPr id="249" name="椭圆 248"/>
          <p:cNvSpPr/>
          <p:nvPr/>
        </p:nvSpPr>
        <p:spPr>
          <a:xfrm>
            <a:off x="5328853" y="2461182"/>
            <a:ext cx="405794" cy="405792"/>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53" tIns="34289" rIns="68553" bIns="34289" rtlCol="0" anchor="ctr"/>
          <a:lstStyle/>
          <a:p>
            <a:pPr algn="ctr" defTabSz="685494"/>
            <a:endParaRPr lang="zh-CN" altLang="en-US">
              <a:solidFill>
                <a:prstClr val="white"/>
              </a:solidFill>
            </a:endParaRPr>
          </a:p>
        </p:txBody>
      </p:sp>
      <p:grpSp>
        <p:nvGrpSpPr>
          <p:cNvPr id="250" name="组合 249"/>
          <p:cNvGrpSpPr/>
          <p:nvPr/>
        </p:nvGrpSpPr>
        <p:grpSpPr>
          <a:xfrm>
            <a:off x="5258170" y="2390499"/>
            <a:ext cx="547193" cy="547193"/>
            <a:chOff x="7010870" y="1260613"/>
            <a:chExt cx="729590" cy="729590"/>
          </a:xfrm>
        </p:grpSpPr>
        <p:sp>
          <p:nvSpPr>
            <p:cNvPr id="251" name="空心弧 250"/>
            <p:cNvSpPr/>
            <p:nvPr/>
          </p:nvSpPr>
          <p:spPr>
            <a:xfrm>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sp>
          <p:nvSpPr>
            <p:cNvPr id="252" name="空心弧 251"/>
            <p:cNvSpPr/>
            <p:nvPr/>
          </p:nvSpPr>
          <p:spPr>
            <a:xfrm rot="144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sp>
          <p:nvSpPr>
            <p:cNvPr id="253" name="空心弧 252"/>
            <p:cNvSpPr/>
            <p:nvPr/>
          </p:nvSpPr>
          <p:spPr>
            <a:xfrm rot="72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grpSp>
      <p:sp>
        <p:nvSpPr>
          <p:cNvPr id="254" name="文本框 253"/>
          <p:cNvSpPr txBox="1"/>
          <p:nvPr/>
        </p:nvSpPr>
        <p:spPr>
          <a:xfrm>
            <a:off x="5355912" y="2521203"/>
            <a:ext cx="364523" cy="300083"/>
          </a:xfrm>
          <a:prstGeom prst="rect">
            <a:avLst/>
          </a:prstGeom>
          <a:noFill/>
        </p:spPr>
        <p:txBody>
          <a:bodyPr wrap="none" lIns="68553" tIns="34289" rIns="68553" bIns="34289" rtlCol="0">
            <a:spAutoFit/>
          </a:bodyPr>
          <a:lstStyle/>
          <a:p>
            <a:pPr defTabSz="685494"/>
            <a:r>
              <a:rPr lang="en-US" altLang="zh-CN" sz="1500" dirty="0">
                <a:solidFill>
                  <a:prstClr val="white"/>
                </a:solidFill>
                <a:latin typeface="微软雅黑" panose="020B0503020204020204" pitchFamily="34" charset="-122"/>
                <a:ea typeface="微软雅黑" panose="020B0503020204020204" pitchFamily="34" charset="-122"/>
              </a:rPr>
              <a:t>03</a:t>
            </a:r>
            <a:endParaRPr lang="zh-CN" altLang="en-US" sz="1500" dirty="0">
              <a:solidFill>
                <a:prstClr val="white"/>
              </a:solidFill>
              <a:latin typeface="微软雅黑" panose="020B0503020204020204" pitchFamily="34" charset="-122"/>
              <a:ea typeface="微软雅黑" panose="020B0503020204020204" pitchFamily="34" charset="-122"/>
            </a:endParaRPr>
          </a:p>
        </p:txBody>
      </p:sp>
      <p:grpSp>
        <p:nvGrpSpPr>
          <p:cNvPr id="255" name="组合 254"/>
          <p:cNvGrpSpPr/>
          <p:nvPr/>
        </p:nvGrpSpPr>
        <p:grpSpPr>
          <a:xfrm>
            <a:off x="5873761" y="2390482"/>
            <a:ext cx="2262632" cy="635972"/>
            <a:chOff x="8043043" y="1420270"/>
            <a:chExt cx="3016843" cy="847963"/>
          </a:xfrm>
        </p:grpSpPr>
        <p:sp>
          <p:nvSpPr>
            <p:cNvPr id="256" name="文本框 255"/>
            <p:cNvSpPr txBox="1"/>
            <p:nvPr/>
          </p:nvSpPr>
          <p:spPr>
            <a:xfrm>
              <a:off x="8043043" y="1420270"/>
              <a:ext cx="1682512" cy="553998"/>
            </a:xfrm>
            <a:prstGeom prst="rect">
              <a:avLst/>
            </a:prstGeom>
            <a:noFill/>
          </p:spPr>
          <p:txBody>
            <a:bodyPr wrap="none" rtlCol="0">
              <a:spAutoFit/>
            </a:bodyPr>
            <a:lstStyle/>
            <a:p>
              <a:pPr defTabSz="685494"/>
              <a:r>
                <a:rPr lang="zh-CN" altLang="en-US" sz="2100" dirty="0">
                  <a:solidFill>
                    <a:srgbClr val="00B0F0"/>
                  </a:solidFill>
                  <a:latin typeface="微软雅黑" panose="020B0503020204020204" pitchFamily="34" charset="-122"/>
                  <a:ea typeface="微软雅黑" panose="020B0503020204020204" pitchFamily="34" charset="-122"/>
                </a:rPr>
                <a:t>成功案例</a:t>
              </a:r>
            </a:p>
          </p:txBody>
        </p:sp>
        <p:sp>
          <p:nvSpPr>
            <p:cNvPr id="257" name="文本框 256"/>
            <p:cNvSpPr txBox="1"/>
            <p:nvPr/>
          </p:nvSpPr>
          <p:spPr>
            <a:xfrm>
              <a:off x="8043043" y="1919420"/>
              <a:ext cx="3016843" cy="348813"/>
            </a:xfrm>
            <a:prstGeom prst="rect">
              <a:avLst/>
            </a:prstGeom>
            <a:noFill/>
          </p:spPr>
          <p:txBody>
            <a:bodyPr wrap="square" rtlCol="0">
              <a:spAutoFit/>
            </a:bodyPr>
            <a:lstStyle/>
            <a:p>
              <a:pPr defTabSz="685494"/>
              <a:r>
                <a:rPr lang="en-US" altLang="zh-CN" sz="1100" dirty="0">
                  <a:solidFill>
                    <a:srgbClr val="00B0F0"/>
                  </a:solidFill>
                  <a:latin typeface="微软雅黑" panose="020B0503020204020204" pitchFamily="34" charset="-122"/>
                  <a:ea typeface="微软雅黑" panose="020B0503020204020204" pitchFamily="34" charset="-122"/>
                </a:rPr>
                <a:t>SUCCESSFUL CASE</a:t>
              </a:r>
              <a:endParaRPr lang="zh-CN" altLang="en-US" sz="1100" dirty="0">
                <a:solidFill>
                  <a:srgbClr val="00B0F0"/>
                </a:solidFill>
                <a:latin typeface="微软雅黑" panose="020B0503020204020204" pitchFamily="34" charset="-122"/>
                <a:ea typeface="微软雅黑" panose="020B0503020204020204" pitchFamily="34" charset="-122"/>
              </a:endParaRPr>
            </a:p>
          </p:txBody>
        </p:sp>
      </p:grpSp>
      <p:sp>
        <p:nvSpPr>
          <p:cNvPr id="259" name="椭圆 258"/>
          <p:cNvSpPr/>
          <p:nvPr/>
        </p:nvSpPr>
        <p:spPr>
          <a:xfrm>
            <a:off x="5349004" y="3178775"/>
            <a:ext cx="405794" cy="405792"/>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53" tIns="34289" rIns="68553" bIns="34289" rtlCol="0" anchor="ctr"/>
          <a:lstStyle/>
          <a:p>
            <a:pPr algn="ctr" defTabSz="685494"/>
            <a:endParaRPr lang="zh-CN" altLang="en-US">
              <a:solidFill>
                <a:prstClr val="white"/>
              </a:solidFill>
            </a:endParaRPr>
          </a:p>
        </p:txBody>
      </p:sp>
      <p:grpSp>
        <p:nvGrpSpPr>
          <p:cNvPr id="260" name="组合 259"/>
          <p:cNvGrpSpPr/>
          <p:nvPr/>
        </p:nvGrpSpPr>
        <p:grpSpPr>
          <a:xfrm>
            <a:off x="5278311" y="3108092"/>
            <a:ext cx="547193" cy="547193"/>
            <a:chOff x="7010870" y="1260613"/>
            <a:chExt cx="729590" cy="729590"/>
          </a:xfrm>
        </p:grpSpPr>
        <p:sp>
          <p:nvSpPr>
            <p:cNvPr id="261" name="空心弧 260"/>
            <p:cNvSpPr/>
            <p:nvPr/>
          </p:nvSpPr>
          <p:spPr>
            <a:xfrm>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sp>
          <p:nvSpPr>
            <p:cNvPr id="262" name="空心弧 261"/>
            <p:cNvSpPr/>
            <p:nvPr/>
          </p:nvSpPr>
          <p:spPr>
            <a:xfrm rot="144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sp>
          <p:nvSpPr>
            <p:cNvPr id="263" name="空心弧 262"/>
            <p:cNvSpPr/>
            <p:nvPr/>
          </p:nvSpPr>
          <p:spPr>
            <a:xfrm rot="72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grpSp>
      <p:sp>
        <p:nvSpPr>
          <p:cNvPr id="264" name="文本框 263"/>
          <p:cNvSpPr txBox="1"/>
          <p:nvPr/>
        </p:nvSpPr>
        <p:spPr>
          <a:xfrm>
            <a:off x="5376048" y="3238804"/>
            <a:ext cx="364523" cy="300083"/>
          </a:xfrm>
          <a:prstGeom prst="rect">
            <a:avLst/>
          </a:prstGeom>
          <a:noFill/>
        </p:spPr>
        <p:txBody>
          <a:bodyPr wrap="none" lIns="68553" tIns="34289" rIns="68553" bIns="34289" rtlCol="0">
            <a:spAutoFit/>
          </a:bodyPr>
          <a:lstStyle/>
          <a:p>
            <a:pPr defTabSz="685494"/>
            <a:r>
              <a:rPr lang="en-US" altLang="zh-CN" sz="1500" dirty="0">
                <a:solidFill>
                  <a:prstClr val="white"/>
                </a:solidFill>
                <a:latin typeface="微软雅黑" panose="020B0503020204020204" pitchFamily="34" charset="-122"/>
                <a:ea typeface="微软雅黑" panose="020B0503020204020204" pitchFamily="34" charset="-122"/>
              </a:rPr>
              <a:t>04</a:t>
            </a:r>
            <a:endParaRPr lang="zh-CN" altLang="en-US" sz="1500" dirty="0">
              <a:solidFill>
                <a:prstClr val="white"/>
              </a:solidFill>
              <a:latin typeface="微软雅黑" panose="020B0503020204020204" pitchFamily="34" charset="-122"/>
              <a:ea typeface="微软雅黑" panose="020B0503020204020204" pitchFamily="34" charset="-122"/>
            </a:endParaRPr>
          </a:p>
        </p:txBody>
      </p:sp>
      <p:grpSp>
        <p:nvGrpSpPr>
          <p:cNvPr id="265" name="组合 264"/>
          <p:cNvGrpSpPr/>
          <p:nvPr/>
        </p:nvGrpSpPr>
        <p:grpSpPr>
          <a:xfrm>
            <a:off x="5893911" y="3108076"/>
            <a:ext cx="2262632" cy="635972"/>
            <a:chOff x="8043043" y="1420270"/>
            <a:chExt cx="3016843" cy="847963"/>
          </a:xfrm>
        </p:grpSpPr>
        <p:sp>
          <p:nvSpPr>
            <p:cNvPr id="266" name="文本框 265"/>
            <p:cNvSpPr txBox="1"/>
            <p:nvPr/>
          </p:nvSpPr>
          <p:spPr>
            <a:xfrm>
              <a:off x="8043043" y="1420270"/>
              <a:ext cx="1682512" cy="553998"/>
            </a:xfrm>
            <a:prstGeom prst="rect">
              <a:avLst/>
            </a:prstGeom>
            <a:noFill/>
          </p:spPr>
          <p:txBody>
            <a:bodyPr wrap="none" rtlCol="0">
              <a:spAutoFit/>
            </a:bodyPr>
            <a:lstStyle/>
            <a:p>
              <a:pPr defTabSz="685494"/>
              <a:r>
                <a:rPr lang="zh-CN" altLang="en-US" sz="2100" dirty="0">
                  <a:solidFill>
                    <a:srgbClr val="00B0F0"/>
                  </a:solidFill>
                  <a:latin typeface="微软雅黑" panose="020B0503020204020204" pitchFamily="34" charset="-122"/>
                  <a:ea typeface="微软雅黑" panose="020B0503020204020204" pitchFamily="34" charset="-122"/>
                </a:rPr>
                <a:t>产品介绍</a:t>
              </a:r>
            </a:p>
          </p:txBody>
        </p:sp>
        <p:sp>
          <p:nvSpPr>
            <p:cNvPr id="267" name="文本框 266"/>
            <p:cNvSpPr txBox="1"/>
            <p:nvPr/>
          </p:nvSpPr>
          <p:spPr>
            <a:xfrm>
              <a:off x="8043043" y="1919420"/>
              <a:ext cx="3016843" cy="348813"/>
            </a:xfrm>
            <a:prstGeom prst="rect">
              <a:avLst/>
            </a:prstGeom>
            <a:noFill/>
          </p:spPr>
          <p:txBody>
            <a:bodyPr wrap="square" rtlCol="0">
              <a:spAutoFit/>
            </a:bodyPr>
            <a:lstStyle/>
            <a:p>
              <a:pPr defTabSz="685494"/>
              <a:r>
                <a:rPr lang="en-US" altLang="zh-CN" sz="1100" dirty="0">
                  <a:solidFill>
                    <a:srgbClr val="00B0F0"/>
                  </a:solidFill>
                  <a:latin typeface="微软雅黑" panose="020B0503020204020204" pitchFamily="34" charset="-122"/>
                  <a:ea typeface="微软雅黑" panose="020B0503020204020204" pitchFamily="34" charset="-122"/>
                </a:rPr>
                <a:t>PRODUCT INTRODUCTION</a:t>
              </a:r>
              <a:endParaRPr lang="zh-CN" altLang="en-US" sz="1100" dirty="0">
                <a:solidFill>
                  <a:srgbClr val="00B0F0"/>
                </a:solidFill>
                <a:latin typeface="微软雅黑" panose="020B0503020204020204" pitchFamily="34" charset="-122"/>
                <a:ea typeface="微软雅黑" panose="020B0503020204020204" pitchFamily="34" charset="-122"/>
              </a:endParaRPr>
            </a:p>
          </p:txBody>
        </p:sp>
      </p:grpSp>
      <p:sp>
        <p:nvSpPr>
          <p:cNvPr id="268" name="椭圆 267"/>
          <p:cNvSpPr/>
          <p:nvPr/>
        </p:nvSpPr>
        <p:spPr>
          <a:xfrm>
            <a:off x="5317276" y="3897070"/>
            <a:ext cx="405794" cy="405792"/>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53" tIns="34289" rIns="68553" bIns="34289" rtlCol="0" anchor="ctr"/>
          <a:lstStyle/>
          <a:p>
            <a:pPr algn="ctr" defTabSz="685494"/>
            <a:endParaRPr lang="zh-CN" altLang="en-US">
              <a:solidFill>
                <a:prstClr val="white"/>
              </a:solidFill>
            </a:endParaRPr>
          </a:p>
        </p:txBody>
      </p:sp>
      <p:grpSp>
        <p:nvGrpSpPr>
          <p:cNvPr id="269" name="组合 268"/>
          <p:cNvGrpSpPr/>
          <p:nvPr/>
        </p:nvGrpSpPr>
        <p:grpSpPr>
          <a:xfrm>
            <a:off x="5246593" y="3826387"/>
            <a:ext cx="547193" cy="547193"/>
            <a:chOff x="7010870" y="1260613"/>
            <a:chExt cx="729590" cy="729590"/>
          </a:xfrm>
        </p:grpSpPr>
        <p:sp>
          <p:nvSpPr>
            <p:cNvPr id="270" name="空心弧 269"/>
            <p:cNvSpPr/>
            <p:nvPr/>
          </p:nvSpPr>
          <p:spPr>
            <a:xfrm>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sp>
          <p:nvSpPr>
            <p:cNvPr id="271" name="空心弧 270"/>
            <p:cNvSpPr/>
            <p:nvPr/>
          </p:nvSpPr>
          <p:spPr>
            <a:xfrm rot="144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sp>
          <p:nvSpPr>
            <p:cNvPr id="272" name="空心弧 271"/>
            <p:cNvSpPr/>
            <p:nvPr/>
          </p:nvSpPr>
          <p:spPr>
            <a:xfrm rot="72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94"/>
              <a:endParaRPr lang="zh-CN" altLang="en-US">
                <a:solidFill>
                  <a:prstClr val="black"/>
                </a:solidFill>
              </a:endParaRPr>
            </a:p>
          </p:txBody>
        </p:sp>
      </p:grpSp>
      <p:sp>
        <p:nvSpPr>
          <p:cNvPr id="273" name="文本框 272"/>
          <p:cNvSpPr txBox="1"/>
          <p:nvPr/>
        </p:nvSpPr>
        <p:spPr>
          <a:xfrm>
            <a:off x="5344326" y="3957098"/>
            <a:ext cx="364523" cy="300083"/>
          </a:xfrm>
          <a:prstGeom prst="rect">
            <a:avLst/>
          </a:prstGeom>
          <a:noFill/>
        </p:spPr>
        <p:txBody>
          <a:bodyPr wrap="none" lIns="68553" tIns="34289" rIns="68553" bIns="34289" rtlCol="0">
            <a:spAutoFit/>
          </a:bodyPr>
          <a:lstStyle/>
          <a:p>
            <a:pPr defTabSz="685494"/>
            <a:r>
              <a:rPr lang="en-US" altLang="zh-CN" sz="1500" dirty="0">
                <a:solidFill>
                  <a:prstClr val="white"/>
                </a:solidFill>
                <a:latin typeface="微软雅黑" panose="020B0503020204020204" pitchFamily="34" charset="-122"/>
                <a:ea typeface="微软雅黑" panose="020B0503020204020204" pitchFamily="34" charset="-122"/>
              </a:rPr>
              <a:t>05</a:t>
            </a:r>
            <a:endParaRPr lang="zh-CN" altLang="en-US" sz="1500" dirty="0">
              <a:solidFill>
                <a:prstClr val="white"/>
              </a:solidFill>
              <a:latin typeface="微软雅黑" panose="020B0503020204020204" pitchFamily="34" charset="-122"/>
              <a:ea typeface="微软雅黑" panose="020B0503020204020204" pitchFamily="34" charset="-122"/>
            </a:endParaRPr>
          </a:p>
        </p:txBody>
      </p:sp>
      <p:grpSp>
        <p:nvGrpSpPr>
          <p:cNvPr id="274" name="组合 273"/>
          <p:cNvGrpSpPr/>
          <p:nvPr/>
        </p:nvGrpSpPr>
        <p:grpSpPr>
          <a:xfrm>
            <a:off x="5862184" y="3826369"/>
            <a:ext cx="2262632" cy="635972"/>
            <a:chOff x="8043043" y="1420270"/>
            <a:chExt cx="3016843" cy="847963"/>
          </a:xfrm>
        </p:grpSpPr>
        <p:sp>
          <p:nvSpPr>
            <p:cNvPr id="275" name="文本框 274"/>
            <p:cNvSpPr txBox="1"/>
            <p:nvPr/>
          </p:nvSpPr>
          <p:spPr>
            <a:xfrm>
              <a:off x="8043043" y="1420270"/>
              <a:ext cx="1682512" cy="553998"/>
            </a:xfrm>
            <a:prstGeom prst="rect">
              <a:avLst/>
            </a:prstGeom>
            <a:noFill/>
          </p:spPr>
          <p:txBody>
            <a:bodyPr wrap="none" rtlCol="0">
              <a:spAutoFit/>
            </a:bodyPr>
            <a:lstStyle/>
            <a:p>
              <a:pPr defTabSz="685494"/>
              <a:r>
                <a:rPr lang="zh-CN" altLang="en-US" sz="2100" dirty="0">
                  <a:solidFill>
                    <a:srgbClr val="00B0F0"/>
                  </a:solidFill>
                  <a:latin typeface="微软雅黑" panose="020B0503020204020204" pitchFamily="34" charset="-122"/>
                  <a:ea typeface="微软雅黑" panose="020B0503020204020204" pitchFamily="34" charset="-122"/>
                </a:rPr>
                <a:t>联系我们</a:t>
              </a:r>
            </a:p>
          </p:txBody>
        </p:sp>
        <p:sp>
          <p:nvSpPr>
            <p:cNvPr id="276" name="文本框 275"/>
            <p:cNvSpPr txBox="1"/>
            <p:nvPr/>
          </p:nvSpPr>
          <p:spPr>
            <a:xfrm>
              <a:off x="8043043" y="1919420"/>
              <a:ext cx="3016843" cy="348813"/>
            </a:xfrm>
            <a:prstGeom prst="rect">
              <a:avLst/>
            </a:prstGeom>
            <a:noFill/>
          </p:spPr>
          <p:txBody>
            <a:bodyPr wrap="square" rtlCol="0">
              <a:spAutoFit/>
            </a:bodyPr>
            <a:lstStyle/>
            <a:p>
              <a:pPr defTabSz="685494"/>
              <a:r>
                <a:rPr lang="en-US" altLang="zh-CN" sz="1100" dirty="0">
                  <a:solidFill>
                    <a:srgbClr val="00B0F0"/>
                  </a:solidFill>
                  <a:latin typeface="微软雅黑" panose="020B0503020204020204" pitchFamily="34" charset="-122"/>
                  <a:ea typeface="微软雅黑" panose="020B0503020204020204" pitchFamily="34" charset="-122"/>
                </a:rPr>
                <a:t>CONTACT US</a:t>
              </a:r>
              <a:endParaRPr lang="zh-CN" altLang="en-US" sz="1100" dirty="0">
                <a:solidFill>
                  <a:srgbClr val="00B0F0"/>
                </a:solidFill>
                <a:latin typeface="微软雅黑" panose="020B0503020204020204" pitchFamily="34" charset="-122"/>
                <a:ea typeface="微软雅黑" panose="020B0503020204020204" pitchFamily="34" charset="-122"/>
              </a:endParaRPr>
            </a:p>
          </p:txBody>
        </p:sp>
      </p:grpSp>
      <p:pic>
        <p:nvPicPr>
          <p:cNvPr id="277" name="gesture_slide" descr="F:\PPT\PPT-5\PPT-052-企业PPT宣传片\img\double_fingers.png"/>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616501">
            <a:off x="3492119" y="2504487"/>
            <a:ext cx="3308625" cy="4172728"/>
          </a:xfrm>
          <a:prstGeom prst="rect">
            <a:avLst/>
          </a:prstGeom>
          <a:noFill/>
          <a:extLst>
            <a:ext uri="{909E8E84-426E-40DD-AFC4-6F175D3DCCD1}">
              <a14:hiddenFill xmlns:a14="http://schemas.microsoft.com/office/drawing/2010/main">
                <a:solidFill>
                  <a:srgbClr val="FFFFFF"/>
                </a:solidFill>
              </a14:hiddenFill>
            </a:ext>
          </a:extLst>
        </p:spPr>
      </p:pic>
      <p:pic>
        <p:nvPicPr>
          <p:cNvPr id="2" name="059_科技">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670256" y="0"/>
            <a:ext cx="457200" cy="457200"/>
          </a:xfrm>
          <a:prstGeom prst="rect">
            <a:avLst/>
          </a:prstGeom>
        </p:spPr>
      </p:pic>
    </p:spTree>
    <p:extLst>
      <p:ext uri="{BB962C8B-B14F-4D97-AF65-F5344CB8AC3E}">
        <p14:creationId xmlns:p14="http://schemas.microsoft.com/office/powerpoint/2010/main" val="158588294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4000"/>
                                  </p:stCondLst>
                                  <p:childTnLst>
                                    <p:set>
                                      <p:cBhvr>
                                        <p:cTn id="6" dur="1" fill="hold">
                                          <p:stCondLst>
                                            <p:cond delay="0"/>
                                          </p:stCondLst>
                                        </p:cTn>
                                        <p:tgtEl>
                                          <p:spTgt spid="239"/>
                                        </p:tgtEl>
                                        <p:attrNameLst>
                                          <p:attrName>style.visibility</p:attrName>
                                        </p:attrNameLst>
                                      </p:cBhvr>
                                      <p:to>
                                        <p:strVal val="visible"/>
                                      </p:to>
                                    </p:set>
                                  </p:childTnLst>
                                </p:cTn>
                              </p:par>
                              <p:par>
                                <p:cTn id="7" presetID="1" presetClass="exit" presetSubtype="0" fill="hold" nodeType="withEffect">
                                  <p:stCondLst>
                                    <p:cond delay="4200"/>
                                  </p:stCondLst>
                                  <p:childTnLst>
                                    <p:set>
                                      <p:cBhvr>
                                        <p:cTn id="8" dur="1" fill="hold">
                                          <p:stCondLst>
                                            <p:cond delay="0"/>
                                          </p:stCondLst>
                                        </p:cTn>
                                        <p:tgtEl>
                                          <p:spTgt spid="239"/>
                                        </p:tgtEl>
                                        <p:attrNameLst>
                                          <p:attrName>style.visibility</p:attrName>
                                        </p:attrNameLst>
                                      </p:cBhvr>
                                      <p:to>
                                        <p:strVal val="hidden"/>
                                      </p:to>
                                    </p:set>
                                  </p:childTnLst>
                                </p:cTn>
                              </p:par>
                              <p:par>
                                <p:cTn id="9" presetID="1" presetClass="entr" presetSubtype="0" fill="hold" nodeType="withEffect">
                                  <p:stCondLst>
                                    <p:cond delay="4400"/>
                                  </p:stCondLst>
                                  <p:childTnLst>
                                    <p:set>
                                      <p:cBhvr>
                                        <p:cTn id="10" dur="1" fill="hold">
                                          <p:stCondLst>
                                            <p:cond delay="0"/>
                                          </p:stCondLst>
                                        </p:cTn>
                                        <p:tgtEl>
                                          <p:spTgt spid="239"/>
                                        </p:tgtEl>
                                        <p:attrNameLst>
                                          <p:attrName>style.visibility</p:attrName>
                                        </p:attrNameLst>
                                      </p:cBhvr>
                                      <p:to>
                                        <p:strVal val="visible"/>
                                      </p:to>
                                    </p:set>
                                  </p:childTnLst>
                                </p:cTn>
                              </p:par>
                              <p:par>
                                <p:cTn id="11" presetID="8" presetClass="emph" presetSubtype="0" fill="hold" nodeType="withEffect">
                                  <p:stCondLst>
                                    <p:cond delay="4400"/>
                                  </p:stCondLst>
                                  <p:childTnLst>
                                    <p:animRot by="22800000">
                                      <p:cBhvr>
                                        <p:cTn id="12" dur="7600" fill="hold"/>
                                        <p:tgtEl>
                                          <p:spTgt spid="239"/>
                                        </p:tgtEl>
                                        <p:attrNameLst>
                                          <p:attrName>r</p:attrName>
                                        </p:attrNameLst>
                                      </p:cBhvr>
                                    </p:animRot>
                                  </p:childTnLst>
                                </p:cTn>
                              </p:par>
                              <p:par>
                                <p:cTn id="13" presetID="1" presetClass="entr" presetSubtype="0" fill="hold" grpId="0" nodeType="withEffect">
                                  <p:stCondLst>
                                    <p:cond delay="4300"/>
                                  </p:stCondLst>
                                  <p:childTnLst>
                                    <p:set>
                                      <p:cBhvr>
                                        <p:cTn id="14" dur="1" fill="hold">
                                          <p:stCondLst>
                                            <p:cond delay="0"/>
                                          </p:stCondLst>
                                        </p:cTn>
                                        <p:tgtEl>
                                          <p:spTgt spid="179"/>
                                        </p:tgtEl>
                                        <p:attrNameLst>
                                          <p:attrName>style.visibility</p:attrName>
                                        </p:attrNameLst>
                                      </p:cBhvr>
                                      <p:to>
                                        <p:strVal val="visible"/>
                                      </p:to>
                                    </p:set>
                                  </p:childTnLst>
                                </p:cTn>
                              </p:par>
                              <p:par>
                                <p:cTn id="15" presetID="1" presetClass="exit" presetSubtype="0" fill="hold" grpId="1" nodeType="withEffect">
                                  <p:stCondLst>
                                    <p:cond delay="4500"/>
                                  </p:stCondLst>
                                  <p:childTnLst>
                                    <p:set>
                                      <p:cBhvr>
                                        <p:cTn id="16" dur="1" fill="hold">
                                          <p:stCondLst>
                                            <p:cond delay="0"/>
                                          </p:stCondLst>
                                        </p:cTn>
                                        <p:tgtEl>
                                          <p:spTgt spid="179"/>
                                        </p:tgtEl>
                                        <p:attrNameLst>
                                          <p:attrName>style.visibility</p:attrName>
                                        </p:attrNameLst>
                                      </p:cBhvr>
                                      <p:to>
                                        <p:strVal val="hidden"/>
                                      </p:to>
                                    </p:set>
                                  </p:childTnLst>
                                </p:cTn>
                              </p:par>
                              <p:par>
                                <p:cTn id="17" presetID="1" presetClass="entr" presetSubtype="0" fill="hold" grpId="2" nodeType="withEffect">
                                  <p:stCondLst>
                                    <p:cond delay="4700"/>
                                  </p:stCondLst>
                                  <p:childTnLst>
                                    <p:set>
                                      <p:cBhvr>
                                        <p:cTn id="18" dur="1" fill="hold">
                                          <p:stCondLst>
                                            <p:cond delay="0"/>
                                          </p:stCondLst>
                                        </p:cTn>
                                        <p:tgtEl>
                                          <p:spTgt spid="179"/>
                                        </p:tgtEl>
                                        <p:attrNameLst>
                                          <p:attrName>style.visibility</p:attrName>
                                        </p:attrNameLst>
                                      </p:cBhvr>
                                      <p:to>
                                        <p:strVal val="visible"/>
                                      </p:to>
                                    </p:set>
                                  </p:childTnLst>
                                </p:cTn>
                              </p:par>
                              <p:par>
                                <p:cTn id="19" presetID="6" presetClass="emph" presetSubtype="0" fill="hold" grpId="3" nodeType="withEffect">
                                  <p:stCondLst>
                                    <p:cond delay="6000"/>
                                  </p:stCondLst>
                                  <p:childTnLst>
                                    <p:animScale>
                                      <p:cBhvr>
                                        <p:cTn id="20" dur="300" fill="hold"/>
                                        <p:tgtEl>
                                          <p:spTgt spid="179"/>
                                        </p:tgtEl>
                                      </p:cBhvr>
                                      <p:by x="85000" y="85000"/>
                                    </p:animScale>
                                  </p:childTnLst>
                                </p:cTn>
                              </p:par>
                              <p:par>
                                <p:cTn id="21" presetID="6" presetClass="emph" presetSubtype="0" fill="hold" grpId="4" nodeType="withEffect">
                                  <p:stCondLst>
                                    <p:cond delay="8000"/>
                                  </p:stCondLst>
                                  <p:childTnLst>
                                    <p:animScale>
                                      <p:cBhvr>
                                        <p:cTn id="22" dur="300" fill="hold"/>
                                        <p:tgtEl>
                                          <p:spTgt spid="179"/>
                                        </p:tgtEl>
                                      </p:cBhvr>
                                      <p:by x="117600" y="117600"/>
                                    </p:animScale>
                                  </p:childTnLst>
                                </p:cTn>
                              </p:par>
                              <p:par>
                                <p:cTn id="23" presetID="1" presetClass="entr" presetSubtype="0" fill="hold" grpId="0" nodeType="withEffect">
                                  <p:stCondLst>
                                    <p:cond delay="5000"/>
                                  </p:stCondLst>
                                  <p:childTnLst>
                                    <p:set>
                                      <p:cBhvr>
                                        <p:cTn id="24" dur="1" fill="hold">
                                          <p:stCondLst>
                                            <p:cond delay="0"/>
                                          </p:stCondLst>
                                        </p:cTn>
                                        <p:tgtEl>
                                          <p:spTgt spid="183"/>
                                        </p:tgtEl>
                                        <p:attrNameLst>
                                          <p:attrName>style.visibility</p:attrName>
                                        </p:attrNameLst>
                                      </p:cBhvr>
                                      <p:to>
                                        <p:strVal val="visible"/>
                                      </p:to>
                                    </p:set>
                                  </p:childTnLst>
                                </p:cTn>
                              </p:par>
                              <p:par>
                                <p:cTn id="25" presetID="1" presetClass="exit" presetSubtype="0" fill="hold" grpId="1" nodeType="withEffect">
                                  <p:stCondLst>
                                    <p:cond delay="5200"/>
                                  </p:stCondLst>
                                  <p:childTnLst>
                                    <p:set>
                                      <p:cBhvr>
                                        <p:cTn id="26" dur="1" fill="hold">
                                          <p:stCondLst>
                                            <p:cond delay="0"/>
                                          </p:stCondLst>
                                        </p:cTn>
                                        <p:tgtEl>
                                          <p:spTgt spid="183"/>
                                        </p:tgtEl>
                                        <p:attrNameLst>
                                          <p:attrName>style.visibility</p:attrName>
                                        </p:attrNameLst>
                                      </p:cBhvr>
                                      <p:to>
                                        <p:strVal val="hidden"/>
                                      </p:to>
                                    </p:set>
                                  </p:childTnLst>
                                </p:cTn>
                              </p:par>
                              <p:par>
                                <p:cTn id="27" presetID="1" presetClass="entr" presetSubtype="0" fill="hold" grpId="2" nodeType="withEffect">
                                  <p:stCondLst>
                                    <p:cond delay="5400"/>
                                  </p:stCondLst>
                                  <p:childTnLst>
                                    <p:set>
                                      <p:cBhvr>
                                        <p:cTn id="28" dur="1" fill="hold">
                                          <p:stCondLst>
                                            <p:cond delay="0"/>
                                          </p:stCondLst>
                                        </p:cTn>
                                        <p:tgtEl>
                                          <p:spTgt spid="183"/>
                                        </p:tgtEl>
                                        <p:attrNameLst>
                                          <p:attrName>style.visibility</p:attrName>
                                        </p:attrNameLst>
                                      </p:cBhvr>
                                      <p:to>
                                        <p:strVal val="visible"/>
                                      </p:to>
                                    </p:set>
                                  </p:childTnLst>
                                </p:cTn>
                              </p:par>
                              <p:par>
                                <p:cTn id="29" presetID="18" presetClass="entr" presetSubtype="6" fill="hold" nodeType="withEffect">
                                  <p:stCondLst>
                                    <p:cond delay="5400"/>
                                  </p:stCondLst>
                                  <p:childTnLst>
                                    <p:set>
                                      <p:cBhvr>
                                        <p:cTn id="30" dur="1" fill="hold">
                                          <p:stCondLst>
                                            <p:cond delay="0"/>
                                          </p:stCondLst>
                                        </p:cTn>
                                        <p:tgtEl>
                                          <p:spTgt spid="187"/>
                                        </p:tgtEl>
                                        <p:attrNameLst>
                                          <p:attrName>style.visibility</p:attrName>
                                        </p:attrNameLst>
                                      </p:cBhvr>
                                      <p:to>
                                        <p:strVal val="visible"/>
                                      </p:to>
                                    </p:set>
                                    <p:animEffect transition="in" filter="strips(downRight)">
                                      <p:cBhvr>
                                        <p:cTn id="31" dur="500"/>
                                        <p:tgtEl>
                                          <p:spTgt spid="187"/>
                                        </p:tgtEl>
                                      </p:cBhvr>
                                    </p:animEffect>
                                  </p:childTnLst>
                                </p:cTn>
                              </p:par>
                              <p:par>
                                <p:cTn id="32" presetID="1" presetClass="entr" presetSubtype="0" fill="hold" nodeType="withEffect">
                                  <p:stCondLst>
                                    <p:cond delay="5000"/>
                                  </p:stCondLst>
                                  <p:childTnLst>
                                    <p:set>
                                      <p:cBhvr>
                                        <p:cTn id="33" dur="1" fill="hold">
                                          <p:stCondLst>
                                            <p:cond delay="0"/>
                                          </p:stCondLst>
                                        </p:cTn>
                                        <p:tgtEl>
                                          <p:spTgt spid="241"/>
                                        </p:tgtEl>
                                        <p:attrNameLst>
                                          <p:attrName>style.visibility</p:attrName>
                                        </p:attrNameLst>
                                      </p:cBhvr>
                                      <p:to>
                                        <p:strVal val="visible"/>
                                      </p:to>
                                    </p:set>
                                  </p:childTnLst>
                                </p:cTn>
                              </p:par>
                              <p:par>
                                <p:cTn id="34" presetID="1" presetClass="exit" presetSubtype="0" fill="hold" nodeType="withEffect">
                                  <p:stCondLst>
                                    <p:cond delay="5200"/>
                                  </p:stCondLst>
                                  <p:childTnLst>
                                    <p:set>
                                      <p:cBhvr>
                                        <p:cTn id="35" dur="1" fill="hold">
                                          <p:stCondLst>
                                            <p:cond delay="0"/>
                                          </p:stCondLst>
                                        </p:cTn>
                                        <p:tgtEl>
                                          <p:spTgt spid="241"/>
                                        </p:tgtEl>
                                        <p:attrNameLst>
                                          <p:attrName>style.visibility</p:attrName>
                                        </p:attrNameLst>
                                      </p:cBhvr>
                                      <p:to>
                                        <p:strVal val="hidden"/>
                                      </p:to>
                                    </p:set>
                                  </p:childTnLst>
                                </p:cTn>
                              </p:par>
                              <p:par>
                                <p:cTn id="36" presetID="1" presetClass="entr" presetSubtype="0" fill="hold" nodeType="withEffect">
                                  <p:stCondLst>
                                    <p:cond delay="5400"/>
                                  </p:stCondLst>
                                  <p:childTnLst>
                                    <p:set>
                                      <p:cBhvr>
                                        <p:cTn id="37" dur="1" fill="hold">
                                          <p:stCondLst>
                                            <p:cond delay="0"/>
                                          </p:stCondLst>
                                        </p:cTn>
                                        <p:tgtEl>
                                          <p:spTgt spid="241"/>
                                        </p:tgtEl>
                                        <p:attrNameLst>
                                          <p:attrName>style.visibility</p:attrName>
                                        </p:attrNameLst>
                                      </p:cBhvr>
                                      <p:to>
                                        <p:strVal val="visible"/>
                                      </p:to>
                                    </p:set>
                                  </p:childTnLst>
                                </p:cTn>
                              </p:par>
                              <p:par>
                                <p:cTn id="38" presetID="8" presetClass="emph" presetSubtype="0" fill="hold" nodeType="withEffect">
                                  <p:stCondLst>
                                    <p:cond delay="5400"/>
                                  </p:stCondLst>
                                  <p:childTnLst>
                                    <p:animRot by="19800000">
                                      <p:cBhvr>
                                        <p:cTn id="39" dur="6600" fill="hold"/>
                                        <p:tgtEl>
                                          <p:spTgt spid="241"/>
                                        </p:tgtEl>
                                        <p:attrNameLst>
                                          <p:attrName>r</p:attrName>
                                        </p:attrNameLst>
                                      </p:cBhvr>
                                    </p:animRot>
                                  </p:childTnLst>
                                </p:cTn>
                              </p:par>
                              <p:par>
                                <p:cTn id="40" presetID="1" presetClass="entr" presetSubtype="0" fill="hold" grpId="0" nodeType="withEffect">
                                  <p:stCondLst>
                                    <p:cond delay="5300"/>
                                  </p:stCondLst>
                                  <p:childTnLst>
                                    <p:set>
                                      <p:cBhvr>
                                        <p:cTn id="41" dur="1" fill="hold">
                                          <p:stCondLst>
                                            <p:cond delay="0"/>
                                          </p:stCondLst>
                                        </p:cTn>
                                        <p:tgtEl>
                                          <p:spTgt spid="240"/>
                                        </p:tgtEl>
                                        <p:attrNameLst>
                                          <p:attrName>style.visibility</p:attrName>
                                        </p:attrNameLst>
                                      </p:cBhvr>
                                      <p:to>
                                        <p:strVal val="visible"/>
                                      </p:to>
                                    </p:set>
                                  </p:childTnLst>
                                </p:cTn>
                              </p:par>
                              <p:par>
                                <p:cTn id="42" presetID="1" presetClass="exit" presetSubtype="0" fill="hold" grpId="1" nodeType="withEffect">
                                  <p:stCondLst>
                                    <p:cond delay="5500"/>
                                  </p:stCondLst>
                                  <p:childTnLst>
                                    <p:set>
                                      <p:cBhvr>
                                        <p:cTn id="43" dur="1" fill="hold">
                                          <p:stCondLst>
                                            <p:cond delay="0"/>
                                          </p:stCondLst>
                                        </p:cTn>
                                        <p:tgtEl>
                                          <p:spTgt spid="240"/>
                                        </p:tgtEl>
                                        <p:attrNameLst>
                                          <p:attrName>style.visibility</p:attrName>
                                        </p:attrNameLst>
                                      </p:cBhvr>
                                      <p:to>
                                        <p:strVal val="hidden"/>
                                      </p:to>
                                    </p:set>
                                  </p:childTnLst>
                                </p:cTn>
                              </p:par>
                              <p:par>
                                <p:cTn id="44" presetID="1" presetClass="entr" presetSubtype="0" fill="hold" grpId="2" nodeType="withEffect">
                                  <p:stCondLst>
                                    <p:cond delay="5700"/>
                                  </p:stCondLst>
                                  <p:childTnLst>
                                    <p:set>
                                      <p:cBhvr>
                                        <p:cTn id="45" dur="1" fill="hold">
                                          <p:stCondLst>
                                            <p:cond delay="0"/>
                                          </p:stCondLst>
                                        </p:cTn>
                                        <p:tgtEl>
                                          <p:spTgt spid="240"/>
                                        </p:tgtEl>
                                        <p:attrNameLst>
                                          <p:attrName>style.visibility</p:attrName>
                                        </p:attrNameLst>
                                      </p:cBhvr>
                                      <p:to>
                                        <p:strVal val="visible"/>
                                      </p:to>
                                    </p:set>
                                  </p:childTnLst>
                                </p:cTn>
                              </p:par>
                              <p:par>
                                <p:cTn id="46" presetID="6" presetClass="emph" presetSubtype="0" fill="hold" grpId="3" nodeType="withEffect">
                                  <p:stCondLst>
                                    <p:cond delay="7000"/>
                                  </p:stCondLst>
                                  <p:childTnLst>
                                    <p:animScale>
                                      <p:cBhvr>
                                        <p:cTn id="47" dur="300" fill="hold"/>
                                        <p:tgtEl>
                                          <p:spTgt spid="240"/>
                                        </p:tgtEl>
                                      </p:cBhvr>
                                      <p:by x="85000" y="85000"/>
                                    </p:animScale>
                                  </p:childTnLst>
                                </p:cTn>
                              </p:par>
                              <p:par>
                                <p:cTn id="48" presetID="6" presetClass="emph" presetSubtype="0" fill="hold" grpId="4" nodeType="withEffect">
                                  <p:stCondLst>
                                    <p:cond delay="9000"/>
                                  </p:stCondLst>
                                  <p:childTnLst>
                                    <p:animScale>
                                      <p:cBhvr>
                                        <p:cTn id="49" dur="300" fill="hold"/>
                                        <p:tgtEl>
                                          <p:spTgt spid="240"/>
                                        </p:tgtEl>
                                      </p:cBhvr>
                                      <p:by x="117600" y="117600"/>
                                    </p:animScale>
                                  </p:childTnLst>
                                </p:cTn>
                              </p:par>
                              <p:par>
                                <p:cTn id="50" presetID="1" presetClass="entr" presetSubtype="0" fill="hold" grpId="0" nodeType="withEffect">
                                  <p:stCondLst>
                                    <p:cond delay="6000"/>
                                  </p:stCondLst>
                                  <p:childTnLst>
                                    <p:set>
                                      <p:cBhvr>
                                        <p:cTn id="51" dur="1" fill="hold">
                                          <p:stCondLst>
                                            <p:cond delay="0"/>
                                          </p:stCondLst>
                                        </p:cTn>
                                        <p:tgtEl>
                                          <p:spTgt spid="245"/>
                                        </p:tgtEl>
                                        <p:attrNameLst>
                                          <p:attrName>style.visibility</p:attrName>
                                        </p:attrNameLst>
                                      </p:cBhvr>
                                      <p:to>
                                        <p:strVal val="visible"/>
                                      </p:to>
                                    </p:set>
                                  </p:childTnLst>
                                </p:cTn>
                              </p:par>
                              <p:par>
                                <p:cTn id="52" presetID="1" presetClass="exit" presetSubtype="0" fill="hold" grpId="1" nodeType="withEffect">
                                  <p:stCondLst>
                                    <p:cond delay="6200"/>
                                  </p:stCondLst>
                                  <p:childTnLst>
                                    <p:set>
                                      <p:cBhvr>
                                        <p:cTn id="53" dur="1" fill="hold">
                                          <p:stCondLst>
                                            <p:cond delay="0"/>
                                          </p:stCondLst>
                                        </p:cTn>
                                        <p:tgtEl>
                                          <p:spTgt spid="245"/>
                                        </p:tgtEl>
                                        <p:attrNameLst>
                                          <p:attrName>style.visibility</p:attrName>
                                        </p:attrNameLst>
                                      </p:cBhvr>
                                      <p:to>
                                        <p:strVal val="hidden"/>
                                      </p:to>
                                    </p:set>
                                  </p:childTnLst>
                                </p:cTn>
                              </p:par>
                              <p:par>
                                <p:cTn id="54" presetID="1" presetClass="entr" presetSubtype="0" fill="hold" grpId="2" nodeType="withEffect">
                                  <p:stCondLst>
                                    <p:cond delay="6400"/>
                                  </p:stCondLst>
                                  <p:childTnLst>
                                    <p:set>
                                      <p:cBhvr>
                                        <p:cTn id="55" dur="1" fill="hold">
                                          <p:stCondLst>
                                            <p:cond delay="0"/>
                                          </p:stCondLst>
                                        </p:cTn>
                                        <p:tgtEl>
                                          <p:spTgt spid="245"/>
                                        </p:tgtEl>
                                        <p:attrNameLst>
                                          <p:attrName>style.visibility</p:attrName>
                                        </p:attrNameLst>
                                      </p:cBhvr>
                                      <p:to>
                                        <p:strVal val="visible"/>
                                      </p:to>
                                    </p:set>
                                  </p:childTnLst>
                                </p:cTn>
                              </p:par>
                              <p:par>
                                <p:cTn id="56" presetID="18" presetClass="entr" presetSubtype="6" fill="hold" nodeType="withEffect">
                                  <p:stCondLst>
                                    <p:cond delay="6400"/>
                                  </p:stCondLst>
                                  <p:childTnLst>
                                    <p:set>
                                      <p:cBhvr>
                                        <p:cTn id="57" dur="1" fill="hold">
                                          <p:stCondLst>
                                            <p:cond delay="0"/>
                                          </p:stCondLst>
                                        </p:cTn>
                                        <p:tgtEl>
                                          <p:spTgt spid="246"/>
                                        </p:tgtEl>
                                        <p:attrNameLst>
                                          <p:attrName>style.visibility</p:attrName>
                                        </p:attrNameLst>
                                      </p:cBhvr>
                                      <p:to>
                                        <p:strVal val="visible"/>
                                      </p:to>
                                    </p:set>
                                    <p:animEffect transition="in" filter="strips(downRight)">
                                      <p:cBhvr>
                                        <p:cTn id="58" dur="500"/>
                                        <p:tgtEl>
                                          <p:spTgt spid="246"/>
                                        </p:tgtEl>
                                      </p:cBhvr>
                                    </p:animEffect>
                                  </p:childTnLst>
                                </p:cTn>
                              </p:par>
                              <p:par>
                                <p:cTn id="59" presetID="1" presetClass="entr" presetSubtype="0" fill="hold" nodeType="withEffect">
                                  <p:stCondLst>
                                    <p:cond delay="6000"/>
                                  </p:stCondLst>
                                  <p:childTnLst>
                                    <p:set>
                                      <p:cBhvr>
                                        <p:cTn id="60" dur="1" fill="hold">
                                          <p:stCondLst>
                                            <p:cond delay="0"/>
                                          </p:stCondLst>
                                        </p:cTn>
                                        <p:tgtEl>
                                          <p:spTgt spid="250"/>
                                        </p:tgtEl>
                                        <p:attrNameLst>
                                          <p:attrName>style.visibility</p:attrName>
                                        </p:attrNameLst>
                                      </p:cBhvr>
                                      <p:to>
                                        <p:strVal val="visible"/>
                                      </p:to>
                                    </p:set>
                                  </p:childTnLst>
                                </p:cTn>
                              </p:par>
                              <p:par>
                                <p:cTn id="61" presetID="1" presetClass="exit" presetSubtype="0" fill="hold" nodeType="withEffect">
                                  <p:stCondLst>
                                    <p:cond delay="6200"/>
                                  </p:stCondLst>
                                  <p:childTnLst>
                                    <p:set>
                                      <p:cBhvr>
                                        <p:cTn id="62" dur="1" fill="hold">
                                          <p:stCondLst>
                                            <p:cond delay="0"/>
                                          </p:stCondLst>
                                        </p:cTn>
                                        <p:tgtEl>
                                          <p:spTgt spid="250"/>
                                        </p:tgtEl>
                                        <p:attrNameLst>
                                          <p:attrName>style.visibility</p:attrName>
                                        </p:attrNameLst>
                                      </p:cBhvr>
                                      <p:to>
                                        <p:strVal val="hidden"/>
                                      </p:to>
                                    </p:set>
                                  </p:childTnLst>
                                </p:cTn>
                              </p:par>
                              <p:par>
                                <p:cTn id="63" presetID="1" presetClass="entr" presetSubtype="0" fill="hold" nodeType="withEffect">
                                  <p:stCondLst>
                                    <p:cond delay="6400"/>
                                  </p:stCondLst>
                                  <p:childTnLst>
                                    <p:set>
                                      <p:cBhvr>
                                        <p:cTn id="64" dur="1" fill="hold">
                                          <p:stCondLst>
                                            <p:cond delay="0"/>
                                          </p:stCondLst>
                                        </p:cTn>
                                        <p:tgtEl>
                                          <p:spTgt spid="250"/>
                                        </p:tgtEl>
                                        <p:attrNameLst>
                                          <p:attrName>style.visibility</p:attrName>
                                        </p:attrNameLst>
                                      </p:cBhvr>
                                      <p:to>
                                        <p:strVal val="visible"/>
                                      </p:to>
                                    </p:set>
                                  </p:childTnLst>
                                </p:cTn>
                              </p:par>
                              <p:par>
                                <p:cTn id="65" presetID="8" presetClass="emph" presetSubtype="0" fill="hold" nodeType="withEffect">
                                  <p:stCondLst>
                                    <p:cond delay="6400"/>
                                  </p:stCondLst>
                                  <p:childTnLst>
                                    <p:animRot by="16800000">
                                      <p:cBhvr>
                                        <p:cTn id="66" dur="5600" fill="hold"/>
                                        <p:tgtEl>
                                          <p:spTgt spid="250"/>
                                        </p:tgtEl>
                                        <p:attrNameLst>
                                          <p:attrName>r</p:attrName>
                                        </p:attrNameLst>
                                      </p:cBhvr>
                                    </p:animRot>
                                  </p:childTnLst>
                                </p:cTn>
                              </p:par>
                              <p:par>
                                <p:cTn id="67" presetID="1" presetClass="entr" presetSubtype="0" fill="hold" grpId="0" nodeType="withEffect">
                                  <p:stCondLst>
                                    <p:cond delay="6300"/>
                                  </p:stCondLst>
                                  <p:childTnLst>
                                    <p:set>
                                      <p:cBhvr>
                                        <p:cTn id="68" dur="1" fill="hold">
                                          <p:stCondLst>
                                            <p:cond delay="0"/>
                                          </p:stCondLst>
                                        </p:cTn>
                                        <p:tgtEl>
                                          <p:spTgt spid="249"/>
                                        </p:tgtEl>
                                        <p:attrNameLst>
                                          <p:attrName>style.visibility</p:attrName>
                                        </p:attrNameLst>
                                      </p:cBhvr>
                                      <p:to>
                                        <p:strVal val="visible"/>
                                      </p:to>
                                    </p:set>
                                  </p:childTnLst>
                                </p:cTn>
                              </p:par>
                              <p:par>
                                <p:cTn id="69" presetID="1" presetClass="exit" presetSubtype="0" fill="hold" grpId="1" nodeType="withEffect">
                                  <p:stCondLst>
                                    <p:cond delay="6500"/>
                                  </p:stCondLst>
                                  <p:childTnLst>
                                    <p:set>
                                      <p:cBhvr>
                                        <p:cTn id="70" dur="1" fill="hold">
                                          <p:stCondLst>
                                            <p:cond delay="0"/>
                                          </p:stCondLst>
                                        </p:cTn>
                                        <p:tgtEl>
                                          <p:spTgt spid="249"/>
                                        </p:tgtEl>
                                        <p:attrNameLst>
                                          <p:attrName>style.visibility</p:attrName>
                                        </p:attrNameLst>
                                      </p:cBhvr>
                                      <p:to>
                                        <p:strVal val="hidden"/>
                                      </p:to>
                                    </p:set>
                                  </p:childTnLst>
                                </p:cTn>
                              </p:par>
                              <p:par>
                                <p:cTn id="71" presetID="1" presetClass="entr" presetSubtype="0" fill="hold" grpId="2" nodeType="withEffect">
                                  <p:stCondLst>
                                    <p:cond delay="6700"/>
                                  </p:stCondLst>
                                  <p:childTnLst>
                                    <p:set>
                                      <p:cBhvr>
                                        <p:cTn id="72" dur="1" fill="hold">
                                          <p:stCondLst>
                                            <p:cond delay="0"/>
                                          </p:stCondLst>
                                        </p:cTn>
                                        <p:tgtEl>
                                          <p:spTgt spid="249"/>
                                        </p:tgtEl>
                                        <p:attrNameLst>
                                          <p:attrName>style.visibility</p:attrName>
                                        </p:attrNameLst>
                                      </p:cBhvr>
                                      <p:to>
                                        <p:strVal val="visible"/>
                                      </p:to>
                                    </p:set>
                                  </p:childTnLst>
                                </p:cTn>
                              </p:par>
                              <p:par>
                                <p:cTn id="73" presetID="6" presetClass="emph" presetSubtype="0" fill="hold" grpId="3" nodeType="withEffect">
                                  <p:stCondLst>
                                    <p:cond delay="8000"/>
                                  </p:stCondLst>
                                  <p:childTnLst>
                                    <p:animScale>
                                      <p:cBhvr>
                                        <p:cTn id="74" dur="300" fill="hold"/>
                                        <p:tgtEl>
                                          <p:spTgt spid="249"/>
                                        </p:tgtEl>
                                      </p:cBhvr>
                                      <p:by x="85000" y="85000"/>
                                    </p:animScale>
                                  </p:childTnLst>
                                </p:cTn>
                              </p:par>
                              <p:par>
                                <p:cTn id="75" presetID="6" presetClass="emph" presetSubtype="0" fill="hold" grpId="4" nodeType="withEffect">
                                  <p:stCondLst>
                                    <p:cond delay="10000"/>
                                  </p:stCondLst>
                                  <p:childTnLst>
                                    <p:animScale>
                                      <p:cBhvr>
                                        <p:cTn id="76" dur="300" fill="hold"/>
                                        <p:tgtEl>
                                          <p:spTgt spid="249"/>
                                        </p:tgtEl>
                                      </p:cBhvr>
                                      <p:by x="117600" y="117600"/>
                                    </p:animScale>
                                  </p:childTnLst>
                                </p:cTn>
                              </p:par>
                              <p:par>
                                <p:cTn id="77" presetID="1" presetClass="entr" presetSubtype="0" fill="hold" grpId="0" nodeType="withEffect">
                                  <p:stCondLst>
                                    <p:cond delay="7000"/>
                                  </p:stCondLst>
                                  <p:childTnLst>
                                    <p:set>
                                      <p:cBhvr>
                                        <p:cTn id="78" dur="1" fill="hold">
                                          <p:stCondLst>
                                            <p:cond delay="0"/>
                                          </p:stCondLst>
                                        </p:cTn>
                                        <p:tgtEl>
                                          <p:spTgt spid="254"/>
                                        </p:tgtEl>
                                        <p:attrNameLst>
                                          <p:attrName>style.visibility</p:attrName>
                                        </p:attrNameLst>
                                      </p:cBhvr>
                                      <p:to>
                                        <p:strVal val="visible"/>
                                      </p:to>
                                    </p:set>
                                  </p:childTnLst>
                                </p:cTn>
                              </p:par>
                              <p:par>
                                <p:cTn id="79" presetID="1" presetClass="exit" presetSubtype="0" fill="hold" grpId="1" nodeType="withEffect">
                                  <p:stCondLst>
                                    <p:cond delay="7200"/>
                                  </p:stCondLst>
                                  <p:childTnLst>
                                    <p:set>
                                      <p:cBhvr>
                                        <p:cTn id="80" dur="1" fill="hold">
                                          <p:stCondLst>
                                            <p:cond delay="0"/>
                                          </p:stCondLst>
                                        </p:cTn>
                                        <p:tgtEl>
                                          <p:spTgt spid="254"/>
                                        </p:tgtEl>
                                        <p:attrNameLst>
                                          <p:attrName>style.visibility</p:attrName>
                                        </p:attrNameLst>
                                      </p:cBhvr>
                                      <p:to>
                                        <p:strVal val="hidden"/>
                                      </p:to>
                                    </p:set>
                                  </p:childTnLst>
                                </p:cTn>
                              </p:par>
                              <p:par>
                                <p:cTn id="81" presetID="1" presetClass="entr" presetSubtype="0" fill="hold" grpId="2" nodeType="withEffect">
                                  <p:stCondLst>
                                    <p:cond delay="7400"/>
                                  </p:stCondLst>
                                  <p:childTnLst>
                                    <p:set>
                                      <p:cBhvr>
                                        <p:cTn id="82" dur="1" fill="hold">
                                          <p:stCondLst>
                                            <p:cond delay="0"/>
                                          </p:stCondLst>
                                        </p:cTn>
                                        <p:tgtEl>
                                          <p:spTgt spid="254"/>
                                        </p:tgtEl>
                                        <p:attrNameLst>
                                          <p:attrName>style.visibility</p:attrName>
                                        </p:attrNameLst>
                                      </p:cBhvr>
                                      <p:to>
                                        <p:strVal val="visible"/>
                                      </p:to>
                                    </p:set>
                                  </p:childTnLst>
                                </p:cTn>
                              </p:par>
                              <p:par>
                                <p:cTn id="83" presetID="18" presetClass="entr" presetSubtype="6" fill="hold" nodeType="withEffect">
                                  <p:stCondLst>
                                    <p:cond delay="7400"/>
                                  </p:stCondLst>
                                  <p:childTnLst>
                                    <p:set>
                                      <p:cBhvr>
                                        <p:cTn id="84" dur="1" fill="hold">
                                          <p:stCondLst>
                                            <p:cond delay="0"/>
                                          </p:stCondLst>
                                        </p:cTn>
                                        <p:tgtEl>
                                          <p:spTgt spid="255"/>
                                        </p:tgtEl>
                                        <p:attrNameLst>
                                          <p:attrName>style.visibility</p:attrName>
                                        </p:attrNameLst>
                                      </p:cBhvr>
                                      <p:to>
                                        <p:strVal val="visible"/>
                                      </p:to>
                                    </p:set>
                                    <p:animEffect transition="in" filter="strips(downRight)">
                                      <p:cBhvr>
                                        <p:cTn id="85" dur="500"/>
                                        <p:tgtEl>
                                          <p:spTgt spid="255"/>
                                        </p:tgtEl>
                                      </p:cBhvr>
                                    </p:animEffect>
                                  </p:childTnLst>
                                </p:cTn>
                              </p:par>
                              <p:par>
                                <p:cTn id="86" presetID="1" presetClass="entr" presetSubtype="0" fill="hold" nodeType="withEffect">
                                  <p:stCondLst>
                                    <p:cond delay="7000"/>
                                  </p:stCondLst>
                                  <p:childTnLst>
                                    <p:set>
                                      <p:cBhvr>
                                        <p:cTn id="87" dur="1" fill="hold">
                                          <p:stCondLst>
                                            <p:cond delay="0"/>
                                          </p:stCondLst>
                                        </p:cTn>
                                        <p:tgtEl>
                                          <p:spTgt spid="260"/>
                                        </p:tgtEl>
                                        <p:attrNameLst>
                                          <p:attrName>style.visibility</p:attrName>
                                        </p:attrNameLst>
                                      </p:cBhvr>
                                      <p:to>
                                        <p:strVal val="visible"/>
                                      </p:to>
                                    </p:set>
                                  </p:childTnLst>
                                </p:cTn>
                              </p:par>
                              <p:par>
                                <p:cTn id="88" presetID="1" presetClass="exit" presetSubtype="0" fill="hold" nodeType="withEffect">
                                  <p:stCondLst>
                                    <p:cond delay="7200"/>
                                  </p:stCondLst>
                                  <p:childTnLst>
                                    <p:set>
                                      <p:cBhvr>
                                        <p:cTn id="89" dur="1" fill="hold">
                                          <p:stCondLst>
                                            <p:cond delay="0"/>
                                          </p:stCondLst>
                                        </p:cTn>
                                        <p:tgtEl>
                                          <p:spTgt spid="260"/>
                                        </p:tgtEl>
                                        <p:attrNameLst>
                                          <p:attrName>style.visibility</p:attrName>
                                        </p:attrNameLst>
                                      </p:cBhvr>
                                      <p:to>
                                        <p:strVal val="hidden"/>
                                      </p:to>
                                    </p:set>
                                  </p:childTnLst>
                                </p:cTn>
                              </p:par>
                              <p:par>
                                <p:cTn id="90" presetID="1" presetClass="entr" presetSubtype="0" fill="hold" nodeType="withEffect">
                                  <p:stCondLst>
                                    <p:cond delay="7400"/>
                                  </p:stCondLst>
                                  <p:childTnLst>
                                    <p:set>
                                      <p:cBhvr>
                                        <p:cTn id="91" dur="1" fill="hold">
                                          <p:stCondLst>
                                            <p:cond delay="0"/>
                                          </p:stCondLst>
                                        </p:cTn>
                                        <p:tgtEl>
                                          <p:spTgt spid="260"/>
                                        </p:tgtEl>
                                        <p:attrNameLst>
                                          <p:attrName>style.visibility</p:attrName>
                                        </p:attrNameLst>
                                      </p:cBhvr>
                                      <p:to>
                                        <p:strVal val="visible"/>
                                      </p:to>
                                    </p:set>
                                  </p:childTnLst>
                                </p:cTn>
                              </p:par>
                              <p:par>
                                <p:cTn id="92" presetID="8" presetClass="emph" presetSubtype="0" fill="hold" nodeType="withEffect">
                                  <p:stCondLst>
                                    <p:cond delay="7400"/>
                                  </p:stCondLst>
                                  <p:childTnLst>
                                    <p:animRot by="13800000">
                                      <p:cBhvr>
                                        <p:cTn id="93" dur="4600" fill="hold"/>
                                        <p:tgtEl>
                                          <p:spTgt spid="260"/>
                                        </p:tgtEl>
                                        <p:attrNameLst>
                                          <p:attrName>r</p:attrName>
                                        </p:attrNameLst>
                                      </p:cBhvr>
                                    </p:animRot>
                                  </p:childTnLst>
                                </p:cTn>
                              </p:par>
                              <p:par>
                                <p:cTn id="94" presetID="1" presetClass="entr" presetSubtype="0" fill="hold" grpId="0" nodeType="withEffect">
                                  <p:stCondLst>
                                    <p:cond delay="7300"/>
                                  </p:stCondLst>
                                  <p:childTnLst>
                                    <p:set>
                                      <p:cBhvr>
                                        <p:cTn id="95" dur="1" fill="hold">
                                          <p:stCondLst>
                                            <p:cond delay="0"/>
                                          </p:stCondLst>
                                        </p:cTn>
                                        <p:tgtEl>
                                          <p:spTgt spid="259"/>
                                        </p:tgtEl>
                                        <p:attrNameLst>
                                          <p:attrName>style.visibility</p:attrName>
                                        </p:attrNameLst>
                                      </p:cBhvr>
                                      <p:to>
                                        <p:strVal val="visible"/>
                                      </p:to>
                                    </p:set>
                                  </p:childTnLst>
                                </p:cTn>
                              </p:par>
                              <p:par>
                                <p:cTn id="96" presetID="1" presetClass="exit" presetSubtype="0" fill="hold" grpId="1" nodeType="withEffect">
                                  <p:stCondLst>
                                    <p:cond delay="7500"/>
                                  </p:stCondLst>
                                  <p:childTnLst>
                                    <p:set>
                                      <p:cBhvr>
                                        <p:cTn id="97" dur="1" fill="hold">
                                          <p:stCondLst>
                                            <p:cond delay="0"/>
                                          </p:stCondLst>
                                        </p:cTn>
                                        <p:tgtEl>
                                          <p:spTgt spid="259"/>
                                        </p:tgtEl>
                                        <p:attrNameLst>
                                          <p:attrName>style.visibility</p:attrName>
                                        </p:attrNameLst>
                                      </p:cBhvr>
                                      <p:to>
                                        <p:strVal val="hidden"/>
                                      </p:to>
                                    </p:set>
                                  </p:childTnLst>
                                </p:cTn>
                              </p:par>
                              <p:par>
                                <p:cTn id="98" presetID="1" presetClass="entr" presetSubtype="0" fill="hold" grpId="2" nodeType="withEffect">
                                  <p:stCondLst>
                                    <p:cond delay="7700"/>
                                  </p:stCondLst>
                                  <p:childTnLst>
                                    <p:set>
                                      <p:cBhvr>
                                        <p:cTn id="99" dur="1" fill="hold">
                                          <p:stCondLst>
                                            <p:cond delay="0"/>
                                          </p:stCondLst>
                                        </p:cTn>
                                        <p:tgtEl>
                                          <p:spTgt spid="259"/>
                                        </p:tgtEl>
                                        <p:attrNameLst>
                                          <p:attrName>style.visibility</p:attrName>
                                        </p:attrNameLst>
                                      </p:cBhvr>
                                      <p:to>
                                        <p:strVal val="visible"/>
                                      </p:to>
                                    </p:set>
                                  </p:childTnLst>
                                </p:cTn>
                              </p:par>
                              <p:par>
                                <p:cTn id="100" presetID="6" presetClass="emph" presetSubtype="0" fill="hold" grpId="3" nodeType="withEffect">
                                  <p:stCondLst>
                                    <p:cond delay="9000"/>
                                  </p:stCondLst>
                                  <p:childTnLst>
                                    <p:animScale>
                                      <p:cBhvr>
                                        <p:cTn id="101" dur="300" fill="hold"/>
                                        <p:tgtEl>
                                          <p:spTgt spid="259"/>
                                        </p:tgtEl>
                                      </p:cBhvr>
                                      <p:by x="85000" y="85000"/>
                                    </p:animScale>
                                  </p:childTnLst>
                                </p:cTn>
                              </p:par>
                              <p:par>
                                <p:cTn id="102" presetID="6" presetClass="emph" presetSubtype="0" fill="hold" grpId="4" nodeType="withEffect">
                                  <p:stCondLst>
                                    <p:cond delay="11000"/>
                                  </p:stCondLst>
                                  <p:childTnLst>
                                    <p:animScale>
                                      <p:cBhvr>
                                        <p:cTn id="103" dur="300" fill="hold"/>
                                        <p:tgtEl>
                                          <p:spTgt spid="259"/>
                                        </p:tgtEl>
                                      </p:cBhvr>
                                      <p:by x="117600" y="117600"/>
                                    </p:animScale>
                                  </p:childTnLst>
                                </p:cTn>
                              </p:par>
                              <p:par>
                                <p:cTn id="104" presetID="1" presetClass="entr" presetSubtype="0" fill="hold" grpId="0" nodeType="withEffect">
                                  <p:stCondLst>
                                    <p:cond delay="8000"/>
                                  </p:stCondLst>
                                  <p:childTnLst>
                                    <p:set>
                                      <p:cBhvr>
                                        <p:cTn id="105" dur="1" fill="hold">
                                          <p:stCondLst>
                                            <p:cond delay="0"/>
                                          </p:stCondLst>
                                        </p:cTn>
                                        <p:tgtEl>
                                          <p:spTgt spid="264"/>
                                        </p:tgtEl>
                                        <p:attrNameLst>
                                          <p:attrName>style.visibility</p:attrName>
                                        </p:attrNameLst>
                                      </p:cBhvr>
                                      <p:to>
                                        <p:strVal val="visible"/>
                                      </p:to>
                                    </p:set>
                                  </p:childTnLst>
                                </p:cTn>
                              </p:par>
                              <p:par>
                                <p:cTn id="106" presetID="1" presetClass="exit" presetSubtype="0" fill="hold" grpId="1" nodeType="withEffect">
                                  <p:stCondLst>
                                    <p:cond delay="8200"/>
                                  </p:stCondLst>
                                  <p:childTnLst>
                                    <p:set>
                                      <p:cBhvr>
                                        <p:cTn id="107" dur="1" fill="hold">
                                          <p:stCondLst>
                                            <p:cond delay="0"/>
                                          </p:stCondLst>
                                        </p:cTn>
                                        <p:tgtEl>
                                          <p:spTgt spid="264"/>
                                        </p:tgtEl>
                                        <p:attrNameLst>
                                          <p:attrName>style.visibility</p:attrName>
                                        </p:attrNameLst>
                                      </p:cBhvr>
                                      <p:to>
                                        <p:strVal val="hidden"/>
                                      </p:to>
                                    </p:set>
                                  </p:childTnLst>
                                </p:cTn>
                              </p:par>
                              <p:par>
                                <p:cTn id="108" presetID="1" presetClass="entr" presetSubtype="0" fill="hold" grpId="2" nodeType="withEffect">
                                  <p:stCondLst>
                                    <p:cond delay="8400"/>
                                  </p:stCondLst>
                                  <p:childTnLst>
                                    <p:set>
                                      <p:cBhvr>
                                        <p:cTn id="109" dur="1" fill="hold">
                                          <p:stCondLst>
                                            <p:cond delay="0"/>
                                          </p:stCondLst>
                                        </p:cTn>
                                        <p:tgtEl>
                                          <p:spTgt spid="264"/>
                                        </p:tgtEl>
                                        <p:attrNameLst>
                                          <p:attrName>style.visibility</p:attrName>
                                        </p:attrNameLst>
                                      </p:cBhvr>
                                      <p:to>
                                        <p:strVal val="visible"/>
                                      </p:to>
                                    </p:set>
                                  </p:childTnLst>
                                </p:cTn>
                              </p:par>
                              <p:par>
                                <p:cTn id="110" presetID="18" presetClass="entr" presetSubtype="6" fill="hold" nodeType="withEffect">
                                  <p:stCondLst>
                                    <p:cond delay="8400"/>
                                  </p:stCondLst>
                                  <p:childTnLst>
                                    <p:set>
                                      <p:cBhvr>
                                        <p:cTn id="111" dur="1" fill="hold">
                                          <p:stCondLst>
                                            <p:cond delay="0"/>
                                          </p:stCondLst>
                                        </p:cTn>
                                        <p:tgtEl>
                                          <p:spTgt spid="265"/>
                                        </p:tgtEl>
                                        <p:attrNameLst>
                                          <p:attrName>style.visibility</p:attrName>
                                        </p:attrNameLst>
                                      </p:cBhvr>
                                      <p:to>
                                        <p:strVal val="visible"/>
                                      </p:to>
                                    </p:set>
                                    <p:animEffect transition="in" filter="strips(downRight)">
                                      <p:cBhvr>
                                        <p:cTn id="112" dur="500"/>
                                        <p:tgtEl>
                                          <p:spTgt spid="265"/>
                                        </p:tgtEl>
                                      </p:cBhvr>
                                    </p:animEffect>
                                  </p:childTnLst>
                                </p:cTn>
                              </p:par>
                              <p:par>
                                <p:cTn id="113" presetID="1" presetClass="entr" presetSubtype="0" fill="hold" nodeType="withEffect">
                                  <p:stCondLst>
                                    <p:cond delay="8000"/>
                                  </p:stCondLst>
                                  <p:childTnLst>
                                    <p:set>
                                      <p:cBhvr>
                                        <p:cTn id="114" dur="1" fill="hold">
                                          <p:stCondLst>
                                            <p:cond delay="0"/>
                                          </p:stCondLst>
                                        </p:cTn>
                                        <p:tgtEl>
                                          <p:spTgt spid="269"/>
                                        </p:tgtEl>
                                        <p:attrNameLst>
                                          <p:attrName>style.visibility</p:attrName>
                                        </p:attrNameLst>
                                      </p:cBhvr>
                                      <p:to>
                                        <p:strVal val="visible"/>
                                      </p:to>
                                    </p:set>
                                  </p:childTnLst>
                                </p:cTn>
                              </p:par>
                              <p:par>
                                <p:cTn id="115" presetID="1" presetClass="exit" presetSubtype="0" fill="hold" nodeType="withEffect">
                                  <p:stCondLst>
                                    <p:cond delay="8200"/>
                                  </p:stCondLst>
                                  <p:childTnLst>
                                    <p:set>
                                      <p:cBhvr>
                                        <p:cTn id="116" dur="1" fill="hold">
                                          <p:stCondLst>
                                            <p:cond delay="0"/>
                                          </p:stCondLst>
                                        </p:cTn>
                                        <p:tgtEl>
                                          <p:spTgt spid="269"/>
                                        </p:tgtEl>
                                        <p:attrNameLst>
                                          <p:attrName>style.visibility</p:attrName>
                                        </p:attrNameLst>
                                      </p:cBhvr>
                                      <p:to>
                                        <p:strVal val="hidden"/>
                                      </p:to>
                                    </p:set>
                                  </p:childTnLst>
                                </p:cTn>
                              </p:par>
                              <p:par>
                                <p:cTn id="117" presetID="1" presetClass="entr" presetSubtype="0" fill="hold" nodeType="withEffect">
                                  <p:stCondLst>
                                    <p:cond delay="8400"/>
                                  </p:stCondLst>
                                  <p:childTnLst>
                                    <p:set>
                                      <p:cBhvr>
                                        <p:cTn id="118" dur="1" fill="hold">
                                          <p:stCondLst>
                                            <p:cond delay="0"/>
                                          </p:stCondLst>
                                        </p:cTn>
                                        <p:tgtEl>
                                          <p:spTgt spid="269"/>
                                        </p:tgtEl>
                                        <p:attrNameLst>
                                          <p:attrName>style.visibility</p:attrName>
                                        </p:attrNameLst>
                                      </p:cBhvr>
                                      <p:to>
                                        <p:strVal val="visible"/>
                                      </p:to>
                                    </p:set>
                                  </p:childTnLst>
                                </p:cTn>
                              </p:par>
                              <p:par>
                                <p:cTn id="119" presetID="8" presetClass="emph" presetSubtype="0" fill="hold" nodeType="withEffect">
                                  <p:stCondLst>
                                    <p:cond delay="8400"/>
                                  </p:stCondLst>
                                  <p:childTnLst>
                                    <p:animRot by="10800000">
                                      <p:cBhvr>
                                        <p:cTn id="120" dur="3600" fill="hold"/>
                                        <p:tgtEl>
                                          <p:spTgt spid="269"/>
                                        </p:tgtEl>
                                        <p:attrNameLst>
                                          <p:attrName>r</p:attrName>
                                        </p:attrNameLst>
                                      </p:cBhvr>
                                    </p:animRot>
                                  </p:childTnLst>
                                </p:cTn>
                              </p:par>
                              <p:par>
                                <p:cTn id="121" presetID="1" presetClass="entr" presetSubtype="0" fill="hold" grpId="0" nodeType="withEffect">
                                  <p:stCondLst>
                                    <p:cond delay="8300"/>
                                  </p:stCondLst>
                                  <p:childTnLst>
                                    <p:set>
                                      <p:cBhvr>
                                        <p:cTn id="122" dur="1" fill="hold">
                                          <p:stCondLst>
                                            <p:cond delay="0"/>
                                          </p:stCondLst>
                                        </p:cTn>
                                        <p:tgtEl>
                                          <p:spTgt spid="268"/>
                                        </p:tgtEl>
                                        <p:attrNameLst>
                                          <p:attrName>style.visibility</p:attrName>
                                        </p:attrNameLst>
                                      </p:cBhvr>
                                      <p:to>
                                        <p:strVal val="visible"/>
                                      </p:to>
                                    </p:set>
                                  </p:childTnLst>
                                </p:cTn>
                              </p:par>
                              <p:par>
                                <p:cTn id="123" presetID="1" presetClass="exit" presetSubtype="0" fill="hold" grpId="1" nodeType="withEffect">
                                  <p:stCondLst>
                                    <p:cond delay="8500"/>
                                  </p:stCondLst>
                                  <p:childTnLst>
                                    <p:set>
                                      <p:cBhvr>
                                        <p:cTn id="124" dur="1" fill="hold">
                                          <p:stCondLst>
                                            <p:cond delay="0"/>
                                          </p:stCondLst>
                                        </p:cTn>
                                        <p:tgtEl>
                                          <p:spTgt spid="268"/>
                                        </p:tgtEl>
                                        <p:attrNameLst>
                                          <p:attrName>style.visibility</p:attrName>
                                        </p:attrNameLst>
                                      </p:cBhvr>
                                      <p:to>
                                        <p:strVal val="hidden"/>
                                      </p:to>
                                    </p:set>
                                  </p:childTnLst>
                                </p:cTn>
                              </p:par>
                              <p:par>
                                <p:cTn id="125" presetID="1" presetClass="entr" presetSubtype="0" fill="hold" grpId="2" nodeType="withEffect">
                                  <p:stCondLst>
                                    <p:cond delay="8700"/>
                                  </p:stCondLst>
                                  <p:childTnLst>
                                    <p:set>
                                      <p:cBhvr>
                                        <p:cTn id="126" dur="1" fill="hold">
                                          <p:stCondLst>
                                            <p:cond delay="0"/>
                                          </p:stCondLst>
                                        </p:cTn>
                                        <p:tgtEl>
                                          <p:spTgt spid="268"/>
                                        </p:tgtEl>
                                        <p:attrNameLst>
                                          <p:attrName>style.visibility</p:attrName>
                                        </p:attrNameLst>
                                      </p:cBhvr>
                                      <p:to>
                                        <p:strVal val="visible"/>
                                      </p:to>
                                    </p:set>
                                  </p:childTnLst>
                                </p:cTn>
                              </p:par>
                              <p:par>
                                <p:cTn id="127" presetID="6" presetClass="emph" presetSubtype="0" fill="hold" grpId="3" nodeType="withEffect">
                                  <p:stCondLst>
                                    <p:cond delay="10000"/>
                                  </p:stCondLst>
                                  <p:childTnLst>
                                    <p:animScale>
                                      <p:cBhvr>
                                        <p:cTn id="128" dur="300" fill="hold"/>
                                        <p:tgtEl>
                                          <p:spTgt spid="268"/>
                                        </p:tgtEl>
                                      </p:cBhvr>
                                      <p:by x="85000" y="85000"/>
                                    </p:animScale>
                                  </p:childTnLst>
                                </p:cTn>
                              </p:par>
                              <p:par>
                                <p:cTn id="129" presetID="6" presetClass="emph" presetSubtype="0" fill="hold" grpId="4" nodeType="withEffect">
                                  <p:stCondLst>
                                    <p:cond delay="11700"/>
                                  </p:stCondLst>
                                  <p:childTnLst>
                                    <p:animScale>
                                      <p:cBhvr>
                                        <p:cTn id="130" dur="300" fill="hold"/>
                                        <p:tgtEl>
                                          <p:spTgt spid="268"/>
                                        </p:tgtEl>
                                      </p:cBhvr>
                                      <p:by x="117600" y="117600"/>
                                    </p:animScale>
                                  </p:childTnLst>
                                </p:cTn>
                              </p:par>
                              <p:par>
                                <p:cTn id="131" presetID="1" presetClass="entr" presetSubtype="0" fill="hold" grpId="0" nodeType="withEffect">
                                  <p:stCondLst>
                                    <p:cond delay="9000"/>
                                  </p:stCondLst>
                                  <p:childTnLst>
                                    <p:set>
                                      <p:cBhvr>
                                        <p:cTn id="132" dur="1" fill="hold">
                                          <p:stCondLst>
                                            <p:cond delay="0"/>
                                          </p:stCondLst>
                                        </p:cTn>
                                        <p:tgtEl>
                                          <p:spTgt spid="273"/>
                                        </p:tgtEl>
                                        <p:attrNameLst>
                                          <p:attrName>style.visibility</p:attrName>
                                        </p:attrNameLst>
                                      </p:cBhvr>
                                      <p:to>
                                        <p:strVal val="visible"/>
                                      </p:to>
                                    </p:set>
                                  </p:childTnLst>
                                </p:cTn>
                              </p:par>
                              <p:par>
                                <p:cTn id="133" presetID="1" presetClass="exit" presetSubtype="0" fill="hold" grpId="1" nodeType="withEffect">
                                  <p:stCondLst>
                                    <p:cond delay="9200"/>
                                  </p:stCondLst>
                                  <p:childTnLst>
                                    <p:set>
                                      <p:cBhvr>
                                        <p:cTn id="134" dur="1" fill="hold">
                                          <p:stCondLst>
                                            <p:cond delay="0"/>
                                          </p:stCondLst>
                                        </p:cTn>
                                        <p:tgtEl>
                                          <p:spTgt spid="273"/>
                                        </p:tgtEl>
                                        <p:attrNameLst>
                                          <p:attrName>style.visibility</p:attrName>
                                        </p:attrNameLst>
                                      </p:cBhvr>
                                      <p:to>
                                        <p:strVal val="hidden"/>
                                      </p:to>
                                    </p:set>
                                  </p:childTnLst>
                                </p:cTn>
                              </p:par>
                              <p:par>
                                <p:cTn id="135" presetID="1" presetClass="entr" presetSubtype="0" fill="hold" grpId="2" nodeType="withEffect">
                                  <p:stCondLst>
                                    <p:cond delay="9400"/>
                                  </p:stCondLst>
                                  <p:childTnLst>
                                    <p:set>
                                      <p:cBhvr>
                                        <p:cTn id="136" dur="1" fill="hold">
                                          <p:stCondLst>
                                            <p:cond delay="0"/>
                                          </p:stCondLst>
                                        </p:cTn>
                                        <p:tgtEl>
                                          <p:spTgt spid="273"/>
                                        </p:tgtEl>
                                        <p:attrNameLst>
                                          <p:attrName>style.visibility</p:attrName>
                                        </p:attrNameLst>
                                      </p:cBhvr>
                                      <p:to>
                                        <p:strVal val="visible"/>
                                      </p:to>
                                    </p:set>
                                  </p:childTnLst>
                                </p:cTn>
                              </p:par>
                              <p:par>
                                <p:cTn id="137" presetID="18" presetClass="entr" presetSubtype="6" fill="hold" nodeType="withEffect">
                                  <p:stCondLst>
                                    <p:cond delay="9400"/>
                                  </p:stCondLst>
                                  <p:childTnLst>
                                    <p:set>
                                      <p:cBhvr>
                                        <p:cTn id="138" dur="1" fill="hold">
                                          <p:stCondLst>
                                            <p:cond delay="0"/>
                                          </p:stCondLst>
                                        </p:cTn>
                                        <p:tgtEl>
                                          <p:spTgt spid="274"/>
                                        </p:tgtEl>
                                        <p:attrNameLst>
                                          <p:attrName>style.visibility</p:attrName>
                                        </p:attrNameLst>
                                      </p:cBhvr>
                                      <p:to>
                                        <p:strVal val="visible"/>
                                      </p:to>
                                    </p:set>
                                    <p:animEffect transition="in" filter="strips(downRight)">
                                      <p:cBhvr>
                                        <p:cTn id="139" dur="500"/>
                                        <p:tgtEl>
                                          <p:spTgt spid="274"/>
                                        </p:tgtEl>
                                      </p:cBhvr>
                                    </p:animEffect>
                                  </p:childTnLst>
                                </p:cTn>
                              </p:par>
                              <p:par>
                                <p:cTn id="140" presetID="2" presetClass="entr" presetSubtype="4" decel="100000" fill="hold" nodeType="withEffect">
                                  <p:stCondLst>
                                    <p:cond delay="11500"/>
                                  </p:stCondLst>
                                  <p:childTnLst>
                                    <p:set>
                                      <p:cBhvr>
                                        <p:cTn id="141" dur="1" fill="hold">
                                          <p:stCondLst>
                                            <p:cond delay="0"/>
                                          </p:stCondLst>
                                        </p:cTn>
                                        <p:tgtEl>
                                          <p:spTgt spid="277"/>
                                        </p:tgtEl>
                                        <p:attrNameLst>
                                          <p:attrName>style.visibility</p:attrName>
                                        </p:attrNameLst>
                                      </p:cBhvr>
                                      <p:to>
                                        <p:strVal val="visible"/>
                                      </p:to>
                                    </p:set>
                                    <p:anim calcmode="lin" valueType="num">
                                      <p:cBhvr additive="base">
                                        <p:cTn id="142" dur="500" fill="hold"/>
                                        <p:tgtEl>
                                          <p:spTgt spid="277"/>
                                        </p:tgtEl>
                                        <p:attrNameLst>
                                          <p:attrName>ppt_x</p:attrName>
                                        </p:attrNameLst>
                                      </p:cBhvr>
                                      <p:tavLst>
                                        <p:tav tm="0">
                                          <p:val>
                                            <p:strVal val="#ppt_x"/>
                                          </p:val>
                                        </p:tav>
                                        <p:tav tm="100000">
                                          <p:val>
                                            <p:strVal val="#ppt_x"/>
                                          </p:val>
                                        </p:tav>
                                      </p:tavLst>
                                    </p:anim>
                                    <p:anim calcmode="lin" valueType="num">
                                      <p:cBhvr additive="base">
                                        <p:cTn id="143" dur="500" fill="hold"/>
                                        <p:tgtEl>
                                          <p:spTgt spid="277"/>
                                        </p:tgtEl>
                                        <p:attrNameLst>
                                          <p:attrName>ppt_y</p:attrName>
                                        </p:attrNameLst>
                                      </p:cBhvr>
                                      <p:tavLst>
                                        <p:tav tm="0">
                                          <p:val>
                                            <p:strVal val="1+#ppt_h/2"/>
                                          </p:val>
                                        </p:tav>
                                        <p:tav tm="100000">
                                          <p:val>
                                            <p:strVal val="#ppt_y"/>
                                          </p:val>
                                        </p:tav>
                                      </p:tavLst>
                                    </p:anim>
                                  </p:childTnLst>
                                </p:cTn>
                              </p:par>
                              <p:par>
                                <p:cTn id="144" presetID="1" presetClass="mediacall" presetSubtype="0" fill="hold" nodeType="withEffect">
                                  <p:stCondLst>
                                    <p:cond delay="0"/>
                                  </p:stCondLst>
                                  <p:childTnLst>
                                    <p:cmd type="call" cmd="playFrom(0.0)">
                                      <p:cBhvr>
                                        <p:cTn id="145"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p:cTn id="146" repeatCount="indefinite" fill="hold" display="0">
                  <p:stCondLst>
                    <p:cond delay="indefinite"/>
                  </p:stCondLst>
                  <p:endCondLst>
                    <p:cond evt="onStopAudio" delay="0">
                      <p:tgtEl>
                        <p:sldTgt/>
                      </p:tgtEl>
                    </p:cond>
                  </p:endCondLst>
                </p:cTn>
                <p:tgtEl>
                  <p:spTgt spid="2"/>
                </p:tgtEl>
              </p:cMediaNode>
            </p:audio>
          </p:childTnLst>
        </p:cTn>
      </p:par>
    </p:tnLst>
    <p:bldLst>
      <p:bldP spid="179" grpId="0" animBg="1"/>
      <p:bldP spid="179" grpId="1" animBg="1"/>
      <p:bldP spid="179" grpId="2" animBg="1"/>
      <p:bldP spid="179" grpId="3" animBg="1"/>
      <p:bldP spid="179" grpId="4" animBg="1"/>
      <p:bldP spid="183" grpId="0"/>
      <p:bldP spid="183" grpId="1"/>
      <p:bldP spid="183" grpId="2"/>
      <p:bldP spid="240" grpId="0" animBg="1"/>
      <p:bldP spid="240" grpId="1" animBg="1"/>
      <p:bldP spid="240" grpId="2" animBg="1"/>
      <p:bldP spid="240" grpId="3" animBg="1"/>
      <p:bldP spid="240" grpId="4" animBg="1"/>
      <p:bldP spid="245" grpId="0"/>
      <p:bldP spid="245" grpId="1"/>
      <p:bldP spid="245" grpId="2"/>
      <p:bldP spid="249" grpId="0" animBg="1"/>
      <p:bldP spid="249" grpId="1" animBg="1"/>
      <p:bldP spid="249" grpId="2" animBg="1"/>
      <p:bldP spid="249" grpId="3" animBg="1"/>
      <p:bldP spid="249" grpId="4" animBg="1"/>
      <p:bldP spid="254" grpId="0"/>
      <p:bldP spid="254" grpId="1"/>
      <p:bldP spid="254" grpId="2"/>
      <p:bldP spid="259" grpId="0" animBg="1"/>
      <p:bldP spid="259" grpId="1" animBg="1"/>
      <p:bldP spid="259" grpId="2" animBg="1"/>
      <p:bldP spid="259" grpId="3" animBg="1"/>
      <p:bldP spid="259" grpId="4" animBg="1"/>
      <p:bldP spid="264" grpId="0"/>
      <p:bldP spid="264" grpId="1"/>
      <p:bldP spid="264" grpId="2"/>
      <p:bldP spid="268" grpId="0" animBg="1"/>
      <p:bldP spid="268" grpId="1" animBg="1"/>
      <p:bldP spid="268" grpId="2" animBg="1"/>
      <p:bldP spid="268" grpId="3" animBg="1"/>
      <p:bldP spid="268" grpId="4" animBg="1"/>
      <p:bldP spid="273" grpId="0"/>
      <p:bldP spid="273" grpId="1"/>
      <p:bldP spid="273"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3764400" y="2212568"/>
            <a:ext cx="2677656" cy="761747"/>
          </a:xfrm>
          <a:prstGeom prst="rect">
            <a:avLst/>
          </a:prstGeom>
          <a:noFill/>
        </p:spPr>
        <p:txBody>
          <a:bodyPr wrap="none" lIns="68558" tIns="34289" rIns="68558" bIns="34289" rtlCol="0">
            <a:spAutoFit/>
          </a:bodyPr>
          <a:lstStyle/>
          <a:p>
            <a:pPr algn="ctr" defTabSz="685545"/>
            <a:r>
              <a:rPr lang="zh-CN" altLang="en-US" sz="4500" spc="450" dirty="0">
                <a:solidFill>
                  <a:prstClr val="white"/>
                </a:solidFill>
                <a:effectLst>
                  <a:glow rad="228600">
                    <a:srgbClr val="4472C4">
                      <a:satMod val="175000"/>
                      <a:alpha val="40000"/>
                    </a:srgbClr>
                  </a:glow>
                </a:effectLst>
                <a:latin typeface="微软雅黑" panose="020B0503020204020204" pitchFamily="34" charset="-122"/>
                <a:ea typeface="微软雅黑" panose="020B0503020204020204" pitchFamily="34" charset="-122"/>
              </a:rPr>
              <a:t>公司简介</a:t>
            </a:r>
          </a:p>
        </p:txBody>
      </p:sp>
      <p:pic>
        <p:nvPicPr>
          <p:cNvPr id="263" name="图片 262"/>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045929" y="2359424"/>
            <a:ext cx="461580" cy="466947"/>
          </a:xfrm>
          <a:prstGeom prst="rect">
            <a:avLst/>
          </a:prstGeom>
        </p:spPr>
      </p:pic>
      <p:sp>
        <p:nvSpPr>
          <p:cNvPr id="274" name="文本框 273"/>
          <p:cNvSpPr txBox="1"/>
          <p:nvPr/>
        </p:nvSpPr>
        <p:spPr>
          <a:xfrm>
            <a:off x="3276616" y="2988841"/>
            <a:ext cx="2000249" cy="207749"/>
          </a:xfrm>
          <a:prstGeom prst="rect">
            <a:avLst/>
          </a:prstGeom>
          <a:noFill/>
        </p:spPr>
        <p:txBody>
          <a:bodyPr wrap="square" lIns="68558" tIns="34289" rIns="68558" bIns="34289" rtlCol="0">
            <a:spAutoFit/>
          </a:bodyPr>
          <a:lstStyle/>
          <a:p>
            <a:pPr algn="ctr" defTabSz="685545"/>
            <a:r>
              <a:rPr lang="en-US" altLang="zh-CN" sz="900" dirty="0">
                <a:solidFill>
                  <a:prstClr val="white"/>
                </a:solidFill>
                <a:latin typeface="微软雅黑" panose="020B0503020204020204" pitchFamily="34" charset="-122"/>
                <a:ea typeface="微软雅黑" panose="020B0503020204020204" pitchFamily="34" charset="-122"/>
              </a:rPr>
              <a:t>COMPANY PROFILE</a:t>
            </a:r>
          </a:p>
        </p:txBody>
      </p:sp>
      <p:pic>
        <p:nvPicPr>
          <p:cNvPr id="275" name="gesture_slide" descr="F:\PPT\PPT-5\PPT-052-企业PPT宣传片\img\double_fingers.png"/>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616501">
            <a:off x="4035044" y="2752137"/>
            <a:ext cx="3308625" cy="417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209168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263"/>
                                        </p:tgtEl>
                                        <p:attrNameLst>
                                          <p:attrName>style.visibility</p:attrName>
                                        </p:attrNameLst>
                                      </p:cBhvr>
                                      <p:to>
                                        <p:strVal val="visible"/>
                                      </p:to>
                                    </p:set>
                                    <p:anim calcmode="lin" valueType="num">
                                      <p:cBhvr>
                                        <p:cTn id="7" dur="500" fill="hold"/>
                                        <p:tgtEl>
                                          <p:spTgt spid="263"/>
                                        </p:tgtEl>
                                        <p:attrNameLst>
                                          <p:attrName>ppt_w</p:attrName>
                                        </p:attrNameLst>
                                      </p:cBhvr>
                                      <p:tavLst>
                                        <p:tav tm="0">
                                          <p:val>
                                            <p:fltVal val="0"/>
                                          </p:val>
                                        </p:tav>
                                        <p:tav tm="100000">
                                          <p:val>
                                            <p:strVal val="#ppt_w"/>
                                          </p:val>
                                        </p:tav>
                                      </p:tavLst>
                                    </p:anim>
                                    <p:anim calcmode="lin" valueType="num">
                                      <p:cBhvr>
                                        <p:cTn id="8" dur="500" fill="hold"/>
                                        <p:tgtEl>
                                          <p:spTgt spid="263"/>
                                        </p:tgtEl>
                                        <p:attrNameLst>
                                          <p:attrName>ppt_h</p:attrName>
                                        </p:attrNameLst>
                                      </p:cBhvr>
                                      <p:tavLst>
                                        <p:tav tm="0">
                                          <p:val>
                                            <p:fltVal val="0"/>
                                          </p:val>
                                        </p:tav>
                                        <p:tav tm="100000">
                                          <p:val>
                                            <p:strVal val="#ppt_h"/>
                                          </p:val>
                                        </p:tav>
                                      </p:tavLst>
                                    </p:anim>
                                  </p:childTnLst>
                                </p:cTn>
                              </p:par>
                              <p:par>
                                <p:cTn id="9" presetID="22" presetClass="entr" presetSubtype="8" fill="hold" grpId="0" nodeType="withEffect">
                                  <p:stCondLst>
                                    <p:cond delay="4500"/>
                                  </p:stCondLst>
                                  <p:childTnLst>
                                    <p:set>
                                      <p:cBhvr>
                                        <p:cTn id="10" dur="1" fill="hold">
                                          <p:stCondLst>
                                            <p:cond delay="0"/>
                                          </p:stCondLst>
                                        </p:cTn>
                                        <p:tgtEl>
                                          <p:spTgt spid="274"/>
                                        </p:tgtEl>
                                        <p:attrNameLst>
                                          <p:attrName>style.visibility</p:attrName>
                                        </p:attrNameLst>
                                      </p:cBhvr>
                                      <p:to>
                                        <p:strVal val="visible"/>
                                      </p:to>
                                    </p:set>
                                    <p:animEffect transition="in" filter="wipe(left)">
                                      <p:cBhvr>
                                        <p:cTn id="11" dur="1000"/>
                                        <p:tgtEl>
                                          <p:spTgt spid="274"/>
                                        </p:tgtEl>
                                      </p:cBhvr>
                                    </p:animEffect>
                                  </p:childTnLst>
                                </p:cTn>
                              </p:par>
                              <p:par>
                                <p:cTn id="12" presetID="41" presetClass="entr" presetSubtype="0" fill="hold" grpId="0" nodeType="withEffect">
                                  <p:stCondLst>
                                    <p:cond delay="35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2"/>
                                        </p:tgtEl>
                                        <p:attrNameLst>
                                          <p:attrName>ppt_y</p:attrName>
                                        </p:attrNameLst>
                                      </p:cBhvr>
                                      <p:tavLst>
                                        <p:tav tm="0">
                                          <p:val>
                                            <p:strVal val="#ppt_y"/>
                                          </p:val>
                                        </p:tav>
                                        <p:tav tm="100000">
                                          <p:val>
                                            <p:strVal val="#ppt_y"/>
                                          </p:val>
                                        </p:tav>
                                      </p:tavLst>
                                    </p:anim>
                                    <p:anim calcmode="lin" valueType="num">
                                      <p:cBhvr>
                                        <p:cTn id="1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2"/>
                                        </p:tgtEl>
                                      </p:cBhvr>
                                    </p:animEffect>
                                  </p:childTnLst>
                                </p:cTn>
                              </p:par>
                              <p:par>
                                <p:cTn id="19" presetID="1" presetClass="exit" presetSubtype="0" fill="hold" grpId="1" nodeType="withEffect">
                                  <p:stCondLst>
                                    <p:cond delay="4250"/>
                                  </p:stCondLst>
                                  <p:iterate type="lt">
                                    <p:tmAbs val="0"/>
                                  </p:iterate>
                                  <p:childTnLst>
                                    <p:set>
                                      <p:cBhvr>
                                        <p:cTn id="20" dur="1" fill="hold">
                                          <p:stCondLst>
                                            <p:cond delay="0"/>
                                          </p:stCondLst>
                                        </p:cTn>
                                        <p:tgtEl>
                                          <p:spTgt spid="12"/>
                                        </p:tgtEl>
                                        <p:attrNameLst>
                                          <p:attrName>style.visibility</p:attrName>
                                        </p:attrNameLst>
                                      </p:cBhvr>
                                      <p:to>
                                        <p:strVal val="hidden"/>
                                      </p:to>
                                    </p:set>
                                  </p:childTnLst>
                                </p:cTn>
                              </p:par>
                              <p:par>
                                <p:cTn id="21" presetID="1" presetClass="entr" presetSubtype="0" fill="hold" grpId="2" nodeType="withEffect">
                                  <p:stCondLst>
                                    <p:cond delay="4400"/>
                                  </p:stCondLst>
                                  <p:iterate type="lt">
                                    <p:tmAbs val="0"/>
                                  </p:iterate>
                                  <p:childTnLst>
                                    <p:set>
                                      <p:cBhvr>
                                        <p:cTn id="22" dur="1" fill="hold">
                                          <p:stCondLst>
                                            <p:cond delay="0"/>
                                          </p:stCondLst>
                                        </p:cTn>
                                        <p:tgtEl>
                                          <p:spTgt spid="12"/>
                                        </p:tgtEl>
                                        <p:attrNameLst>
                                          <p:attrName>style.visibility</p:attrName>
                                        </p:attrNameLst>
                                      </p:cBhvr>
                                      <p:to>
                                        <p:strVal val="visible"/>
                                      </p:to>
                                    </p:set>
                                  </p:childTnLst>
                                </p:cTn>
                              </p:par>
                              <p:par>
                                <p:cTn id="23" presetID="1" presetClass="exit" presetSubtype="0" fill="hold" grpId="3" nodeType="withEffect">
                                  <p:stCondLst>
                                    <p:cond delay="4750"/>
                                  </p:stCondLst>
                                  <p:iterate type="lt">
                                    <p:tmAbs val="0"/>
                                  </p:iterate>
                                  <p:childTnLst>
                                    <p:set>
                                      <p:cBhvr>
                                        <p:cTn id="24" dur="1" fill="hold">
                                          <p:stCondLst>
                                            <p:cond delay="0"/>
                                          </p:stCondLst>
                                        </p:cTn>
                                        <p:tgtEl>
                                          <p:spTgt spid="12"/>
                                        </p:tgtEl>
                                        <p:attrNameLst>
                                          <p:attrName>style.visibility</p:attrName>
                                        </p:attrNameLst>
                                      </p:cBhvr>
                                      <p:to>
                                        <p:strVal val="hidden"/>
                                      </p:to>
                                    </p:set>
                                  </p:childTnLst>
                                </p:cTn>
                              </p:par>
                              <p:par>
                                <p:cTn id="25" presetID="1" presetClass="entr" presetSubtype="0" fill="hold" grpId="4" nodeType="withEffect">
                                  <p:stCondLst>
                                    <p:cond delay="5000"/>
                                  </p:stCondLst>
                                  <p:iterate type="lt">
                                    <p:tmAbs val="0"/>
                                  </p:iterate>
                                  <p:childTnLst>
                                    <p:set>
                                      <p:cBhvr>
                                        <p:cTn id="26" dur="1" fill="hold">
                                          <p:stCondLst>
                                            <p:cond delay="0"/>
                                          </p:stCondLst>
                                        </p:cTn>
                                        <p:tgtEl>
                                          <p:spTgt spid="12"/>
                                        </p:tgtEl>
                                        <p:attrNameLst>
                                          <p:attrName>style.visibility</p:attrName>
                                        </p:attrNameLst>
                                      </p:cBhvr>
                                      <p:to>
                                        <p:strVal val="visible"/>
                                      </p:to>
                                    </p:set>
                                  </p:childTnLst>
                                </p:cTn>
                              </p:par>
                              <p:par>
                                <p:cTn id="27" presetID="2" presetClass="entr" presetSubtype="4" decel="100000" fill="hold" nodeType="withEffect">
                                  <p:stCondLst>
                                    <p:cond delay="6000"/>
                                  </p:stCondLst>
                                  <p:childTnLst>
                                    <p:set>
                                      <p:cBhvr>
                                        <p:cTn id="28" dur="1" fill="hold">
                                          <p:stCondLst>
                                            <p:cond delay="0"/>
                                          </p:stCondLst>
                                        </p:cTn>
                                        <p:tgtEl>
                                          <p:spTgt spid="275"/>
                                        </p:tgtEl>
                                        <p:attrNameLst>
                                          <p:attrName>style.visibility</p:attrName>
                                        </p:attrNameLst>
                                      </p:cBhvr>
                                      <p:to>
                                        <p:strVal val="visible"/>
                                      </p:to>
                                    </p:set>
                                    <p:anim calcmode="lin" valueType="num">
                                      <p:cBhvr additive="base">
                                        <p:cTn id="29" dur="500" fill="hold"/>
                                        <p:tgtEl>
                                          <p:spTgt spid="275"/>
                                        </p:tgtEl>
                                        <p:attrNameLst>
                                          <p:attrName>ppt_x</p:attrName>
                                        </p:attrNameLst>
                                      </p:cBhvr>
                                      <p:tavLst>
                                        <p:tav tm="0">
                                          <p:val>
                                            <p:strVal val="#ppt_x"/>
                                          </p:val>
                                        </p:tav>
                                        <p:tav tm="100000">
                                          <p:val>
                                            <p:strVal val="#ppt_x"/>
                                          </p:val>
                                        </p:tav>
                                      </p:tavLst>
                                    </p:anim>
                                    <p:anim calcmode="lin" valueType="num">
                                      <p:cBhvr additive="base">
                                        <p:cTn id="30" dur="500" fill="hold"/>
                                        <p:tgtEl>
                                          <p:spTgt spid="2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2" grpId="2"/>
      <p:bldP spid="12" grpId="3"/>
      <p:bldP spid="12" grpId="4"/>
      <p:bldP spid="27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文本框 74"/>
          <p:cNvSpPr txBox="1"/>
          <p:nvPr/>
        </p:nvSpPr>
        <p:spPr>
          <a:xfrm>
            <a:off x="1587433" y="95019"/>
            <a:ext cx="1677383" cy="530915"/>
          </a:xfrm>
          <a:prstGeom prst="rect">
            <a:avLst/>
          </a:prstGeom>
          <a:noFill/>
          <a:effectLst>
            <a:glow rad="63500">
              <a:schemeClr val="accent5">
                <a:satMod val="175000"/>
                <a:alpha val="40000"/>
              </a:schemeClr>
            </a:glow>
          </a:effectLst>
        </p:spPr>
        <p:txBody>
          <a:bodyPr wrap="none" lIns="68555" tIns="34289" rIns="68555" bIns="34289" rtlCol="0">
            <a:spAutoFit/>
          </a:bodyPr>
          <a:lstStyle/>
          <a:p>
            <a:pPr algn="ctr"/>
            <a:r>
              <a:rPr lang="zh-CN" altLang="en-US" sz="3000" dirty="0">
                <a:solidFill>
                  <a:srgbClr val="00B0F0"/>
                </a:solidFill>
                <a:effectLst>
                  <a:glow rad="139700">
                    <a:srgbClr val="4472C4">
                      <a:satMod val="175000"/>
                      <a:alpha val="40000"/>
                    </a:srgbClr>
                  </a:glow>
                </a:effectLst>
                <a:latin typeface="微软雅黑" panose="020B0503020204020204" pitchFamily="34" charset="-122"/>
                <a:ea typeface="微软雅黑" panose="020B0503020204020204" pitchFamily="34" charset="-122"/>
              </a:rPr>
              <a:t>发展历程</a:t>
            </a:r>
          </a:p>
        </p:txBody>
      </p:sp>
      <p:grpSp>
        <p:nvGrpSpPr>
          <p:cNvPr id="79" name="组合 78"/>
          <p:cNvGrpSpPr/>
          <p:nvPr/>
        </p:nvGrpSpPr>
        <p:grpSpPr>
          <a:xfrm>
            <a:off x="570417" y="1453032"/>
            <a:ext cx="1181560" cy="3111005"/>
            <a:chOff x="760556" y="1937361"/>
            <a:chExt cx="1575413" cy="4148006"/>
          </a:xfrm>
        </p:grpSpPr>
        <p:sp>
          <p:nvSpPr>
            <p:cNvPr id="9" name="矩形 8"/>
            <p:cNvSpPr/>
            <p:nvPr/>
          </p:nvSpPr>
          <p:spPr>
            <a:xfrm>
              <a:off x="760556" y="5066153"/>
              <a:ext cx="1575413" cy="1019214"/>
            </a:xfrm>
            <a:prstGeom prst="rect">
              <a:avLst/>
            </a:prstGeom>
            <a:solidFill>
              <a:srgbClr val="00B0F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dirty="0">
                  <a:solidFill>
                    <a:prstClr val="white"/>
                  </a:solidFill>
                  <a:latin typeface="微软雅黑" panose="020B0503020204020204" pitchFamily="34" charset="-122"/>
                  <a:ea typeface="微软雅黑" panose="020B0503020204020204" pitchFamily="34" charset="-122"/>
                </a:rPr>
                <a:t>2010</a:t>
              </a:r>
            </a:p>
            <a:p>
              <a:pPr algn="ctr"/>
              <a:r>
                <a:rPr lang="zh-CN" altLang="en-US" sz="800" dirty="0">
                  <a:solidFill>
                    <a:srgbClr val="00B0F0"/>
                  </a:solidFill>
                  <a:latin typeface="微软雅黑 Light" panose="020B0502040204020203" pitchFamily="34" charset="-122"/>
                  <a:ea typeface="微软雅黑 Light" panose="020B0502040204020203" pitchFamily="34" charset="-122"/>
                </a:rPr>
                <a:t>此处添加此年份的简单描述文字此处添加此年份的简单描述文字</a:t>
              </a:r>
            </a:p>
          </p:txBody>
        </p:sp>
        <p:grpSp>
          <p:nvGrpSpPr>
            <p:cNvPr id="66" name="组合 65"/>
            <p:cNvGrpSpPr/>
            <p:nvPr/>
          </p:nvGrpSpPr>
          <p:grpSpPr>
            <a:xfrm>
              <a:off x="760556" y="1937361"/>
              <a:ext cx="1575413" cy="3051672"/>
              <a:chOff x="760556" y="1937361"/>
              <a:chExt cx="1575413" cy="3051672"/>
            </a:xfrm>
          </p:grpSpPr>
          <p:sp>
            <p:nvSpPr>
              <p:cNvPr id="5" name="矩形 4"/>
              <p:cNvSpPr/>
              <p:nvPr/>
            </p:nvSpPr>
            <p:spPr>
              <a:xfrm>
                <a:off x="760556" y="1937361"/>
                <a:ext cx="1575413" cy="3051672"/>
              </a:xfrm>
              <a:prstGeom prst="rect">
                <a:avLst/>
              </a:prstGeom>
              <a:solidFill>
                <a:srgbClr val="00B0F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8" name="直接连接符 7"/>
              <p:cNvCxnSpPr/>
              <p:nvPr/>
            </p:nvCxnSpPr>
            <p:spPr>
              <a:xfrm flipH="1">
                <a:off x="1538852" y="2042175"/>
                <a:ext cx="18821" cy="2780382"/>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grpSp>
      </p:grpSp>
      <p:grpSp>
        <p:nvGrpSpPr>
          <p:cNvPr id="80" name="组合 79"/>
          <p:cNvGrpSpPr/>
          <p:nvPr/>
        </p:nvGrpSpPr>
        <p:grpSpPr>
          <a:xfrm>
            <a:off x="1934739" y="1453032"/>
            <a:ext cx="1181560" cy="3111005"/>
            <a:chOff x="2579651" y="1937361"/>
            <a:chExt cx="1575413" cy="4148006"/>
          </a:xfrm>
        </p:grpSpPr>
        <p:sp>
          <p:nvSpPr>
            <p:cNvPr id="17" name="矩形 16"/>
            <p:cNvSpPr/>
            <p:nvPr/>
          </p:nvSpPr>
          <p:spPr>
            <a:xfrm>
              <a:off x="2579651" y="5066153"/>
              <a:ext cx="1575413" cy="1019214"/>
            </a:xfrm>
            <a:prstGeom prst="rect">
              <a:avLst/>
            </a:prstGeom>
            <a:solidFill>
              <a:srgbClr val="00B0F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dirty="0">
                  <a:solidFill>
                    <a:prstClr val="white"/>
                  </a:solidFill>
                  <a:latin typeface="微软雅黑" panose="020B0503020204020204" pitchFamily="34" charset="-122"/>
                  <a:ea typeface="微软雅黑" panose="020B0503020204020204" pitchFamily="34" charset="-122"/>
                </a:rPr>
                <a:t>2011</a:t>
              </a:r>
            </a:p>
            <a:p>
              <a:pPr algn="ctr"/>
              <a:r>
                <a:rPr lang="zh-CN" altLang="en-US" sz="800" dirty="0">
                  <a:solidFill>
                    <a:srgbClr val="00B0F0"/>
                  </a:solidFill>
                  <a:latin typeface="微软雅黑 Light" panose="020B0502040204020203" pitchFamily="34" charset="-122"/>
                  <a:ea typeface="微软雅黑 Light" panose="020B0502040204020203" pitchFamily="34" charset="-122"/>
                </a:rPr>
                <a:t>此处添加此年份的简单描述文字此处添加此年份的简单描述文字</a:t>
              </a:r>
            </a:p>
          </p:txBody>
        </p:sp>
        <p:grpSp>
          <p:nvGrpSpPr>
            <p:cNvPr id="67" name="组合 66"/>
            <p:cNvGrpSpPr/>
            <p:nvPr/>
          </p:nvGrpSpPr>
          <p:grpSpPr>
            <a:xfrm>
              <a:off x="2579651" y="1937361"/>
              <a:ext cx="1575413" cy="3051672"/>
              <a:chOff x="2579651" y="1937361"/>
              <a:chExt cx="1575413" cy="3051672"/>
            </a:xfrm>
          </p:grpSpPr>
          <p:sp>
            <p:nvSpPr>
              <p:cNvPr id="16" name="矩形 15"/>
              <p:cNvSpPr/>
              <p:nvPr/>
            </p:nvSpPr>
            <p:spPr>
              <a:xfrm>
                <a:off x="2579651" y="1937361"/>
                <a:ext cx="1575413" cy="3051672"/>
              </a:xfrm>
              <a:prstGeom prst="rect">
                <a:avLst/>
              </a:prstGeom>
              <a:solidFill>
                <a:srgbClr val="00B0F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8" name="直接连接符 17"/>
              <p:cNvCxnSpPr/>
              <p:nvPr/>
            </p:nvCxnSpPr>
            <p:spPr>
              <a:xfrm flipH="1">
                <a:off x="3357947" y="2042175"/>
                <a:ext cx="18821" cy="2780382"/>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grpSp>
      </p:grpSp>
      <p:grpSp>
        <p:nvGrpSpPr>
          <p:cNvPr id="81" name="组合 80"/>
          <p:cNvGrpSpPr/>
          <p:nvPr/>
        </p:nvGrpSpPr>
        <p:grpSpPr>
          <a:xfrm>
            <a:off x="3299061" y="1453032"/>
            <a:ext cx="1181560" cy="3111005"/>
            <a:chOff x="4398746" y="1937361"/>
            <a:chExt cx="1575413" cy="4148006"/>
          </a:xfrm>
        </p:grpSpPr>
        <p:sp>
          <p:nvSpPr>
            <p:cNvPr id="23" name="矩形 22"/>
            <p:cNvSpPr/>
            <p:nvPr/>
          </p:nvSpPr>
          <p:spPr>
            <a:xfrm>
              <a:off x="4398746" y="5066153"/>
              <a:ext cx="1575413" cy="1019214"/>
            </a:xfrm>
            <a:prstGeom prst="rect">
              <a:avLst/>
            </a:prstGeom>
            <a:solidFill>
              <a:srgbClr val="00B0F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dirty="0">
                  <a:solidFill>
                    <a:prstClr val="white"/>
                  </a:solidFill>
                  <a:latin typeface="微软雅黑" panose="020B0503020204020204" pitchFamily="34" charset="-122"/>
                  <a:ea typeface="微软雅黑" panose="020B0503020204020204" pitchFamily="34" charset="-122"/>
                </a:rPr>
                <a:t>2012</a:t>
              </a:r>
            </a:p>
            <a:p>
              <a:pPr algn="ctr"/>
              <a:r>
                <a:rPr lang="zh-CN" altLang="en-US" sz="800" dirty="0">
                  <a:solidFill>
                    <a:srgbClr val="00B0F0"/>
                  </a:solidFill>
                  <a:latin typeface="微软雅黑 Light" panose="020B0502040204020203" pitchFamily="34" charset="-122"/>
                  <a:ea typeface="微软雅黑 Light" panose="020B0502040204020203" pitchFamily="34" charset="-122"/>
                </a:rPr>
                <a:t>此处添加此年份的简单描述文字此处添加此年份的简单描述文字</a:t>
              </a:r>
            </a:p>
          </p:txBody>
        </p:sp>
        <p:grpSp>
          <p:nvGrpSpPr>
            <p:cNvPr id="68" name="组合 67"/>
            <p:cNvGrpSpPr/>
            <p:nvPr/>
          </p:nvGrpSpPr>
          <p:grpSpPr>
            <a:xfrm>
              <a:off x="4398746" y="1937361"/>
              <a:ext cx="1575413" cy="3051672"/>
              <a:chOff x="4398746" y="1937361"/>
              <a:chExt cx="1575413" cy="3051672"/>
            </a:xfrm>
          </p:grpSpPr>
          <p:sp>
            <p:nvSpPr>
              <p:cNvPr id="22" name="矩形 21"/>
              <p:cNvSpPr/>
              <p:nvPr/>
            </p:nvSpPr>
            <p:spPr>
              <a:xfrm>
                <a:off x="4398746" y="1937361"/>
                <a:ext cx="1575413" cy="3051672"/>
              </a:xfrm>
              <a:prstGeom prst="rect">
                <a:avLst/>
              </a:prstGeom>
              <a:solidFill>
                <a:srgbClr val="00B0F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24" name="直接连接符 23"/>
              <p:cNvCxnSpPr/>
              <p:nvPr/>
            </p:nvCxnSpPr>
            <p:spPr>
              <a:xfrm flipH="1">
                <a:off x="5177042" y="2042175"/>
                <a:ext cx="18821" cy="2780382"/>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grpSp>
      </p:grpSp>
      <p:grpSp>
        <p:nvGrpSpPr>
          <p:cNvPr id="82" name="组合 81"/>
          <p:cNvGrpSpPr/>
          <p:nvPr/>
        </p:nvGrpSpPr>
        <p:grpSpPr>
          <a:xfrm>
            <a:off x="4663383" y="1453032"/>
            <a:ext cx="1181560" cy="3111005"/>
            <a:chOff x="6217841" y="1937361"/>
            <a:chExt cx="1575413" cy="4148006"/>
          </a:xfrm>
        </p:grpSpPr>
        <p:sp>
          <p:nvSpPr>
            <p:cNvPr id="29" name="矩形 28"/>
            <p:cNvSpPr/>
            <p:nvPr/>
          </p:nvSpPr>
          <p:spPr>
            <a:xfrm>
              <a:off x="6217841" y="5066153"/>
              <a:ext cx="1575413" cy="1019214"/>
            </a:xfrm>
            <a:prstGeom prst="rect">
              <a:avLst/>
            </a:prstGeom>
            <a:solidFill>
              <a:srgbClr val="00B0F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dirty="0">
                  <a:solidFill>
                    <a:prstClr val="white"/>
                  </a:solidFill>
                  <a:latin typeface="微软雅黑" panose="020B0503020204020204" pitchFamily="34" charset="-122"/>
                  <a:ea typeface="微软雅黑" panose="020B0503020204020204" pitchFamily="34" charset="-122"/>
                </a:rPr>
                <a:t>2013</a:t>
              </a:r>
            </a:p>
            <a:p>
              <a:pPr algn="ctr"/>
              <a:r>
                <a:rPr lang="zh-CN" altLang="en-US" sz="800" dirty="0">
                  <a:solidFill>
                    <a:srgbClr val="00B0F0"/>
                  </a:solidFill>
                  <a:latin typeface="微软雅黑 Light" panose="020B0502040204020203" pitchFamily="34" charset="-122"/>
                  <a:ea typeface="微软雅黑 Light" panose="020B0502040204020203" pitchFamily="34" charset="-122"/>
                </a:rPr>
                <a:t>此处添加此年份的简单描述文字此处添加此年份的简单描述文字</a:t>
              </a:r>
            </a:p>
          </p:txBody>
        </p:sp>
        <p:grpSp>
          <p:nvGrpSpPr>
            <p:cNvPr id="69" name="组合 68"/>
            <p:cNvGrpSpPr/>
            <p:nvPr/>
          </p:nvGrpSpPr>
          <p:grpSpPr>
            <a:xfrm>
              <a:off x="6217841" y="1937361"/>
              <a:ext cx="1575413" cy="3051672"/>
              <a:chOff x="6217841" y="1937361"/>
              <a:chExt cx="1575413" cy="3051672"/>
            </a:xfrm>
          </p:grpSpPr>
          <p:sp>
            <p:nvSpPr>
              <p:cNvPr id="28" name="矩形 27"/>
              <p:cNvSpPr/>
              <p:nvPr/>
            </p:nvSpPr>
            <p:spPr>
              <a:xfrm>
                <a:off x="6217841" y="1937361"/>
                <a:ext cx="1575413" cy="3051672"/>
              </a:xfrm>
              <a:prstGeom prst="rect">
                <a:avLst/>
              </a:prstGeom>
              <a:solidFill>
                <a:srgbClr val="00B0F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30" name="直接连接符 29"/>
              <p:cNvCxnSpPr/>
              <p:nvPr/>
            </p:nvCxnSpPr>
            <p:spPr>
              <a:xfrm flipH="1">
                <a:off x="6996137" y="2042175"/>
                <a:ext cx="18821" cy="2780382"/>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grpSp>
      </p:grpSp>
      <p:grpSp>
        <p:nvGrpSpPr>
          <p:cNvPr id="83" name="组合 82"/>
          <p:cNvGrpSpPr/>
          <p:nvPr/>
        </p:nvGrpSpPr>
        <p:grpSpPr>
          <a:xfrm>
            <a:off x="6027702" y="1453032"/>
            <a:ext cx="1181560" cy="3111005"/>
            <a:chOff x="8036936" y="1937361"/>
            <a:chExt cx="1575413" cy="4148006"/>
          </a:xfrm>
        </p:grpSpPr>
        <p:sp>
          <p:nvSpPr>
            <p:cNvPr id="35" name="矩形 34"/>
            <p:cNvSpPr/>
            <p:nvPr/>
          </p:nvSpPr>
          <p:spPr>
            <a:xfrm>
              <a:off x="8036936" y="5066153"/>
              <a:ext cx="1575413" cy="1019214"/>
            </a:xfrm>
            <a:prstGeom prst="rect">
              <a:avLst/>
            </a:prstGeom>
            <a:solidFill>
              <a:srgbClr val="00B0F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dirty="0">
                  <a:solidFill>
                    <a:prstClr val="white"/>
                  </a:solidFill>
                  <a:latin typeface="微软雅黑" panose="020B0503020204020204" pitchFamily="34" charset="-122"/>
                  <a:ea typeface="微软雅黑" panose="020B0503020204020204" pitchFamily="34" charset="-122"/>
                </a:rPr>
                <a:t>2014</a:t>
              </a:r>
            </a:p>
            <a:p>
              <a:pPr algn="ctr"/>
              <a:r>
                <a:rPr lang="zh-CN" altLang="en-US" sz="800" dirty="0">
                  <a:solidFill>
                    <a:srgbClr val="00B0F0"/>
                  </a:solidFill>
                  <a:latin typeface="微软雅黑 Light" panose="020B0502040204020203" pitchFamily="34" charset="-122"/>
                  <a:ea typeface="微软雅黑 Light" panose="020B0502040204020203" pitchFamily="34" charset="-122"/>
                </a:rPr>
                <a:t>此处添加此年份的简单描述文字此处添加此年份的简单描述文字</a:t>
              </a:r>
            </a:p>
          </p:txBody>
        </p:sp>
        <p:grpSp>
          <p:nvGrpSpPr>
            <p:cNvPr id="70" name="组合 69"/>
            <p:cNvGrpSpPr/>
            <p:nvPr/>
          </p:nvGrpSpPr>
          <p:grpSpPr>
            <a:xfrm>
              <a:off x="8036936" y="1937361"/>
              <a:ext cx="1575413" cy="3051672"/>
              <a:chOff x="8036936" y="1937361"/>
              <a:chExt cx="1575413" cy="3051672"/>
            </a:xfrm>
          </p:grpSpPr>
          <p:sp>
            <p:nvSpPr>
              <p:cNvPr id="34" name="矩形 33"/>
              <p:cNvSpPr/>
              <p:nvPr/>
            </p:nvSpPr>
            <p:spPr>
              <a:xfrm>
                <a:off x="8036936" y="1937361"/>
                <a:ext cx="1575413" cy="3051672"/>
              </a:xfrm>
              <a:prstGeom prst="rect">
                <a:avLst/>
              </a:prstGeom>
              <a:solidFill>
                <a:srgbClr val="00B0F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36" name="直接连接符 35"/>
              <p:cNvCxnSpPr/>
              <p:nvPr/>
            </p:nvCxnSpPr>
            <p:spPr>
              <a:xfrm flipH="1">
                <a:off x="8815232" y="2042175"/>
                <a:ext cx="18821" cy="2780382"/>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grpSp>
      </p:grpSp>
      <p:grpSp>
        <p:nvGrpSpPr>
          <p:cNvPr id="84" name="组合 83"/>
          <p:cNvGrpSpPr/>
          <p:nvPr/>
        </p:nvGrpSpPr>
        <p:grpSpPr>
          <a:xfrm>
            <a:off x="7392024" y="1453032"/>
            <a:ext cx="1181560" cy="3111005"/>
            <a:chOff x="9856031" y="1937361"/>
            <a:chExt cx="1575413" cy="4148006"/>
          </a:xfrm>
        </p:grpSpPr>
        <p:sp>
          <p:nvSpPr>
            <p:cNvPr id="41" name="矩形 40"/>
            <p:cNvSpPr/>
            <p:nvPr/>
          </p:nvSpPr>
          <p:spPr>
            <a:xfrm>
              <a:off x="9856031" y="5066153"/>
              <a:ext cx="1575413" cy="1019214"/>
            </a:xfrm>
            <a:prstGeom prst="rect">
              <a:avLst/>
            </a:prstGeom>
            <a:solidFill>
              <a:srgbClr val="00B0F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dirty="0">
                  <a:solidFill>
                    <a:prstClr val="white"/>
                  </a:solidFill>
                  <a:latin typeface="微软雅黑" panose="020B0503020204020204" pitchFamily="34" charset="-122"/>
                  <a:ea typeface="微软雅黑" panose="020B0503020204020204" pitchFamily="34" charset="-122"/>
                </a:rPr>
                <a:t>2015</a:t>
              </a:r>
            </a:p>
            <a:p>
              <a:pPr algn="ctr"/>
              <a:r>
                <a:rPr lang="zh-CN" altLang="en-US" sz="800" dirty="0">
                  <a:solidFill>
                    <a:srgbClr val="00B0F0"/>
                  </a:solidFill>
                  <a:latin typeface="微软雅黑 Light" panose="020B0502040204020203" pitchFamily="34" charset="-122"/>
                  <a:ea typeface="微软雅黑 Light" panose="020B0502040204020203" pitchFamily="34" charset="-122"/>
                </a:rPr>
                <a:t>此处添加此年份的简单描述文字此处添加此年份的简单描述文字</a:t>
              </a:r>
            </a:p>
          </p:txBody>
        </p:sp>
        <p:grpSp>
          <p:nvGrpSpPr>
            <p:cNvPr id="71" name="组合 70"/>
            <p:cNvGrpSpPr/>
            <p:nvPr/>
          </p:nvGrpSpPr>
          <p:grpSpPr>
            <a:xfrm>
              <a:off x="9856031" y="1937361"/>
              <a:ext cx="1575413" cy="3051672"/>
              <a:chOff x="9856031" y="1937361"/>
              <a:chExt cx="1575413" cy="3051672"/>
            </a:xfrm>
          </p:grpSpPr>
          <p:sp>
            <p:nvSpPr>
              <p:cNvPr id="40" name="矩形 39"/>
              <p:cNvSpPr/>
              <p:nvPr/>
            </p:nvSpPr>
            <p:spPr>
              <a:xfrm>
                <a:off x="9856031" y="1937361"/>
                <a:ext cx="1575413" cy="3051672"/>
              </a:xfrm>
              <a:prstGeom prst="rect">
                <a:avLst/>
              </a:prstGeom>
              <a:solidFill>
                <a:srgbClr val="00B0F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42" name="直接连接符 41"/>
              <p:cNvCxnSpPr/>
              <p:nvPr/>
            </p:nvCxnSpPr>
            <p:spPr>
              <a:xfrm flipH="1">
                <a:off x="10634327" y="2042175"/>
                <a:ext cx="18821" cy="2780382"/>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grpSp>
      </p:grpSp>
      <p:cxnSp>
        <p:nvCxnSpPr>
          <p:cNvPr id="46" name="直接连接符 45"/>
          <p:cNvCxnSpPr>
            <a:stCxn id="12" idx="6"/>
            <a:endCxn id="20" idx="2"/>
          </p:cNvCxnSpPr>
          <p:nvPr/>
        </p:nvCxnSpPr>
        <p:spPr>
          <a:xfrm>
            <a:off x="1205252" y="2596802"/>
            <a:ext cx="1276215" cy="21261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20" idx="6"/>
            <a:endCxn id="26" idx="2"/>
          </p:cNvCxnSpPr>
          <p:nvPr/>
        </p:nvCxnSpPr>
        <p:spPr>
          <a:xfrm flipV="1">
            <a:off x="2569571" y="2283084"/>
            <a:ext cx="1276215" cy="52635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26" idx="6"/>
            <a:endCxn id="32" idx="2"/>
          </p:cNvCxnSpPr>
          <p:nvPr/>
        </p:nvCxnSpPr>
        <p:spPr>
          <a:xfrm>
            <a:off x="3933893" y="2283068"/>
            <a:ext cx="1276215" cy="2033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32" idx="6"/>
            <a:endCxn id="38" idx="2"/>
          </p:cNvCxnSpPr>
          <p:nvPr/>
        </p:nvCxnSpPr>
        <p:spPr>
          <a:xfrm>
            <a:off x="5298215" y="2303404"/>
            <a:ext cx="1276215" cy="41672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a:stCxn id="38" idx="6"/>
            <a:endCxn id="44" idx="2"/>
          </p:cNvCxnSpPr>
          <p:nvPr/>
        </p:nvCxnSpPr>
        <p:spPr>
          <a:xfrm flipV="1">
            <a:off x="6662537" y="2303999"/>
            <a:ext cx="1276215" cy="4161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p:nvGrpSpPr>
        <p:grpSpPr>
          <a:xfrm>
            <a:off x="930811" y="2367011"/>
            <a:ext cx="460773" cy="460773"/>
            <a:chOff x="1241080" y="3806221"/>
            <a:chExt cx="614364" cy="614364"/>
          </a:xfrm>
        </p:grpSpPr>
        <p:sp>
          <p:nvSpPr>
            <p:cNvPr id="12" name="椭圆 11"/>
            <p:cNvSpPr/>
            <p:nvPr/>
          </p:nvSpPr>
          <p:spPr>
            <a:xfrm>
              <a:off x="1489525" y="4053871"/>
              <a:ext cx="117475" cy="117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椭圆 10"/>
            <p:cNvSpPr/>
            <p:nvPr/>
          </p:nvSpPr>
          <p:spPr>
            <a:xfrm>
              <a:off x="1241080" y="3806221"/>
              <a:ext cx="614364" cy="61436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3" name="组合 72"/>
          <p:cNvGrpSpPr/>
          <p:nvPr/>
        </p:nvGrpSpPr>
        <p:grpSpPr>
          <a:xfrm>
            <a:off x="2295131" y="2579630"/>
            <a:ext cx="460773" cy="460773"/>
            <a:chOff x="3060175" y="3439507"/>
            <a:chExt cx="614364" cy="614364"/>
          </a:xfrm>
        </p:grpSpPr>
        <p:sp>
          <p:nvSpPr>
            <p:cNvPr id="20" name="椭圆 19"/>
            <p:cNvSpPr/>
            <p:nvPr/>
          </p:nvSpPr>
          <p:spPr>
            <a:xfrm>
              <a:off x="3308620" y="3687157"/>
              <a:ext cx="117475" cy="117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椭圆 18"/>
            <p:cNvSpPr/>
            <p:nvPr/>
          </p:nvSpPr>
          <p:spPr>
            <a:xfrm>
              <a:off x="3060175" y="3439507"/>
              <a:ext cx="614364" cy="61436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4" name="组合 73"/>
          <p:cNvGrpSpPr/>
          <p:nvPr/>
        </p:nvGrpSpPr>
        <p:grpSpPr>
          <a:xfrm>
            <a:off x="3659453" y="2053277"/>
            <a:ext cx="460773" cy="460773"/>
            <a:chOff x="4879270" y="2737701"/>
            <a:chExt cx="614364" cy="614364"/>
          </a:xfrm>
        </p:grpSpPr>
        <p:sp>
          <p:nvSpPr>
            <p:cNvPr id="26" name="椭圆 25"/>
            <p:cNvSpPr/>
            <p:nvPr/>
          </p:nvSpPr>
          <p:spPr>
            <a:xfrm>
              <a:off x="5127715" y="2985351"/>
              <a:ext cx="117475" cy="117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椭圆 24"/>
            <p:cNvSpPr/>
            <p:nvPr/>
          </p:nvSpPr>
          <p:spPr>
            <a:xfrm>
              <a:off x="4879270" y="2737701"/>
              <a:ext cx="614364" cy="61436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6" name="组合 75"/>
          <p:cNvGrpSpPr/>
          <p:nvPr/>
        </p:nvGrpSpPr>
        <p:grpSpPr>
          <a:xfrm>
            <a:off x="5023775" y="2073614"/>
            <a:ext cx="460773" cy="460773"/>
            <a:chOff x="6698365" y="2764817"/>
            <a:chExt cx="614364" cy="614364"/>
          </a:xfrm>
        </p:grpSpPr>
        <p:sp>
          <p:nvSpPr>
            <p:cNvPr id="32" name="椭圆 31"/>
            <p:cNvSpPr/>
            <p:nvPr/>
          </p:nvSpPr>
          <p:spPr>
            <a:xfrm>
              <a:off x="6946810" y="3012467"/>
              <a:ext cx="117475" cy="117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6698365" y="2764817"/>
              <a:ext cx="614364" cy="61436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7" name="组合 76"/>
          <p:cNvGrpSpPr/>
          <p:nvPr/>
        </p:nvGrpSpPr>
        <p:grpSpPr>
          <a:xfrm>
            <a:off x="6388097" y="2490332"/>
            <a:ext cx="460773" cy="460773"/>
            <a:chOff x="8517460" y="3320443"/>
            <a:chExt cx="614364" cy="614364"/>
          </a:xfrm>
        </p:grpSpPr>
        <p:sp>
          <p:nvSpPr>
            <p:cNvPr id="38" name="椭圆 37"/>
            <p:cNvSpPr/>
            <p:nvPr/>
          </p:nvSpPr>
          <p:spPr>
            <a:xfrm>
              <a:off x="8765905" y="3568093"/>
              <a:ext cx="117475" cy="117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椭圆 36"/>
            <p:cNvSpPr/>
            <p:nvPr/>
          </p:nvSpPr>
          <p:spPr>
            <a:xfrm>
              <a:off x="8517460" y="3320443"/>
              <a:ext cx="614364" cy="61436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8" name="组合 77"/>
          <p:cNvGrpSpPr/>
          <p:nvPr/>
        </p:nvGrpSpPr>
        <p:grpSpPr>
          <a:xfrm>
            <a:off x="7595212" y="1917004"/>
            <a:ext cx="775184" cy="775184"/>
            <a:chOff x="10126948" y="2556004"/>
            <a:chExt cx="1033578" cy="1033578"/>
          </a:xfrm>
        </p:grpSpPr>
        <p:sp>
          <p:nvSpPr>
            <p:cNvPr id="44" name="椭圆 43"/>
            <p:cNvSpPr/>
            <p:nvPr/>
          </p:nvSpPr>
          <p:spPr>
            <a:xfrm>
              <a:off x="10585000" y="3013261"/>
              <a:ext cx="117475" cy="1174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椭圆 42"/>
            <p:cNvSpPr/>
            <p:nvPr/>
          </p:nvSpPr>
          <p:spPr>
            <a:xfrm>
              <a:off x="10126948" y="2556004"/>
              <a:ext cx="1033578" cy="1033578"/>
            </a:xfrm>
            <a:prstGeom prst="ellipse">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85" name="gesture_slide" descr="F:\PPT\PPT-5\PPT-052-企业PPT宣传片\img\double_fingers.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616501">
            <a:off x="3767450" y="2746176"/>
            <a:ext cx="3308625" cy="417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38093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xit" presetSubtype="0" fill="hold" grpId="1" nodeType="withEffect">
                                  <p:stCondLst>
                                    <p:cond delay="300"/>
                                  </p:stCondLst>
                                  <p:childTnLst>
                                    <p:set>
                                      <p:cBhvr>
                                        <p:cTn id="8" dur="1" fill="hold">
                                          <p:stCondLst>
                                            <p:cond delay="0"/>
                                          </p:stCondLst>
                                        </p:cTn>
                                        <p:tgtEl>
                                          <p:spTgt spid="75"/>
                                        </p:tgtEl>
                                        <p:attrNameLst>
                                          <p:attrName>style.visibility</p:attrName>
                                        </p:attrNameLst>
                                      </p:cBhvr>
                                      <p:to>
                                        <p:strVal val="hidden"/>
                                      </p:to>
                                    </p:set>
                                  </p:childTnLst>
                                </p:cTn>
                              </p:par>
                              <p:par>
                                <p:cTn id="9" presetID="1" presetClass="entr" presetSubtype="0" fill="hold" grpId="2" nodeType="withEffect">
                                  <p:stCondLst>
                                    <p:cond delay="600"/>
                                  </p:stCondLst>
                                  <p:childTnLst>
                                    <p:set>
                                      <p:cBhvr>
                                        <p:cTn id="10" dur="1" fill="hold">
                                          <p:stCondLst>
                                            <p:cond delay="0"/>
                                          </p:stCondLst>
                                        </p:cTn>
                                        <p:tgtEl>
                                          <p:spTgt spid="75"/>
                                        </p:tgtEl>
                                        <p:attrNameLst>
                                          <p:attrName>style.visibility</p:attrName>
                                        </p:attrNameLst>
                                      </p:cBhvr>
                                      <p:to>
                                        <p:strVal val="visible"/>
                                      </p:to>
                                    </p:set>
                                  </p:childTnLst>
                                </p:cTn>
                              </p:par>
                              <p:par>
                                <p:cTn id="11" presetID="1" presetClass="exit" presetSubtype="0" fill="hold" grpId="4" nodeType="withEffect">
                                  <p:stCondLst>
                                    <p:cond delay="900"/>
                                  </p:stCondLst>
                                  <p:childTnLst>
                                    <p:set>
                                      <p:cBhvr>
                                        <p:cTn id="12" dur="1" fill="hold">
                                          <p:stCondLst>
                                            <p:cond delay="0"/>
                                          </p:stCondLst>
                                        </p:cTn>
                                        <p:tgtEl>
                                          <p:spTgt spid="75"/>
                                        </p:tgtEl>
                                        <p:attrNameLst>
                                          <p:attrName>style.visibility</p:attrName>
                                        </p:attrNameLst>
                                      </p:cBhvr>
                                      <p:to>
                                        <p:strVal val="hidden"/>
                                      </p:to>
                                    </p:set>
                                  </p:childTnLst>
                                </p:cTn>
                              </p:par>
                              <p:par>
                                <p:cTn id="13" presetID="1" presetClass="entr" presetSubtype="0" fill="hold" grpId="3" nodeType="withEffect">
                                  <p:stCondLst>
                                    <p:cond delay="120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nodeType="withEffect">
                                  <p:stCondLst>
                                    <p:cond delay="1000"/>
                                  </p:stCondLst>
                                  <p:childTnLst>
                                    <p:set>
                                      <p:cBhvr>
                                        <p:cTn id="16" dur="1" fill="hold">
                                          <p:stCondLst>
                                            <p:cond delay="0"/>
                                          </p:stCondLst>
                                        </p:cTn>
                                        <p:tgtEl>
                                          <p:spTgt spid="72"/>
                                        </p:tgtEl>
                                        <p:attrNameLst>
                                          <p:attrName>style.visibility</p:attrName>
                                        </p:attrNameLst>
                                      </p:cBhvr>
                                      <p:to>
                                        <p:strVal val="visible"/>
                                      </p:to>
                                    </p:set>
                                  </p:childTnLst>
                                </p:cTn>
                              </p:par>
                              <p:par>
                                <p:cTn id="17" presetID="1" presetClass="exit" presetSubtype="0" fill="hold" nodeType="withEffect">
                                  <p:stCondLst>
                                    <p:cond delay="1250"/>
                                  </p:stCondLst>
                                  <p:childTnLst>
                                    <p:set>
                                      <p:cBhvr>
                                        <p:cTn id="18" dur="1" fill="hold">
                                          <p:stCondLst>
                                            <p:cond delay="0"/>
                                          </p:stCondLst>
                                        </p:cTn>
                                        <p:tgtEl>
                                          <p:spTgt spid="72"/>
                                        </p:tgtEl>
                                        <p:attrNameLst>
                                          <p:attrName>style.visibility</p:attrName>
                                        </p:attrNameLst>
                                      </p:cBhvr>
                                      <p:to>
                                        <p:strVal val="hidden"/>
                                      </p:to>
                                    </p:set>
                                  </p:childTnLst>
                                </p:cTn>
                              </p:par>
                              <p:par>
                                <p:cTn id="19" presetID="1" presetClass="entr" presetSubtype="0" fill="hold" nodeType="withEffect">
                                  <p:stCondLst>
                                    <p:cond delay="1500"/>
                                  </p:stCondLst>
                                  <p:childTnLst>
                                    <p:set>
                                      <p:cBhvr>
                                        <p:cTn id="20" dur="1" fill="hold">
                                          <p:stCondLst>
                                            <p:cond delay="0"/>
                                          </p:stCondLst>
                                        </p:cTn>
                                        <p:tgtEl>
                                          <p:spTgt spid="72"/>
                                        </p:tgtEl>
                                        <p:attrNameLst>
                                          <p:attrName>style.visibility</p:attrName>
                                        </p:attrNameLst>
                                      </p:cBhvr>
                                      <p:to>
                                        <p:strVal val="visible"/>
                                      </p:to>
                                    </p:set>
                                  </p:childTnLst>
                                </p:cTn>
                              </p:par>
                              <p:par>
                                <p:cTn id="21" presetID="1" presetClass="entr" presetSubtype="0" fill="hold" nodeType="withEffect">
                                  <p:stCondLst>
                                    <p:cond delay="2000"/>
                                  </p:stCondLst>
                                  <p:childTnLst>
                                    <p:set>
                                      <p:cBhvr>
                                        <p:cTn id="22" dur="1" fill="hold">
                                          <p:stCondLst>
                                            <p:cond delay="0"/>
                                          </p:stCondLst>
                                        </p:cTn>
                                        <p:tgtEl>
                                          <p:spTgt spid="73"/>
                                        </p:tgtEl>
                                        <p:attrNameLst>
                                          <p:attrName>style.visibility</p:attrName>
                                        </p:attrNameLst>
                                      </p:cBhvr>
                                      <p:to>
                                        <p:strVal val="visible"/>
                                      </p:to>
                                    </p:set>
                                  </p:childTnLst>
                                </p:cTn>
                              </p:par>
                              <p:par>
                                <p:cTn id="23" presetID="1" presetClass="exit" presetSubtype="0" fill="hold" nodeType="withEffect">
                                  <p:stCondLst>
                                    <p:cond delay="2250"/>
                                  </p:stCondLst>
                                  <p:childTnLst>
                                    <p:set>
                                      <p:cBhvr>
                                        <p:cTn id="24" dur="1" fill="hold">
                                          <p:stCondLst>
                                            <p:cond delay="0"/>
                                          </p:stCondLst>
                                        </p:cTn>
                                        <p:tgtEl>
                                          <p:spTgt spid="73"/>
                                        </p:tgtEl>
                                        <p:attrNameLst>
                                          <p:attrName>style.visibility</p:attrName>
                                        </p:attrNameLst>
                                      </p:cBhvr>
                                      <p:to>
                                        <p:strVal val="hidden"/>
                                      </p:to>
                                    </p:set>
                                  </p:childTnLst>
                                </p:cTn>
                              </p:par>
                              <p:par>
                                <p:cTn id="25" presetID="1" presetClass="entr" presetSubtype="0" fill="hold" nodeType="withEffect">
                                  <p:stCondLst>
                                    <p:cond delay="2500"/>
                                  </p:stCondLst>
                                  <p:childTnLst>
                                    <p:set>
                                      <p:cBhvr>
                                        <p:cTn id="26" dur="1" fill="hold">
                                          <p:stCondLst>
                                            <p:cond delay="0"/>
                                          </p:stCondLst>
                                        </p:cTn>
                                        <p:tgtEl>
                                          <p:spTgt spid="73"/>
                                        </p:tgtEl>
                                        <p:attrNameLst>
                                          <p:attrName>style.visibility</p:attrName>
                                        </p:attrNameLst>
                                      </p:cBhvr>
                                      <p:to>
                                        <p:strVal val="visible"/>
                                      </p:to>
                                    </p:set>
                                  </p:childTnLst>
                                </p:cTn>
                              </p:par>
                              <p:par>
                                <p:cTn id="27" presetID="1" presetClass="entr" presetSubtype="0" fill="hold" nodeType="withEffect">
                                  <p:stCondLst>
                                    <p:cond delay="3000"/>
                                  </p:stCondLst>
                                  <p:childTnLst>
                                    <p:set>
                                      <p:cBhvr>
                                        <p:cTn id="28" dur="1" fill="hold">
                                          <p:stCondLst>
                                            <p:cond delay="0"/>
                                          </p:stCondLst>
                                        </p:cTn>
                                        <p:tgtEl>
                                          <p:spTgt spid="74"/>
                                        </p:tgtEl>
                                        <p:attrNameLst>
                                          <p:attrName>style.visibility</p:attrName>
                                        </p:attrNameLst>
                                      </p:cBhvr>
                                      <p:to>
                                        <p:strVal val="visible"/>
                                      </p:to>
                                    </p:set>
                                  </p:childTnLst>
                                </p:cTn>
                              </p:par>
                              <p:par>
                                <p:cTn id="29" presetID="1" presetClass="exit" presetSubtype="0" fill="hold" nodeType="withEffect">
                                  <p:stCondLst>
                                    <p:cond delay="3250"/>
                                  </p:stCondLst>
                                  <p:childTnLst>
                                    <p:set>
                                      <p:cBhvr>
                                        <p:cTn id="30" dur="1" fill="hold">
                                          <p:stCondLst>
                                            <p:cond delay="0"/>
                                          </p:stCondLst>
                                        </p:cTn>
                                        <p:tgtEl>
                                          <p:spTgt spid="74"/>
                                        </p:tgtEl>
                                        <p:attrNameLst>
                                          <p:attrName>style.visibility</p:attrName>
                                        </p:attrNameLst>
                                      </p:cBhvr>
                                      <p:to>
                                        <p:strVal val="hidden"/>
                                      </p:to>
                                    </p:set>
                                  </p:childTnLst>
                                </p:cTn>
                              </p:par>
                              <p:par>
                                <p:cTn id="31" presetID="1" presetClass="entr" presetSubtype="0" fill="hold" nodeType="withEffect">
                                  <p:stCondLst>
                                    <p:cond delay="3500"/>
                                  </p:stCondLst>
                                  <p:childTnLst>
                                    <p:set>
                                      <p:cBhvr>
                                        <p:cTn id="32" dur="1" fill="hold">
                                          <p:stCondLst>
                                            <p:cond delay="0"/>
                                          </p:stCondLst>
                                        </p:cTn>
                                        <p:tgtEl>
                                          <p:spTgt spid="74"/>
                                        </p:tgtEl>
                                        <p:attrNameLst>
                                          <p:attrName>style.visibility</p:attrName>
                                        </p:attrNameLst>
                                      </p:cBhvr>
                                      <p:to>
                                        <p:strVal val="visible"/>
                                      </p:to>
                                    </p:set>
                                  </p:childTnLst>
                                </p:cTn>
                              </p:par>
                              <p:par>
                                <p:cTn id="33" presetID="1" presetClass="entr" presetSubtype="0" fill="hold" nodeType="withEffect">
                                  <p:stCondLst>
                                    <p:cond delay="4000"/>
                                  </p:stCondLst>
                                  <p:childTnLst>
                                    <p:set>
                                      <p:cBhvr>
                                        <p:cTn id="34" dur="1" fill="hold">
                                          <p:stCondLst>
                                            <p:cond delay="0"/>
                                          </p:stCondLst>
                                        </p:cTn>
                                        <p:tgtEl>
                                          <p:spTgt spid="76"/>
                                        </p:tgtEl>
                                        <p:attrNameLst>
                                          <p:attrName>style.visibility</p:attrName>
                                        </p:attrNameLst>
                                      </p:cBhvr>
                                      <p:to>
                                        <p:strVal val="visible"/>
                                      </p:to>
                                    </p:set>
                                  </p:childTnLst>
                                </p:cTn>
                              </p:par>
                              <p:par>
                                <p:cTn id="35" presetID="1" presetClass="exit" presetSubtype="0" fill="hold" nodeType="withEffect">
                                  <p:stCondLst>
                                    <p:cond delay="4250"/>
                                  </p:stCondLst>
                                  <p:childTnLst>
                                    <p:set>
                                      <p:cBhvr>
                                        <p:cTn id="36" dur="1" fill="hold">
                                          <p:stCondLst>
                                            <p:cond delay="0"/>
                                          </p:stCondLst>
                                        </p:cTn>
                                        <p:tgtEl>
                                          <p:spTgt spid="76"/>
                                        </p:tgtEl>
                                        <p:attrNameLst>
                                          <p:attrName>style.visibility</p:attrName>
                                        </p:attrNameLst>
                                      </p:cBhvr>
                                      <p:to>
                                        <p:strVal val="hidden"/>
                                      </p:to>
                                    </p:set>
                                  </p:childTnLst>
                                </p:cTn>
                              </p:par>
                              <p:par>
                                <p:cTn id="37" presetID="1" presetClass="entr" presetSubtype="0" fill="hold" nodeType="withEffect">
                                  <p:stCondLst>
                                    <p:cond delay="4500"/>
                                  </p:stCondLst>
                                  <p:childTnLst>
                                    <p:set>
                                      <p:cBhvr>
                                        <p:cTn id="38" dur="1" fill="hold">
                                          <p:stCondLst>
                                            <p:cond delay="0"/>
                                          </p:stCondLst>
                                        </p:cTn>
                                        <p:tgtEl>
                                          <p:spTgt spid="76"/>
                                        </p:tgtEl>
                                        <p:attrNameLst>
                                          <p:attrName>style.visibility</p:attrName>
                                        </p:attrNameLst>
                                      </p:cBhvr>
                                      <p:to>
                                        <p:strVal val="visible"/>
                                      </p:to>
                                    </p:set>
                                  </p:childTnLst>
                                </p:cTn>
                              </p:par>
                              <p:par>
                                <p:cTn id="39" presetID="1" presetClass="entr" presetSubtype="0" fill="hold" nodeType="withEffect">
                                  <p:stCondLst>
                                    <p:cond delay="5000"/>
                                  </p:stCondLst>
                                  <p:childTnLst>
                                    <p:set>
                                      <p:cBhvr>
                                        <p:cTn id="40" dur="1" fill="hold">
                                          <p:stCondLst>
                                            <p:cond delay="0"/>
                                          </p:stCondLst>
                                        </p:cTn>
                                        <p:tgtEl>
                                          <p:spTgt spid="77"/>
                                        </p:tgtEl>
                                        <p:attrNameLst>
                                          <p:attrName>style.visibility</p:attrName>
                                        </p:attrNameLst>
                                      </p:cBhvr>
                                      <p:to>
                                        <p:strVal val="visible"/>
                                      </p:to>
                                    </p:set>
                                  </p:childTnLst>
                                </p:cTn>
                              </p:par>
                              <p:par>
                                <p:cTn id="41" presetID="1" presetClass="exit" presetSubtype="0" fill="hold" nodeType="withEffect">
                                  <p:stCondLst>
                                    <p:cond delay="5250"/>
                                  </p:stCondLst>
                                  <p:childTnLst>
                                    <p:set>
                                      <p:cBhvr>
                                        <p:cTn id="42" dur="1" fill="hold">
                                          <p:stCondLst>
                                            <p:cond delay="0"/>
                                          </p:stCondLst>
                                        </p:cTn>
                                        <p:tgtEl>
                                          <p:spTgt spid="77"/>
                                        </p:tgtEl>
                                        <p:attrNameLst>
                                          <p:attrName>style.visibility</p:attrName>
                                        </p:attrNameLst>
                                      </p:cBhvr>
                                      <p:to>
                                        <p:strVal val="hidden"/>
                                      </p:to>
                                    </p:set>
                                  </p:childTnLst>
                                </p:cTn>
                              </p:par>
                              <p:par>
                                <p:cTn id="43" presetID="1" presetClass="entr" presetSubtype="0" fill="hold" nodeType="withEffect">
                                  <p:stCondLst>
                                    <p:cond delay="5500"/>
                                  </p:stCondLst>
                                  <p:childTnLst>
                                    <p:set>
                                      <p:cBhvr>
                                        <p:cTn id="44" dur="1" fill="hold">
                                          <p:stCondLst>
                                            <p:cond delay="0"/>
                                          </p:stCondLst>
                                        </p:cTn>
                                        <p:tgtEl>
                                          <p:spTgt spid="77"/>
                                        </p:tgtEl>
                                        <p:attrNameLst>
                                          <p:attrName>style.visibility</p:attrName>
                                        </p:attrNameLst>
                                      </p:cBhvr>
                                      <p:to>
                                        <p:strVal val="visible"/>
                                      </p:to>
                                    </p:set>
                                  </p:childTnLst>
                                </p:cTn>
                              </p:par>
                              <p:par>
                                <p:cTn id="45" presetID="1" presetClass="entr" presetSubtype="0" fill="hold" nodeType="withEffect">
                                  <p:stCondLst>
                                    <p:cond delay="6000"/>
                                  </p:stCondLst>
                                  <p:childTnLst>
                                    <p:set>
                                      <p:cBhvr>
                                        <p:cTn id="46" dur="1" fill="hold">
                                          <p:stCondLst>
                                            <p:cond delay="0"/>
                                          </p:stCondLst>
                                        </p:cTn>
                                        <p:tgtEl>
                                          <p:spTgt spid="78"/>
                                        </p:tgtEl>
                                        <p:attrNameLst>
                                          <p:attrName>style.visibility</p:attrName>
                                        </p:attrNameLst>
                                      </p:cBhvr>
                                      <p:to>
                                        <p:strVal val="visible"/>
                                      </p:to>
                                    </p:set>
                                  </p:childTnLst>
                                </p:cTn>
                              </p:par>
                              <p:par>
                                <p:cTn id="47" presetID="1" presetClass="exit" presetSubtype="0" fill="hold" nodeType="withEffect">
                                  <p:stCondLst>
                                    <p:cond delay="6250"/>
                                  </p:stCondLst>
                                  <p:childTnLst>
                                    <p:set>
                                      <p:cBhvr>
                                        <p:cTn id="48" dur="1" fill="hold">
                                          <p:stCondLst>
                                            <p:cond delay="0"/>
                                          </p:stCondLst>
                                        </p:cTn>
                                        <p:tgtEl>
                                          <p:spTgt spid="78"/>
                                        </p:tgtEl>
                                        <p:attrNameLst>
                                          <p:attrName>style.visibility</p:attrName>
                                        </p:attrNameLst>
                                      </p:cBhvr>
                                      <p:to>
                                        <p:strVal val="hidden"/>
                                      </p:to>
                                    </p:set>
                                  </p:childTnLst>
                                </p:cTn>
                              </p:par>
                              <p:par>
                                <p:cTn id="49" presetID="1" presetClass="entr" presetSubtype="0" fill="hold" nodeType="withEffect">
                                  <p:stCondLst>
                                    <p:cond delay="6500"/>
                                  </p:stCondLst>
                                  <p:childTnLst>
                                    <p:set>
                                      <p:cBhvr>
                                        <p:cTn id="50" dur="1" fill="hold">
                                          <p:stCondLst>
                                            <p:cond delay="0"/>
                                          </p:stCondLst>
                                        </p:cTn>
                                        <p:tgtEl>
                                          <p:spTgt spid="78"/>
                                        </p:tgtEl>
                                        <p:attrNameLst>
                                          <p:attrName>style.visibility</p:attrName>
                                        </p:attrNameLst>
                                      </p:cBhvr>
                                      <p:to>
                                        <p:strVal val="visible"/>
                                      </p:to>
                                    </p:set>
                                  </p:childTnLst>
                                </p:cTn>
                              </p:par>
                              <p:par>
                                <p:cTn id="51" presetID="1" presetClass="entr" presetSubtype="0" fill="hold" nodeType="withEffect">
                                  <p:stCondLst>
                                    <p:cond delay="250"/>
                                  </p:stCondLst>
                                  <p:childTnLst>
                                    <p:set>
                                      <p:cBhvr>
                                        <p:cTn id="52" dur="1" fill="hold">
                                          <p:stCondLst>
                                            <p:cond delay="0"/>
                                          </p:stCondLst>
                                        </p:cTn>
                                        <p:tgtEl>
                                          <p:spTgt spid="79"/>
                                        </p:tgtEl>
                                        <p:attrNameLst>
                                          <p:attrName>style.visibility</p:attrName>
                                        </p:attrNameLst>
                                      </p:cBhvr>
                                      <p:to>
                                        <p:strVal val="visible"/>
                                      </p:to>
                                    </p:set>
                                  </p:childTnLst>
                                </p:cTn>
                              </p:par>
                              <p:par>
                                <p:cTn id="53" presetID="1" presetClass="exit" presetSubtype="0" fill="hold" nodeType="withEffect">
                                  <p:stCondLst>
                                    <p:cond delay="500"/>
                                  </p:stCondLst>
                                  <p:childTnLst>
                                    <p:set>
                                      <p:cBhvr>
                                        <p:cTn id="54" dur="1" fill="hold">
                                          <p:stCondLst>
                                            <p:cond delay="0"/>
                                          </p:stCondLst>
                                        </p:cTn>
                                        <p:tgtEl>
                                          <p:spTgt spid="79"/>
                                        </p:tgtEl>
                                        <p:attrNameLst>
                                          <p:attrName>style.visibility</p:attrName>
                                        </p:attrNameLst>
                                      </p:cBhvr>
                                      <p:to>
                                        <p:strVal val="hidden"/>
                                      </p:to>
                                    </p:set>
                                  </p:childTnLst>
                                </p:cTn>
                              </p:par>
                              <p:par>
                                <p:cTn id="55" presetID="1" presetClass="entr" presetSubtype="0" fill="hold" nodeType="withEffect">
                                  <p:stCondLst>
                                    <p:cond delay="750"/>
                                  </p:stCondLst>
                                  <p:childTnLst>
                                    <p:set>
                                      <p:cBhvr>
                                        <p:cTn id="56" dur="1" fill="hold">
                                          <p:stCondLst>
                                            <p:cond delay="0"/>
                                          </p:stCondLst>
                                        </p:cTn>
                                        <p:tgtEl>
                                          <p:spTgt spid="79"/>
                                        </p:tgtEl>
                                        <p:attrNameLst>
                                          <p:attrName>style.visibility</p:attrName>
                                        </p:attrNameLst>
                                      </p:cBhvr>
                                      <p:to>
                                        <p:strVal val="visible"/>
                                      </p:to>
                                    </p:set>
                                  </p:childTnLst>
                                </p:cTn>
                              </p:par>
                              <p:par>
                                <p:cTn id="57" presetID="1" presetClass="entr" presetSubtype="0" fill="hold" nodeType="withEffect">
                                  <p:stCondLst>
                                    <p:cond delay="1250"/>
                                  </p:stCondLst>
                                  <p:childTnLst>
                                    <p:set>
                                      <p:cBhvr>
                                        <p:cTn id="58" dur="1" fill="hold">
                                          <p:stCondLst>
                                            <p:cond delay="0"/>
                                          </p:stCondLst>
                                        </p:cTn>
                                        <p:tgtEl>
                                          <p:spTgt spid="80"/>
                                        </p:tgtEl>
                                        <p:attrNameLst>
                                          <p:attrName>style.visibility</p:attrName>
                                        </p:attrNameLst>
                                      </p:cBhvr>
                                      <p:to>
                                        <p:strVal val="visible"/>
                                      </p:to>
                                    </p:set>
                                  </p:childTnLst>
                                </p:cTn>
                              </p:par>
                              <p:par>
                                <p:cTn id="59" presetID="1" presetClass="exit" presetSubtype="0" fill="hold" nodeType="withEffect">
                                  <p:stCondLst>
                                    <p:cond delay="1500"/>
                                  </p:stCondLst>
                                  <p:childTnLst>
                                    <p:set>
                                      <p:cBhvr>
                                        <p:cTn id="60" dur="1" fill="hold">
                                          <p:stCondLst>
                                            <p:cond delay="0"/>
                                          </p:stCondLst>
                                        </p:cTn>
                                        <p:tgtEl>
                                          <p:spTgt spid="80"/>
                                        </p:tgtEl>
                                        <p:attrNameLst>
                                          <p:attrName>style.visibility</p:attrName>
                                        </p:attrNameLst>
                                      </p:cBhvr>
                                      <p:to>
                                        <p:strVal val="hidden"/>
                                      </p:to>
                                    </p:set>
                                  </p:childTnLst>
                                </p:cTn>
                              </p:par>
                              <p:par>
                                <p:cTn id="61" presetID="1" presetClass="entr" presetSubtype="0" fill="hold" nodeType="withEffect">
                                  <p:stCondLst>
                                    <p:cond delay="1750"/>
                                  </p:stCondLst>
                                  <p:childTnLst>
                                    <p:set>
                                      <p:cBhvr>
                                        <p:cTn id="62" dur="1" fill="hold">
                                          <p:stCondLst>
                                            <p:cond delay="0"/>
                                          </p:stCondLst>
                                        </p:cTn>
                                        <p:tgtEl>
                                          <p:spTgt spid="80"/>
                                        </p:tgtEl>
                                        <p:attrNameLst>
                                          <p:attrName>style.visibility</p:attrName>
                                        </p:attrNameLst>
                                      </p:cBhvr>
                                      <p:to>
                                        <p:strVal val="visible"/>
                                      </p:to>
                                    </p:set>
                                  </p:childTnLst>
                                </p:cTn>
                              </p:par>
                              <p:par>
                                <p:cTn id="63" presetID="1" presetClass="entr" presetSubtype="0" fill="hold" nodeType="withEffect">
                                  <p:stCondLst>
                                    <p:cond delay="2250"/>
                                  </p:stCondLst>
                                  <p:childTnLst>
                                    <p:set>
                                      <p:cBhvr>
                                        <p:cTn id="64" dur="1" fill="hold">
                                          <p:stCondLst>
                                            <p:cond delay="0"/>
                                          </p:stCondLst>
                                        </p:cTn>
                                        <p:tgtEl>
                                          <p:spTgt spid="81"/>
                                        </p:tgtEl>
                                        <p:attrNameLst>
                                          <p:attrName>style.visibility</p:attrName>
                                        </p:attrNameLst>
                                      </p:cBhvr>
                                      <p:to>
                                        <p:strVal val="visible"/>
                                      </p:to>
                                    </p:set>
                                  </p:childTnLst>
                                </p:cTn>
                              </p:par>
                              <p:par>
                                <p:cTn id="65" presetID="1" presetClass="exit" presetSubtype="0" fill="hold" nodeType="withEffect">
                                  <p:stCondLst>
                                    <p:cond delay="2500"/>
                                  </p:stCondLst>
                                  <p:childTnLst>
                                    <p:set>
                                      <p:cBhvr>
                                        <p:cTn id="66" dur="1" fill="hold">
                                          <p:stCondLst>
                                            <p:cond delay="0"/>
                                          </p:stCondLst>
                                        </p:cTn>
                                        <p:tgtEl>
                                          <p:spTgt spid="81"/>
                                        </p:tgtEl>
                                        <p:attrNameLst>
                                          <p:attrName>style.visibility</p:attrName>
                                        </p:attrNameLst>
                                      </p:cBhvr>
                                      <p:to>
                                        <p:strVal val="hidden"/>
                                      </p:to>
                                    </p:set>
                                  </p:childTnLst>
                                </p:cTn>
                              </p:par>
                              <p:par>
                                <p:cTn id="67" presetID="1" presetClass="entr" presetSubtype="0" fill="hold" nodeType="withEffect">
                                  <p:stCondLst>
                                    <p:cond delay="2750"/>
                                  </p:stCondLst>
                                  <p:childTnLst>
                                    <p:set>
                                      <p:cBhvr>
                                        <p:cTn id="68" dur="1" fill="hold">
                                          <p:stCondLst>
                                            <p:cond delay="0"/>
                                          </p:stCondLst>
                                        </p:cTn>
                                        <p:tgtEl>
                                          <p:spTgt spid="81"/>
                                        </p:tgtEl>
                                        <p:attrNameLst>
                                          <p:attrName>style.visibility</p:attrName>
                                        </p:attrNameLst>
                                      </p:cBhvr>
                                      <p:to>
                                        <p:strVal val="visible"/>
                                      </p:to>
                                    </p:set>
                                  </p:childTnLst>
                                </p:cTn>
                              </p:par>
                              <p:par>
                                <p:cTn id="69" presetID="1" presetClass="entr" presetSubtype="0" fill="hold" nodeType="withEffect">
                                  <p:stCondLst>
                                    <p:cond delay="3250"/>
                                  </p:stCondLst>
                                  <p:childTnLst>
                                    <p:set>
                                      <p:cBhvr>
                                        <p:cTn id="70" dur="1" fill="hold">
                                          <p:stCondLst>
                                            <p:cond delay="0"/>
                                          </p:stCondLst>
                                        </p:cTn>
                                        <p:tgtEl>
                                          <p:spTgt spid="82"/>
                                        </p:tgtEl>
                                        <p:attrNameLst>
                                          <p:attrName>style.visibility</p:attrName>
                                        </p:attrNameLst>
                                      </p:cBhvr>
                                      <p:to>
                                        <p:strVal val="visible"/>
                                      </p:to>
                                    </p:set>
                                  </p:childTnLst>
                                </p:cTn>
                              </p:par>
                              <p:par>
                                <p:cTn id="71" presetID="1" presetClass="exit" presetSubtype="0" fill="hold" nodeType="withEffect">
                                  <p:stCondLst>
                                    <p:cond delay="3500"/>
                                  </p:stCondLst>
                                  <p:childTnLst>
                                    <p:set>
                                      <p:cBhvr>
                                        <p:cTn id="72" dur="1" fill="hold">
                                          <p:stCondLst>
                                            <p:cond delay="0"/>
                                          </p:stCondLst>
                                        </p:cTn>
                                        <p:tgtEl>
                                          <p:spTgt spid="82"/>
                                        </p:tgtEl>
                                        <p:attrNameLst>
                                          <p:attrName>style.visibility</p:attrName>
                                        </p:attrNameLst>
                                      </p:cBhvr>
                                      <p:to>
                                        <p:strVal val="hidden"/>
                                      </p:to>
                                    </p:set>
                                  </p:childTnLst>
                                </p:cTn>
                              </p:par>
                              <p:par>
                                <p:cTn id="73" presetID="1" presetClass="entr" presetSubtype="0" fill="hold" nodeType="withEffect">
                                  <p:stCondLst>
                                    <p:cond delay="3750"/>
                                  </p:stCondLst>
                                  <p:childTnLst>
                                    <p:set>
                                      <p:cBhvr>
                                        <p:cTn id="74" dur="1" fill="hold">
                                          <p:stCondLst>
                                            <p:cond delay="0"/>
                                          </p:stCondLst>
                                        </p:cTn>
                                        <p:tgtEl>
                                          <p:spTgt spid="82"/>
                                        </p:tgtEl>
                                        <p:attrNameLst>
                                          <p:attrName>style.visibility</p:attrName>
                                        </p:attrNameLst>
                                      </p:cBhvr>
                                      <p:to>
                                        <p:strVal val="visible"/>
                                      </p:to>
                                    </p:set>
                                  </p:childTnLst>
                                </p:cTn>
                              </p:par>
                              <p:par>
                                <p:cTn id="75" presetID="1" presetClass="entr" presetSubtype="0" fill="hold" nodeType="withEffect">
                                  <p:stCondLst>
                                    <p:cond delay="4250"/>
                                  </p:stCondLst>
                                  <p:childTnLst>
                                    <p:set>
                                      <p:cBhvr>
                                        <p:cTn id="76" dur="1" fill="hold">
                                          <p:stCondLst>
                                            <p:cond delay="0"/>
                                          </p:stCondLst>
                                        </p:cTn>
                                        <p:tgtEl>
                                          <p:spTgt spid="83"/>
                                        </p:tgtEl>
                                        <p:attrNameLst>
                                          <p:attrName>style.visibility</p:attrName>
                                        </p:attrNameLst>
                                      </p:cBhvr>
                                      <p:to>
                                        <p:strVal val="visible"/>
                                      </p:to>
                                    </p:set>
                                  </p:childTnLst>
                                </p:cTn>
                              </p:par>
                              <p:par>
                                <p:cTn id="77" presetID="1" presetClass="exit" presetSubtype="0" fill="hold" nodeType="withEffect">
                                  <p:stCondLst>
                                    <p:cond delay="4500"/>
                                  </p:stCondLst>
                                  <p:childTnLst>
                                    <p:set>
                                      <p:cBhvr>
                                        <p:cTn id="78" dur="1" fill="hold">
                                          <p:stCondLst>
                                            <p:cond delay="0"/>
                                          </p:stCondLst>
                                        </p:cTn>
                                        <p:tgtEl>
                                          <p:spTgt spid="83"/>
                                        </p:tgtEl>
                                        <p:attrNameLst>
                                          <p:attrName>style.visibility</p:attrName>
                                        </p:attrNameLst>
                                      </p:cBhvr>
                                      <p:to>
                                        <p:strVal val="hidden"/>
                                      </p:to>
                                    </p:set>
                                  </p:childTnLst>
                                </p:cTn>
                              </p:par>
                              <p:par>
                                <p:cTn id="79" presetID="1" presetClass="entr" presetSubtype="0" fill="hold" nodeType="withEffect">
                                  <p:stCondLst>
                                    <p:cond delay="4750"/>
                                  </p:stCondLst>
                                  <p:childTnLst>
                                    <p:set>
                                      <p:cBhvr>
                                        <p:cTn id="80" dur="1" fill="hold">
                                          <p:stCondLst>
                                            <p:cond delay="0"/>
                                          </p:stCondLst>
                                        </p:cTn>
                                        <p:tgtEl>
                                          <p:spTgt spid="83"/>
                                        </p:tgtEl>
                                        <p:attrNameLst>
                                          <p:attrName>style.visibility</p:attrName>
                                        </p:attrNameLst>
                                      </p:cBhvr>
                                      <p:to>
                                        <p:strVal val="visible"/>
                                      </p:to>
                                    </p:set>
                                  </p:childTnLst>
                                </p:cTn>
                              </p:par>
                              <p:par>
                                <p:cTn id="81" presetID="1" presetClass="entr" presetSubtype="0" fill="hold" nodeType="withEffect">
                                  <p:stCondLst>
                                    <p:cond delay="5250"/>
                                  </p:stCondLst>
                                  <p:childTnLst>
                                    <p:set>
                                      <p:cBhvr>
                                        <p:cTn id="82" dur="1" fill="hold">
                                          <p:stCondLst>
                                            <p:cond delay="0"/>
                                          </p:stCondLst>
                                        </p:cTn>
                                        <p:tgtEl>
                                          <p:spTgt spid="84"/>
                                        </p:tgtEl>
                                        <p:attrNameLst>
                                          <p:attrName>style.visibility</p:attrName>
                                        </p:attrNameLst>
                                      </p:cBhvr>
                                      <p:to>
                                        <p:strVal val="visible"/>
                                      </p:to>
                                    </p:set>
                                  </p:childTnLst>
                                </p:cTn>
                              </p:par>
                              <p:par>
                                <p:cTn id="83" presetID="1" presetClass="exit" presetSubtype="0" fill="hold" nodeType="withEffect">
                                  <p:stCondLst>
                                    <p:cond delay="5500"/>
                                  </p:stCondLst>
                                  <p:childTnLst>
                                    <p:set>
                                      <p:cBhvr>
                                        <p:cTn id="84" dur="1" fill="hold">
                                          <p:stCondLst>
                                            <p:cond delay="0"/>
                                          </p:stCondLst>
                                        </p:cTn>
                                        <p:tgtEl>
                                          <p:spTgt spid="84"/>
                                        </p:tgtEl>
                                        <p:attrNameLst>
                                          <p:attrName>style.visibility</p:attrName>
                                        </p:attrNameLst>
                                      </p:cBhvr>
                                      <p:to>
                                        <p:strVal val="hidden"/>
                                      </p:to>
                                    </p:set>
                                  </p:childTnLst>
                                </p:cTn>
                              </p:par>
                              <p:par>
                                <p:cTn id="85" presetID="1" presetClass="entr" presetSubtype="0" fill="hold" nodeType="withEffect">
                                  <p:stCondLst>
                                    <p:cond delay="5750"/>
                                  </p:stCondLst>
                                  <p:childTnLst>
                                    <p:set>
                                      <p:cBhvr>
                                        <p:cTn id="86" dur="1" fill="hold">
                                          <p:stCondLst>
                                            <p:cond delay="0"/>
                                          </p:stCondLst>
                                        </p:cTn>
                                        <p:tgtEl>
                                          <p:spTgt spid="84"/>
                                        </p:tgtEl>
                                        <p:attrNameLst>
                                          <p:attrName>style.visibility</p:attrName>
                                        </p:attrNameLst>
                                      </p:cBhvr>
                                      <p:to>
                                        <p:strVal val="visible"/>
                                      </p:to>
                                    </p:set>
                                  </p:childTnLst>
                                </p:cTn>
                              </p:par>
                              <p:par>
                                <p:cTn id="87" presetID="22" presetClass="entr" presetSubtype="8" fill="hold" nodeType="withEffect">
                                  <p:stCondLst>
                                    <p:cond delay="1500"/>
                                  </p:stCondLst>
                                  <p:childTnLst>
                                    <p:set>
                                      <p:cBhvr>
                                        <p:cTn id="88" dur="1" fill="hold">
                                          <p:stCondLst>
                                            <p:cond delay="0"/>
                                          </p:stCondLst>
                                        </p:cTn>
                                        <p:tgtEl>
                                          <p:spTgt spid="46"/>
                                        </p:tgtEl>
                                        <p:attrNameLst>
                                          <p:attrName>style.visibility</p:attrName>
                                        </p:attrNameLst>
                                      </p:cBhvr>
                                      <p:to>
                                        <p:strVal val="visible"/>
                                      </p:to>
                                    </p:set>
                                    <p:animEffect transition="in" filter="wipe(left)">
                                      <p:cBhvr>
                                        <p:cTn id="89" dur="500"/>
                                        <p:tgtEl>
                                          <p:spTgt spid="46"/>
                                        </p:tgtEl>
                                      </p:cBhvr>
                                    </p:animEffect>
                                  </p:childTnLst>
                                </p:cTn>
                              </p:par>
                              <p:par>
                                <p:cTn id="90" presetID="22" presetClass="entr" presetSubtype="8" fill="hold" nodeType="withEffect">
                                  <p:stCondLst>
                                    <p:cond delay="2500"/>
                                  </p:stCondLst>
                                  <p:childTnLst>
                                    <p:set>
                                      <p:cBhvr>
                                        <p:cTn id="91" dur="1" fill="hold">
                                          <p:stCondLst>
                                            <p:cond delay="0"/>
                                          </p:stCondLst>
                                        </p:cTn>
                                        <p:tgtEl>
                                          <p:spTgt spid="50"/>
                                        </p:tgtEl>
                                        <p:attrNameLst>
                                          <p:attrName>style.visibility</p:attrName>
                                        </p:attrNameLst>
                                      </p:cBhvr>
                                      <p:to>
                                        <p:strVal val="visible"/>
                                      </p:to>
                                    </p:set>
                                    <p:animEffect transition="in" filter="wipe(left)">
                                      <p:cBhvr>
                                        <p:cTn id="92" dur="500"/>
                                        <p:tgtEl>
                                          <p:spTgt spid="50"/>
                                        </p:tgtEl>
                                      </p:cBhvr>
                                    </p:animEffect>
                                  </p:childTnLst>
                                </p:cTn>
                              </p:par>
                              <p:par>
                                <p:cTn id="93" presetID="22" presetClass="entr" presetSubtype="8" fill="hold" nodeType="withEffect">
                                  <p:stCondLst>
                                    <p:cond delay="3500"/>
                                  </p:stCondLst>
                                  <p:childTnLst>
                                    <p:set>
                                      <p:cBhvr>
                                        <p:cTn id="94" dur="1" fill="hold">
                                          <p:stCondLst>
                                            <p:cond delay="0"/>
                                          </p:stCondLst>
                                        </p:cTn>
                                        <p:tgtEl>
                                          <p:spTgt spid="53"/>
                                        </p:tgtEl>
                                        <p:attrNameLst>
                                          <p:attrName>style.visibility</p:attrName>
                                        </p:attrNameLst>
                                      </p:cBhvr>
                                      <p:to>
                                        <p:strVal val="visible"/>
                                      </p:to>
                                    </p:set>
                                    <p:animEffect transition="in" filter="wipe(left)">
                                      <p:cBhvr>
                                        <p:cTn id="95" dur="500"/>
                                        <p:tgtEl>
                                          <p:spTgt spid="53"/>
                                        </p:tgtEl>
                                      </p:cBhvr>
                                    </p:animEffect>
                                  </p:childTnLst>
                                </p:cTn>
                              </p:par>
                              <p:par>
                                <p:cTn id="96" presetID="22" presetClass="entr" presetSubtype="8" fill="hold" nodeType="withEffect">
                                  <p:stCondLst>
                                    <p:cond delay="4500"/>
                                  </p:stCondLst>
                                  <p:childTnLst>
                                    <p:set>
                                      <p:cBhvr>
                                        <p:cTn id="97" dur="1" fill="hold">
                                          <p:stCondLst>
                                            <p:cond delay="0"/>
                                          </p:stCondLst>
                                        </p:cTn>
                                        <p:tgtEl>
                                          <p:spTgt spid="56"/>
                                        </p:tgtEl>
                                        <p:attrNameLst>
                                          <p:attrName>style.visibility</p:attrName>
                                        </p:attrNameLst>
                                      </p:cBhvr>
                                      <p:to>
                                        <p:strVal val="visible"/>
                                      </p:to>
                                    </p:set>
                                    <p:animEffect transition="in" filter="wipe(left)">
                                      <p:cBhvr>
                                        <p:cTn id="98" dur="500"/>
                                        <p:tgtEl>
                                          <p:spTgt spid="56"/>
                                        </p:tgtEl>
                                      </p:cBhvr>
                                    </p:animEffect>
                                  </p:childTnLst>
                                </p:cTn>
                              </p:par>
                              <p:par>
                                <p:cTn id="99" presetID="22" presetClass="entr" presetSubtype="8" fill="hold" nodeType="withEffect">
                                  <p:stCondLst>
                                    <p:cond delay="5500"/>
                                  </p:stCondLst>
                                  <p:childTnLst>
                                    <p:set>
                                      <p:cBhvr>
                                        <p:cTn id="100" dur="1" fill="hold">
                                          <p:stCondLst>
                                            <p:cond delay="0"/>
                                          </p:stCondLst>
                                        </p:cTn>
                                        <p:tgtEl>
                                          <p:spTgt spid="59"/>
                                        </p:tgtEl>
                                        <p:attrNameLst>
                                          <p:attrName>style.visibility</p:attrName>
                                        </p:attrNameLst>
                                      </p:cBhvr>
                                      <p:to>
                                        <p:strVal val="visible"/>
                                      </p:to>
                                    </p:set>
                                    <p:animEffect transition="in" filter="wipe(left)">
                                      <p:cBhvr>
                                        <p:cTn id="101" dur="500"/>
                                        <p:tgtEl>
                                          <p:spTgt spid="59"/>
                                        </p:tgtEl>
                                      </p:cBhvr>
                                    </p:animEffect>
                                  </p:childTnLst>
                                </p:cTn>
                              </p:par>
                              <p:par>
                                <p:cTn id="102" presetID="2" presetClass="entr" presetSubtype="4" decel="100000" fill="hold" nodeType="withEffect">
                                  <p:stCondLst>
                                    <p:cond delay="6500"/>
                                  </p:stCondLst>
                                  <p:childTnLst>
                                    <p:set>
                                      <p:cBhvr>
                                        <p:cTn id="103" dur="1" fill="hold">
                                          <p:stCondLst>
                                            <p:cond delay="0"/>
                                          </p:stCondLst>
                                        </p:cTn>
                                        <p:tgtEl>
                                          <p:spTgt spid="85"/>
                                        </p:tgtEl>
                                        <p:attrNameLst>
                                          <p:attrName>style.visibility</p:attrName>
                                        </p:attrNameLst>
                                      </p:cBhvr>
                                      <p:to>
                                        <p:strVal val="visible"/>
                                      </p:to>
                                    </p:set>
                                    <p:anim calcmode="lin" valueType="num">
                                      <p:cBhvr additive="base">
                                        <p:cTn id="104" dur="500" fill="hold"/>
                                        <p:tgtEl>
                                          <p:spTgt spid="85"/>
                                        </p:tgtEl>
                                        <p:attrNameLst>
                                          <p:attrName>ppt_x</p:attrName>
                                        </p:attrNameLst>
                                      </p:cBhvr>
                                      <p:tavLst>
                                        <p:tav tm="0">
                                          <p:val>
                                            <p:strVal val="#ppt_x"/>
                                          </p:val>
                                        </p:tav>
                                        <p:tav tm="100000">
                                          <p:val>
                                            <p:strVal val="#ppt_x"/>
                                          </p:val>
                                        </p:tav>
                                      </p:tavLst>
                                    </p:anim>
                                    <p:anim calcmode="lin" valueType="num">
                                      <p:cBhvr additive="base">
                                        <p:cTn id="105"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5" grpId="1"/>
      <p:bldP spid="75" grpId="2"/>
      <p:bldP spid="75" grpId="3"/>
      <p:bldP spid="75" grpId="4"/>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35016" r="16077"/>
          <a:stretch/>
        </p:blipFill>
        <p:spPr>
          <a:xfrm rot="16200000">
            <a:off x="2751773" y="-893765"/>
            <a:ext cx="3640455" cy="6971084"/>
          </a:xfrm>
          <a:prstGeom prst="rect">
            <a:avLst/>
          </a:prstGeom>
        </p:spPr>
      </p:pic>
      <p:grpSp>
        <p:nvGrpSpPr>
          <p:cNvPr id="5" name="组合 4"/>
          <p:cNvGrpSpPr/>
          <p:nvPr/>
        </p:nvGrpSpPr>
        <p:grpSpPr>
          <a:xfrm>
            <a:off x="2295905" y="1304704"/>
            <a:ext cx="4881867" cy="2574146"/>
            <a:chOff x="683598" y="1669016"/>
            <a:chExt cx="5333218" cy="2812137"/>
          </a:xfrm>
        </p:grpSpPr>
        <p:graphicFrame>
          <p:nvGraphicFramePr>
            <p:cNvPr id="6" name="图表 5"/>
            <p:cNvGraphicFramePr/>
            <p:nvPr>
              <p:extLst>
                <p:ext uri="{D42A27DB-BD31-4B8C-83A1-F6EECF244321}">
                  <p14:modId xmlns:p14="http://schemas.microsoft.com/office/powerpoint/2010/main" val="2957748620"/>
                </p:ext>
              </p:extLst>
            </p:nvPr>
          </p:nvGraphicFramePr>
          <p:xfrm>
            <a:off x="1564857" y="1684421"/>
            <a:ext cx="3845144" cy="2796732"/>
          </p:xfrm>
          <a:graphic>
            <a:graphicData uri="http://schemas.openxmlformats.org/drawingml/2006/chart">
              <c:chart xmlns:c="http://schemas.openxmlformats.org/drawingml/2006/chart" xmlns:r="http://schemas.openxmlformats.org/officeDocument/2006/relationships" r:id="rId4"/>
            </a:graphicData>
          </a:graphic>
        </p:graphicFrame>
        <p:cxnSp>
          <p:nvCxnSpPr>
            <p:cNvPr id="7" name="直接连接符 6"/>
            <p:cNvCxnSpPr/>
            <p:nvPr/>
          </p:nvCxnSpPr>
          <p:spPr>
            <a:xfrm flipH="1" flipV="1">
              <a:off x="2148841" y="2222668"/>
              <a:ext cx="204538" cy="197485"/>
            </a:xfrm>
            <a:prstGeom prst="line">
              <a:avLst/>
            </a:prstGeom>
            <a:ln>
              <a:solidFill>
                <a:srgbClr val="FFC65B"/>
              </a:solidFill>
            </a:ln>
            <a:effectLst/>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748967" y="2222667"/>
              <a:ext cx="1404000" cy="0"/>
            </a:xfrm>
            <a:prstGeom prst="line">
              <a:avLst/>
            </a:prstGeom>
            <a:ln>
              <a:solidFill>
                <a:srgbClr val="FFC65B"/>
              </a:solidFill>
            </a:ln>
            <a:effectLst/>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4279032" y="2059473"/>
              <a:ext cx="204538" cy="197485"/>
            </a:xfrm>
            <a:prstGeom prst="line">
              <a:avLst/>
            </a:prstGeom>
            <a:ln>
              <a:solidFill>
                <a:srgbClr val="31D6C5"/>
              </a:solidFill>
            </a:ln>
            <a:effectLst/>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483568" y="2059472"/>
              <a:ext cx="1404000" cy="0"/>
            </a:xfrm>
            <a:prstGeom prst="line">
              <a:avLst/>
            </a:prstGeom>
            <a:ln>
              <a:solidFill>
                <a:srgbClr val="31D6C5"/>
              </a:solidFill>
            </a:ln>
            <a:effectLst/>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110590" y="3432442"/>
              <a:ext cx="204538" cy="197485"/>
            </a:xfrm>
            <a:prstGeom prst="line">
              <a:avLst/>
            </a:prstGeom>
            <a:ln>
              <a:solidFill>
                <a:srgbClr val="AEA9FE"/>
              </a:solidFill>
            </a:ln>
            <a:effectLst/>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4315127" y="3629927"/>
              <a:ext cx="1404000" cy="0"/>
            </a:xfrm>
            <a:prstGeom prst="line">
              <a:avLst/>
            </a:prstGeom>
            <a:ln>
              <a:solidFill>
                <a:srgbClr val="AEA9FE"/>
              </a:solidFill>
            </a:ln>
            <a:effectLst/>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496979" y="3941379"/>
              <a:ext cx="204538" cy="197485"/>
            </a:xfrm>
            <a:prstGeom prst="line">
              <a:avLst/>
            </a:prstGeom>
            <a:ln>
              <a:solidFill>
                <a:srgbClr val="FE8081"/>
              </a:solidFill>
            </a:ln>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3701516" y="4138864"/>
              <a:ext cx="1404000" cy="0"/>
            </a:xfrm>
            <a:prstGeom prst="line">
              <a:avLst/>
            </a:prstGeom>
            <a:ln>
              <a:solidFill>
                <a:srgbClr val="FE8081"/>
              </a:solidFill>
            </a:ln>
            <a:effectLst/>
          </p:spPr>
          <p:style>
            <a:lnRef idx="1">
              <a:schemeClr val="accent1"/>
            </a:lnRef>
            <a:fillRef idx="0">
              <a:schemeClr val="accent1"/>
            </a:fillRef>
            <a:effectRef idx="0">
              <a:schemeClr val="accent1"/>
            </a:effectRef>
            <a:fontRef idx="minor">
              <a:schemeClr val="tx1"/>
            </a:fontRef>
          </p:style>
        </p:cxnSp>
        <p:sp>
          <p:nvSpPr>
            <p:cNvPr id="15" name="文本框 35"/>
            <p:cNvSpPr txBox="1"/>
            <p:nvPr/>
          </p:nvSpPr>
          <p:spPr>
            <a:xfrm>
              <a:off x="683598" y="1832212"/>
              <a:ext cx="659154" cy="428695"/>
            </a:xfrm>
            <a:prstGeom prst="rect">
              <a:avLst/>
            </a:prstGeom>
            <a:noFill/>
          </p:spPr>
          <p:txBody>
            <a:bodyPr wrap="none" lIns="68580" tIns="34290" rIns="68580" bIns="34290" rtlCol="0">
              <a:spAutoFit/>
            </a:bodyPr>
            <a:lstStyle/>
            <a:p>
              <a:r>
                <a:rPr lang="en-US" altLang="zh-CN" sz="2100" dirty="0">
                  <a:solidFill>
                    <a:srgbClr val="FFC65B"/>
                  </a:solidFill>
                </a:rPr>
                <a:t>33%</a:t>
              </a:r>
              <a:endParaRPr lang="zh-CN" altLang="en-US" sz="2100" dirty="0">
                <a:solidFill>
                  <a:srgbClr val="FFC65B"/>
                </a:solidFill>
              </a:endParaRPr>
            </a:p>
          </p:txBody>
        </p:sp>
        <p:sp>
          <p:nvSpPr>
            <p:cNvPr id="16" name="文本框 36"/>
            <p:cNvSpPr txBox="1"/>
            <p:nvPr/>
          </p:nvSpPr>
          <p:spPr>
            <a:xfrm>
              <a:off x="5357662" y="1669016"/>
              <a:ext cx="659154" cy="428695"/>
            </a:xfrm>
            <a:prstGeom prst="rect">
              <a:avLst/>
            </a:prstGeom>
            <a:noFill/>
          </p:spPr>
          <p:txBody>
            <a:bodyPr wrap="none" lIns="68580" tIns="34290" rIns="68580" bIns="34290" rtlCol="0">
              <a:spAutoFit/>
            </a:bodyPr>
            <a:lstStyle/>
            <a:p>
              <a:r>
                <a:rPr lang="en-US" altLang="zh-CN" sz="2100" dirty="0">
                  <a:solidFill>
                    <a:srgbClr val="31D6C5"/>
                  </a:solidFill>
                </a:rPr>
                <a:t>33%</a:t>
              </a:r>
              <a:endParaRPr lang="zh-CN" altLang="en-US" sz="2100" dirty="0">
                <a:solidFill>
                  <a:srgbClr val="31D6C5"/>
                </a:solidFill>
              </a:endParaRPr>
            </a:p>
          </p:txBody>
        </p:sp>
        <p:sp>
          <p:nvSpPr>
            <p:cNvPr id="17" name="文本框 37"/>
            <p:cNvSpPr txBox="1"/>
            <p:nvPr/>
          </p:nvSpPr>
          <p:spPr>
            <a:xfrm>
              <a:off x="5173283" y="3236098"/>
              <a:ext cx="659154" cy="428695"/>
            </a:xfrm>
            <a:prstGeom prst="rect">
              <a:avLst/>
            </a:prstGeom>
            <a:noFill/>
          </p:spPr>
          <p:txBody>
            <a:bodyPr wrap="none" lIns="68580" tIns="34290" rIns="68580" bIns="34290" rtlCol="0">
              <a:spAutoFit/>
            </a:bodyPr>
            <a:lstStyle/>
            <a:p>
              <a:r>
                <a:rPr lang="en-US" altLang="zh-CN" sz="2100" dirty="0">
                  <a:solidFill>
                    <a:srgbClr val="AFA9FF"/>
                  </a:solidFill>
                </a:rPr>
                <a:t>17%</a:t>
              </a:r>
              <a:endParaRPr lang="zh-CN" altLang="en-US" sz="2100" dirty="0">
                <a:solidFill>
                  <a:srgbClr val="AFA9FF"/>
                </a:solidFill>
              </a:endParaRPr>
            </a:p>
          </p:txBody>
        </p:sp>
        <p:sp>
          <p:nvSpPr>
            <p:cNvPr id="18" name="文本框 38"/>
            <p:cNvSpPr txBox="1"/>
            <p:nvPr/>
          </p:nvSpPr>
          <p:spPr>
            <a:xfrm>
              <a:off x="4589047" y="3748407"/>
              <a:ext cx="659154" cy="428695"/>
            </a:xfrm>
            <a:prstGeom prst="rect">
              <a:avLst/>
            </a:prstGeom>
            <a:noFill/>
          </p:spPr>
          <p:txBody>
            <a:bodyPr wrap="none" lIns="68580" tIns="34290" rIns="68580" bIns="34290" rtlCol="0">
              <a:spAutoFit/>
            </a:bodyPr>
            <a:lstStyle/>
            <a:p>
              <a:r>
                <a:rPr lang="en-US" altLang="zh-CN" sz="2100" dirty="0">
                  <a:solidFill>
                    <a:srgbClr val="FE8081"/>
                  </a:solidFill>
                </a:rPr>
                <a:t>17%</a:t>
              </a:r>
              <a:endParaRPr lang="zh-CN" altLang="en-US" sz="2100" dirty="0">
                <a:solidFill>
                  <a:srgbClr val="FE8081"/>
                </a:solidFill>
              </a:endParaRPr>
            </a:p>
          </p:txBody>
        </p:sp>
      </p:grpSp>
    </p:spTree>
    <p:extLst>
      <p:ext uri="{BB962C8B-B14F-4D97-AF65-F5344CB8AC3E}">
        <p14:creationId xmlns:p14="http://schemas.microsoft.com/office/powerpoint/2010/main" val="200133164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文本框 74"/>
          <p:cNvSpPr txBox="1"/>
          <p:nvPr/>
        </p:nvSpPr>
        <p:spPr>
          <a:xfrm>
            <a:off x="1587429" y="95015"/>
            <a:ext cx="1677383" cy="530915"/>
          </a:xfrm>
          <a:prstGeom prst="rect">
            <a:avLst/>
          </a:prstGeom>
          <a:noFill/>
          <a:effectLst>
            <a:glow rad="63500">
              <a:schemeClr val="accent5">
                <a:satMod val="175000"/>
                <a:alpha val="40000"/>
              </a:schemeClr>
            </a:glow>
          </a:effectLst>
        </p:spPr>
        <p:txBody>
          <a:bodyPr wrap="none" lIns="68561" tIns="34289" rIns="68561" bIns="34289" rtlCol="0">
            <a:spAutoFit/>
          </a:bodyPr>
          <a:lstStyle/>
          <a:p>
            <a:pPr algn="ctr" defTabSz="685579"/>
            <a:r>
              <a:rPr lang="zh-CN" altLang="en-US" sz="3000" dirty="0">
                <a:solidFill>
                  <a:srgbClr val="00B0F0"/>
                </a:solidFill>
                <a:effectLst>
                  <a:glow rad="139700">
                    <a:srgbClr val="4472C4">
                      <a:satMod val="175000"/>
                      <a:alpha val="40000"/>
                    </a:srgbClr>
                  </a:glow>
                </a:effectLst>
                <a:latin typeface="微软雅黑" panose="020B0503020204020204" pitchFamily="34" charset="-122"/>
                <a:ea typeface="微软雅黑" panose="020B0503020204020204" pitchFamily="34" charset="-122"/>
              </a:rPr>
              <a:t>组织架构</a:t>
            </a:r>
          </a:p>
        </p:txBody>
      </p:sp>
      <p:grpSp>
        <p:nvGrpSpPr>
          <p:cNvPr id="316" name="组合 315"/>
          <p:cNvGrpSpPr/>
          <p:nvPr/>
        </p:nvGrpSpPr>
        <p:grpSpPr>
          <a:xfrm>
            <a:off x="720060" y="1182305"/>
            <a:ext cx="7758113" cy="3671323"/>
            <a:chOff x="960073" y="1576389"/>
            <a:chExt cx="10344151" cy="4895097"/>
          </a:xfrm>
        </p:grpSpPr>
        <p:cxnSp>
          <p:nvCxnSpPr>
            <p:cNvPr id="315" name="直接连接符 314"/>
            <p:cNvCxnSpPr/>
            <p:nvPr/>
          </p:nvCxnSpPr>
          <p:spPr>
            <a:xfrm flipV="1">
              <a:off x="6132148" y="2893223"/>
              <a:ext cx="0" cy="27432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圆角矩形 2"/>
            <p:cNvSpPr/>
            <p:nvPr/>
          </p:nvSpPr>
          <p:spPr>
            <a:xfrm>
              <a:off x="5198700" y="1576389"/>
              <a:ext cx="1830750" cy="581024"/>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sz="1800" b="1" dirty="0">
                  <a:solidFill>
                    <a:prstClr val="white"/>
                  </a:solidFill>
                  <a:latin typeface="微软雅黑" panose="020B0503020204020204" pitchFamily="34" charset="-122"/>
                  <a:ea typeface="微软雅黑" panose="020B0503020204020204" pitchFamily="34" charset="-122"/>
                </a:rPr>
                <a:t>董事长</a:t>
              </a:r>
            </a:p>
          </p:txBody>
        </p:sp>
        <p:sp>
          <p:nvSpPr>
            <p:cNvPr id="212" name="圆角矩形 211"/>
            <p:cNvSpPr/>
            <p:nvPr/>
          </p:nvSpPr>
          <p:spPr>
            <a:xfrm>
              <a:off x="5198698" y="2457450"/>
              <a:ext cx="1830751" cy="428626"/>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prstClr val="white"/>
                  </a:solidFill>
                  <a:latin typeface="微软雅黑" panose="020B0503020204020204" pitchFamily="34" charset="-122"/>
                  <a:ea typeface="微软雅黑" panose="020B0503020204020204" pitchFamily="34" charset="-122"/>
                </a:rPr>
                <a:t>总经理</a:t>
              </a:r>
            </a:p>
          </p:txBody>
        </p:sp>
        <p:sp>
          <p:nvSpPr>
            <p:cNvPr id="213" name="圆角矩形 212"/>
            <p:cNvSpPr/>
            <p:nvPr/>
          </p:nvSpPr>
          <p:spPr>
            <a:xfrm>
              <a:off x="960073" y="3403966"/>
              <a:ext cx="1830751"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副总经理</a:t>
              </a:r>
            </a:p>
          </p:txBody>
        </p:sp>
        <p:sp>
          <p:nvSpPr>
            <p:cNvPr id="214" name="圆角矩形 213"/>
            <p:cNvSpPr/>
            <p:nvPr/>
          </p:nvSpPr>
          <p:spPr>
            <a:xfrm>
              <a:off x="960073" y="4063689"/>
              <a:ext cx="1830751"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工程部</a:t>
              </a:r>
            </a:p>
          </p:txBody>
        </p:sp>
        <p:sp>
          <p:nvSpPr>
            <p:cNvPr id="215" name="圆角矩形 214"/>
            <p:cNvSpPr/>
            <p:nvPr/>
          </p:nvSpPr>
          <p:spPr>
            <a:xfrm>
              <a:off x="1295400" y="4723412"/>
              <a:ext cx="1495424"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项目</a:t>
              </a:r>
              <a:r>
                <a:rPr lang="en-US" altLang="zh-CN" dirty="0">
                  <a:solidFill>
                    <a:srgbClr val="00B0F0"/>
                  </a:solidFill>
                  <a:latin typeface="微软雅黑" panose="020B0503020204020204" pitchFamily="34" charset="-122"/>
                  <a:ea typeface="微软雅黑" panose="020B0503020204020204" pitchFamily="34" charset="-122"/>
                </a:rPr>
                <a:t>A</a:t>
              </a:r>
              <a:endParaRPr lang="zh-CN" altLang="en-US" dirty="0">
                <a:solidFill>
                  <a:srgbClr val="00B0F0"/>
                </a:solidFill>
                <a:latin typeface="微软雅黑" panose="020B0503020204020204" pitchFamily="34" charset="-122"/>
                <a:ea typeface="微软雅黑" panose="020B0503020204020204" pitchFamily="34" charset="-122"/>
              </a:endParaRPr>
            </a:p>
          </p:txBody>
        </p:sp>
        <p:sp>
          <p:nvSpPr>
            <p:cNvPr id="216" name="圆角矩形 215"/>
            <p:cNvSpPr/>
            <p:nvPr/>
          </p:nvSpPr>
          <p:spPr>
            <a:xfrm>
              <a:off x="1295400" y="5383136"/>
              <a:ext cx="1495424"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项目</a:t>
              </a:r>
              <a:r>
                <a:rPr lang="en-US" altLang="zh-CN" dirty="0">
                  <a:solidFill>
                    <a:srgbClr val="00B0F0"/>
                  </a:solidFill>
                  <a:latin typeface="微软雅黑" panose="020B0503020204020204" pitchFamily="34" charset="-122"/>
                  <a:ea typeface="微软雅黑" panose="020B0503020204020204" pitchFamily="34" charset="-122"/>
                </a:rPr>
                <a:t>B</a:t>
              </a:r>
              <a:endParaRPr lang="zh-CN" altLang="en-US" dirty="0">
                <a:solidFill>
                  <a:srgbClr val="00B0F0"/>
                </a:solidFill>
                <a:latin typeface="微软雅黑" panose="020B0503020204020204" pitchFamily="34" charset="-122"/>
                <a:ea typeface="微软雅黑" panose="020B0503020204020204" pitchFamily="34" charset="-122"/>
              </a:endParaRPr>
            </a:p>
          </p:txBody>
        </p:sp>
        <p:sp>
          <p:nvSpPr>
            <p:cNvPr id="217" name="圆角矩形 216"/>
            <p:cNvSpPr/>
            <p:nvPr/>
          </p:nvSpPr>
          <p:spPr>
            <a:xfrm>
              <a:off x="1295400" y="6042860"/>
              <a:ext cx="1495424"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项目</a:t>
              </a:r>
              <a:r>
                <a:rPr lang="en-US" altLang="zh-CN" dirty="0">
                  <a:solidFill>
                    <a:srgbClr val="00B0F0"/>
                  </a:solidFill>
                  <a:latin typeface="微软雅黑" panose="020B0503020204020204" pitchFamily="34" charset="-122"/>
                  <a:ea typeface="微软雅黑" panose="020B0503020204020204" pitchFamily="34" charset="-122"/>
                </a:rPr>
                <a:t>C</a:t>
              </a:r>
              <a:endParaRPr lang="zh-CN" altLang="en-US" dirty="0">
                <a:solidFill>
                  <a:srgbClr val="00B0F0"/>
                </a:solidFill>
                <a:latin typeface="微软雅黑" panose="020B0503020204020204" pitchFamily="34" charset="-122"/>
                <a:ea typeface="微软雅黑" panose="020B0503020204020204" pitchFamily="34" charset="-122"/>
              </a:endParaRPr>
            </a:p>
          </p:txBody>
        </p:sp>
        <p:cxnSp>
          <p:nvCxnSpPr>
            <p:cNvPr id="6" name="直接连接符 5"/>
            <p:cNvCxnSpPr>
              <a:stCxn id="213" idx="0"/>
            </p:cNvCxnSpPr>
            <p:nvPr/>
          </p:nvCxnSpPr>
          <p:spPr>
            <a:xfrm flipV="1">
              <a:off x="1875449" y="3106310"/>
              <a:ext cx="0" cy="297656"/>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flipV="1">
              <a:off x="1130887" y="4492316"/>
              <a:ext cx="0" cy="1764857"/>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1121364" y="6257173"/>
              <a:ext cx="164512"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H="1">
              <a:off x="1130888" y="5597918"/>
              <a:ext cx="164512"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flipH="1">
              <a:off x="1121364" y="4944102"/>
              <a:ext cx="164512"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flipV="1">
              <a:off x="1879234" y="3832592"/>
              <a:ext cx="0" cy="231097"/>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267" name="圆角矩形 266"/>
            <p:cNvSpPr/>
            <p:nvPr/>
          </p:nvSpPr>
          <p:spPr>
            <a:xfrm>
              <a:off x="3088423" y="3403966"/>
              <a:ext cx="1830751"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副总经理</a:t>
              </a:r>
            </a:p>
          </p:txBody>
        </p:sp>
        <p:sp>
          <p:nvSpPr>
            <p:cNvPr id="268" name="圆角矩形 267"/>
            <p:cNvSpPr/>
            <p:nvPr/>
          </p:nvSpPr>
          <p:spPr>
            <a:xfrm>
              <a:off x="3088423" y="4063689"/>
              <a:ext cx="1830751"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经营部</a:t>
              </a:r>
            </a:p>
          </p:txBody>
        </p:sp>
        <p:sp>
          <p:nvSpPr>
            <p:cNvPr id="269" name="圆角矩形 268"/>
            <p:cNvSpPr/>
            <p:nvPr/>
          </p:nvSpPr>
          <p:spPr>
            <a:xfrm>
              <a:off x="3423750" y="4723412"/>
              <a:ext cx="1495424"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信息采集</a:t>
              </a:r>
            </a:p>
          </p:txBody>
        </p:sp>
        <p:sp>
          <p:nvSpPr>
            <p:cNvPr id="270" name="圆角矩形 269"/>
            <p:cNvSpPr/>
            <p:nvPr/>
          </p:nvSpPr>
          <p:spPr>
            <a:xfrm>
              <a:off x="3423750" y="5383136"/>
              <a:ext cx="1495424"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招投标策划</a:t>
              </a:r>
            </a:p>
          </p:txBody>
        </p:sp>
        <p:sp>
          <p:nvSpPr>
            <p:cNvPr id="271" name="圆角矩形 270"/>
            <p:cNvSpPr/>
            <p:nvPr/>
          </p:nvSpPr>
          <p:spPr>
            <a:xfrm>
              <a:off x="3423750" y="6042860"/>
              <a:ext cx="1495424"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客户管理</a:t>
              </a:r>
            </a:p>
          </p:txBody>
        </p:sp>
        <p:cxnSp>
          <p:nvCxnSpPr>
            <p:cNvPr id="272" name="直接连接符 271"/>
            <p:cNvCxnSpPr>
              <a:stCxn id="267" idx="0"/>
            </p:cNvCxnSpPr>
            <p:nvPr/>
          </p:nvCxnSpPr>
          <p:spPr>
            <a:xfrm flipV="1">
              <a:off x="4003799" y="3106310"/>
              <a:ext cx="0" cy="297656"/>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flipV="1">
              <a:off x="3259237" y="4492316"/>
              <a:ext cx="0" cy="1764857"/>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flipH="1">
              <a:off x="3249714" y="6257173"/>
              <a:ext cx="164512"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flipH="1">
              <a:off x="3259238" y="5597918"/>
              <a:ext cx="164512"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flipH="1">
              <a:off x="3249714" y="4944102"/>
              <a:ext cx="164512"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flipV="1">
              <a:off x="4007584" y="3832592"/>
              <a:ext cx="0" cy="231097"/>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279" name="圆角矩形 278"/>
            <p:cNvSpPr/>
            <p:nvPr/>
          </p:nvSpPr>
          <p:spPr>
            <a:xfrm>
              <a:off x="5216773" y="3403966"/>
              <a:ext cx="1830751"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总经理助理</a:t>
              </a:r>
            </a:p>
          </p:txBody>
        </p:sp>
        <p:sp>
          <p:nvSpPr>
            <p:cNvPr id="280" name="圆角矩形 279"/>
            <p:cNvSpPr/>
            <p:nvPr/>
          </p:nvSpPr>
          <p:spPr>
            <a:xfrm>
              <a:off x="5216773" y="4063689"/>
              <a:ext cx="1830751"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行政人事部</a:t>
              </a:r>
            </a:p>
          </p:txBody>
        </p:sp>
        <p:sp>
          <p:nvSpPr>
            <p:cNvPr id="281" name="圆角矩形 280"/>
            <p:cNvSpPr/>
            <p:nvPr/>
          </p:nvSpPr>
          <p:spPr>
            <a:xfrm>
              <a:off x="5552100" y="4723412"/>
              <a:ext cx="1495424"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人力资源</a:t>
              </a:r>
            </a:p>
          </p:txBody>
        </p:sp>
        <p:sp>
          <p:nvSpPr>
            <p:cNvPr id="282" name="圆角矩形 281"/>
            <p:cNvSpPr/>
            <p:nvPr/>
          </p:nvSpPr>
          <p:spPr>
            <a:xfrm>
              <a:off x="5552100" y="5383136"/>
              <a:ext cx="1495424"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行政管理</a:t>
              </a:r>
            </a:p>
          </p:txBody>
        </p:sp>
        <p:sp>
          <p:nvSpPr>
            <p:cNvPr id="283" name="圆角矩形 282"/>
            <p:cNvSpPr/>
            <p:nvPr/>
          </p:nvSpPr>
          <p:spPr>
            <a:xfrm>
              <a:off x="5552100" y="6042860"/>
              <a:ext cx="1495424"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档案管理</a:t>
              </a:r>
            </a:p>
          </p:txBody>
        </p:sp>
        <p:cxnSp>
          <p:nvCxnSpPr>
            <p:cNvPr id="284" name="直接连接符 283"/>
            <p:cNvCxnSpPr>
              <a:stCxn id="279" idx="0"/>
            </p:cNvCxnSpPr>
            <p:nvPr/>
          </p:nvCxnSpPr>
          <p:spPr>
            <a:xfrm flipV="1">
              <a:off x="6132149" y="3106310"/>
              <a:ext cx="0" cy="297656"/>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flipV="1">
              <a:off x="5387587" y="4492316"/>
              <a:ext cx="0" cy="1764857"/>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flipH="1">
              <a:off x="5378064" y="6257173"/>
              <a:ext cx="164512"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flipH="1">
              <a:off x="5387588" y="5597918"/>
              <a:ext cx="164512"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flipH="1">
              <a:off x="5378064" y="4944102"/>
              <a:ext cx="164512"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flipV="1">
              <a:off x="6135934" y="3832592"/>
              <a:ext cx="0" cy="231097"/>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14" name="直接连接符 313"/>
            <p:cNvCxnSpPr/>
            <p:nvPr/>
          </p:nvCxnSpPr>
          <p:spPr>
            <a:xfrm flipV="1">
              <a:off x="6139722" y="2157413"/>
              <a:ext cx="0" cy="30003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91" name="圆角矩形 290"/>
            <p:cNvSpPr/>
            <p:nvPr/>
          </p:nvSpPr>
          <p:spPr>
            <a:xfrm>
              <a:off x="7345123" y="3403966"/>
              <a:ext cx="1830751"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总经理助理</a:t>
              </a:r>
            </a:p>
          </p:txBody>
        </p:sp>
        <p:sp>
          <p:nvSpPr>
            <p:cNvPr id="292" name="圆角矩形 291"/>
            <p:cNvSpPr/>
            <p:nvPr/>
          </p:nvSpPr>
          <p:spPr>
            <a:xfrm>
              <a:off x="7345123" y="4063689"/>
              <a:ext cx="1830751"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合同成本部</a:t>
              </a:r>
            </a:p>
          </p:txBody>
        </p:sp>
        <p:sp>
          <p:nvSpPr>
            <p:cNvPr id="293" name="圆角矩形 292"/>
            <p:cNvSpPr/>
            <p:nvPr/>
          </p:nvSpPr>
          <p:spPr>
            <a:xfrm>
              <a:off x="7680450" y="4723412"/>
              <a:ext cx="1495424"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成本预算</a:t>
              </a:r>
            </a:p>
          </p:txBody>
        </p:sp>
        <p:sp>
          <p:nvSpPr>
            <p:cNvPr id="294" name="圆角矩形 293"/>
            <p:cNvSpPr/>
            <p:nvPr/>
          </p:nvSpPr>
          <p:spPr>
            <a:xfrm>
              <a:off x="7680450" y="5383136"/>
              <a:ext cx="1495424"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原材料采购</a:t>
              </a:r>
            </a:p>
          </p:txBody>
        </p:sp>
        <p:cxnSp>
          <p:nvCxnSpPr>
            <p:cNvPr id="296" name="直接连接符 295"/>
            <p:cNvCxnSpPr>
              <a:stCxn id="291" idx="0"/>
            </p:cNvCxnSpPr>
            <p:nvPr/>
          </p:nvCxnSpPr>
          <p:spPr>
            <a:xfrm flipV="1">
              <a:off x="8260499" y="3106310"/>
              <a:ext cx="0" cy="297656"/>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flipV="1">
              <a:off x="7515937" y="4492317"/>
              <a:ext cx="0" cy="1105132"/>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flipH="1">
              <a:off x="7515938" y="5597918"/>
              <a:ext cx="164512"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flipH="1">
              <a:off x="7506414" y="4944102"/>
              <a:ext cx="164512"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flipV="1">
              <a:off x="8264284" y="3832592"/>
              <a:ext cx="0" cy="231097"/>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
          <p:nvSpPr>
            <p:cNvPr id="303" name="圆角矩形 302"/>
            <p:cNvSpPr/>
            <p:nvPr/>
          </p:nvSpPr>
          <p:spPr>
            <a:xfrm>
              <a:off x="9473473" y="3403966"/>
              <a:ext cx="1830751"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财务总监</a:t>
              </a:r>
            </a:p>
          </p:txBody>
        </p:sp>
        <p:sp>
          <p:nvSpPr>
            <p:cNvPr id="304" name="圆角矩形 303"/>
            <p:cNvSpPr/>
            <p:nvPr/>
          </p:nvSpPr>
          <p:spPr>
            <a:xfrm>
              <a:off x="9473473" y="4063689"/>
              <a:ext cx="1830751"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财务部</a:t>
              </a:r>
            </a:p>
          </p:txBody>
        </p:sp>
        <p:sp>
          <p:nvSpPr>
            <p:cNvPr id="305" name="圆角矩形 304"/>
            <p:cNvSpPr/>
            <p:nvPr/>
          </p:nvSpPr>
          <p:spPr>
            <a:xfrm>
              <a:off x="9808800" y="4723412"/>
              <a:ext cx="1495424"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公司财务</a:t>
              </a:r>
            </a:p>
          </p:txBody>
        </p:sp>
        <p:sp>
          <p:nvSpPr>
            <p:cNvPr id="306" name="圆角矩形 305"/>
            <p:cNvSpPr/>
            <p:nvPr/>
          </p:nvSpPr>
          <p:spPr>
            <a:xfrm>
              <a:off x="9808800" y="5383136"/>
              <a:ext cx="1495424" cy="428626"/>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579"/>
              <a:r>
                <a:rPr lang="zh-CN" altLang="en-US" dirty="0">
                  <a:solidFill>
                    <a:srgbClr val="00B0F0"/>
                  </a:solidFill>
                  <a:latin typeface="微软雅黑" panose="020B0503020204020204" pitchFamily="34" charset="-122"/>
                  <a:ea typeface="微软雅黑" panose="020B0503020204020204" pitchFamily="34" charset="-122"/>
                </a:rPr>
                <a:t>项目财务</a:t>
              </a:r>
            </a:p>
          </p:txBody>
        </p:sp>
        <p:cxnSp>
          <p:nvCxnSpPr>
            <p:cNvPr id="308" name="直接连接符 307"/>
            <p:cNvCxnSpPr>
              <a:stCxn id="303" idx="0"/>
            </p:cNvCxnSpPr>
            <p:nvPr/>
          </p:nvCxnSpPr>
          <p:spPr>
            <a:xfrm flipV="1">
              <a:off x="10388849" y="3106310"/>
              <a:ext cx="0" cy="297656"/>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09" name="直接连接符 308"/>
            <p:cNvCxnSpPr/>
            <p:nvPr/>
          </p:nvCxnSpPr>
          <p:spPr>
            <a:xfrm flipV="1">
              <a:off x="9644287" y="4492317"/>
              <a:ext cx="0" cy="1105132"/>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flipH="1">
              <a:off x="9644288" y="5597918"/>
              <a:ext cx="164512"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flipH="1">
              <a:off x="9634764" y="4944102"/>
              <a:ext cx="164512"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p:nvPr/>
          </p:nvCxnSpPr>
          <p:spPr>
            <a:xfrm flipV="1">
              <a:off x="10392634" y="3832592"/>
              <a:ext cx="0" cy="231097"/>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875448" y="3106310"/>
              <a:ext cx="8513400"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grpSp>
      <p:pic>
        <p:nvPicPr>
          <p:cNvPr id="317" name="gesture_slide" descr="F:\PPT\PPT-5\PPT-052-企业PPT宣传片\img\double_fingers.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616501">
            <a:off x="4541060" y="2767251"/>
            <a:ext cx="3308625" cy="417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03359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xit" presetSubtype="0" fill="hold" grpId="1" nodeType="withEffect">
                                  <p:stCondLst>
                                    <p:cond delay="300"/>
                                  </p:stCondLst>
                                  <p:childTnLst>
                                    <p:set>
                                      <p:cBhvr>
                                        <p:cTn id="8" dur="1" fill="hold">
                                          <p:stCondLst>
                                            <p:cond delay="0"/>
                                          </p:stCondLst>
                                        </p:cTn>
                                        <p:tgtEl>
                                          <p:spTgt spid="75"/>
                                        </p:tgtEl>
                                        <p:attrNameLst>
                                          <p:attrName>style.visibility</p:attrName>
                                        </p:attrNameLst>
                                      </p:cBhvr>
                                      <p:to>
                                        <p:strVal val="hidden"/>
                                      </p:to>
                                    </p:set>
                                  </p:childTnLst>
                                </p:cTn>
                              </p:par>
                              <p:par>
                                <p:cTn id="9" presetID="1" presetClass="entr" presetSubtype="0" fill="hold" grpId="2" nodeType="withEffect">
                                  <p:stCondLst>
                                    <p:cond delay="600"/>
                                  </p:stCondLst>
                                  <p:childTnLst>
                                    <p:set>
                                      <p:cBhvr>
                                        <p:cTn id="10" dur="1" fill="hold">
                                          <p:stCondLst>
                                            <p:cond delay="0"/>
                                          </p:stCondLst>
                                        </p:cTn>
                                        <p:tgtEl>
                                          <p:spTgt spid="75"/>
                                        </p:tgtEl>
                                        <p:attrNameLst>
                                          <p:attrName>style.visibility</p:attrName>
                                        </p:attrNameLst>
                                      </p:cBhvr>
                                      <p:to>
                                        <p:strVal val="visible"/>
                                      </p:to>
                                    </p:set>
                                  </p:childTnLst>
                                </p:cTn>
                              </p:par>
                              <p:par>
                                <p:cTn id="11" presetID="1" presetClass="exit" presetSubtype="0" fill="hold" grpId="4" nodeType="withEffect">
                                  <p:stCondLst>
                                    <p:cond delay="900"/>
                                  </p:stCondLst>
                                  <p:childTnLst>
                                    <p:set>
                                      <p:cBhvr>
                                        <p:cTn id="12" dur="1" fill="hold">
                                          <p:stCondLst>
                                            <p:cond delay="0"/>
                                          </p:stCondLst>
                                        </p:cTn>
                                        <p:tgtEl>
                                          <p:spTgt spid="75"/>
                                        </p:tgtEl>
                                        <p:attrNameLst>
                                          <p:attrName>style.visibility</p:attrName>
                                        </p:attrNameLst>
                                      </p:cBhvr>
                                      <p:to>
                                        <p:strVal val="hidden"/>
                                      </p:to>
                                    </p:set>
                                  </p:childTnLst>
                                </p:cTn>
                              </p:par>
                              <p:par>
                                <p:cTn id="13" presetID="1" presetClass="entr" presetSubtype="0" fill="hold" grpId="3" nodeType="withEffect">
                                  <p:stCondLst>
                                    <p:cond delay="120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nodeType="withEffect">
                                  <p:stCondLst>
                                    <p:cond delay="1500"/>
                                  </p:stCondLst>
                                  <p:childTnLst>
                                    <p:set>
                                      <p:cBhvr>
                                        <p:cTn id="16" dur="1" fill="hold">
                                          <p:stCondLst>
                                            <p:cond delay="0"/>
                                          </p:stCondLst>
                                        </p:cTn>
                                        <p:tgtEl>
                                          <p:spTgt spid="316"/>
                                        </p:tgtEl>
                                        <p:attrNameLst>
                                          <p:attrName>style.visibility</p:attrName>
                                        </p:attrNameLst>
                                      </p:cBhvr>
                                      <p:to>
                                        <p:strVal val="visible"/>
                                      </p:to>
                                    </p:set>
                                  </p:childTnLst>
                                </p:cTn>
                              </p:par>
                              <p:par>
                                <p:cTn id="17" presetID="1" presetClass="exit" presetSubtype="0" fill="hold" nodeType="withEffect">
                                  <p:stCondLst>
                                    <p:cond delay="1750"/>
                                  </p:stCondLst>
                                  <p:childTnLst>
                                    <p:set>
                                      <p:cBhvr>
                                        <p:cTn id="18" dur="1" fill="hold">
                                          <p:stCondLst>
                                            <p:cond delay="0"/>
                                          </p:stCondLst>
                                        </p:cTn>
                                        <p:tgtEl>
                                          <p:spTgt spid="316"/>
                                        </p:tgtEl>
                                        <p:attrNameLst>
                                          <p:attrName>style.visibility</p:attrName>
                                        </p:attrNameLst>
                                      </p:cBhvr>
                                      <p:to>
                                        <p:strVal val="hidden"/>
                                      </p:to>
                                    </p:set>
                                  </p:childTnLst>
                                </p:cTn>
                              </p:par>
                              <p:par>
                                <p:cTn id="19" presetID="1" presetClass="entr" presetSubtype="0" fill="hold" nodeType="withEffect">
                                  <p:stCondLst>
                                    <p:cond delay="2000"/>
                                  </p:stCondLst>
                                  <p:childTnLst>
                                    <p:set>
                                      <p:cBhvr>
                                        <p:cTn id="20" dur="1" fill="hold">
                                          <p:stCondLst>
                                            <p:cond delay="0"/>
                                          </p:stCondLst>
                                        </p:cTn>
                                        <p:tgtEl>
                                          <p:spTgt spid="316"/>
                                        </p:tgtEl>
                                        <p:attrNameLst>
                                          <p:attrName>style.visibility</p:attrName>
                                        </p:attrNameLst>
                                      </p:cBhvr>
                                      <p:to>
                                        <p:strVal val="visible"/>
                                      </p:to>
                                    </p:set>
                                  </p:childTnLst>
                                </p:cTn>
                              </p:par>
                              <p:par>
                                <p:cTn id="21" presetID="1" presetClass="exit" presetSubtype="0" fill="hold" nodeType="withEffect">
                                  <p:stCondLst>
                                    <p:cond delay="2250"/>
                                  </p:stCondLst>
                                  <p:childTnLst>
                                    <p:set>
                                      <p:cBhvr>
                                        <p:cTn id="22" dur="1" fill="hold">
                                          <p:stCondLst>
                                            <p:cond delay="0"/>
                                          </p:stCondLst>
                                        </p:cTn>
                                        <p:tgtEl>
                                          <p:spTgt spid="316"/>
                                        </p:tgtEl>
                                        <p:attrNameLst>
                                          <p:attrName>style.visibility</p:attrName>
                                        </p:attrNameLst>
                                      </p:cBhvr>
                                      <p:to>
                                        <p:strVal val="hidden"/>
                                      </p:to>
                                    </p:set>
                                  </p:childTnLst>
                                </p:cTn>
                              </p:par>
                              <p:par>
                                <p:cTn id="23" presetID="1" presetClass="entr" presetSubtype="0" fill="hold" nodeType="withEffect">
                                  <p:stCondLst>
                                    <p:cond delay="2500"/>
                                  </p:stCondLst>
                                  <p:childTnLst>
                                    <p:set>
                                      <p:cBhvr>
                                        <p:cTn id="24" dur="1" fill="hold">
                                          <p:stCondLst>
                                            <p:cond delay="0"/>
                                          </p:stCondLst>
                                        </p:cTn>
                                        <p:tgtEl>
                                          <p:spTgt spid="316"/>
                                        </p:tgtEl>
                                        <p:attrNameLst>
                                          <p:attrName>style.visibility</p:attrName>
                                        </p:attrNameLst>
                                      </p:cBhvr>
                                      <p:to>
                                        <p:strVal val="visible"/>
                                      </p:to>
                                    </p:set>
                                  </p:childTnLst>
                                </p:cTn>
                              </p:par>
                              <p:par>
                                <p:cTn id="25" presetID="26" presetClass="emph" presetSubtype="0" fill="hold" nodeType="withEffect">
                                  <p:stCondLst>
                                    <p:cond delay="3000"/>
                                  </p:stCondLst>
                                  <p:childTnLst>
                                    <p:animEffect transition="out" filter="fade">
                                      <p:cBhvr>
                                        <p:cTn id="26" dur="500" tmFilter="0, 0; .2, .5; .8, .5; 1, 0"/>
                                        <p:tgtEl>
                                          <p:spTgt spid="316"/>
                                        </p:tgtEl>
                                      </p:cBhvr>
                                    </p:animEffect>
                                    <p:animScale>
                                      <p:cBhvr>
                                        <p:cTn id="27" dur="250" autoRev="1" fill="hold"/>
                                        <p:tgtEl>
                                          <p:spTgt spid="316"/>
                                        </p:tgtEl>
                                      </p:cBhvr>
                                      <p:by x="105000" y="105000"/>
                                    </p:animScale>
                                  </p:childTnLst>
                                </p:cTn>
                              </p:par>
                              <p:par>
                                <p:cTn id="28" presetID="2" presetClass="entr" presetSubtype="4" decel="100000" fill="hold" nodeType="withEffect">
                                  <p:stCondLst>
                                    <p:cond delay="4500"/>
                                  </p:stCondLst>
                                  <p:childTnLst>
                                    <p:set>
                                      <p:cBhvr>
                                        <p:cTn id="29" dur="1" fill="hold">
                                          <p:stCondLst>
                                            <p:cond delay="0"/>
                                          </p:stCondLst>
                                        </p:cTn>
                                        <p:tgtEl>
                                          <p:spTgt spid="317"/>
                                        </p:tgtEl>
                                        <p:attrNameLst>
                                          <p:attrName>style.visibility</p:attrName>
                                        </p:attrNameLst>
                                      </p:cBhvr>
                                      <p:to>
                                        <p:strVal val="visible"/>
                                      </p:to>
                                    </p:set>
                                    <p:anim calcmode="lin" valueType="num">
                                      <p:cBhvr additive="base">
                                        <p:cTn id="30" dur="500" fill="hold"/>
                                        <p:tgtEl>
                                          <p:spTgt spid="317"/>
                                        </p:tgtEl>
                                        <p:attrNameLst>
                                          <p:attrName>ppt_x</p:attrName>
                                        </p:attrNameLst>
                                      </p:cBhvr>
                                      <p:tavLst>
                                        <p:tav tm="0">
                                          <p:val>
                                            <p:strVal val="#ppt_x"/>
                                          </p:val>
                                        </p:tav>
                                        <p:tav tm="100000">
                                          <p:val>
                                            <p:strVal val="#ppt_x"/>
                                          </p:val>
                                        </p:tav>
                                      </p:tavLst>
                                    </p:anim>
                                    <p:anim calcmode="lin" valueType="num">
                                      <p:cBhvr additive="base">
                                        <p:cTn id="31" dur="500" fill="hold"/>
                                        <p:tgtEl>
                                          <p:spTgt spid="3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5" grpId="1"/>
      <p:bldP spid="75" grpId="2"/>
      <p:bldP spid="75" grpId="3"/>
      <p:bldP spid="75" grpId="4"/>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文本框 74"/>
          <p:cNvSpPr txBox="1"/>
          <p:nvPr/>
        </p:nvSpPr>
        <p:spPr>
          <a:xfrm>
            <a:off x="1587427" y="95013"/>
            <a:ext cx="1677383" cy="530915"/>
          </a:xfrm>
          <a:prstGeom prst="rect">
            <a:avLst/>
          </a:prstGeom>
          <a:noFill/>
          <a:effectLst>
            <a:glow rad="63500">
              <a:schemeClr val="accent5">
                <a:satMod val="175000"/>
                <a:alpha val="40000"/>
              </a:schemeClr>
            </a:glow>
          </a:effectLst>
        </p:spPr>
        <p:txBody>
          <a:bodyPr wrap="none" lIns="68564" tIns="34289" rIns="68564" bIns="34289" rtlCol="0">
            <a:spAutoFit/>
          </a:bodyPr>
          <a:lstStyle/>
          <a:p>
            <a:pPr algn="ctr" defTabSz="685613"/>
            <a:r>
              <a:rPr lang="zh-CN" altLang="en-US" sz="3000" dirty="0">
                <a:solidFill>
                  <a:srgbClr val="00B0F0"/>
                </a:solidFill>
                <a:effectLst>
                  <a:glow rad="139700">
                    <a:srgbClr val="4472C4">
                      <a:satMod val="175000"/>
                      <a:alpha val="40000"/>
                    </a:srgbClr>
                  </a:glow>
                </a:effectLst>
                <a:latin typeface="微软雅黑" panose="020B0503020204020204" pitchFamily="34" charset="-122"/>
                <a:ea typeface="微软雅黑" panose="020B0503020204020204" pitchFamily="34" charset="-122"/>
              </a:rPr>
              <a:t>企业文化</a:t>
            </a:r>
          </a:p>
        </p:txBody>
      </p:sp>
      <p:grpSp>
        <p:nvGrpSpPr>
          <p:cNvPr id="10" name="组合 9"/>
          <p:cNvGrpSpPr/>
          <p:nvPr/>
        </p:nvGrpSpPr>
        <p:grpSpPr>
          <a:xfrm>
            <a:off x="3139809" y="1552690"/>
            <a:ext cx="2864386" cy="2864386"/>
            <a:chOff x="4443470" y="2343051"/>
            <a:chExt cx="3305061" cy="3305061"/>
          </a:xfrm>
        </p:grpSpPr>
        <p:sp>
          <p:nvSpPr>
            <p:cNvPr id="3" name="椭圆 2"/>
            <p:cNvSpPr/>
            <p:nvPr/>
          </p:nvSpPr>
          <p:spPr>
            <a:xfrm>
              <a:off x="4443470" y="2343051"/>
              <a:ext cx="3305061" cy="3305061"/>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white"/>
                </a:solidFill>
              </a:endParaRPr>
            </a:p>
          </p:txBody>
        </p:sp>
        <p:sp>
          <p:nvSpPr>
            <p:cNvPr id="6" name="椭圆 5"/>
            <p:cNvSpPr/>
            <p:nvPr/>
          </p:nvSpPr>
          <p:spPr>
            <a:xfrm>
              <a:off x="4977788" y="2877369"/>
              <a:ext cx="2236424" cy="2236424"/>
            </a:xfrm>
            <a:prstGeom prst="ellipse">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white"/>
                </a:solidFill>
              </a:endParaRPr>
            </a:p>
          </p:txBody>
        </p:sp>
        <p:sp>
          <p:nvSpPr>
            <p:cNvPr id="7" name="等腰三角形 6"/>
            <p:cNvSpPr/>
            <p:nvPr/>
          </p:nvSpPr>
          <p:spPr>
            <a:xfrm rot="18900000">
              <a:off x="4914291" y="2851151"/>
              <a:ext cx="493522" cy="4254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white"/>
                </a:solidFill>
              </a:endParaRPr>
            </a:p>
          </p:txBody>
        </p:sp>
      </p:grpSp>
      <p:grpSp>
        <p:nvGrpSpPr>
          <p:cNvPr id="14" name="组合 13"/>
          <p:cNvGrpSpPr/>
          <p:nvPr/>
        </p:nvGrpSpPr>
        <p:grpSpPr>
          <a:xfrm>
            <a:off x="3685965" y="2098847"/>
            <a:ext cx="1772074" cy="1772073"/>
            <a:chOff x="5156200" y="3067050"/>
            <a:chExt cx="2044701" cy="2044700"/>
          </a:xfrm>
        </p:grpSpPr>
        <p:sp>
          <p:nvSpPr>
            <p:cNvPr id="13" name="空心弧 12"/>
            <p:cNvSpPr/>
            <p:nvPr/>
          </p:nvSpPr>
          <p:spPr>
            <a:xfrm>
              <a:off x="5156200" y="3067050"/>
              <a:ext cx="2044700" cy="2044700"/>
            </a:xfrm>
            <a:prstGeom prst="blockArc">
              <a:avLst>
                <a:gd name="adj1" fmla="val 11774738"/>
                <a:gd name="adj2" fmla="val 15586854"/>
                <a:gd name="adj3" fmla="val 361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63" name="空心弧 62"/>
            <p:cNvSpPr/>
            <p:nvPr/>
          </p:nvSpPr>
          <p:spPr>
            <a:xfrm rot="10800000">
              <a:off x="5156201" y="3067050"/>
              <a:ext cx="2044700" cy="2044700"/>
            </a:xfrm>
            <a:prstGeom prst="blockArc">
              <a:avLst>
                <a:gd name="adj1" fmla="val 11774738"/>
                <a:gd name="adj2" fmla="val 15586854"/>
                <a:gd name="adj3" fmla="val 361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grpSp>
      <p:sp>
        <p:nvSpPr>
          <p:cNvPr id="15" name="椭圆 14"/>
          <p:cNvSpPr/>
          <p:nvPr/>
        </p:nvSpPr>
        <p:spPr>
          <a:xfrm rot="2700000">
            <a:off x="5519089" y="1912735"/>
            <a:ext cx="132080" cy="1320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85" name="椭圆 84"/>
          <p:cNvSpPr/>
          <p:nvPr/>
        </p:nvSpPr>
        <p:spPr>
          <a:xfrm rot="2700000">
            <a:off x="3493660" y="3938161"/>
            <a:ext cx="132080" cy="1320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87" name="椭圆 86"/>
          <p:cNvSpPr/>
          <p:nvPr/>
        </p:nvSpPr>
        <p:spPr>
          <a:xfrm rot="8100000">
            <a:off x="5519089" y="3938161"/>
            <a:ext cx="132080" cy="1320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88" name="椭圆 87"/>
          <p:cNvSpPr/>
          <p:nvPr/>
        </p:nvSpPr>
        <p:spPr>
          <a:xfrm rot="8100000">
            <a:off x="3493660" y="1912735"/>
            <a:ext cx="132080" cy="1320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89" name="文本框 88"/>
          <p:cNvSpPr txBox="1"/>
          <p:nvPr/>
        </p:nvSpPr>
        <p:spPr>
          <a:xfrm>
            <a:off x="3853536" y="2669991"/>
            <a:ext cx="1436932" cy="588623"/>
          </a:xfrm>
          <a:prstGeom prst="rect">
            <a:avLst/>
          </a:prstGeom>
          <a:noFill/>
        </p:spPr>
        <p:txBody>
          <a:bodyPr wrap="none" lIns="68564" tIns="34289" rIns="68564" bIns="34289" rtlCol="0">
            <a:spAutoFit/>
          </a:bodyPr>
          <a:lstStyle/>
          <a:p>
            <a:pPr algn="ctr" defTabSz="685613"/>
            <a:r>
              <a:rPr lang="zh-CN" altLang="en-US" sz="3400" dirty="0">
                <a:solidFill>
                  <a:prstClr val="white"/>
                </a:solidFill>
                <a:effectLst>
                  <a:glow rad="228600">
                    <a:srgbClr val="4472C4">
                      <a:satMod val="175000"/>
                      <a:alpha val="40000"/>
                    </a:srgbClr>
                  </a:glow>
                </a:effectLst>
                <a:latin typeface="微软雅黑" panose="020B0503020204020204" pitchFamily="34" charset="-122"/>
                <a:ea typeface="微软雅黑" panose="020B0503020204020204" pitchFamily="34" charset="-122"/>
              </a:rPr>
              <a:t>价值观</a:t>
            </a:r>
          </a:p>
        </p:txBody>
      </p:sp>
      <p:grpSp>
        <p:nvGrpSpPr>
          <p:cNvPr id="111" name="组合 110"/>
          <p:cNvGrpSpPr/>
          <p:nvPr/>
        </p:nvGrpSpPr>
        <p:grpSpPr>
          <a:xfrm>
            <a:off x="771453" y="1597631"/>
            <a:ext cx="2694028" cy="965919"/>
            <a:chOff x="1028601" y="2130171"/>
            <a:chExt cx="3592037" cy="1287892"/>
          </a:xfrm>
        </p:grpSpPr>
        <p:sp>
          <p:nvSpPr>
            <p:cNvPr id="39" name="矩形 38"/>
            <p:cNvSpPr/>
            <p:nvPr/>
          </p:nvSpPr>
          <p:spPr>
            <a:xfrm>
              <a:off x="2428993" y="2130171"/>
              <a:ext cx="1032761" cy="595035"/>
            </a:xfrm>
            <a:prstGeom prst="rect">
              <a:avLst/>
            </a:prstGeom>
          </p:spPr>
          <p:txBody>
            <a:bodyPr wrap="none">
              <a:spAutoFit/>
            </a:bodyPr>
            <a:lstStyle/>
            <a:p>
              <a:pPr algn="r" defTabSz="685613"/>
              <a:r>
                <a:rPr lang="zh-CN" altLang="en-US" sz="2300" dirty="0">
                  <a:solidFill>
                    <a:prstClr val="white"/>
                  </a:solidFill>
                  <a:latin typeface="微软雅黑" panose="020B0503020204020204" pitchFamily="34" charset="-122"/>
                  <a:ea typeface="微软雅黑" panose="020B0503020204020204" pitchFamily="34" charset="-122"/>
                </a:rPr>
                <a:t>正直</a:t>
              </a:r>
            </a:p>
          </p:txBody>
        </p:sp>
        <p:sp>
          <p:nvSpPr>
            <p:cNvPr id="45" name="矩形 44"/>
            <p:cNvSpPr/>
            <p:nvPr/>
          </p:nvSpPr>
          <p:spPr>
            <a:xfrm>
              <a:off x="1028601" y="2638363"/>
              <a:ext cx="2433154" cy="779700"/>
            </a:xfrm>
            <a:prstGeom prst="rect">
              <a:avLst/>
            </a:prstGeom>
          </p:spPr>
          <p:txBody>
            <a:bodyPr wrap="square">
              <a:spAutoFit/>
            </a:bodyPr>
            <a:lstStyle/>
            <a:p>
              <a:pPr algn="r" defTabSz="685613"/>
              <a:r>
                <a:rPr lang="zh-CN" altLang="en-US" sz="800" dirty="0">
                  <a:solidFill>
                    <a:srgbClr val="00B0F0"/>
                  </a:solidFill>
                  <a:latin typeface="微软雅黑" panose="020B0503020204020204" pitchFamily="34" charset="-122"/>
                  <a:ea typeface="微软雅黑" panose="020B0503020204020204" pitchFamily="34" charset="-122"/>
                </a:rPr>
                <a:t>遵守国家法律与公司制度，绝不触犯企业高压线；做人德为先，坚持公正、诚实、守信等为人处事的重要原则；用正直的力量对周围产生积极的影响。</a:t>
              </a:r>
            </a:p>
          </p:txBody>
        </p:sp>
        <p:grpSp>
          <p:nvGrpSpPr>
            <p:cNvPr id="62" name="组合 61"/>
            <p:cNvGrpSpPr/>
            <p:nvPr/>
          </p:nvGrpSpPr>
          <p:grpSpPr>
            <a:xfrm>
              <a:off x="3480184" y="2190422"/>
              <a:ext cx="1140454" cy="1216078"/>
              <a:chOff x="3480184" y="2190422"/>
              <a:chExt cx="1140454" cy="1216078"/>
            </a:xfrm>
          </p:grpSpPr>
          <p:cxnSp>
            <p:nvCxnSpPr>
              <p:cNvPr id="48" name="直接连接符 47"/>
              <p:cNvCxnSpPr/>
              <p:nvPr/>
            </p:nvCxnSpPr>
            <p:spPr>
              <a:xfrm>
                <a:off x="3483298" y="2190422"/>
                <a:ext cx="0" cy="1216078"/>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a:xfrm>
                <a:off x="3480184" y="2619374"/>
                <a:ext cx="1140454" cy="143515"/>
                <a:chOff x="3480184" y="2578100"/>
                <a:chExt cx="1140454" cy="184790"/>
              </a:xfrm>
            </p:grpSpPr>
            <p:cxnSp>
              <p:nvCxnSpPr>
                <p:cNvPr id="51" name="直接连接符 50"/>
                <p:cNvCxnSpPr/>
                <p:nvPr/>
              </p:nvCxnSpPr>
              <p:spPr>
                <a:xfrm flipV="1">
                  <a:off x="3480184" y="2578100"/>
                  <a:ext cx="542550" cy="18479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4010519" y="2578100"/>
                  <a:ext cx="610119" cy="0"/>
                </a:xfrm>
                <a:prstGeom prst="line">
                  <a:avLst/>
                </a:prstGeom>
                <a:ln w="12700"/>
              </p:spPr>
              <p:style>
                <a:lnRef idx="1">
                  <a:schemeClr val="accent1"/>
                </a:lnRef>
                <a:fillRef idx="0">
                  <a:schemeClr val="accent1"/>
                </a:fillRef>
                <a:effectRef idx="0">
                  <a:schemeClr val="accent1"/>
                </a:effectRef>
                <a:fontRef idx="minor">
                  <a:schemeClr val="tx1"/>
                </a:fontRef>
              </p:style>
            </p:cxnSp>
          </p:grpSp>
        </p:grpSp>
      </p:grpSp>
      <p:grpSp>
        <p:nvGrpSpPr>
          <p:cNvPr id="114" name="组合 113"/>
          <p:cNvGrpSpPr/>
          <p:nvPr/>
        </p:nvGrpSpPr>
        <p:grpSpPr>
          <a:xfrm>
            <a:off x="771453" y="3365994"/>
            <a:ext cx="2694028" cy="957247"/>
            <a:chOff x="1028601" y="4487977"/>
            <a:chExt cx="3592037" cy="1276329"/>
          </a:xfrm>
        </p:grpSpPr>
        <p:sp>
          <p:nvSpPr>
            <p:cNvPr id="90" name="矩形 89"/>
            <p:cNvSpPr/>
            <p:nvPr/>
          </p:nvSpPr>
          <p:spPr>
            <a:xfrm>
              <a:off x="2428993" y="4487977"/>
              <a:ext cx="1032761" cy="595035"/>
            </a:xfrm>
            <a:prstGeom prst="rect">
              <a:avLst/>
            </a:prstGeom>
          </p:spPr>
          <p:txBody>
            <a:bodyPr wrap="none">
              <a:spAutoFit/>
            </a:bodyPr>
            <a:lstStyle/>
            <a:p>
              <a:pPr algn="r" defTabSz="685613"/>
              <a:r>
                <a:rPr lang="zh-CN" altLang="en-US" sz="2300" dirty="0">
                  <a:solidFill>
                    <a:prstClr val="white"/>
                  </a:solidFill>
                  <a:latin typeface="微软雅黑" panose="020B0503020204020204" pitchFamily="34" charset="-122"/>
                  <a:ea typeface="微软雅黑" panose="020B0503020204020204" pitchFamily="34" charset="-122"/>
                </a:rPr>
                <a:t>创新</a:t>
              </a:r>
            </a:p>
          </p:txBody>
        </p:sp>
        <p:sp>
          <p:nvSpPr>
            <p:cNvPr id="91" name="矩形 90"/>
            <p:cNvSpPr/>
            <p:nvPr/>
          </p:nvSpPr>
          <p:spPr>
            <a:xfrm>
              <a:off x="1028601" y="4996169"/>
              <a:ext cx="2433154" cy="615553"/>
            </a:xfrm>
            <a:prstGeom prst="rect">
              <a:avLst/>
            </a:prstGeom>
          </p:spPr>
          <p:txBody>
            <a:bodyPr wrap="square">
              <a:spAutoFit/>
            </a:bodyPr>
            <a:lstStyle/>
            <a:p>
              <a:pPr algn="r" defTabSz="685613"/>
              <a:r>
                <a:rPr lang="zh-CN" altLang="en-US" sz="800" dirty="0">
                  <a:solidFill>
                    <a:srgbClr val="00B0F0"/>
                  </a:solidFill>
                  <a:latin typeface="微软雅黑" panose="020B0503020204020204" pitchFamily="34" charset="-122"/>
                  <a:ea typeface="微软雅黑" panose="020B0503020204020204" pitchFamily="34" charset="-122"/>
                </a:rPr>
                <a:t>创新的目的是为用户创造价值；人人皆可创新，事事皆可创新；敢于突破，勇于尝试，不惧失败，善于总结。</a:t>
              </a:r>
            </a:p>
          </p:txBody>
        </p:sp>
        <p:grpSp>
          <p:nvGrpSpPr>
            <p:cNvPr id="92" name="组合 91"/>
            <p:cNvGrpSpPr/>
            <p:nvPr/>
          </p:nvGrpSpPr>
          <p:grpSpPr>
            <a:xfrm>
              <a:off x="3480184" y="4548228"/>
              <a:ext cx="1140454" cy="1216078"/>
              <a:chOff x="3480184" y="2190422"/>
              <a:chExt cx="1140454" cy="1216078"/>
            </a:xfrm>
          </p:grpSpPr>
          <p:cxnSp>
            <p:nvCxnSpPr>
              <p:cNvPr id="93" name="直接连接符 92"/>
              <p:cNvCxnSpPr/>
              <p:nvPr/>
            </p:nvCxnSpPr>
            <p:spPr>
              <a:xfrm>
                <a:off x="3483298" y="2190422"/>
                <a:ext cx="0" cy="1216078"/>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3480184" y="2762890"/>
                <a:ext cx="1140454" cy="224784"/>
                <a:chOff x="3480184" y="2762891"/>
                <a:chExt cx="1140454" cy="289432"/>
              </a:xfrm>
            </p:grpSpPr>
            <p:cxnSp>
              <p:nvCxnSpPr>
                <p:cNvPr id="95" name="直接连接符 94"/>
                <p:cNvCxnSpPr/>
                <p:nvPr/>
              </p:nvCxnSpPr>
              <p:spPr>
                <a:xfrm>
                  <a:off x="3480184" y="2762891"/>
                  <a:ext cx="542550" cy="28943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4010519" y="3052323"/>
                  <a:ext cx="610119" cy="0"/>
                </a:xfrm>
                <a:prstGeom prst="line">
                  <a:avLst/>
                </a:prstGeom>
                <a:ln w="12700"/>
              </p:spPr>
              <p:style>
                <a:lnRef idx="1">
                  <a:schemeClr val="accent1"/>
                </a:lnRef>
                <a:fillRef idx="0">
                  <a:schemeClr val="accent1"/>
                </a:fillRef>
                <a:effectRef idx="0">
                  <a:schemeClr val="accent1"/>
                </a:effectRef>
                <a:fontRef idx="minor">
                  <a:schemeClr val="tx1"/>
                </a:fontRef>
              </p:style>
            </p:cxnSp>
          </p:grpSp>
        </p:grpSp>
      </p:grpSp>
      <p:grpSp>
        <p:nvGrpSpPr>
          <p:cNvPr id="112" name="组合 111"/>
          <p:cNvGrpSpPr/>
          <p:nvPr/>
        </p:nvGrpSpPr>
        <p:grpSpPr>
          <a:xfrm>
            <a:off x="5739361" y="1960552"/>
            <a:ext cx="2556344" cy="1131367"/>
            <a:chOff x="7652479" y="2614055"/>
            <a:chExt cx="3408458" cy="1508489"/>
          </a:xfrm>
        </p:grpSpPr>
        <p:sp>
          <p:nvSpPr>
            <p:cNvPr id="97" name="矩形 96"/>
            <p:cNvSpPr/>
            <p:nvPr/>
          </p:nvSpPr>
          <p:spPr>
            <a:xfrm>
              <a:off x="8834281" y="2670504"/>
              <a:ext cx="1032761" cy="595035"/>
            </a:xfrm>
            <a:prstGeom prst="rect">
              <a:avLst/>
            </a:prstGeom>
          </p:spPr>
          <p:txBody>
            <a:bodyPr wrap="none">
              <a:spAutoFit/>
            </a:bodyPr>
            <a:lstStyle/>
            <a:p>
              <a:pPr defTabSz="685613"/>
              <a:r>
                <a:rPr lang="zh-CN" altLang="en-US" sz="2300" dirty="0">
                  <a:solidFill>
                    <a:prstClr val="white"/>
                  </a:solidFill>
                  <a:latin typeface="微软雅黑" panose="020B0503020204020204" pitchFamily="34" charset="-122"/>
                  <a:ea typeface="微软雅黑" panose="020B0503020204020204" pitchFamily="34" charset="-122"/>
                </a:rPr>
                <a:t>进取</a:t>
              </a:r>
            </a:p>
          </p:txBody>
        </p:sp>
        <p:sp>
          <p:nvSpPr>
            <p:cNvPr id="98" name="矩形 97"/>
            <p:cNvSpPr/>
            <p:nvPr/>
          </p:nvSpPr>
          <p:spPr>
            <a:xfrm>
              <a:off x="8834282" y="3178696"/>
              <a:ext cx="2226655" cy="943848"/>
            </a:xfrm>
            <a:prstGeom prst="rect">
              <a:avLst/>
            </a:prstGeom>
          </p:spPr>
          <p:txBody>
            <a:bodyPr wrap="square">
              <a:spAutoFit/>
            </a:bodyPr>
            <a:lstStyle/>
            <a:p>
              <a:pPr defTabSz="685613"/>
              <a:r>
                <a:rPr lang="zh-CN" altLang="en-US" sz="800" dirty="0">
                  <a:solidFill>
                    <a:srgbClr val="00B0F0"/>
                  </a:solidFill>
                  <a:latin typeface="微软雅黑" panose="020B0503020204020204" pitchFamily="34" charset="-122"/>
                  <a:ea typeface="微软雅黑" panose="020B0503020204020204" pitchFamily="34" charset="-122"/>
                </a:rPr>
                <a:t>尽职尽责，高效执行；</a:t>
              </a:r>
            </a:p>
            <a:p>
              <a:pPr defTabSz="685613"/>
              <a:r>
                <a:rPr lang="zh-CN" altLang="en-US" sz="800" dirty="0">
                  <a:solidFill>
                    <a:srgbClr val="00B0F0"/>
                  </a:solidFill>
                  <a:latin typeface="微软雅黑" panose="020B0503020204020204" pitchFamily="34" charset="-122"/>
                  <a:ea typeface="微软雅黑" panose="020B0503020204020204" pitchFamily="34" charset="-122"/>
                </a:rPr>
                <a:t>勇于承担责任，主动迎接新的任务和挑战；</a:t>
              </a:r>
            </a:p>
            <a:p>
              <a:pPr defTabSz="685613"/>
              <a:r>
                <a:rPr lang="zh-CN" altLang="en-US" sz="800" dirty="0">
                  <a:solidFill>
                    <a:srgbClr val="00B0F0"/>
                  </a:solidFill>
                  <a:latin typeface="微软雅黑" panose="020B0503020204020204" pitchFamily="34" charset="-122"/>
                  <a:ea typeface="微软雅黑" panose="020B0503020204020204" pitchFamily="34" charset="-122"/>
                </a:rPr>
                <a:t>保持好奇心，不断学习，追求卓越。</a:t>
              </a:r>
            </a:p>
          </p:txBody>
        </p:sp>
        <p:grpSp>
          <p:nvGrpSpPr>
            <p:cNvPr id="99" name="组合 98"/>
            <p:cNvGrpSpPr/>
            <p:nvPr/>
          </p:nvGrpSpPr>
          <p:grpSpPr>
            <a:xfrm rot="10800000">
              <a:off x="7652479" y="2614055"/>
              <a:ext cx="1137340" cy="1286192"/>
              <a:chOff x="3483298" y="1333183"/>
              <a:chExt cx="1137340" cy="1286192"/>
            </a:xfrm>
          </p:grpSpPr>
          <p:cxnSp>
            <p:nvCxnSpPr>
              <p:cNvPr id="100" name="直接连接符 99"/>
              <p:cNvCxnSpPr/>
              <p:nvPr/>
            </p:nvCxnSpPr>
            <p:spPr>
              <a:xfrm>
                <a:off x="3483298" y="1333183"/>
                <a:ext cx="0" cy="1216078"/>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101" name="组合 100"/>
              <p:cNvGrpSpPr/>
              <p:nvPr/>
            </p:nvGrpSpPr>
            <p:grpSpPr>
              <a:xfrm>
                <a:off x="3483298" y="1954778"/>
                <a:ext cx="1137340" cy="664597"/>
                <a:chOff x="3483298" y="1722365"/>
                <a:chExt cx="1137340" cy="855735"/>
              </a:xfrm>
            </p:grpSpPr>
            <p:cxnSp>
              <p:nvCxnSpPr>
                <p:cNvPr id="102" name="直接连接符 101"/>
                <p:cNvCxnSpPr/>
                <p:nvPr/>
              </p:nvCxnSpPr>
              <p:spPr>
                <a:xfrm rot="10800000" flipH="1" flipV="1">
                  <a:off x="3483298" y="1722365"/>
                  <a:ext cx="539436" cy="855735"/>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4010519" y="2578100"/>
                  <a:ext cx="610119" cy="0"/>
                </a:xfrm>
                <a:prstGeom prst="line">
                  <a:avLst/>
                </a:prstGeom>
                <a:ln w="12700"/>
              </p:spPr>
              <p:style>
                <a:lnRef idx="1">
                  <a:schemeClr val="accent1"/>
                </a:lnRef>
                <a:fillRef idx="0">
                  <a:schemeClr val="accent1"/>
                </a:fillRef>
                <a:effectRef idx="0">
                  <a:schemeClr val="accent1"/>
                </a:effectRef>
                <a:fontRef idx="minor">
                  <a:schemeClr val="tx1"/>
                </a:fontRef>
              </p:style>
            </p:cxnSp>
          </p:grpSp>
        </p:grpSp>
      </p:grpSp>
      <p:grpSp>
        <p:nvGrpSpPr>
          <p:cNvPr id="113" name="组合 112"/>
          <p:cNvGrpSpPr/>
          <p:nvPr/>
        </p:nvGrpSpPr>
        <p:grpSpPr>
          <a:xfrm>
            <a:off x="5739371" y="3719429"/>
            <a:ext cx="2690233" cy="1127379"/>
            <a:chOff x="7652479" y="4959237"/>
            <a:chExt cx="3586977" cy="1503171"/>
          </a:xfrm>
        </p:grpSpPr>
        <p:sp>
          <p:nvSpPr>
            <p:cNvPr id="104" name="矩形 103"/>
            <p:cNvSpPr/>
            <p:nvPr/>
          </p:nvSpPr>
          <p:spPr>
            <a:xfrm>
              <a:off x="8806302" y="5010368"/>
              <a:ext cx="1032761" cy="595034"/>
            </a:xfrm>
            <a:prstGeom prst="rect">
              <a:avLst/>
            </a:prstGeom>
          </p:spPr>
          <p:txBody>
            <a:bodyPr wrap="none">
              <a:spAutoFit/>
            </a:bodyPr>
            <a:lstStyle/>
            <a:p>
              <a:pPr defTabSz="685613"/>
              <a:r>
                <a:rPr lang="zh-CN" altLang="en-US" sz="2300" dirty="0">
                  <a:solidFill>
                    <a:prstClr val="white"/>
                  </a:solidFill>
                  <a:latin typeface="微软雅黑" panose="020B0503020204020204" pitchFamily="34" charset="-122"/>
                  <a:ea typeface="微软雅黑" panose="020B0503020204020204" pitchFamily="34" charset="-122"/>
                </a:rPr>
                <a:t>合作</a:t>
              </a:r>
            </a:p>
          </p:txBody>
        </p:sp>
        <p:sp>
          <p:nvSpPr>
            <p:cNvPr id="105" name="矩形 104"/>
            <p:cNvSpPr/>
            <p:nvPr/>
          </p:nvSpPr>
          <p:spPr>
            <a:xfrm>
              <a:off x="8806302" y="5518560"/>
              <a:ext cx="2433154" cy="943848"/>
            </a:xfrm>
            <a:prstGeom prst="rect">
              <a:avLst/>
            </a:prstGeom>
          </p:spPr>
          <p:txBody>
            <a:bodyPr wrap="square">
              <a:spAutoFit/>
            </a:bodyPr>
            <a:lstStyle/>
            <a:p>
              <a:pPr defTabSz="685613"/>
              <a:r>
                <a:rPr lang="zh-CN" altLang="en-US" sz="800" dirty="0">
                  <a:solidFill>
                    <a:srgbClr val="00B0F0"/>
                  </a:solidFill>
                  <a:latin typeface="微软雅黑" panose="020B0503020204020204" pitchFamily="34" charset="-122"/>
                  <a:ea typeface="微软雅黑" panose="020B0503020204020204" pitchFamily="34" charset="-122"/>
                </a:rPr>
                <a:t>具有开放共赢心态，与合作伙伴共享行业成长；具备大局观，能够与其他团队相互配合，共同达成目标；乐于分享专业知识与工作经验，与同事共同成长。</a:t>
              </a:r>
            </a:p>
          </p:txBody>
        </p:sp>
        <p:grpSp>
          <p:nvGrpSpPr>
            <p:cNvPr id="106" name="组合 105"/>
            <p:cNvGrpSpPr/>
            <p:nvPr/>
          </p:nvGrpSpPr>
          <p:grpSpPr>
            <a:xfrm rot="10800000">
              <a:off x="7652479" y="4959237"/>
              <a:ext cx="1140454" cy="1216078"/>
              <a:chOff x="3480184" y="2190422"/>
              <a:chExt cx="1140454" cy="1216078"/>
            </a:xfrm>
          </p:grpSpPr>
          <p:cxnSp>
            <p:nvCxnSpPr>
              <p:cNvPr id="107" name="直接连接符 106"/>
              <p:cNvCxnSpPr/>
              <p:nvPr/>
            </p:nvCxnSpPr>
            <p:spPr>
              <a:xfrm>
                <a:off x="3483298" y="2190422"/>
                <a:ext cx="0" cy="1216078"/>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108" name="组合 107"/>
              <p:cNvGrpSpPr/>
              <p:nvPr/>
            </p:nvGrpSpPr>
            <p:grpSpPr>
              <a:xfrm>
                <a:off x="3480184" y="2762890"/>
                <a:ext cx="1140454" cy="224784"/>
                <a:chOff x="3480184" y="2762891"/>
                <a:chExt cx="1140454" cy="289432"/>
              </a:xfrm>
            </p:grpSpPr>
            <p:cxnSp>
              <p:nvCxnSpPr>
                <p:cNvPr id="109" name="直接连接符 108"/>
                <p:cNvCxnSpPr/>
                <p:nvPr/>
              </p:nvCxnSpPr>
              <p:spPr>
                <a:xfrm>
                  <a:off x="3480184" y="2762891"/>
                  <a:ext cx="542550" cy="289431"/>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4010519" y="3052323"/>
                  <a:ext cx="610119" cy="0"/>
                </a:xfrm>
                <a:prstGeom prst="line">
                  <a:avLst/>
                </a:prstGeom>
                <a:ln w="12700"/>
              </p:spPr>
              <p:style>
                <a:lnRef idx="1">
                  <a:schemeClr val="accent1"/>
                </a:lnRef>
                <a:fillRef idx="0">
                  <a:schemeClr val="accent1"/>
                </a:fillRef>
                <a:effectRef idx="0">
                  <a:schemeClr val="accent1"/>
                </a:effectRef>
                <a:fontRef idx="minor">
                  <a:schemeClr val="tx1"/>
                </a:fontRef>
              </p:style>
            </p:cxnSp>
          </p:grpSp>
        </p:grpSp>
      </p:grpSp>
      <p:pic>
        <p:nvPicPr>
          <p:cNvPr id="115" name="gesture_slide" descr="F:\PPT\PPT-5\PPT-052-企业PPT宣传片\img\double_fingers.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616501">
            <a:off x="4199156" y="3101759"/>
            <a:ext cx="3308625" cy="417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70374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xit" presetSubtype="0" fill="hold" grpId="1" nodeType="withEffect">
                                  <p:stCondLst>
                                    <p:cond delay="300"/>
                                  </p:stCondLst>
                                  <p:childTnLst>
                                    <p:set>
                                      <p:cBhvr>
                                        <p:cTn id="8" dur="1" fill="hold">
                                          <p:stCondLst>
                                            <p:cond delay="0"/>
                                          </p:stCondLst>
                                        </p:cTn>
                                        <p:tgtEl>
                                          <p:spTgt spid="75"/>
                                        </p:tgtEl>
                                        <p:attrNameLst>
                                          <p:attrName>style.visibility</p:attrName>
                                        </p:attrNameLst>
                                      </p:cBhvr>
                                      <p:to>
                                        <p:strVal val="hidden"/>
                                      </p:to>
                                    </p:set>
                                  </p:childTnLst>
                                </p:cTn>
                              </p:par>
                              <p:par>
                                <p:cTn id="9" presetID="1" presetClass="entr" presetSubtype="0" fill="hold" grpId="2" nodeType="withEffect">
                                  <p:stCondLst>
                                    <p:cond delay="600"/>
                                  </p:stCondLst>
                                  <p:childTnLst>
                                    <p:set>
                                      <p:cBhvr>
                                        <p:cTn id="10" dur="1" fill="hold">
                                          <p:stCondLst>
                                            <p:cond delay="0"/>
                                          </p:stCondLst>
                                        </p:cTn>
                                        <p:tgtEl>
                                          <p:spTgt spid="75"/>
                                        </p:tgtEl>
                                        <p:attrNameLst>
                                          <p:attrName>style.visibility</p:attrName>
                                        </p:attrNameLst>
                                      </p:cBhvr>
                                      <p:to>
                                        <p:strVal val="visible"/>
                                      </p:to>
                                    </p:set>
                                  </p:childTnLst>
                                </p:cTn>
                              </p:par>
                              <p:par>
                                <p:cTn id="11" presetID="1" presetClass="exit" presetSubtype="0" fill="hold" grpId="4" nodeType="withEffect">
                                  <p:stCondLst>
                                    <p:cond delay="900"/>
                                  </p:stCondLst>
                                  <p:childTnLst>
                                    <p:set>
                                      <p:cBhvr>
                                        <p:cTn id="12" dur="1" fill="hold">
                                          <p:stCondLst>
                                            <p:cond delay="0"/>
                                          </p:stCondLst>
                                        </p:cTn>
                                        <p:tgtEl>
                                          <p:spTgt spid="75"/>
                                        </p:tgtEl>
                                        <p:attrNameLst>
                                          <p:attrName>style.visibility</p:attrName>
                                        </p:attrNameLst>
                                      </p:cBhvr>
                                      <p:to>
                                        <p:strVal val="hidden"/>
                                      </p:to>
                                    </p:set>
                                  </p:childTnLst>
                                </p:cTn>
                              </p:par>
                              <p:par>
                                <p:cTn id="13" presetID="1" presetClass="entr" presetSubtype="0" fill="hold" grpId="3" nodeType="withEffect">
                                  <p:stCondLst>
                                    <p:cond delay="120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nodeType="withEffect">
                                  <p:stCondLst>
                                    <p:cond delay="100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xit" presetSubtype="0" fill="hold" nodeType="withEffect">
                                  <p:stCondLst>
                                    <p:cond delay="125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nodeType="withEffect">
                                  <p:stCondLst>
                                    <p:cond delay="150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1250"/>
                                  </p:stCondLst>
                                  <p:childTnLst>
                                    <p:set>
                                      <p:cBhvr>
                                        <p:cTn id="22" dur="1" fill="hold">
                                          <p:stCondLst>
                                            <p:cond delay="0"/>
                                          </p:stCondLst>
                                        </p:cTn>
                                        <p:tgtEl>
                                          <p:spTgt spid="89"/>
                                        </p:tgtEl>
                                        <p:attrNameLst>
                                          <p:attrName>style.visibility</p:attrName>
                                        </p:attrNameLst>
                                      </p:cBhvr>
                                      <p:to>
                                        <p:strVal val="visible"/>
                                      </p:to>
                                    </p:set>
                                  </p:childTnLst>
                                </p:cTn>
                              </p:par>
                              <p:par>
                                <p:cTn id="23" presetID="1" presetClass="exit" presetSubtype="0" fill="hold" grpId="1" nodeType="withEffect">
                                  <p:stCondLst>
                                    <p:cond delay="1500"/>
                                  </p:stCondLst>
                                  <p:childTnLst>
                                    <p:set>
                                      <p:cBhvr>
                                        <p:cTn id="24" dur="1" fill="hold">
                                          <p:stCondLst>
                                            <p:cond delay="0"/>
                                          </p:stCondLst>
                                        </p:cTn>
                                        <p:tgtEl>
                                          <p:spTgt spid="89"/>
                                        </p:tgtEl>
                                        <p:attrNameLst>
                                          <p:attrName>style.visibility</p:attrName>
                                        </p:attrNameLst>
                                      </p:cBhvr>
                                      <p:to>
                                        <p:strVal val="hidden"/>
                                      </p:to>
                                    </p:set>
                                  </p:childTnLst>
                                </p:cTn>
                              </p:par>
                              <p:par>
                                <p:cTn id="25" presetID="1" presetClass="entr" presetSubtype="0" fill="hold" grpId="2" nodeType="withEffect">
                                  <p:stCondLst>
                                    <p:cond delay="1750"/>
                                  </p:stCondLst>
                                  <p:childTnLst>
                                    <p:set>
                                      <p:cBhvr>
                                        <p:cTn id="26" dur="1" fill="hold">
                                          <p:stCondLst>
                                            <p:cond delay="0"/>
                                          </p:stCondLst>
                                        </p:cTn>
                                        <p:tgtEl>
                                          <p:spTgt spid="89"/>
                                        </p:tgtEl>
                                        <p:attrNameLst>
                                          <p:attrName>style.visibility</p:attrName>
                                        </p:attrNameLst>
                                      </p:cBhvr>
                                      <p:to>
                                        <p:strVal val="visible"/>
                                      </p:to>
                                    </p:set>
                                  </p:childTnLst>
                                </p:cTn>
                              </p:par>
                              <p:par>
                                <p:cTn id="27" presetID="10" presetClass="entr" presetSubtype="0" fill="hold" nodeType="withEffect">
                                  <p:stCondLst>
                                    <p:cond delay="15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8" presetClass="emph" presetSubtype="0" fill="hold" nodeType="withEffect">
                                  <p:stCondLst>
                                    <p:cond delay="1500"/>
                                  </p:stCondLst>
                                  <p:childTnLst>
                                    <p:animRot by="21600000">
                                      <p:cBhvr>
                                        <p:cTn id="31" dur="4500" fill="hold"/>
                                        <p:tgtEl>
                                          <p:spTgt spid="14"/>
                                        </p:tgtEl>
                                        <p:attrNameLst>
                                          <p:attrName>r</p:attrName>
                                        </p:attrNameLst>
                                      </p:cBhvr>
                                    </p:animRot>
                                  </p:childTnLst>
                                </p:cTn>
                              </p:par>
                              <p:par>
                                <p:cTn id="32" presetID="1" presetClass="entr" presetSubtype="0" fill="hold" grpId="0" nodeType="withEffect">
                                  <p:stCondLst>
                                    <p:cond delay="1500"/>
                                  </p:stCondLst>
                                  <p:childTnLst>
                                    <p:set>
                                      <p:cBhvr>
                                        <p:cTn id="33" dur="1" fill="hold">
                                          <p:stCondLst>
                                            <p:cond delay="0"/>
                                          </p:stCondLst>
                                        </p:cTn>
                                        <p:tgtEl>
                                          <p:spTgt spid="88"/>
                                        </p:tgtEl>
                                        <p:attrNameLst>
                                          <p:attrName>style.visibility</p:attrName>
                                        </p:attrNameLst>
                                      </p:cBhvr>
                                      <p:to>
                                        <p:strVal val="visible"/>
                                      </p:to>
                                    </p:set>
                                  </p:childTnLst>
                                </p:cTn>
                              </p:par>
                              <p:par>
                                <p:cTn id="34" presetID="1" presetClass="exit" presetSubtype="0" fill="hold" grpId="1" nodeType="withEffect">
                                  <p:stCondLst>
                                    <p:cond delay="1750"/>
                                  </p:stCondLst>
                                  <p:childTnLst>
                                    <p:set>
                                      <p:cBhvr>
                                        <p:cTn id="35" dur="1" fill="hold">
                                          <p:stCondLst>
                                            <p:cond delay="0"/>
                                          </p:stCondLst>
                                        </p:cTn>
                                        <p:tgtEl>
                                          <p:spTgt spid="88"/>
                                        </p:tgtEl>
                                        <p:attrNameLst>
                                          <p:attrName>style.visibility</p:attrName>
                                        </p:attrNameLst>
                                      </p:cBhvr>
                                      <p:to>
                                        <p:strVal val="hidden"/>
                                      </p:to>
                                    </p:set>
                                  </p:childTnLst>
                                </p:cTn>
                              </p:par>
                              <p:par>
                                <p:cTn id="36" presetID="1" presetClass="entr" presetSubtype="0" fill="hold" grpId="2" nodeType="withEffect">
                                  <p:stCondLst>
                                    <p:cond delay="2000"/>
                                  </p:stCondLst>
                                  <p:childTnLst>
                                    <p:set>
                                      <p:cBhvr>
                                        <p:cTn id="37" dur="1" fill="hold">
                                          <p:stCondLst>
                                            <p:cond delay="0"/>
                                          </p:stCondLst>
                                        </p:cTn>
                                        <p:tgtEl>
                                          <p:spTgt spid="88"/>
                                        </p:tgtEl>
                                        <p:attrNameLst>
                                          <p:attrName>style.visibility</p:attrName>
                                        </p:attrNameLst>
                                      </p:cBhvr>
                                      <p:to>
                                        <p:strVal val="visible"/>
                                      </p:to>
                                    </p:set>
                                  </p:childTnLst>
                                </p:cTn>
                              </p:par>
                              <p:par>
                                <p:cTn id="38" presetID="27" presetClass="emph" presetSubtype="0" fill="remove" grpId="3" nodeType="withEffect">
                                  <p:stCondLst>
                                    <p:cond delay="2250"/>
                                  </p:stCondLst>
                                  <p:childTnLst>
                                    <p:animClr clrSpc="rgb" dir="cw">
                                      <p:cBhvr override="childStyle">
                                        <p:cTn id="39" dur="250" autoRev="1" fill="remove"/>
                                        <p:tgtEl>
                                          <p:spTgt spid="88"/>
                                        </p:tgtEl>
                                        <p:attrNameLst>
                                          <p:attrName>style.color</p:attrName>
                                        </p:attrNameLst>
                                      </p:cBhvr>
                                      <p:to>
                                        <a:srgbClr val="FF0000"/>
                                      </p:to>
                                    </p:animClr>
                                    <p:animClr clrSpc="rgb" dir="cw">
                                      <p:cBhvr>
                                        <p:cTn id="40" dur="250" autoRev="1" fill="remove"/>
                                        <p:tgtEl>
                                          <p:spTgt spid="88"/>
                                        </p:tgtEl>
                                        <p:attrNameLst>
                                          <p:attrName>fillcolor</p:attrName>
                                        </p:attrNameLst>
                                      </p:cBhvr>
                                      <p:to>
                                        <a:srgbClr val="FF0000"/>
                                      </p:to>
                                    </p:animClr>
                                    <p:set>
                                      <p:cBhvr>
                                        <p:cTn id="41" dur="250" autoRev="1" fill="remove"/>
                                        <p:tgtEl>
                                          <p:spTgt spid="88"/>
                                        </p:tgtEl>
                                        <p:attrNameLst>
                                          <p:attrName>fill.type</p:attrName>
                                        </p:attrNameLst>
                                      </p:cBhvr>
                                      <p:to>
                                        <p:strVal val="solid"/>
                                      </p:to>
                                    </p:set>
                                    <p:set>
                                      <p:cBhvr>
                                        <p:cTn id="42" dur="250" autoRev="1" fill="remove"/>
                                        <p:tgtEl>
                                          <p:spTgt spid="88"/>
                                        </p:tgtEl>
                                        <p:attrNameLst>
                                          <p:attrName>fill.on</p:attrName>
                                        </p:attrNameLst>
                                      </p:cBhvr>
                                      <p:to>
                                        <p:strVal val="true"/>
                                      </p:to>
                                    </p:set>
                                  </p:childTnLst>
                                </p:cTn>
                              </p:par>
                              <p:par>
                                <p:cTn id="43" presetID="22" presetClass="entr" presetSubtype="2" fill="hold" nodeType="withEffect">
                                  <p:stCondLst>
                                    <p:cond delay="2250"/>
                                  </p:stCondLst>
                                  <p:childTnLst>
                                    <p:set>
                                      <p:cBhvr>
                                        <p:cTn id="44" dur="1" fill="hold">
                                          <p:stCondLst>
                                            <p:cond delay="0"/>
                                          </p:stCondLst>
                                        </p:cTn>
                                        <p:tgtEl>
                                          <p:spTgt spid="111"/>
                                        </p:tgtEl>
                                        <p:attrNameLst>
                                          <p:attrName>style.visibility</p:attrName>
                                        </p:attrNameLst>
                                      </p:cBhvr>
                                      <p:to>
                                        <p:strVal val="visible"/>
                                      </p:to>
                                    </p:set>
                                    <p:animEffect transition="in" filter="wipe(right)">
                                      <p:cBhvr>
                                        <p:cTn id="45" dur="500"/>
                                        <p:tgtEl>
                                          <p:spTgt spid="111"/>
                                        </p:tgtEl>
                                      </p:cBhvr>
                                    </p:animEffect>
                                  </p:childTnLst>
                                </p:cTn>
                              </p:par>
                              <p:par>
                                <p:cTn id="46" presetID="1" presetClass="entr" presetSubtype="0" fill="hold" grpId="0" nodeType="withEffect">
                                  <p:stCondLst>
                                    <p:cond delay="2500"/>
                                  </p:stCondLst>
                                  <p:childTnLst>
                                    <p:set>
                                      <p:cBhvr>
                                        <p:cTn id="47" dur="1" fill="hold">
                                          <p:stCondLst>
                                            <p:cond delay="0"/>
                                          </p:stCondLst>
                                        </p:cTn>
                                        <p:tgtEl>
                                          <p:spTgt spid="15"/>
                                        </p:tgtEl>
                                        <p:attrNameLst>
                                          <p:attrName>style.visibility</p:attrName>
                                        </p:attrNameLst>
                                      </p:cBhvr>
                                      <p:to>
                                        <p:strVal val="visible"/>
                                      </p:to>
                                    </p:set>
                                  </p:childTnLst>
                                </p:cTn>
                              </p:par>
                              <p:par>
                                <p:cTn id="48" presetID="1" presetClass="exit" presetSubtype="0" fill="hold" grpId="1" nodeType="withEffect">
                                  <p:stCondLst>
                                    <p:cond delay="2750"/>
                                  </p:stCondLst>
                                  <p:childTnLst>
                                    <p:set>
                                      <p:cBhvr>
                                        <p:cTn id="49" dur="1" fill="hold">
                                          <p:stCondLst>
                                            <p:cond delay="0"/>
                                          </p:stCondLst>
                                        </p:cTn>
                                        <p:tgtEl>
                                          <p:spTgt spid="15"/>
                                        </p:tgtEl>
                                        <p:attrNameLst>
                                          <p:attrName>style.visibility</p:attrName>
                                        </p:attrNameLst>
                                      </p:cBhvr>
                                      <p:to>
                                        <p:strVal val="hidden"/>
                                      </p:to>
                                    </p:set>
                                  </p:childTnLst>
                                </p:cTn>
                              </p:par>
                              <p:par>
                                <p:cTn id="50" presetID="1" presetClass="entr" presetSubtype="0" fill="hold" grpId="2" nodeType="withEffect">
                                  <p:stCondLst>
                                    <p:cond delay="3000"/>
                                  </p:stCondLst>
                                  <p:childTnLst>
                                    <p:set>
                                      <p:cBhvr>
                                        <p:cTn id="51" dur="1" fill="hold">
                                          <p:stCondLst>
                                            <p:cond delay="0"/>
                                          </p:stCondLst>
                                        </p:cTn>
                                        <p:tgtEl>
                                          <p:spTgt spid="15"/>
                                        </p:tgtEl>
                                        <p:attrNameLst>
                                          <p:attrName>style.visibility</p:attrName>
                                        </p:attrNameLst>
                                      </p:cBhvr>
                                      <p:to>
                                        <p:strVal val="visible"/>
                                      </p:to>
                                    </p:set>
                                  </p:childTnLst>
                                </p:cTn>
                              </p:par>
                              <p:par>
                                <p:cTn id="52" presetID="27" presetClass="emph" presetSubtype="0" fill="remove" grpId="3" nodeType="withEffect">
                                  <p:stCondLst>
                                    <p:cond delay="3250"/>
                                  </p:stCondLst>
                                  <p:childTnLst>
                                    <p:animClr clrSpc="rgb" dir="cw">
                                      <p:cBhvr override="childStyle">
                                        <p:cTn id="53" dur="250" autoRev="1" fill="remove"/>
                                        <p:tgtEl>
                                          <p:spTgt spid="15"/>
                                        </p:tgtEl>
                                        <p:attrNameLst>
                                          <p:attrName>style.color</p:attrName>
                                        </p:attrNameLst>
                                      </p:cBhvr>
                                      <p:to>
                                        <a:srgbClr val="FF0000"/>
                                      </p:to>
                                    </p:animClr>
                                    <p:animClr clrSpc="rgb" dir="cw">
                                      <p:cBhvr>
                                        <p:cTn id="54" dur="250" autoRev="1" fill="remove"/>
                                        <p:tgtEl>
                                          <p:spTgt spid="15"/>
                                        </p:tgtEl>
                                        <p:attrNameLst>
                                          <p:attrName>fillcolor</p:attrName>
                                        </p:attrNameLst>
                                      </p:cBhvr>
                                      <p:to>
                                        <a:srgbClr val="FF0000"/>
                                      </p:to>
                                    </p:animClr>
                                    <p:set>
                                      <p:cBhvr>
                                        <p:cTn id="55" dur="250" autoRev="1" fill="remove"/>
                                        <p:tgtEl>
                                          <p:spTgt spid="15"/>
                                        </p:tgtEl>
                                        <p:attrNameLst>
                                          <p:attrName>fill.type</p:attrName>
                                        </p:attrNameLst>
                                      </p:cBhvr>
                                      <p:to>
                                        <p:strVal val="solid"/>
                                      </p:to>
                                    </p:set>
                                    <p:set>
                                      <p:cBhvr>
                                        <p:cTn id="56" dur="250" autoRev="1" fill="remove"/>
                                        <p:tgtEl>
                                          <p:spTgt spid="15"/>
                                        </p:tgtEl>
                                        <p:attrNameLst>
                                          <p:attrName>fill.on</p:attrName>
                                        </p:attrNameLst>
                                      </p:cBhvr>
                                      <p:to>
                                        <p:strVal val="true"/>
                                      </p:to>
                                    </p:set>
                                  </p:childTnLst>
                                </p:cTn>
                              </p:par>
                              <p:par>
                                <p:cTn id="57" presetID="22" presetClass="entr" presetSubtype="8" fill="hold" nodeType="withEffect">
                                  <p:stCondLst>
                                    <p:cond delay="3250"/>
                                  </p:stCondLst>
                                  <p:childTnLst>
                                    <p:set>
                                      <p:cBhvr>
                                        <p:cTn id="58" dur="1" fill="hold">
                                          <p:stCondLst>
                                            <p:cond delay="0"/>
                                          </p:stCondLst>
                                        </p:cTn>
                                        <p:tgtEl>
                                          <p:spTgt spid="112"/>
                                        </p:tgtEl>
                                        <p:attrNameLst>
                                          <p:attrName>style.visibility</p:attrName>
                                        </p:attrNameLst>
                                      </p:cBhvr>
                                      <p:to>
                                        <p:strVal val="visible"/>
                                      </p:to>
                                    </p:set>
                                    <p:animEffect transition="in" filter="wipe(left)">
                                      <p:cBhvr>
                                        <p:cTn id="59" dur="500"/>
                                        <p:tgtEl>
                                          <p:spTgt spid="112"/>
                                        </p:tgtEl>
                                      </p:cBhvr>
                                    </p:animEffect>
                                  </p:childTnLst>
                                </p:cTn>
                              </p:par>
                              <p:par>
                                <p:cTn id="60" presetID="1" presetClass="entr" presetSubtype="0" fill="hold" grpId="0" nodeType="withEffect">
                                  <p:stCondLst>
                                    <p:cond delay="3500"/>
                                  </p:stCondLst>
                                  <p:childTnLst>
                                    <p:set>
                                      <p:cBhvr>
                                        <p:cTn id="61" dur="1" fill="hold">
                                          <p:stCondLst>
                                            <p:cond delay="0"/>
                                          </p:stCondLst>
                                        </p:cTn>
                                        <p:tgtEl>
                                          <p:spTgt spid="87"/>
                                        </p:tgtEl>
                                        <p:attrNameLst>
                                          <p:attrName>style.visibility</p:attrName>
                                        </p:attrNameLst>
                                      </p:cBhvr>
                                      <p:to>
                                        <p:strVal val="visible"/>
                                      </p:to>
                                    </p:set>
                                  </p:childTnLst>
                                </p:cTn>
                              </p:par>
                              <p:par>
                                <p:cTn id="62" presetID="1" presetClass="exit" presetSubtype="0" fill="hold" grpId="1" nodeType="withEffect">
                                  <p:stCondLst>
                                    <p:cond delay="3750"/>
                                  </p:stCondLst>
                                  <p:childTnLst>
                                    <p:set>
                                      <p:cBhvr>
                                        <p:cTn id="63" dur="1" fill="hold">
                                          <p:stCondLst>
                                            <p:cond delay="0"/>
                                          </p:stCondLst>
                                        </p:cTn>
                                        <p:tgtEl>
                                          <p:spTgt spid="87"/>
                                        </p:tgtEl>
                                        <p:attrNameLst>
                                          <p:attrName>style.visibility</p:attrName>
                                        </p:attrNameLst>
                                      </p:cBhvr>
                                      <p:to>
                                        <p:strVal val="hidden"/>
                                      </p:to>
                                    </p:set>
                                  </p:childTnLst>
                                </p:cTn>
                              </p:par>
                              <p:par>
                                <p:cTn id="64" presetID="1" presetClass="entr" presetSubtype="0" fill="hold" grpId="2" nodeType="withEffect">
                                  <p:stCondLst>
                                    <p:cond delay="4000"/>
                                  </p:stCondLst>
                                  <p:childTnLst>
                                    <p:set>
                                      <p:cBhvr>
                                        <p:cTn id="65" dur="1" fill="hold">
                                          <p:stCondLst>
                                            <p:cond delay="0"/>
                                          </p:stCondLst>
                                        </p:cTn>
                                        <p:tgtEl>
                                          <p:spTgt spid="87"/>
                                        </p:tgtEl>
                                        <p:attrNameLst>
                                          <p:attrName>style.visibility</p:attrName>
                                        </p:attrNameLst>
                                      </p:cBhvr>
                                      <p:to>
                                        <p:strVal val="visible"/>
                                      </p:to>
                                    </p:set>
                                  </p:childTnLst>
                                </p:cTn>
                              </p:par>
                              <p:par>
                                <p:cTn id="66" presetID="27" presetClass="emph" presetSubtype="0" fill="remove" grpId="3" nodeType="withEffect">
                                  <p:stCondLst>
                                    <p:cond delay="4250"/>
                                  </p:stCondLst>
                                  <p:childTnLst>
                                    <p:animClr clrSpc="rgb" dir="cw">
                                      <p:cBhvr override="childStyle">
                                        <p:cTn id="67" dur="250" autoRev="1" fill="remove"/>
                                        <p:tgtEl>
                                          <p:spTgt spid="87"/>
                                        </p:tgtEl>
                                        <p:attrNameLst>
                                          <p:attrName>style.color</p:attrName>
                                        </p:attrNameLst>
                                      </p:cBhvr>
                                      <p:to>
                                        <a:srgbClr val="FF0000"/>
                                      </p:to>
                                    </p:animClr>
                                    <p:animClr clrSpc="rgb" dir="cw">
                                      <p:cBhvr>
                                        <p:cTn id="68" dur="250" autoRev="1" fill="remove"/>
                                        <p:tgtEl>
                                          <p:spTgt spid="87"/>
                                        </p:tgtEl>
                                        <p:attrNameLst>
                                          <p:attrName>fillcolor</p:attrName>
                                        </p:attrNameLst>
                                      </p:cBhvr>
                                      <p:to>
                                        <a:srgbClr val="FF0000"/>
                                      </p:to>
                                    </p:animClr>
                                    <p:set>
                                      <p:cBhvr>
                                        <p:cTn id="69" dur="250" autoRev="1" fill="remove"/>
                                        <p:tgtEl>
                                          <p:spTgt spid="87"/>
                                        </p:tgtEl>
                                        <p:attrNameLst>
                                          <p:attrName>fill.type</p:attrName>
                                        </p:attrNameLst>
                                      </p:cBhvr>
                                      <p:to>
                                        <p:strVal val="solid"/>
                                      </p:to>
                                    </p:set>
                                    <p:set>
                                      <p:cBhvr>
                                        <p:cTn id="70" dur="250" autoRev="1" fill="remove"/>
                                        <p:tgtEl>
                                          <p:spTgt spid="87"/>
                                        </p:tgtEl>
                                        <p:attrNameLst>
                                          <p:attrName>fill.on</p:attrName>
                                        </p:attrNameLst>
                                      </p:cBhvr>
                                      <p:to>
                                        <p:strVal val="true"/>
                                      </p:to>
                                    </p:set>
                                  </p:childTnLst>
                                </p:cTn>
                              </p:par>
                              <p:par>
                                <p:cTn id="71" presetID="22" presetClass="entr" presetSubtype="8" fill="hold" nodeType="withEffect">
                                  <p:stCondLst>
                                    <p:cond delay="4250"/>
                                  </p:stCondLst>
                                  <p:childTnLst>
                                    <p:set>
                                      <p:cBhvr>
                                        <p:cTn id="72" dur="1" fill="hold">
                                          <p:stCondLst>
                                            <p:cond delay="0"/>
                                          </p:stCondLst>
                                        </p:cTn>
                                        <p:tgtEl>
                                          <p:spTgt spid="113"/>
                                        </p:tgtEl>
                                        <p:attrNameLst>
                                          <p:attrName>style.visibility</p:attrName>
                                        </p:attrNameLst>
                                      </p:cBhvr>
                                      <p:to>
                                        <p:strVal val="visible"/>
                                      </p:to>
                                    </p:set>
                                    <p:animEffect transition="in" filter="wipe(left)">
                                      <p:cBhvr>
                                        <p:cTn id="73" dur="500"/>
                                        <p:tgtEl>
                                          <p:spTgt spid="113"/>
                                        </p:tgtEl>
                                      </p:cBhvr>
                                    </p:animEffect>
                                  </p:childTnLst>
                                </p:cTn>
                              </p:par>
                              <p:par>
                                <p:cTn id="74" presetID="1" presetClass="entr" presetSubtype="0" fill="hold" grpId="0" nodeType="withEffect">
                                  <p:stCondLst>
                                    <p:cond delay="4500"/>
                                  </p:stCondLst>
                                  <p:childTnLst>
                                    <p:set>
                                      <p:cBhvr>
                                        <p:cTn id="75" dur="1" fill="hold">
                                          <p:stCondLst>
                                            <p:cond delay="0"/>
                                          </p:stCondLst>
                                        </p:cTn>
                                        <p:tgtEl>
                                          <p:spTgt spid="85"/>
                                        </p:tgtEl>
                                        <p:attrNameLst>
                                          <p:attrName>style.visibility</p:attrName>
                                        </p:attrNameLst>
                                      </p:cBhvr>
                                      <p:to>
                                        <p:strVal val="visible"/>
                                      </p:to>
                                    </p:set>
                                  </p:childTnLst>
                                </p:cTn>
                              </p:par>
                              <p:par>
                                <p:cTn id="76" presetID="1" presetClass="exit" presetSubtype="0" fill="hold" grpId="1" nodeType="withEffect">
                                  <p:stCondLst>
                                    <p:cond delay="4750"/>
                                  </p:stCondLst>
                                  <p:childTnLst>
                                    <p:set>
                                      <p:cBhvr>
                                        <p:cTn id="77" dur="1" fill="hold">
                                          <p:stCondLst>
                                            <p:cond delay="0"/>
                                          </p:stCondLst>
                                        </p:cTn>
                                        <p:tgtEl>
                                          <p:spTgt spid="85"/>
                                        </p:tgtEl>
                                        <p:attrNameLst>
                                          <p:attrName>style.visibility</p:attrName>
                                        </p:attrNameLst>
                                      </p:cBhvr>
                                      <p:to>
                                        <p:strVal val="hidden"/>
                                      </p:to>
                                    </p:set>
                                  </p:childTnLst>
                                </p:cTn>
                              </p:par>
                              <p:par>
                                <p:cTn id="78" presetID="1" presetClass="entr" presetSubtype="0" fill="hold" grpId="2" nodeType="withEffect">
                                  <p:stCondLst>
                                    <p:cond delay="5000"/>
                                  </p:stCondLst>
                                  <p:childTnLst>
                                    <p:set>
                                      <p:cBhvr>
                                        <p:cTn id="79" dur="1" fill="hold">
                                          <p:stCondLst>
                                            <p:cond delay="0"/>
                                          </p:stCondLst>
                                        </p:cTn>
                                        <p:tgtEl>
                                          <p:spTgt spid="85"/>
                                        </p:tgtEl>
                                        <p:attrNameLst>
                                          <p:attrName>style.visibility</p:attrName>
                                        </p:attrNameLst>
                                      </p:cBhvr>
                                      <p:to>
                                        <p:strVal val="visible"/>
                                      </p:to>
                                    </p:set>
                                  </p:childTnLst>
                                </p:cTn>
                              </p:par>
                              <p:par>
                                <p:cTn id="80" presetID="27" presetClass="emph" presetSubtype="0" fill="remove" grpId="3" nodeType="withEffect">
                                  <p:stCondLst>
                                    <p:cond delay="5250"/>
                                  </p:stCondLst>
                                  <p:childTnLst>
                                    <p:animClr clrSpc="rgb" dir="cw">
                                      <p:cBhvr override="childStyle">
                                        <p:cTn id="81" dur="250" autoRev="1" fill="remove"/>
                                        <p:tgtEl>
                                          <p:spTgt spid="85"/>
                                        </p:tgtEl>
                                        <p:attrNameLst>
                                          <p:attrName>style.color</p:attrName>
                                        </p:attrNameLst>
                                      </p:cBhvr>
                                      <p:to>
                                        <a:srgbClr val="FF0000"/>
                                      </p:to>
                                    </p:animClr>
                                    <p:animClr clrSpc="rgb" dir="cw">
                                      <p:cBhvr>
                                        <p:cTn id="82" dur="250" autoRev="1" fill="remove"/>
                                        <p:tgtEl>
                                          <p:spTgt spid="85"/>
                                        </p:tgtEl>
                                        <p:attrNameLst>
                                          <p:attrName>fillcolor</p:attrName>
                                        </p:attrNameLst>
                                      </p:cBhvr>
                                      <p:to>
                                        <a:srgbClr val="FF0000"/>
                                      </p:to>
                                    </p:animClr>
                                    <p:set>
                                      <p:cBhvr>
                                        <p:cTn id="83" dur="250" autoRev="1" fill="remove"/>
                                        <p:tgtEl>
                                          <p:spTgt spid="85"/>
                                        </p:tgtEl>
                                        <p:attrNameLst>
                                          <p:attrName>fill.type</p:attrName>
                                        </p:attrNameLst>
                                      </p:cBhvr>
                                      <p:to>
                                        <p:strVal val="solid"/>
                                      </p:to>
                                    </p:set>
                                    <p:set>
                                      <p:cBhvr>
                                        <p:cTn id="84" dur="250" autoRev="1" fill="remove"/>
                                        <p:tgtEl>
                                          <p:spTgt spid="85"/>
                                        </p:tgtEl>
                                        <p:attrNameLst>
                                          <p:attrName>fill.on</p:attrName>
                                        </p:attrNameLst>
                                      </p:cBhvr>
                                      <p:to>
                                        <p:strVal val="true"/>
                                      </p:to>
                                    </p:set>
                                  </p:childTnLst>
                                </p:cTn>
                              </p:par>
                              <p:par>
                                <p:cTn id="85" presetID="22" presetClass="entr" presetSubtype="2" fill="hold" nodeType="withEffect">
                                  <p:stCondLst>
                                    <p:cond delay="5250"/>
                                  </p:stCondLst>
                                  <p:childTnLst>
                                    <p:set>
                                      <p:cBhvr>
                                        <p:cTn id="86" dur="1" fill="hold">
                                          <p:stCondLst>
                                            <p:cond delay="0"/>
                                          </p:stCondLst>
                                        </p:cTn>
                                        <p:tgtEl>
                                          <p:spTgt spid="114"/>
                                        </p:tgtEl>
                                        <p:attrNameLst>
                                          <p:attrName>style.visibility</p:attrName>
                                        </p:attrNameLst>
                                      </p:cBhvr>
                                      <p:to>
                                        <p:strVal val="visible"/>
                                      </p:to>
                                    </p:set>
                                    <p:animEffect transition="in" filter="wipe(right)">
                                      <p:cBhvr>
                                        <p:cTn id="87" dur="500"/>
                                        <p:tgtEl>
                                          <p:spTgt spid="114"/>
                                        </p:tgtEl>
                                      </p:cBhvr>
                                    </p:animEffect>
                                  </p:childTnLst>
                                </p:cTn>
                              </p:par>
                              <p:par>
                                <p:cTn id="88" presetID="2" presetClass="entr" presetSubtype="4" decel="100000" fill="hold" nodeType="withEffect">
                                  <p:stCondLst>
                                    <p:cond delay="5500"/>
                                  </p:stCondLst>
                                  <p:childTnLst>
                                    <p:set>
                                      <p:cBhvr>
                                        <p:cTn id="89" dur="1" fill="hold">
                                          <p:stCondLst>
                                            <p:cond delay="0"/>
                                          </p:stCondLst>
                                        </p:cTn>
                                        <p:tgtEl>
                                          <p:spTgt spid="115"/>
                                        </p:tgtEl>
                                        <p:attrNameLst>
                                          <p:attrName>style.visibility</p:attrName>
                                        </p:attrNameLst>
                                      </p:cBhvr>
                                      <p:to>
                                        <p:strVal val="visible"/>
                                      </p:to>
                                    </p:set>
                                    <p:anim calcmode="lin" valueType="num">
                                      <p:cBhvr additive="base">
                                        <p:cTn id="90" dur="500" fill="hold"/>
                                        <p:tgtEl>
                                          <p:spTgt spid="115"/>
                                        </p:tgtEl>
                                        <p:attrNameLst>
                                          <p:attrName>ppt_x</p:attrName>
                                        </p:attrNameLst>
                                      </p:cBhvr>
                                      <p:tavLst>
                                        <p:tav tm="0">
                                          <p:val>
                                            <p:strVal val="#ppt_x"/>
                                          </p:val>
                                        </p:tav>
                                        <p:tav tm="100000">
                                          <p:val>
                                            <p:strVal val="#ppt_x"/>
                                          </p:val>
                                        </p:tav>
                                      </p:tavLst>
                                    </p:anim>
                                    <p:anim calcmode="lin" valueType="num">
                                      <p:cBhvr additive="base">
                                        <p:cTn id="91" dur="500" fill="hold"/>
                                        <p:tgtEl>
                                          <p:spTgt spid="115"/>
                                        </p:tgtEl>
                                        <p:attrNameLst>
                                          <p:attrName>ppt_y</p:attrName>
                                        </p:attrNameLst>
                                      </p:cBhvr>
                                      <p:tavLst>
                                        <p:tav tm="0">
                                          <p:val>
                                            <p:strVal val="1+#ppt_h/2"/>
                                          </p:val>
                                        </p:tav>
                                        <p:tav tm="100000">
                                          <p:val>
                                            <p:strVal val="#ppt_y"/>
                                          </p:val>
                                        </p:tav>
                                      </p:tavLst>
                                    </p:anim>
                                  </p:childTnLst>
                                </p:cTn>
                              </p:par>
                              <p:par>
                                <p:cTn id="92" presetID="8" presetClass="emph" presetSubtype="0" fill="hold" nodeType="withEffect">
                                  <p:stCondLst>
                                    <p:cond delay="2000"/>
                                  </p:stCondLst>
                                  <p:childTnLst>
                                    <p:animRot by="5400000">
                                      <p:cBhvr>
                                        <p:cTn id="93" dur="250" fill="hold"/>
                                        <p:tgtEl>
                                          <p:spTgt spid="10"/>
                                        </p:tgtEl>
                                        <p:attrNameLst>
                                          <p:attrName>r</p:attrName>
                                        </p:attrNameLst>
                                      </p:cBhvr>
                                    </p:animRot>
                                  </p:childTnLst>
                                </p:cTn>
                              </p:par>
                              <p:par>
                                <p:cTn id="94" presetID="8" presetClass="emph" presetSubtype="0" fill="hold" nodeType="withEffect">
                                  <p:stCondLst>
                                    <p:cond delay="3000"/>
                                  </p:stCondLst>
                                  <p:childTnLst>
                                    <p:animRot by="5400000">
                                      <p:cBhvr>
                                        <p:cTn id="95" dur="250" fill="hold"/>
                                        <p:tgtEl>
                                          <p:spTgt spid="10"/>
                                        </p:tgtEl>
                                        <p:attrNameLst>
                                          <p:attrName>r</p:attrName>
                                        </p:attrNameLst>
                                      </p:cBhvr>
                                    </p:animRot>
                                  </p:childTnLst>
                                </p:cTn>
                              </p:par>
                              <p:par>
                                <p:cTn id="96" presetID="8" presetClass="emph" presetSubtype="0" fill="hold" nodeType="withEffect">
                                  <p:stCondLst>
                                    <p:cond delay="4000"/>
                                  </p:stCondLst>
                                  <p:childTnLst>
                                    <p:animRot by="5400000">
                                      <p:cBhvr>
                                        <p:cTn id="97" dur="25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5" grpId="1"/>
      <p:bldP spid="75" grpId="2"/>
      <p:bldP spid="75" grpId="3"/>
      <p:bldP spid="75" grpId="4"/>
      <p:bldP spid="15" grpId="0" animBg="1"/>
      <p:bldP spid="15" grpId="1" animBg="1"/>
      <p:bldP spid="15" grpId="2" animBg="1"/>
      <p:bldP spid="15" grpId="3" animBg="1"/>
      <p:bldP spid="85" grpId="0" animBg="1"/>
      <p:bldP spid="85" grpId="1" animBg="1"/>
      <p:bldP spid="85" grpId="2" animBg="1"/>
      <p:bldP spid="85" grpId="3" animBg="1"/>
      <p:bldP spid="87" grpId="0" animBg="1"/>
      <p:bldP spid="87" grpId="1" animBg="1"/>
      <p:bldP spid="87" grpId="2" animBg="1"/>
      <p:bldP spid="87" grpId="3" animBg="1"/>
      <p:bldP spid="88" grpId="0" animBg="1"/>
      <p:bldP spid="88" grpId="1" animBg="1"/>
      <p:bldP spid="88" grpId="2" animBg="1"/>
      <p:bldP spid="88" grpId="3" animBg="1"/>
      <p:bldP spid="89" grpId="0"/>
      <p:bldP spid="89" grpId="1"/>
      <p:bldP spid="89" grpId="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文本框 74"/>
          <p:cNvSpPr txBox="1"/>
          <p:nvPr/>
        </p:nvSpPr>
        <p:spPr>
          <a:xfrm>
            <a:off x="1587427" y="95013"/>
            <a:ext cx="1677383" cy="530915"/>
          </a:xfrm>
          <a:prstGeom prst="rect">
            <a:avLst/>
          </a:prstGeom>
          <a:noFill/>
          <a:effectLst>
            <a:glow rad="63500">
              <a:schemeClr val="accent5">
                <a:satMod val="175000"/>
                <a:alpha val="40000"/>
              </a:schemeClr>
            </a:glow>
          </a:effectLst>
        </p:spPr>
        <p:txBody>
          <a:bodyPr wrap="none" lIns="68564" tIns="34289" rIns="68564" bIns="34289" rtlCol="0">
            <a:spAutoFit/>
          </a:bodyPr>
          <a:lstStyle/>
          <a:p>
            <a:pPr algn="ctr" defTabSz="685613"/>
            <a:r>
              <a:rPr lang="zh-CN" altLang="en-US" sz="3000" dirty="0">
                <a:solidFill>
                  <a:srgbClr val="00B0F0"/>
                </a:solidFill>
                <a:effectLst>
                  <a:glow rad="139700">
                    <a:srgbClr val="4472C4">
                      <a:satMod val="175000"/>
                      <a:alpha val="40000"/>
                    </a:srgbClr>
                  </a:glow>
                </a:effectLst>
                <a:latin typeface="微软雅黑" panose="020B0503020204020204" pitchFamily="34" charset="-122"/>
                <a:ea typeface="微软雅黑" panose="020B0503020204020204" pitchFamily="34" charset="-122"/>
              </a:rPr>
              <a:t>经营理念</a:t>
            </a:r>
          </a:p>
        </p:txBody>
      </p:sp>
      <p:sp>
        <p:nvSpPr>
          <p:cNvPr id="4" name="椭圆 3"/>
          <p:cNvSpPr/>
          <p:nvPr/>
        </p:nvSpPr>
        <p:spPr>
          <a:xfrm>
            <a:off x="3323273" y="1637369"/>
            <a:ext cx="2497455" cy="2497455"/>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grpSp>
        <p:nvGrpSpPr>
          <p:cNvPr id="8" name="组合 7"/>
          <p:cNvGrpSpPr/>
          <p:nvPr/>
        </p:nvGrpSpPr>
        <p:grpSpPr>
          <a:xfrm>
            <a:off x="3251835" y="1565932"/>
            <a:ext cx="2640330" cy="2640330"/>
            <a:chOff x="4335780" y="1668780"/>
            <a:chExt cx="3520440" cy="3520440"/>
          </a:xfrm>
        </p:grpSpPr>
        <p:sp>
          <p:nvSpPr>
            <p:cNvPr id="52" name="空心弧 51"/>
            <p:cNvSpPr/>
            <p:nvPr/>
          </p:nvSpPr>
          <p:spPr>
            <a:xfrm rot="10800000">
              <a:off x="4335780" y="1668780"/>
              <a:ext cx="3520440" cy="3520440"/>
            </a:xfrm>
            <a:prstGeom prst="blockArc">
              <a:avLst>
                <a:gd name="adj1" fmla="val 14875926"/>
                <a:gd name="adj2" fmla="val 19646451"/>
                <a:gd name="adj3" fmla="val 133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5" name="空心弧 4"/>
            <p:cNvSpPr/>
            <p:nvPr/>
          </p:nvSpPr>
          <p:spPr>
            <a:xfrm>
              <a:off x="4335780" y="1668780"/>
              <a:ext cx="3520440" cy="3520440"/>
            </a:xfrm>
            <a:prstGeom prst="blockArc">
              <a:avLst>
                <a:gd name="adj1" fmla="val 14875926"/>
                <a:gd name="adj2" fmla="val 19646451"/>
                <a:gd name="adj3" fmla="val 133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grpSp>
      <p:grpSp>
        <p:nvGrpSpPr>
          <p:cNvPr id="11" name="组合 10"/>
          <p:cNvGrpSpPr/>
          <p:nvPr/>
        </p:nvGrpSpPr>
        <p:grpSpPr>
          <a:xfrm>
            <a:off x="3383280" y="1697377"/>
            <a:ext cx="2377440" cy="2377440"/>
            <a:chOff x="4511040" y="1844040"/>
            <a:chExt cx="3169920" cy="3169920"/>
          </a:xfrm>
        </p:grpSpPr>
        <p:sp>
          <p:nvSpPr>
            <p:cNvPr id="54" name="空心弧 53"/>
            <p:cNvSpPr/>
            <p:nvPr/>
          </p:nvSpPr>
          <p:spPr>
            <a:xfrm rot="10800000">
              <a:off x="4511040" y="1844040"/>
              <a:ext cx="3169920" cy="3169920"/>
            </a:xfrm>
            <a:prstGeom prst="blockArc">
              <a:avLst>
                <a:gd name="adj1" fmla="val 856866"/>
                <a:gd name="adj2" fmla="val 16182811"/>
                <a:gd name="adj3" fmla="val 192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9" name="空心弧 8"/>
            <p:cNvSpPr/>
            <p:nvPr/>
          </p:nvSpPr>
          <p:spPr>
            <a:xfrm>
              <a:off x="4511040" y="1844040"/>
              <a:ext cx="3169920" cy="3169920"/>
            </a:xfrm>
            <a:prstGeom prst="blockArc">
              <a:avLst>
                <a:gd name="adj1" fmla="val 856866"/>
                <a:gd name="adj2" fmla="val 16182811"/>
                <a:gd name="adj3" fmla="val 192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grpSp>
      <p:grpSp>
        <p:nvGrpSpPr>
          <p:cNvPr id="16" name="组合 15"/>
          <p:cNvGrpSpPr/>
          <p:nvPr/>
        </p:nvGrpSpPr>
        <p:grpSpPr>
          <a:xfrm>
            <a:off x="3468025" y="1782121"/>
            <a:ext cx="2207954" cy="2207954"/>
            <a:chOff x="4624031" y="1957031"/>
            <a:chExt cx="2943939" cy="2943939"/>
          </a:xfrm>
        </p:grpSpPr>
        <p:sp>
          <p:nvSpPr>
            <p:cNvPr id="59" name="空心弧 58"/>
            <p:cNvSpPr/>
            <p:nvPr/>
          </p:nvSpPr>
          <p:spPr>
            <a:xfrm rot="10800000">
              <a:off x="4624031" y="1957031"/>
              <a:ext cx="2943939" cy="2943939"/>
            </a:xfrm>
            <a:prstGeom prst="blockArc">
              <a:avLst>
                <a:gd name="adj1" fmla="val 5932538"/>
                <a:gd name="adj2" fmla="val 7043320"/>
                <a:gd name="adj3" fmla="val 3066"/>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12" name="空心弧 11"/>
            <p:cNvSpPr/>
            <p:nvPr/>
          </p:nvSpPr>
          <p:spPr>
            <a:xfrm>
              <a:off x="4624031" y="1957031"/>
              <a:ext cx="2943939" cy="2943939"/>
            </a:xfrm>
            <a:prstGeom prst="blockArc">
              <a:avLst>
                <a:gd name="adj1" fmla="val 5932538"/>
                <a:gd name="adj2" fmla="val 7043320"/>
                <a:gd name="adj3" fmla="val 306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grpSp>
      <p:grpSp>
        <p:nvGrpSpPr>
          <p:cNvPr id="18" name="组合 17"/>
          <p:cNvGrpSpPr/>
          <p:nvPr/>
        </p:nvGrpSpPr>
        <p:grpSpPr>
          <a:xfrm>
            <a:off x="3218985" y="1533081"/>
            <a:ext cx="2706053" cy="2706053"/>
            <a:chOff x="4291965" y="1624965"/>
            <a:chExt cx="3608070" cy="3608070"/>
          </a:xfrm>
        </p:grpSpPr>
        <p:sp>
          <p:nvSpPr>
            <p:cNvPr id="17" name="空心弧 16"/>
            <p:cNvSpPr/>
            <p:nvPr/>
          </p:nvSpPr>
          <p:spPr>
            <a:xfrm>
              <a:off x="4291965" y="1624965"/>
              <a:ext cx="3608070" cy="3608070"/>
            </a:xfrm>
            <a:prstGeom prst="blockArc">
              <a:avLst>
                <a:gd name="adj1" fmla="val 193666"/>
                <a:gd name="adj2" fmla="val 1210021"/>
                <a:gd name="adj3" fmla="val 221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60" name="空心弧 59"/>
            <p:cNvSpPr/>
            <p:nvPr/>
          </p:nvSpPr>
          <p:spPr>
            <a:xfrm rot="10800000">
              <a:off x="4291965" y="1624965"/>
              <a:ext cx="3608070" cy="3608070"/>
            </a:xfrm>
            <a:prstGeom prst="blockArc">
              <a:avLst>
                <a:gd name="adj1" fmla="val 193666"/>
                <a:gd name="adj2" fmla="val 1210021"/>
                <a:gd name="adj3" fmla="val 221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grpSp>
      <p:sp>
        <p:nvSpPr>
          <p:cNvPr id="183" name="任意多边形 182"/>
          <p:cNvSpPr/>
          <p:nvPr/>
        </p:nvSpPr>
        <p:spPr>
          <a:xfrm>
            <a:off x="3139221" y="1453317"/>
            <a:ext cx="2865581" cy="2865581"/>
          </a:xfrm>
          <a:custGeom>
            <a:avLst/>
            <a:gdLst>
              <a:gd name="connsiteX0" fmla="*/ 1910387 w 3820775"/>
              <a:gd name="connsiteY0" fmla="*/ 3758267 h 3820775"/>
              <a:gd name="connsiteX1" fmla="*/ 1928675 w 3820775"/>
              <a:gd name="connsiteY1" fmla="*/ 3758267 h 3820775"/>
              <a:gd name="connsiteX2" fmla="*/ 1928675 w 3820775"/>
              <a:gd name="connsiteY2" fmla="*/ 3820775 h 3820775"/>
              <a:gd name="connsiteX3" fmla="*/ 1910387 w 3820775"/>
              <a:gd name="connsiteY3" fmla="*/ 3820775 h 3820775"/>
              <a:gd name="connsiteX4" fmla="*/ 2145674 w 3820775"/>
              <a:gd name="connsiteY4" fmla="*/ 3743203 h 3820775"/>
              <a:gd name="connsiteX5" fmla="*/ 2153325 w 3820775"/>
              <a:gd name="connsiteY5" fmla="*/ 3805241 h 3820775"/>
              <a:gd name="connsiteX6" fmla="*/ 2135174 w 3820775"/>
              <a:gd name="connsiteY6" fmla="*/ 3807479 h 3820775"/>
              <a:gd name="connsiteX7" fmla="*/ 2127524 w 3820775"/>
              <a:gd name="connsiteY7" fmla="*/ 3745441 h 3820775"/>
              <a:gd name="connsiteX8" fmla="*/ 1654180 w 3820775"/>
              <a:gd name="connsiteY8" fmla="*/ 3740413 h 3820775"/>
              <a:gd name="connsiteX9" fmla="*/ 1672292 w 3820775"/>
              <a:gd name="connsiteY9" fmla="*/ 3742949 h 3820775"/>
              <a:gd name="connsiteX10" fmla="*/ 1663625 w 3820775"/>
              <a:gd name="connsiteY10" fmla="*/ 3804853 h 3820775"/>
              <a:gd name="connsiteX11" fmla="*/ 1645514 w 3820775"/>
              <a:gd name="connsiteY11" fmla="*/ 3802318 h 3820775"/>
              <a:gd name="connsiteX12" fmla="*/ 1432115 w 3820775"/>
              <a:gd name="connsiteY12" fmla="*/ 3695287 h 3820775"/>
              <a:gd name="connsiteX13" fmla="*/ 1449780 w 3820775"/>
              <a:gd name="connsiteY13" fmla="*/ 3700020 h 3820775"/>
              <a:gd name="connsiteX14" fmla="*/ 1433602 w 3820775"/>
              <a:gd name="connsiteY14" fmla="*/ 3760398 h 3820775"/>
              <a:gd name="connsiteX15" fmla="*/ 1415937 w 3820775"/>
              <a:gd name="connsiteY15" fmla="*/ 3755665 h 3820775"/>
              <a:gd name="connsiteX16" fmla="*/ 2397523 w 3820775"/>
              <a:gd name="connsiteY16" fmla="*/ 3692887 h 3820775"/>
              <a:gd name="connsiteX17" fmla="*/ 2413701 w 3820775"/>
              <a:gd name="connsiteY17" fmla="*/ 3753265 h 3820775"/>
              <a:gd name="connsiteX18" fmla="*/ 2396036 w 3820775"/>
              <a:gd name="connsiteY18" fmla="*/ 3757998 h 3820775"/>
              <a:gd name="connsiteX19" fmla="*/ 2379858 w 3820775"/>
              <a:gd name="connsiteY19" fmla="*/ 3697620 h 3820775"/>
              <a:gd name="connsiteX20" fmla="*/ 2612035 w 3820775"/>
              <a:gd name="connsiteY20" fmla="*/ 3619854 h 3820775"/>
              <a:gd name="connsiteX21" fmla="*/ 2635482 w 3820775"/>
              <a:gd name="connsiteY21" fmla="*/ 3677798 h 3820775"/>
              <a:gd name="connsiteX22" fmla="*/ 2618529 w 3820775"/>
              <a:gd name="connsiteY22" fmla="*/ 3684658 h 3820775"/>
              <a:gd name="connsiteX23" fmla="*/ 2595083 w 3820775"/>
              <a:gd name="connsiteY23" fmla="*/ 3626714 h 3820775"/>
              <a:gd name="connsiteX24" fmla="*/ 1189260 w 3820775"/>
              <a:gd name="connsiteY24" fmla="*/ 3611730 h 3820775"/>
              <a:gd name="connsiteX25" fmla="*/ 1206098 w 3820775"/>
              <a:gd name="connsiteY25" fmla="*/ 3618867 h 3820775"/>
              <a:gd name="connsiteX26" fmla="*/ 1181705 w 3820775"/>
              <a:gd name="connsiteY26" fmla="*/ 3676419 h 3820775"/>
              <a:gd name="connsiteX27" fmla="*/ 1164867 w 3820775"/>
              <a:gd name="connsiteY27" fmla="*/ 3669282 h 3820775"/>
              <a:gd name="connsiteX28" fmla="*/ 986440 w 3820775"/>
              <a:gd name="connsiteY28" fmla="*/ 3510681 h 3820775"/>
              <a:gd name="connsiteX29" fmla="*/ 1002278 w 3820775"/>
              <a:gd name="connsiteY29" fmla="*/ 3519825 h 3820775"/>
              <a:gd name="connsiteX30" fmla="*/ 971024 w 3820775"/>
              <a:gd name="connsiteY30" fmla="*/ 3573959 h 3820775"/>
              <a:gd name="connsiteX31" fmla="*/ 955186 w 3820775"/>
              <a:gd name="connsiteY31" fmla="*/ 3564815 h 3820775"/>
              <a:gd name="connsiteX32" fmla="*/ 2842276 w 3820775"/>
              <a:gd name="connsiteY32" fmla="*/ 3506069 h 3820775"/>
              <a:gd name="connsiteX33" fmla="*/ 2873530 w 3820775"/>
              <a:gd name="connsiteY33" fmla="*/ 3560203 h 3820775"/>
              <a:gd name="connsiteX34" fmla="*/ 2857692 w 3820775"/>
              <a:gd name="connsiteY34" fmla="*/ 3569347 h 3820775"/>
              <a:gd name="connsiteX35" fmla="*/ 2826438 w 3820775"/>
              <a:gd name="connsiteY35" fmla="*/ 3515213 h 3820775"/>
              <a:gd name="connsiteX36" fmla="*/ 3030577 w 3820775"/>
              <a:gd name="connsiteY36" fmla="*/ 3380020 h 3820775"/>
              <a:gd name="connsiteX37" fmla="*/ 3068221 w 3820775"/>
              <a:gd name="connsiteY37" fmla="*/ 3429921 h 3820775"/>
              <a:gd name="connsiteX38" fmla="*/ 3053622 w 3820775"/>
              <a:gd name="connsiteY38" fmla="*/ 3440935 h 3820775"/>
              <a:gd name="connsiteX39" fmla="*/ 3015977 w 3820775"/>
              <a:gd name="connsiteY39" fmla="*/ 3391034 h 3820775"/>
              <a:gd name="connsiteX40" fmla="*/ 773483 w 3820775"/>
              <a:gd name="connsiteY40" fmla="*/ 3367116 h 3820775"/>
              <a:gd name="connsiteX41" fmla="*/ 787900 w 3820775"/>
              <a:gd name="connsiteY41" fmla="*/ 3378367 h 3820775"/>
              <a:gd name="connsiteX42" fmla="*/ 749442 w 3820775"/>
              <a:gd name="connsiteY42" fmla="*/ 3427645 h 3820775"/>
              <a:gd name="connsiteX43" fmla="*/ 735025 w 3820775"/>
              <a:gd name="connsiteY43" fmla="*/ 3416393 h 3820775"/>
              <a:gd name="connsiteX44" fmla="*/ 603740 w 3820775"/>
              <a:gd name="connsiteY44" fmla="*/ 3217008 h 3820775"/>
              <a:gd name="connsiteX45" fmla="*/ 616671 w 3820775"/>
              <a:gd name="connsiteY45" fmla="*/ 3229939 h 3820775"/>
              <a:gd name="connsiteX46" fmla="*/ 572472 w 3820775"/>
              <a:gd name="connsiteY46" fmla="*/ 3274139 h 3820775"/>
              <a:gd name="connsiteX47" fmla="*/ 559540 w 3820775"/>
              <a:gd name="connsiteY47" fmla="*/ 3261207 h 3820775"/>
              <a:gd name="connsiteX48" fmla="*/ 3223522 w 3820775"/>
              <a:gd name="connsiteY48" fmla="*/ 3210522 h 3820775"/>
              <a:gd name="connsiteX49" fmla="*/ 3267722 w 3820775"/>
              <a:gd name="connsiteY49" fmla="*/ 3254721 h 3820775"/>
              <a:gd name="connsiteX50" fmla="*/ 3254790 w 3820775"/>
              <a:gd name="connsiteY50" fmla="*/ 3267653 h 3820775"/>
              <a:gd name="connsiteX51" fmla="*/ 3210591 w 3820775"/>
              <a:gd name="connsiteY51" fmla="*/ 3223453 h 3820775"/>
              <a:gd name="connsiteX52" fmla="*/ 3372775 w 3820775"/>
              <a:gd name="connsiteY52" fmla="*/ 3040027 h 3820775"/>
              <a:gd name="connsiteX53" fmla="*/ 3422053 w 3820775"/>
              <a:gd name="connsiteY53" fmla="*/ 3078485 h 3820775"/>
              <a:gd name="connsiteX54" fmla="*/ 3410801 w 3820775"/>
              <a:gd name="connsiteY54" fmla="*/ 3092902 h 3820775"/>
              <a:gd name="connsiteX55" fmla="*/ 3361524 w 3820775"/>
              <a:gd name="connsiteY55" fmla="*/ 3054444 h 3820775"/>
              <a:gd name="connsiteX56" fmla="*/ 435196 w 3820775"/>
              <a:gd name="connsiteY56" fmla="*/ 3023216 h 3820775"/>
              <a:gd name="connsiteX57" fmla="*/ 446210 w 3820775"/>
              <a:gd name="connsiteY57" fmla="*/ 3037816 h 3820775"/>
              <a:gd name="connsiteX58" fmla="*/ 396309 w 3820775"/>
              <a:gd name="connsiteY58" fmla="*/ 3075460 h 3820775"/>
              <a:gd name="connsiteX59" fmla="*/ 385295 w 3820775"/>
              <a:gd name="connsiteY59" fmla="*/ 3060861 h 3820775"/>
              <a:gd name="connsiteX60" fmla="*/ 310082 w 3820775"/>
              <a:gd name="connsiteY60" fmla="*/ 2834284 h 3820775"/>
              <a:gd name="connsiteX61" fmla="*/ 319226 w 3820775"/>
              <a:gd name="connsiteY61" fmla="*/ 2850122 h 3820775"/>
              <a:gd name="connsiteX62" fmla="*/ 265092 w 3820775"/>
              <a:gd name="connsiteY62" fmla="*/ 2881376 h 3820775"/>
              <a:gd name="connsiteX63" fmla="*/ 255948 w 3820775"/>
              <a:gd name="connsiteY63" fmla="*/ 2865538 h 3820775"/>
              <a:gd name="connsiteX64" fmla="*/ 3515276 w 3820775"/>
              <a:gd name="connsiteY64" fmla="*/ 2826366 h 3820775"/>
              <a:gd name="connsiteX65" fmla="*/ 3569410 w 3820775"/>
              <a:gd name="connsiteY65" fmla="*/ 2857620 h 3820775"/>
              <a:gd name="connsiteX66" fmla="*/ 3560266 w 3820775"/>
              <a:gd name="connsiteY66" fmla="*/ 2873458 h 3820775"/>
              <a:gd name="connsiteX67" fmla="*/ 3506132 w 3820775"/>
              <a:gd name="connsiteY67" fmla="*/ 2842204 h 3820775"/>
              <a:gd name="connsiteX68" fmla="*/ 3615327 w 3820775"/>
              <a:gd name="connsiteY68" fmla="*/ 2623040 h 3820775"/>
              <a:gd name="connsiteX69" fmla="*/ 3672879 w 3820775"/>
              <a:gd name="connsiteY69" fmla="*/ 2647434 h 3820775"/>
              <a:gd name="connsiteX70" fmla="*/ 3665742 w 3820775"/>
              <a:gd name="connsiteY70" fmla="*/ 2664272 h 3820775"/>
              <a:gd name="connsiteX71" fmla="*/ 3608190 w 3820775"/>
              <a:gd name="connsiteY71" fmla="*/ 2639878 h 3820775"/>
              <a:gd name="connsiteX72" fmla="*/ 197438 w 3820775"/>
              <a:gd name="connsiteY72" fmla="*/ 2603475 h 3820775"/>
              <a:gd name="connsiteX73" fmla="*/ 204298 w 3820775"/>
              <a:gd name="connsiteY73" fmla="*/ 2620428 h 3820775"/>
              <a:gd name="connsiteX74" fmla="*/ 146354 w 3820775"/>
              <a:gd name="connsiteY74" fmla="*/ 2643875 h 3820775"/>
              <a:gd name="connsiteX75" fmla="*/ 139494 w 3820775"/>
              <a:gd name="connsiteY75" fmla="*/ 2626922 h 3820775"/>
              <a:gd name="connsiteX76" fmla="*/ 125479 w 3820775"/>
              <a:gd name="connsiteY76" fmla="*/ 2388613 h 3820775"/>
              <a:gd name="connsiteX77" fmla="*/ 130212 w 3820775"/>
              <a:gd name="connsiteY77" fmla="*/ 2406277 h 3820775"/>
              <a:gd name="connsiteX78" fmla="*/ 69834 w 3820775"/>
              <a:gd name="connsiteY78" fmla="*/ 2422456 h 3820775"/>
              <a:gd name="connsiteX79" fmla="*/ 65101 w 3820775"/>
              <a:gd name="connsiteY79" fmla="*/ 2404791 h 3820775"/>
              <a:gd name="connsiteX80" fmla="*/ 3697672 w 3820775"/>
              <a:gd name="connsiteY80" fmla="*/ 2379778 h 3820775"/>
              <a:gd name="connsiteX81" fmla="*/ 3758050 w 3820775"/>
              <a:gd name="connsiteY81" fmla="*/ 2395956 h 3820775"/>
              <a:gd name="connsiteX82" fmla="*/ 3753317 w 3820775"/>
              <a:gd name="connsiteY82" fmla="*/ 2413621 h 3820775"/>
              <a:gd name="connsiteX83" fmla="*/ 3692939 w 3820775"/>
              <a:gd name="connsiteY83" fmla="*/ 2397442 h 3820775"/>
              <a:gd name="connsiteX84" fmla="*/ 3741688 w 3820775"/>
              <a:gd name="connsiteY84" fmla="*/ 2157500 h 3820775"/>
              <a:gd name="connsiteX85" fmla="*/ 3803592 w 3820775"/>
              <a:gd name="connsiteY85" fmla="*/ 2166167 h 3820775"/>
              <a:gd name="connsiteX86" fmla="*/ 3801057 w 3820775"/>
              <a:gd name="connsiteY86" fmla="*/ 2184278 h 3820775"/>
              <a:gd name="connsiteX87" fmla="*/ 3739152 w 3820775"/>
              <a:gd name="connsiteY87" fmla="*/ 2175612 h 3820775"/>
              <a:gd name="connsiteX88" fmla="*/ 76412 w 3820775"/>
              <a:gd name="connsiteY88" fmla="*/ 2136514 h 3820775"/>
              <a:gd name="connsiteX89" fmla="*/ 78650 w 3820775"/>
              <a:gd name="connsiteY89" fmla="*/ 2154664 h 3820775"/>
              <a:gd name="connsiteX90" fmla="*/ 16612 w 3820775"/>
              <a:gd name="connsiteY90" fmla="*/ 2162315 h 3820775"/>
              <a:gd name="connsiteX91" fmla="*/ 14374 w 3820775"/>
              <a:gd name="connsiteY91" fmla="*/ 2144164 h 3820775"/>
              <a:gd name="connsiteX92" fmla="*/ 3758267 w 3820775"/>
              <a:gd name="connsiteY92" fmla="*/ 1901215 h 3820775"/>
              <a:gd name="connsiteX93" fmla="*/ 3820775 w 3820775"/>
              <a:gd name="connsiteY93" fmla="*/ 1901215 h 3820775"/>
              <a:gd name="connsiteX94" fmla="*/ 3820775 w 3820775"/>
              <a:gd name="connsiteY94" fmla="*/ 1919503 h 3820775"/>
              <a:gd name="connsiteX95" fmla="*/ 3758267 w 3820775"/>
              <a:gd name="connsiteY95" fmla="*/ 1919503 h 3820775"/>
              <a:gd name="connsiteX96" fmla="*/ 0 w 3820775"/>
              <a:gd name="connsiteY96" fmla="*/ 1901215 h 3820775"/>
              <a:gd name="connsiteX97" fmla="*/ 62508 w 3820775"/>
              <a:gd name="connsiteY97" fmla="*/ 1901215 h 3820775"/>
              <a:gd name="connsiteX98" fmla="*/ 62508 w 3820775"/>
              <a:gd name="connsiteY98" fmla="*/ 1919503 h 3820775"/>
              <a:gd name="connsiteX99" fmla="*/ 0 w 3820775"/>
              <a:gd name="connsiteY99" fmla="*/ 1919503 h 3820775"/>
              <a:gd name="connsiteX100" fmla="*/ 3806422 w 3820775"/>
              <a:gd name="connsiteY100" fmla="*/ 1676517 h 3820775"/>
              <a:gd name="connsiteX101" fmla="*/ 3808660 w 3820775"/>
              <a:gd name="connsiteY101" fmla="*/ 1694667 h 3820775"/>
              <a:gd name="connsiteX102" fmla="*/ 3746622 w 3820775"/>
              <a:gd name="connsiteY102" fmla="*/ 1702318 h 3820775"/>
              <a:gd name="connsiteX103" fmla="*/ 3744384 w 3820775"/>
              <a:gd name="connsiteY103" fmla="*/ 1684167 h 3820775"/>
              <a:gd name="connsiteX104" fmla="*/ 19719 w 3820775"/>
              <a:gd name="connsiteY104" fmla="*/ 1636425 h 3820775"/>
              <a:gd name="connsiteX105" fmla="*/ 81624 w 3820775"/>
              <a:gd name="connsiteY105" fmla="*/ 1645092 h 3820775"/>
              <a:gd name="connsiteX106" fmla="*/ 79088 w 3820775"/>
              <a:gd name="connsiteY106" fmla="*/ 1663203 h 3820775"/>
              <a:gd name="connsiteX107" fmla="*/ 17184 w 3820775"/>
              <a:gd name="connsiteY107" fmla="*/ 1654537 h 3820775"/>
              <a:gd name="connsiteX108" fmla="*/ 3755688 w 3820775"/>
              <a:gd name="connsiteY108" fmla="*/ 1415902 h 3820775"/>
              <a:gd name="connsiteX109" fmla="*/ 3760421 w 3820775"/>
              <a:gd name="connsiteY109" fmla="*/ 1433566 h 3820775"/>
              <a:gd name="connsiteX110" fmla="*/ 3700043 w 3820775"/>
              <a:gd name="connsiteY110" fmla="*/ 1449745 h 3820775"/>
              <a:gd name="connsiteX111" fmla="*/ 3695310 w 3820775"/>
              <a:gd name="connsiteY111" fmla="*/ 1432080 h 3820775"/>
              <a:gd name="connsiteX112" fmla="*/ 67463 w 3820775"/>
              <a:gd name="connsiteY112" fmla="*/ 1407067 h 3820775"/>
              <a:gd name="connsiteX113" fmla="*/ 127841 w 3820775"/>
              <a:gd name="connsiteY113" fmla="*/ 1423245 h 3820775"/>
              <a:gd name="connsiteX114" fmla="*/ 123108 w 3820775"/>
              <a:gd name="connsiteY114" fmla="*/ 1440910 h 3820775"/>
              <a:gd name="connsiteX115" fmla="*/ 62730 w 3820775"/>
              <a:gd name="connsiteY115" fmla="*/ 1424731 h 3820775"/>
              <a:gd name="connsiteX116" fmla="*/ 3681296 w 3820775"/>
              <a:gd name="connsiteY116" fmla="*/ 1193754 h 3820775"/>
              <a:gd name="connsiteX117" fmla="*/ 3688156 w 3820775"/>
              <a:gd name="connsiteY117" fmla="*/ 1210707 h 3820775"/>
              <a:gd name="connsiteX118" fmla="*/ 3630212 w 3820775"/>
              <a:gd name="connsiteY118" fmla="*/ 1234154 h 3820775"/>
              <a:gd name="connsiteX119" fmla="*/ 3623352 w 3820775"/>
              <a:gd name="connsiteY119" fmla="*/ 1217201 h 3820775"/>
              <a:gd name="connsiteX120" fmla="*/ 155044 w 3820775"/>
              <a:gd name="connsiteY120" fmla="*/ 1156403 h 3820775"/>
              <a:gd name="connsiteX121" fmla="*/ 212596 w 3820775"/>
              <a:gd name="connsiteY121" fmla="*/ 1180797 h 3820775"/>
              <a:gd name="connsiteX122" fmla="*/ 205459 w 3820775"/>
              <a:gd name="connsiteY122" fmla="*/ 1197635 h 3820775"/>
              <a:gd name="connsiteX123" fmla="*/ 147907 w 3820775"/>
              <a:gd name="connsiteY123" fmla="*/ 1173241 h 3820775"/>
              <a:gd name="connsiteX124" fmla="*/ 3564836 w 3820775"/>
              <a:gd name="connsiteY124" fmla="*/ 955151 h 3820775"/>
              <a:gd name="connsiteX125" fmla="*/ 3573980 w 3820775"/>
              <a:gd name="connsiteY125" fmla="*/ 970989 h 3820775"/>
              <a:gd name="connsiteX126" fmla="*/ 3519846 w 3820775"/>
              <a:gd name="connsiteY126" fmla="*/ 1002243 h 3820775"/>
              <a:gd name="connsiteX127" fmla="*/ 3510702 w 3820775"/>
              <a:gd name="connsiteY127" fmla="*/ 986405 h 3820775"/>
              <a:gd name="connsiteX128" fmla="*/ 260522 w 3820775"/>
              <a:gd name="connsiteY128" fmla="*/ 947233 h 3820775"/>
              <a:gd name="connsiteX129" fmla="*/ 314656 w 3820775"/>
              <a:gd name="connsiteY129" fmla="*/ 978487 h 3820775"/>
              <a:gd name="connsiteX130" fmla="*/ 305512 w 3820775"/>
              <a:gd name="connsiteY130" fmla="*/ 994325 h 3820775"/>
              <a:gd name="connsiteX131" fmla="*/ 251378 w 3820775"/>
              <a:gd name="connsiteY131" fmla="*/ 963071 h 3820775"/>
              <a:gd name="connsiteX132" fmla="*/ 3435483 w 3820775"/>
              <a:gd name="connsiteY132" fmla="*/ 759843 h 3820775"/>
              <a:gd name="connsiteX133" fmla="*/ 3446497 w 3820775"/>
              <a:gd name="connsiteY133" fmla="*/ 774443 h 3820775"/>
              <a:gd name="connsiteX134" fmla="*/ 3396596 w 3820775"/>
              <a:gd name="connsiteY134" fmla="*/ 812087 h 3820775"/>
              <a:gd name="connsiteX135" fmla="*/ 3385582 w 3820775"/>
              <a:gd name="connsiteY135" fmla="*/ 797488 h 3820775"/>
              <a:gd name="connsiteX136" fmla="*/ 409993 w 3820775"/>
              <a:gd name="connsiteY136" fmla="*/ 727778 h 3820775"/>
              <a:gd name="connsiteX137" fmla="*/ 459270 w 3820775"/>
              <a:gd name="connsiteY137" fmla="*/ 766235 h 3820775"/>
              <a:gd name="connsiteX138" fmla="*/ 448019 w 3820775"/>
              <a:gd name="connsiteY138" fmla="*/ 780652 h 3820775"/>
              <a:gd name="connsiteX139" fmla="*/ 398741 w 3820775"/>
              <a:gd name="connsiteY139" fmla="*/ 742195 h 3820775"/>
              <a:gd name="connsiteX140" fmla="*/ 3261236 w 3820775"/>
              <a:gd name="connsiteY140" fmla="*/ 559510 h 3820775"/>
              <a:gd name="connsiteX141" fmla="*/ 3274168 w 3820775"/>
              <a:gd name="connsiteY141" fmla="*/ 572442 h 3820775"/>
              <a:gd name="connsiteX142" fmla="*/ 3229968 w 3820775"/>
              <a:gd name="connsiteY142" fmla="*/ 616642 h 3820775"/>
              <a:gd name="connsiteX143" fmla="*/ 3217037 w 3820775"/>
              <a:gd name="connsiteY143" fmla="*/ 603710 h 3820775"/>
              <a:gd name="connsiteX144" fmla="*/ 566026 w 3820775"/>
              <a:gd name="connsiteY144" fmla="*/ 553024 h 3820775"/>
              <a:gd name="connsiteX145" fmla="*/ 610225 w 3820775"/>
              <a:gd name="connsiteY145" fmla="*/ 597224 h 3820775"/>
              <a:gd name="connsiteX146" fmla="*/ 597294 w 3820775"/>
              <a:gd name="connsiteY146" fmla="*/ 610156 h 3820775"/>
              <a:gd name="connsiteX147" fmla="*/ 553094 w 3820775"/>
              <a:gd name="connsiteY147" fmla="*/ 565956 h 3820775"/>
              <a:gd name="connsiteX148" fmla="*/ 3085732 w 3820775"/>
              <a:gd name="connsiteY148" fmla="*/ 404333 h 3820775"/>
              <a:gd name="connsiteX149" fmla="*/ 3100149 w 3820775"/>
              <a:gd name="connsiteY149" fmla="*/ 415584 h 3820775"/>
              <a:gd name="connsiteX150" fmla="*/ 3061691 w 3820775"/>
              <a:gd name="connsiteY150" fmla="*/ 464862 h 3820775"/>
              <a:gd name="connsiteX151" fmla="*/ 3047274 w 3820775"/>
              <a:gd name="connsiteY151" fmla="*/ 453610 h 3820775"/>
              <a:gd name="connsiteX152" fmla="*/ 767202 w 3820775"/>
              <a:gd name="connsiteY152" fmla="*/ 379735 h 3820775"/>
              <a:gd name="connsiteX153" fmla="*/ 804847 w 3820775"/>
              <a:gd name="connsiteY153" fmla="*/ 429636 h 3820775"/>
              <a:gd name="connsiteX154" fmla="*/ 790247 w 3820775"/>
              <a:gd name="connsiteY154" fmla="*/ 440650 h 3820775"/>
              <a:gd name="connsiteX155" fmla="*/ 752603 w 3820775"/>
              <a:gd name="connsiteY155" fmla="*/ 390748 h 3820775"/>
              <a:gd name="connsiteX156" fmla="*/ 2865574 w 3820775"/>
              <a:gd name="connsiteY156" fmla="*/ 255926 h 3820775"/>
              <a:gd name="connsiteX157" fmla="*/ 2881412 w 3820775"/>
              <a:gd name="connsiteY157" fmla="*/ 265070 h 3820775"/>
              <a:gd name="connsiteX158" fmla="*/ 2850158 w 3820775"/>
              <a:gd name="connsiteY158" fmla="*/ 319204 h 3820775"/>
              <a:gd name="connsiteX159" fmla="*/ 2834320 w 3820775"/>
              <a:gd name="connsiteY159" fmla="*/ 310060 h 3820775"/>
              <a:gd name="connsiteX160" fmla="*/ 963142 w 3820775"/>
              <a:gd name="connsiteY160" fmla="*/ 251314 h 3820775"/>
              <a:gd name="connsiteX161" fmla="*/ 994396 w 3820775"/>
              <a:gd name="connsiteY161" fmla="*/ 305448 h 3820775"/>
              <a:gd name="connsiteX162" fmla="*/ 978558 w 3820775"/>
              <a:gd name="connsiteY162" fmla="*/ 314592 h 3820775"/>
              <a:gd name="connsiteX163" fmla="*/ 947304 w 3820775"/>
              <a:gd name="connsiteY163" fmla="*/ 260458 h 3820775"/>
              <a:gd name="connsiteX164" fmla="*/ 2655897 w 3820775"/>
              <a:gd name="connsiteY164" fmla="*/ 151449 h 3820775"/>
              <a:gd name="connsiteX165" fmla="*/ 2672735 w 3820775"/>
              <a:gd name="connsiteY165" fmla="*/ 158586 h 3820775"/>
              <a:gd name="connsiteX166" fmla="*/ 2648342 w 3820775"/>
              <a:gd name="connsiteY166" fmla="*/ 216137 h 3820775"/>
              <a:gd name="connsiteX167" fmla="*/ 2631504 w 3820775"/>
              <a:gd name="connsiteY167" fmla="*/ 209001 h 3820775"/>
              <a:gd name="connsiteX168" fmla="*/ 1202315 w 3820775"/>
              <a:gd name="connsiteY168" fmla="*/ 135997 h 3820775"/>
              <a:gd name="connsiteX169" fmla="*/ 1225761 w 3820775"/>
              <a:gd name="connsiteY169" fmla="*/ 193941 h 3820775"/>
              <a:gd name="connsiteX170" fmla="*/ 1208809 w 3820775"/>
              <a:gd name="connsiteY170" fmla="*/ 200801 h 3820775"/>
              <a:gd name="connsiteX171" fmla="*/ 1185362 w 3820775"/>
              <a:gd name="connsiteY171" fmla="*/ 142857 h 3820775"/>
              <a:gd name="connsiteX172" fmla="*/ 2404828 w 3820775"/>
              <a:gd name="connsiteY172" fmla="*/ 65079 h 3820775"/>
              <a:gd name="connsiteX173" fmla="*/ 2422493 w 3820775"/>
              <a:gd name="connsiteY173" fmla="*/ 69813 h 3820775"/>
              <a:gd name="connsiteX174" fmla="*/ 2406315 w 3820775"/>
              <a:gd name="connsiteY174" fmla="*/ 130191 h 3820775"/>
              <a:gd name="connsiteX175" fmla="*/ 2388650 w 3820775"/>
              <a:gd name="connsiteY175" fmla="*/ 125458 h 3820775"/>
              <a:gd name="connsiteX176" fmla="*/ 1424810 w 3820775"/>
              <a:gd name="connsiteY176" fmla="*/ 62679 h 3820775"/>
              <a:gd name="connsiteX177" fmla="*/ 1440988 w 3820775"/>
              <a:gd name="connsiteY177" fmla="*/ 123057 h 3820775"/>
              <a:gd name="connsiteX178" fmla="*/ 1423323 w 3820775"/>
              <a:gd name="connsiteY178" fmla="*/ 127791 h 3820775"/>
              <a:gd name="connsiteX179" fmla="*/ 1407145 w 3820775"/>
              <a:gd name="connsiteY179" fmla="*/ 67413 h 3820775"/>
              <a:gd name="connsiteX180" fmla="*/ 2175255 w 3820775"/>
              <a:gd name="connsiteY180" fmla="*/ 18444 h 3820775"/>
              <a:gd name="connsiteX181" fmla="*/ 2193366 w 3820775"/>
              <a:gd name="connsiteY181" fmla="*/ 20980 h 3820775"/>
              <a:gd name="connsiteX182" fmla="*/ 2184700 w 3820775"/>
              <a:gd name="connsiteY182" fmla="*/ 82884 h 3820775"/>
              <a:gd name="connsiteX183" fmla="*/ 2166588 w 3820775"/>
              <a:gd name="connsiteY183" fmla="*/ 80348 h 3820775"/>
              <a:gd name="connsiteX184" fmla="*/ 1685678 w 3820775"/>
              <a:gd name="connsiteY184" fmla="*/ 13194 h 3820775"/>
              <a:gd name="connsiteX185" fmla="*/ 1693328 w 3820775"/>
              <a:gd name="connsiteY185" fmla="*/ 75232 h 3820775"/>
              <a:gd name="connsiteX186" fmla="*/ 1675178 w 3820775"/>
              <a:gd name="connsiteY186" fmla="*/ 77470 h 3820775"/>
              <a:gd name="connsiteX187" fmla="*/ 1667527 w 3820775"/>
              <a:gd name="connsiteY187" fmla="*/ 15432 h 3820775"/>
              <a:gd name="connsiteX188" fmla="*/ 1910387 w 3820775"/>
              <a:gd name="connsiteY188" fmla="*/ 0 h 3820775"/>
              <a:gd name="connsiteX189" fmla="*/ 1928675 w 3820775"/>
              <a:gd name="connsiteY189" fmla="*/ 0 h 3820775"/>
              <a:gd name="connsiteX190" fmla="*/ 1928675 w 3820775"/>
              <a:gd name="connsiteY190" fmla="*/ 62508 h 3820775"/>
              <a:gd name="connsiteX191" fmla="*/ 1910387 w 3820775"/>
              <a:gd name="connsiteY191" fmla="*/ 62508 h 382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Lst>
            <a:rect l="l" t="t" r="r" b="b"/>
            <a:pathLst>
              <a:path w="3820775" h="3820775">
                <a:moveTo>
                  <a:pt x="1910387" y="3758267"/>
                </a:moveTo>
                <a:lnTo>
                  <a:pt x="1928675" y="3758267"/>
                </a:lnTo>
                <a:lnTo>
                  <a:pt x="1928675" y="3820775"/>
                </a:lnTo>
                <a:lnTo>
                  <a:pt x="1910387" y="3820775"/>
                </a:lnTo>
                <a:close/>
                <a:moveTo>
                  <a:pt x="2145674" y="3743203"/>
                </a:moveTo>
                <a:lnTo>
                  <a:pt x="2153325" y="3805241"/>
                </a:lnTo>
                <a:lnTo>
                  <a:pt x="2135174" y="3807479"/>
                </a:lnTo>
                <a:lnTo>
                  <a:pt x="2127524" y="3745441"/>
                </a:lnTo>
                <a:close/>
                <a:moveTo>
                  <a:pt x="1654180" y="3740413"/>
                </a:moveTo>
                <a:lnTo>
                  <a:pt x="1672292" y="3742949"/>
                </a:lnTo>
                <a:lnTo>
                  <a:pt x="1663625" y="3804853"/>
                </a:lnTo>
                <a:lnTo>
                  <a:pt x="1645514" y="3802318"/>
                </a:lnTo>
                <a:close/>
                <a:moveTo>
                  <a:pt x="1432115" y="3695287"/>
                </a:moveTo>
                <a:lnTo>
                  <a:pt x="1449780" y="3700020"/>
                </a:lnTo>
                <a:lnTo>
                  <a:pt x="1433602" y="3760398"/>
                </a:lnTo>
                <a:lnTo>
                  <a:pt x="1415937" y="3755665"/>
                </a:lnTo>
                <a:close/>
                <a:moveTo>
                  <a:pt x="2397523" y="3692887"/>
                </a:moveTo>
                <a:lnTo>
                  <a:pt x="2413701" y="3753265"/>
                </a:lnTo>
                <a:lnTo>
                  <a:pt x="2396036" y="3757998"/>
                </a:lnTo>
                <a:lnTo>
                  <a:pt x="2379858" y="3697620"/>
                </a:lnTo>
                <a:close/>
                <a:moveTo>
                  <a:pt x="2612035" y="3619854"/>
                </a:moveTo>
                <a:lnTo>
                  <a:pt x="2635482" y="3677798"/>
                </a:lnTo>
                <a:lnTo>
                  <a:pt x="2618529" y="3684658"/>
                </a:lnTo>
                <a:lnTo>
                  <a:pt x="2595083" y="3626714"/>
                </a:lnTo>
                <a:close/>
                <a:moveTo>
                  <a:pt x="1189260" y="3611730"/>
                </a:moveTo>
                <a:lnTo>
                  <a:pt x="1206098" y="3618867"/>
                </a:lnTo>
                <a:lnTo>
                  <a:pt x="1181705" y="3676419"/>
                </a:lnTo>
                <a:lnTo>
                  <a:pt x="1164867" y="3669282"/>
                </a:lnTo>
                <a:close/>
                <a:moveTo>
                  <a:pt x="986440" y="3510681"/>
                </a:moveTo>
                <a:lnTo>
                  <a:pt x="1002278" y="3519825"/>
                </a:lnTo>
                <a:lnTo>
                  <a:pt x="971024" y="3573959"/>
                </a:lnTo>
                <a:lnTo>
                  <a:pt x="955186" y="3564815"/>
                </a:lnTo>
                <a:close/>
                <a:moveTo>
                  <a:pt x="2842276" y="3506069"/>
                </a:moveTo>
                <a:lnTo>
                  <a:pt x="2873530" y="3560203"/>
                </a:lnTo>
                <a:lnTo>
                  <a:pt x="2857692" y="3569347"/>
                </a:lnTo>
                <a:lnTo>
                  <a:pt x="2826438" y="3515213"/>
                </a:lnTo>
                <a:close/>
                <a:moveTo>
                  <a:pt x="3030577" y="3380020"/>
                </a:moveTo>
                <a:lnTo>
                  <a:pt x="3068221" y="3429921"/>
                </a:lnTo>
                <a:lnTo>
                  <a:pt x="3053622" y="3440935"/>
                </a:lnTo>
                <a:lnTo>
                  <a:pt x="3015977" y="3391034"/>
                </a:lnTo>
                <a:close/>
                <a:moveTo>
                  <a:pt x="773483" y="3367116"/>
                </a:moveTo>
                <a:lnTo>
                  <a:pt x="787900" y="3378367"/>
                </a:lnTo>
                <a:lnTo>
                  <a:pt x="749442" y="3427645"/>
                </a:lnTo>
                <a:lnTo>
                  <a:pt x="735025" y="3416393"/>
                </a:lnTo>
                <a:close/>
                <a:moveTo>
                  <a:pt x="603740" y="3217008"/>
                </a:moveTo>
                <a:lnTo>
                  <a:pt x="616671" y="3229939"/>
                </a:lnTo>
                <a:lnTo>
                  <a:pt x="572472" y="3274139"/>
                </a:lnTo>
                <a:lnTo>
                  <a:pt x="559540" y="3261207"/>
                </a:lnTo>
                <a:close/>
                <a:moveTo>
                  <a:pt x="3223522" y="3210522"/>
                </a:moveTo>
                <a:lnTo>
                  <a:pt x="3267722" y="3254721"/>
                </a:lnTo>
                <a:lnTo>
                  <a:pt x="3254790" y="3267653"/>
                </a:lnTo>
                <a:lnTo>
                  <a:pt x="3210591" y="3223453"/>
                </a:lnTo>
                <a:close/>
                <a:moveTo>
                  <a:pt x="3372775" y="3040027"/>
                </a:moveTo>
                <a:lnTo>
                  <a:pt x="3422053" y="3078485"/>
                </a:lnTo>
                <a:lnTo>
                  <a:pt x="3410801" y="3092902"/>
                </a:lnTo>
                <a:lnTo>
                  <a:pt x="3361524" y="3054444"/>
                </a:lnTo>
                <a:close/>
                <a:moveTo>
                  <a:pt x="435196" y="3023216"/>
                </a:moveTo>
                <a:lnTo>
                  <a:pt x="446210" y="3037816"/>
                </a:lnTo>
                <a:lnTo>
                  <a:pt x="396309" y="3075460"/>
                </a:lnTo>
                <a:lnTo>
                  <a:pt x="385295" y="3060861"/>
                </a:lnTo>
                <a:close/>
                <a:moveTo>
                  <a:pt x="310082" y="2834284"/>
                </a:moveTo>
                <a:lnTo>
                  <a:pt x="319226" y="2850122"/>
                </a:lnTo>
                <a:lnTo>
                  <a:pt x="265092" y="2881376"/>
                </a:lnTo>
                <a:lnTo>
                  <a:pt x="255948" y="2865538"/>
                </a:lnTo>
                <a:close/>
                <a:moveTo>
                  <a:pt x="3515276" y="2826366"/>
                </a:moveTo>
                <a:lnTo>
                  <a:pt x="3569410" y="2857620"/>
                </a:lnTo>
                <a:lnTo>
                  <a:pt x="3560266" y="2873458"/>
                </a:lnTo>
                <a:lnTo>
                  <a:pt x="3506132" y="2842204"/>
                </a:lnTo>
                <a:close/>
                <a:moveTo>
                  <a:pt x="3615327" y="2623040"/>
                </a:moveTo>
                <a:lnTo>
                  <a:pt x="3672879" y="2647434"/>
                </a:lnTo>
                <a:lnTo>
                  <a:pt x="3665742" y="2664272"/>
                </a:lnTo>
                <a:lnTo>
                  <a:pt x="3608190" y="2639878"/>
                </a:lnTo>
                <a:close/>
                <a:moveTo>
                  <a:pt x="197438" y="2603475"/>
                </a:moveTo>
                <a:lnTo>
                  <a:pt x="204298" y="2620428"/>
                </a:lnTo>
                <a:lnTo>
                  <a:pt x="146354" y="2643875"/>
                </a:lnTo>
                <a:lnTo>
                  <a:pt x="139494" y="2626922"/>
                </a:lnTo>
                <a:close/>
                <a:moveTo>
                  <a:pt x="125479" y="2388613"/>
                </a:moveTo>
                <a:lnTo>
                  <a:pt x="130212" y="2406277"/>
                </a:lnTo>
                <a:lnTo>
                  <a:pt x="69834" y="2422456"/>
                </a:lnTo>
                <a:lnTo>
                  <a:pt x="65101" y="2404791"/>
                </a:lnTo>
                <a:close/>
                <a:moveTo>
                  <a:pt x="3697672" y="2379778"/>
                </a:moveTo>
                <a:lnTo>
                  <a:pt x="3758050" y="2395956"/>
                </a:lnTo>
                <a:lnTo>
                  <a:pt x="3753317" y="2413621"/>
                </a:lnTo>
                <a:lnTo>
                  <a:pt x="3692939" y="2397442"/>
                </a:lnTo>
                <a:close/>
                <a:moveTo>
                  <a:pt x="3741688" y="2157500"/>
                </a:moveTo>
                <a:lnTo>
                  <a:pt x="3803592" y="2166167"/>
                </a:lnTo>
                <a:lnTo>
                  <a:pt x="3801057" y="2184278"/>
                </a:lnTo>
                <a:lnTo>
                  <a:pt x="3739152" y="2175612"/>
                </a:lnTo>
                <a:close/>
                <a:moveTo>
                  <a:pt x="76412" y="2136514"/>
                </a:moveTo>
                <a:lnTo>
                  <a:pt x="78650" y="2154664"/>
                </a:lnTo>
                <a:lnTo>
                  <a:pt x="16612" y="2162315"/>
                </a:lnTo>
                <a:lnTo>
                  <a:pt x="14374" y="2144164"/>
                </a:lnTo>
                <a:close/>
                <a:moveTo>
                  <a:pt x="3758267" y="1901215"/>
                </a:moveTo>
                <a:lnTo>
                  <a:pt x="3820775" y="1901215"/>
                </a:lnTo>
                <a:lnTo>
                  <a:pt x="3820775" y="1919503"/>
                </a:lnTo>
                <a:lnTo>
                  <a:pt x="3758267" y="1919503"/>
                </a:lnTo>
                <a:close/>
                <a:moveTo>
                  <a:pt x="0" y="1901215"/>
                </a:moveTo>
                <a:lnTo>
                  <a:pt x="62508" y="1901215"/>
                </a:lnTo>
                <a:lnTo>
                  <a:pt x="62508" y="1919503"/>
                </a:lnTo>
                <a:lnTo>
                  <a:pt x="0" y="1919503"/>
                </a:lnTo>
                <a:close/>
                <a:moveTo>
                  <a:pt x="3806422" y="1676517"/>
                </a:moveTo>
                <a:lnTo>
                  <a:pt x="3808660" y="1694667"/>
                </a:lnTo>
                <a:lnTo>
                  <a:pt x="3746622" y="1702318"/>
                </a:lnTo>
                <a:lnTo>
                  <a:pt x="3744384" y="1684167"/>
                </a:lnTo>
                <a:close/>
                <a:moveTo>
                  <a:pt x="19719" y="1636425"/>
                </a:moveTo>
                <a:lnTo>
                  <a:pt x="81624" y="1645092"/>
                </a:lnTo>
                <a:lnTo>
                  <a:pt x="79088" y="1663203"/>
                </a:lnTo>
                <a:lnTo>
                  <a:pt x="17184" y="1654537"/>
                </a:lnTo>
                <a:close/>
                <a:moveTo>
                  <a:pt x="3755688" y="1415902"/>
                </a:moveTo>
                <a:lnTo>
                  <a:pt x="3760421" y="1433566"/>
                </a:lnTo>
                <a:lnTo>
                  <a:pt x="3700043" y="1449745"/>
                </a:lnTo>
                <a:lnTo>
                  <a:pt x="3695310" y="1432080"/>
                </a:lnTo>
                <a:close/>
                <a:moveTo>
                  <a:pt x="67463" y="1407067"/>
                </a:moveTo>
                <a:lnTo>
                  <a:pt x="127841" y="1423245"/>
                </a:lnTo>
                <a:lnTo>
                  <a:pt x="123108" y="1440910"/>
                </a:lnTo>
                <a:lnTo>
                  <a:pt x="62730" y="1424731"/>
                </a:lnTo>
                <a:close/>
                <a:moveTo>
                  <a:pt x="3681296" y="1193754"/>
                </a:moveTo>
                <a:lnTo>
                  <a:pt x="3688156" y="1210707"/>
                </a:lnTo>
                <a:lnTo>
                  <a:pt x="3630212" y="1234154"/>
                </a:lnTo>
                <a:lnTo>
                  <a:pt x="3623352" y="1217201"/>
                </a:lnTo>
                <a:close/>
                <a:moveTo>
                  <a:pt x="155044" y="1156403"/>
                </a:moveTo>
                <a:lnTo>
                  <a:pt x="212596" y="1180797"/>
                </a:lnTo>
                <a:lnTo>
                  <a:pt x="205459" y="1197635"/>
                </a:lnTo>
                <a:lnTo>
                  <a:pt x="147907" y="1173241"/>
                </a:lnTo>
                <a:close/>
                <a:moveTo>
                  <a:pt x="3564836" y="955151"/>
                </a:moveTo>
                <a:lnTo>
                  <a:pt x="3573980" y="970989"/>
                </a:lnTo>
                <a:lnTo>
                  <a:pt x="3519846" y="1002243"/>
                </a:lnTo>
                <a:lnTo>
                  <a:pt x="3510702" y="986405"/>
                </a:lnTo>
                <a:close/>
                <a:moveTo>
                  <a:pt x="260522" y="947233"/>
                </a:moveTo>
                <a:lnTo>
                  <a:pt x="314656" y="978487"/>
                </a:lnTo>
                <a:lnTo>
                  <a:pt x="305512" y="994325"/>
                </a:lnTo>
                <a:lnTo>
                  <a:pt x="251378" y="963071"/>
                </a:lnTo>
                <a:close/>
                <a:moveTo>
                  <a:pt x="3435483" y="759843"/>
                </a:moveTo>
                <a:lnTo>
                  <a:pt x="3446497" y="774443"/>
                </a:lnTo>
                <a:lnTo>
                  <a:pt x="3396596" y="812087"/>
                </a:lnTo>
                <a:lnTo>
                  <a:pt x="3385582" y="797488"/>
                </a:lnTo>
                <a:close/>
                <a:moveTo>
                  <a:pt x="409993" y="727778"/>
                </a:moveTo>
                <a:lnTo>
                  <a:pt x="459270" y="766235"/>
                </a:lnTo>
                <a:lnTo>
                  <a:pt x="448019" y="780652"/>
                </a:lnTo>
                <a:lnTo>
                  <a:pt x="398741" y="742195"/>
                </a:lnTo>
                <a:close/>
                <a:moveTo>
                  <a:pt x="3261236" y="559510"/>
                </a:moveTo>
                <a:lnTo>
                  <a:pt x="3274168" y="572442"/>
                </a:lnTo>
                <a:lnTo>
                  <a:pt x="3229968" y="616642"/>
                </a:lnTo>
                <a:lnTo>
                  <a:pt x="3217037" y="603710"/>
                </a:lnTo>
                <a:close/>
                <a:moveTo>
                  <a:pt x="566026" y="553024"/>
                </a:moveTo>
                <a:lnTo>
                  <a:pt x="610225" y="597224"/>
                </a:lnTo>
                <a:lnTo>
                  <a:pt x="597294" y="610156"/>
                </a:lnTo>
                <a:lnTo>
                  <a:pt x="553094" y="565956"/>
                </a:lnTo>
                <a:close/>
                <a:moveTo>
                  <a:pt x="3085732" y="404333"/>
                </a:moveTo>
                <a:lnTo>
                  <a:pt x="3100149" y="415584"/>
                </a:lnTo>
                <a:lnTo>
                  <a:pt x="3061691" y="464862"/>
                </a:lnTo>
                <a:lnTo>
                  <a:pt x="3047274" y="453610"/>
                </a:lnTo>
                <a:close/>
                <a:moveTo>
                  <a:pt x="767202" y="379735"/>
                </a:moveTo>
                <a:lnTo>
                  <a:pt x="804847" y="429636"/>
                </a:lnTo>
                <a:lnTo>
                  <a:pt x="790247" y="440650"/>
                </a:lnTo>
                <a:lnTo>
                  <a:pt x="752603" y="390748"/>
                </a:lnTo>
                <a:close/>
                <a:moveTo>
                  <a:pt x="2865574" y="255926"/>
                </a:moveTo>
                <a:lnTo>
                  <a:pt x="2881412" y="265070"/>
                </a:lnTo>
                <a:lnTo>
                  <a:pt x="2850158" y="319204"/>
                </a:lnTo>
                <a:lnTo>
                  <a:pt x="2834320" y="310060"/>
                </a:lnTo>
                <a:close/>
                <a:moveTo>
                  <a:pt x="963142" y="251314"/>
                </a:moveTo>
                <a:lnTo>
                  <a:pt x="994396" y="305448"/>
                </a:lnTo>
                <a:lnTo>
                  <a:pt x="978558" y="314592"/>
                </a:lnTo>
                <a:lnTo>
                  <a:pt x="947304" y="260458"/>
                </a:lnTo>
                <a:close/>
                <a:moveTo>
                  <a:pt x="2655897" y="151449"/>
                </a:moveTo>
                <a:lnTo>
                  <a:pt x="2672735" y="158586"/>
                </a:lnTo>
                <a:lnTo>
                  <a:pt x="2648342" y="216137"/>
                </a:lnTo>
                <a:lnTo>
                  <a:pt x="2631504" y="209001"/>
                </a:lnTo>
                <a:close/>
                <a:moveTo>
                  <a:pt x="1202315" y="135997"/>
                </a:moveTo>
                <a:lnTo>
                  <a:pt x="1225761" y="193941"/>
                </a:lnTo>
                <a:lnTo>
                  <a:pt x="1208809" y="200801"/>
                </a:lnTo>
                <a:lnTo>
                  <a:pt x="1185362" y="142857"/>
                </a:lnTo>
                <a:close/>
                <a:moveTo>
                  <a:pt x="2404828" y="65079"/>
                </a:moveTo>
                <a:lnTo>
                  <a:pt x="2422493" y="69813"/>
                </a:lnTo>
                <a:lnTo>
                  <a:pt x="2406315" y="130191"/>
                </a:lnTo>
                <a:lnTo>
                  <a:pt x="2388650" y="125458"/>
                </a:lnTo>
                <a:close/>
                <a:moveTo>
                  <a:pt x="1424810" y="62679"/>
                </a:moveTo>
                <a:lnTo>
                  <a:pt x="1440988" y="123057"/>
                </a:lnTo>
                <a:lnTo>
                  <a:pt x="1423323" y="127791"/>
                </a:lnTo>
                <a:lnTo>
                  <a:pt x="1407145" y="67413"/>
                </a:lnTo>
                <a:close/>
                <a:moveTo>
                  <a:pt x="2175255" y="18444"/>
                </a:moveTo>
                <a:lnTo>
                  <a:pt x="2193366" y="20980"/>
                </a:lnTo>
                <a:lnTo>
                  <a:pt x="2184700" y="82884"/>
                </a:lnTo>
                <a:lnTo>
                  <a:pt x="2166588" y="80348"/>
                </a:lnTo>
                <a:close/>
                <a:moveTo>
                  <a:pt x="1685678" y="13194"/>
                </a:moveTo>
                <a:lnTo>
                  <a:pt x="1693328" y="75232"/>
                </a:lnTo>
                <a:lnTo>
                  <a:pt x="1675178" y="77470"/>
                </a:lnTo>
                <a:lnTo>
                  <a:pt x="1667527" y="15432"/>
                </a:lnTo>
                <a:close/>
                <a:moveTo>
                  <a:pt x="1910387" y="0"/>
                </a:moveTo>
                <a:lnTo>
                  <a:pt x="1928675" y="0"/>
                </a:lnTo>
                <a:lnTo>
                  <a:pt x="1928675" y="62508"/>
                </a:lnTo>
                <a:lnTo>
                  <a:pt x="1910387" y="6250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184" name="文本框 183"/>
          <p:cNvSpPr txBox="1"/>
          <p:nvPr/>
        </p:nvSpPr>
        <p:spPr>
          <a:xfrm>
            <a:off x="3733320" y="2158975"/>
            <a:ext cx="1677383" cy="1454244"/>
          </a:xfrm>
          <a:prstGeom prst="rect">
            <a:avLst/>
          </a:prstGeom>
          <a:noFill/>
        </p:spPr>
        <p:txBody>
          <a:bodyPr wrap="none" lIns="68564" tIns="34289" rIns="68564" bIns="34289" rtlCol="0">
            <a:spAutoFit/>
          </a:bodyPr>
          <a:lstStyle/>
          <a:p>
            <a:pPr algn="ctr" defTabSz="685613"/>
            <a:r>
              <a:rPr lang="zh-CN" altLang="en-US" sz="3000" dirty="0">
                <a:solidFill>
                  <a:prstClr val="white"/>
                </a:solidFill>
                <a:effectLst>
                  <a:glow rad="101600">
                    <a:srgbClr val="4472C4">
                      <a:satMod val="175000"/>
                      <a:alpha val="40000"/>
                    </a:srgbClr>
                  </a:glow>
                </a:effectLst>
                <a:latin typeface="微软雅黑" panose="020B0503020204020204" pitchFamily="34" charset="-122"/>
                <a:ea typeface="微软雅黑" panose="020B0503020204020204" pitchFamily="34" charset="-122"/>
              </a:rPr>
              <a:t>一切以</a:t>
            </a:r>
            <a:endParaRPr lang="en-US" altLang="zh-CN" sz="3000" dirty="0">
              <a:solidFill>
                <a:prstClr val="white"/>
              </a:solidFill>
              <a:effectLst>
                <a:glow rad="101600">
                  <a:srgbClr val="4472C4">
                    <a:satMod val="175000"/>
                    <a:alpha val="40000"/>
                  </a:srgbClr>
                </a:glow>
              </a:effectLst>
              <a:latin typeface="微软雅黑" panose="020B0503020204020204" pitchFamily="34" charset="-122"/>
              <a:ea typeface="微软雅黑" panose="020B0503020204020204" pitchFamily="34" charset="-122"/>
            </a:endParaRPr>
          </a:p>
          <a:p>
            <a:pPr algn="ctr" defTabSz="685613"/>
            <a:r>
              <a:rPr lang="zh-CN" altLang="en-US" sz="3000" dirty="0">
                <a:solidFill>
                  <a:prstClr val="white"/>
                </a:solidFill>
                <a:effectLst>
                  <a:glow rad="101600">
                    <a:srgbClr val="4472C4">
                      <a:satMod val="175000"/>
                      <a:alpha val="40000"/>
                    </a:srgbClr>
                  </a:glow>
                </a:effectLst>
                <a:latin typeface="微软雅黑" panose="020B0503020204020204" pitchFamily="34" charset="-122"/>
                <a:ea typeface="微软雅黑" panose="020B0503020204020204" pitchFamily="34" charset="-122"/>
              </a:rPr>
              <a:t>用户价值</a:t>
            </a:r>
            <a:endParaRPr lang="en-US" altLang="zh-CN" sz="3000" dirty="0">
              <a:solidFill>
                <a:prstClr val="white"/>
              </a:solidFill>
              <a:effectLst>
                <a:glow rad="101600">
                  <a:srgbClr val="4472C4">
                    <a:satMod val="175000"/>
                    <a:alpha val="40000"/>
                  </a:srgbClr>
                </a:glow>
              </a:effectLst>
              <a:latin typeface="微软雅黑" panose="020B0503020204020204" pitchFamily="34" charset="-122"/>
              <a:ea typeface="微软雅黑" panose="020B0503020204020204" pitchFamily="34" charset="-122"/>
            </a:endParaRPr>
          </a:p>
          <a:p>
            <a:pPr algn="ctr" defTabSz="685613"/>
            <a:r>
              <a:rPr lang="zh-CN" altLang="en-US" sz="3000" dirty="0">
                <a:solidFill>
                  <a:prstClr val="white"/>
                </a:solidFill>
                <a:effectLst>
                  <a:glow rad="101600">
                    <a:srgbClr val="4472C4">
                      <a:satMod val="175000"/>
                      <a:alpha val="40000"/>
                    </a:srgbClr>
                  </a:glow>
                </a:effectLst>
                <a:latin typeface="微软雅黑" panose="020B0503020204020204" pitchFamily="34" charset="-122"/>
                <a:ea typeface="微软雅黑" panose="020B0503020204020204" pitchFamily="34" charset="-122"/>
              </a:rPr>
              <a:t>为依归</a:t>
            </a:r>
          </a:p>
        </p:txBody>
      </p:sp>
      <p:pic>
        <p:nvPicPr>
          <p:cNvPr id="213" name="gesture_clic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12974">
            <a:off x="4336316" y="2746709"/>
            <a:ext cx="1713743" cy="4103154"/>
          </a:xfrm>
          <a:prstGeom prst="rect">
            <a:avLst/>
          </a:prstGeom>
        </p:spPr>
      </p:pic>
      <p:sp>
        <p:nvSpPr>
          <p:cNvPr id="185" name="右大括号 184"/>
          <p:cNvSpPr/>
          <p:nvPr/>
        </p:nvSpPr>
        <p:spPr>
          <a:xfrm flipH="1">
            <a:off x="4250786" y="1850685"/>
            <a:ext cx="555253" cy="2290019"/>
          </a:xfrm>
          <a:prstGeom prst="rightBrace">
            <a:avLst>
              <a:gd name="adj1" fmla="val 62972"/>
              <a:gd name="adj2" fmla="val 50000"/>
            </a:avLst>
          </a:prstGeom>
          <a:ln w="19050">
            <a:solidFill>
              <a:schemeClr val="bg1"/>
            </a:solidFill>
            <a:prstDash val="solid"/>
          </a:ln>
        </p:spPr>
        <p:style>
          <a:lnRef idx="1">
            <a:schemeClr val="accent1"/>
          </a:lnRef>
          <a:fillRef idx="0">
            <a:schemeClr val="accent1"/>
          </a:fillRef>
          <a:effectRef idx="0">
            <a:schemeClr val="accent1"/>
          </a:effectRef>
          <a:fontRef idx="minor">
            <a:schemeClr val="tx1"/>
          </a:fontRef>
        </p:style>
        <p:txBody>
          <a:bodyPr lIns="68564" tIns="34289" rIns="68564" bIns="34289" rtlCol="0" anchor="ctr"/>
          <a:lstStyle/>
          <a:p>
            <a:pPr algn="ctr" defTabSz="685613"/>
            <a:endParaRPr lang="zh-CN" altLang="en-US">
              <a:solidFill>
                <a:prstClr val="black"/>
              </a:solidFill>
            </a:endParaRPr>
          </a:p>
        </p:txBody>
      </p:sp>
      <p:sp>
        <p:nvSpPr>
          <p:cNvPr id="186" name="椭圆 185"/>
          <p:cNvSpPr/>
          <p:nvPr/>
        </p:nvSpPr>
        <p:spPr>
          <a:xfrm>
            <a:off x="5099885" y="1665932"/>
            <a:ext cx="490092" cy="490091"/>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grpSp>
        <p:nvGrpSpPr>
          <p:cNvPr id="187" name="组合 186"/>
          <p:cNvGrpSpPr/>
          <p:nvPr/>
        </p:nvGrpSpPr>
        <p:grpSpPr>
          <a:xfrm>
            <a:off x="5014498" y="1580533"/>
            <a:ext cx="660866" cy="660866"/>
            <a:chOff x="7010870" y="1260613"/>
            <a:chExt cx="729590" cy="729590"/>
          </a:xfrm>
        </p:grpSpPr>
        <p:sp>
          <p:nvSpPr>
            <p:cNvPr id="188" name="空心弧 187"/>
            <p:cNvSpPr/>
            <p:nvPr/>
          </p:nvSpPr>
          <p:spPr>
            <a:xfrm>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189" name="空心弧 188"/>
            <p:cNvSpPr/>
            <p:nvPr/>
          </p:nvSpPr>
          <p:spPr>
            <a:xfrm rot="144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190" name="空心弧 189"/>
            <p:cNvSpPr/>
            <p:nvPr/>
          </p:nvSpPr>
          <p:spPr>
            <a:xfrm rot="72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grpSp>
      <p:sp>
        <p:nvSpPr>
          <p:cNvPr id="191" name="文本框 190"/>
          <p:cNvSpPr txBox="1"/>
          <p:nvPr/>
        </p:nvSpPr>
        <p:spPr>
          <a:xfrm>
            <a:off x="5133302" y="1738641"/>
            <a:ext cx="415971" cy="346249"/>
          </a:xfrm>
          <a:prstGeom prst="rect">
            <a:avLst/>
          </a:prstGeom>
          <a:noFill/>
        </p:spPr>
        <p:txBody>
          <a:bodyPr wrap="square" lIns="68564" tIns="34289" rIns="68564" bIns="34289" rtlCol="0">
            <a:spAutoFit/>
          </a:bodyPr>
          <a:lstStyle/>
          <a:p>
            <a:pPr algn="ctr" defTabSz="685613"/>
            <a:r>
              <a:rPr lang="en-US" altLang="zh-CN" sz="1800" dirty="0">
                <a:solidFill>
                  <a:prstClr val="white"/>
                </a:solidFill>
                <a:latin typeface="微软雅黑" panose="020B0503020204020204" pitchFamily="34" charset="-122"/>
                <a:ea typeface="微软雅黑" panose="020B0503020204020204" pitchFamily="34" charset="-122"/>
              </a:rPr>
              <a:t>01</a:t>
            </a:r>
            <a:endParaRPr lang="zh-CN" altLang="en-US" sz="1800" dirty="0">
              <a:solidFill>
                <a:prstClr val="white"/>
              </a:solidFill>
              <a:latin typeface="微软雅黑" panose="020B0503020204020204" pitchFamily="34" charset="-122"/>
              <a:ea typeface="微软雅黑" panose="020B0503020204020204" pitchFamily="34" charset="-122"/>
            </a:endParaRPr>
          </a:p>
        </p:txBody>
      </p:sp>
      <p:grpSp>
        <p:nvGrpSpPr>
          <p:cNvPr id="192" name="组合 191"/>
          <p:cNvGrpSpPr/>
          <p:nvPr/>
        </p:nvGrpSpPr>
        <p:grpSpPr>
          <a:xfrm>
            <a:off x="5686942" y="1582203"/>
            <a:ext cx="2262632" cy="897583"/>
            <a:chOff x="8043043" y="1420270"/>
            <a:chExt cx="3016843" cy="1196776"/>
          </a:xfrm>
        </p:grpSpPr>
        <p:sp>
          <p:nvSpPr>
            <p:cNvPr id="193" name="文本框 192"/>
            <p:cNvSpPr txBox="1"/>
            <p:nvPr/>
          </p:nvSpPr>
          <p:spPr>
            <a:xfrm>
              <a:off x="8043043" y="1420270"/>
              <a:ext cx="2400658" cy="553997"/>
            </a:xfrm>
            <a:prstGeom prst="rect">
              <a:avLst/>
            </a:prstGeom>
            <a:noFill/>
          </p:spPr>
          <p:txBody>
            <a:bodyPr wrap="none" rtlCol="0">
              <a:spAutoFit/>
            </a:bodyPr>
            <a:lstStyle/>
            <a:p>
              <a:pPr defTabSz="685613"/>
              <a:r>
                <a:rPr lang="zh-CN" altLang="en-US" sz="2100" dirty="0">
                  <a:solidFill>
                    <a:srgbClr val="00B0F0"/>
                  </a:solidFill>
                  <a:latin typeface="微软雅黑" panose="020B0503020204020204" pitchFamily="34" charset="-122"/>
                  <a:ea typeface="微软雅黑" panose="020B0503020204020204" pitchFamily="34" charset="-122"/>
                </a:rPr>
                <a:t>注重长远发展</a:t>
              </a:r>
            </a:p>
          </p:txBody>
        </p:sp>
        <p:sp>
          <p:nvSpPr>
            <p:cNvPr id="194" name="文本框 193"/>
            <p:cNvSpPr txBox="1"/>
            <p:nvPr/>
          </p:nvSpPr>
          <p:spPr>
            <a:xfrm>
              <a:off x="8043043" y="1919420"/>
              <a:ext cx="3016843" cy="697626"/>
            </a:xfrm>
            <a:prstGeom prst="rect">
              <a:avLst/>
            </a:prstGeom>
            <a:noFill/>
          </p:spPr>
          <p:txBody>
            <a:bodyPr wrap="square" rtlCol="0">
              <a:spAutoFit/>
            </a:bodyPr>
            <a:lstStyle/>
            <a:p>
              <a:pPr defTabSz="685613"/>
              <a:r>
                <a:rPr lang="zh-CN" altLang="en-US" dirty="0">
                  <a:solidFill>
                    <a:srgbClr val="00B0F0"/>
                  </a:solidFill>
                  <a:latin typeface="微软雅黑" panose="020B0503020204020204" pitchFamily="34" charset="-122"/>
                  <a:ea typeface="微软雅黑" panose="020B0503020204020204" pitchFamily="34" charset="-122"/>
                </a:rPr>
                <a:t>不因商业利益伤害用户价值</a:t>
              </a:r>
            </a:p>
          </p:txBody>
        </p:sp>
      </p:grpSp>
      <p:sp>
        <p:nvSpPr>
          <p:cNvPr id="195" name="椭圆 194"/>
          <p:cNvSpPr/>
          <p:nvPr/>
        </p:nvSpPr>
        <p:spPr>
          <a:xfrm>
            <a:off x="5088308" y="2767803"/>
            <a:ext cx="490092" cy="490091"/>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grpSp>
        <p:nvGrpSpPr>
          <p:cNvPr id="196" name="组合 195"/>
          <p:cNvGrpSpPr/>
          <p:nvPr/>
        </p:nvGrpSpPr>
        <p:grpSpPr>
          <a:xfrm>
            <a:off x="5002921" y="2682404"/>
            <a:ext cx="660866" cy="660866"/>
            <a:chOff x="7010870" y="1260613"/>
            <a:chExt cx="729590" cy="729590"/>
          </a:xfrm>
        </p:grpSpPr>
        <p:sp>
          <p:nvSpPr>
            <p:cNvPr id="197" name="空心弧 196"/>
            <p:cNvSpPr/>
            <p:nvPr/>
          </p:nvSpPr>
          <p:spPr>
            <a:xfrm>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198" name="空心弧 197"/>
            <p:cNvSpPr/>
            <p:nvPr/>
          </p:nvSpPr>
          <p:spPr>
            <a:xfrm rot="144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199" name="空心弧 198"/>
            <p:cNvSpPr/>
            <p:nvPr/>
          </p:nvSpPr>
          <p:spPr>
            <a:xfrm rot="72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grpSp>
      <p:sp>
        <p:nvSpPr>
          <p:cNvPr id="200" name="文本框 199"/>
          <p:cNvSpPr txBox="1"/>
          <p:nvPr/>
        </p:nvSpPr>
        <p:spPr>
          <a:xfrm>
            <a:off x="5119646" y="2838794"/>
            <a:ext cx="440249" cy="346249"/>
          </a:xfrm>
          <a:prstGeom prst="rect">
            <a:avLst/>
          </a:prstGeom>
          <a:noFill/>
        </p:spPr>
        <p:txBody>
          <a:bodyPr wrap="square" lIns="68564" tIns="34289" rIns="68564" bIns="34289" rtlCol="0">
            <a:spAutoFit/>
          </a:bodyPr>
          <a:lstStyle/>
          <a:p>
            <a:pPr algn="ctr" defTabSz="685613"/>
            <a:r>
              <a:rPr lang="en-US" altLang="zh-CN" sz="1800" dirty="0">
                <a:solidFill>
                  <a:prstClr val="white"/>
                </a:solidFill>
                <a:latin typeface="微软雅黑" panose="020B0503020204020204" pitchFamily="34" charset="-122"/>
                <a:ea typeface="微软雅黑" panose="020B0503020204020204" pitchFamily="34" charset="-122"/>
              </a:rPr>
              <a:t>02</a:t>
            </a:r>
            <a:endParaRPr lang="zh-CN" altLang="en-US" sz="1800" dirty="0">
              <a:solidFill>
                <a:prstClr val="white"/>
              </a:solidFill>
              <a:latin typeface="微软雅黑" panose="020B0503020204020204" pitchFamily="34" charset="-122"/>
              <a:ea typeface="微软雅黑" panose="020B0503020204020204" pitchFamily="34" charset="-122"/>
            </a:endParaRPr>
          </a:p>
        </p:txBody>
      </p:sp>
      <p:grpSp>
        <p:nvGrpSpPr>
          <p:cNvPr id="201" name="组合 200"/>
          <p:cNvGrpSpPr/>
          <p:nvPr/>
        </p:nvGrpSpPr>
        <p:grpSpPr>
          <a:xfrm>
            <a:off x="5675364" y="2684072"/>
            <a:ext cx="3005308" cy="651364"/>
            <a:chOff x="8043043" y="1420270"/>
            <a:chExt cx="4007077" cy="868481"/>
          </a:xfrm>
        </p:grpSpPr>
        <p:sp>
          <p:nvSpPr>
            <p:cNvPr id="202" name="文本框 201"/>
            <p:cNvSpPr txBox="1"/>
            <p:nvPr/>
          </p:nvSpPr>
          <p:spPr>
            <a:xfrm>
              <a:off x="8043043" y="1420270"/>
              <a:ext cx="2400657" cy="553995"/>
            </a:xfrm>
            <a:prstGeom prst="rect">
              <a:avLst/>
            </a:prstGeom>
            <a:noFill/>
          </p:spPr>
          <p:txBody>
            <a:bodyPr wrap="none" rtlCol="0">
              <a:spAutoFit/>
            </a:bodyPr>
            <a:lstStyle/>
            <a:p>
              <a:pPr defTabSz="685613"/>
              <a:r>
                <a:rPr lang="zh-CN" altLang="en-US" sz="2100" dirty="0">
                  <a:solidFill>
                    <a:srgbClr val="00B0F0"/>
                  </a:solidFill>
                  <a:latin typeface="微软雅黑" panose="020B0503020204020204" pitchFamily="34" charset="-122"/>
                  <a:ea typeface="微软雅黑" panose="020B0503020204020204" pitchFamily="34" charset="-122"/>
                </a:rPr>
                <a:t>关注用户需求</a:t>
              </a:r>
            </a:p>
          </p:txBody>
        </p:sp>
        <p:sp>
          <p:nvSpPr>
            <p:cNvPr id="203" name="文本框 202"/>
            <p:cNvSpPr txBox="1"/>
            <p:nvPr/>
          </p:nvSpPr>
          <p:spPr>
            <a:xfrm>
              <a:off x="8043043" y="1919421"/>
              <a:ext cx="4007077" cy="369330"/>
            </a:xfrm>
            <a:prstGeom prst="rect">
              <a:avLst/>
            </a:prstGeom>
            <a:noFill/>
          </p:spPr>
          <p:txBody>
            <a:bodyPr wrap="square" rtlCol="0">
              <a:spAutoFit/>
            </a:bodyPr>
            <a:lstStyle/>
            <a:p>
              <a:pPr defTabSz="685613"/>
              <a:r>
                <a:rPr lang="zh-CN" altLang="en-US" sz="1200" dirty="0">
                  <a:solidFill>
                    <a:srgbClr val="00B0F0"/>
                  </a:solidFill>
                  <a:latin typeface="微软雅黑" panose="020B0503020204020204" pitchFamily="34" charset="-122"/>
                  <a:ea typeface="微软雅黑" panose="020B0503020204020204" pitchFamily="34" charset="-122"/>
                </a:rPr>
                <a:t>不断以卓越的产品和服务满足用户需求</a:t>
              </a:r>
            </a:p>
          </p:txBody>
        </p:sp>
      </p:grpSp>
      <p:sp>
        <p:nvSpPr>
          <p:cNvPr id="204" name="椭圆 203"/>
          <p:cNvSpPr/>
          <p:nvPr/>
        </p:nvSpPr>
        <p:spPr>
          <a:xfrm>
            <a:off x="5099885" y="3872953"/>
            <a:ext cx="490092" cy="490091"/>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grpSp>
        <p:nvGrpSpPr>
          <p:cNvPr id="205" name="组合 204"/>
          <p:cNvGrpSpPr/>
          <p:nvPr/>
        </p:nvGrpSpPr>
        <p:grpSpPr>
          <a:xfrm>
            <a:off x="5014498" y="3787555"/>
            <a:ext cx="660866" cy="660866"/>
            <a:chOff x="7010870" y="1260613"/>
            <a:chExt cx="729590" cy="729590"/>
          </a:xfrm>
        </p:grpSpPr>
        <p:sp>
          <p:nvSpPr>
            <p:cNvPr id="206" name="空心弧 205"/>
            <p:cNvSpPr/>
            <p:nvPr/>
          </p:nvSpPr>
          <p:spPr>
            <a:xfrm>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207" name="空心弧 206"/>
            <p:cNvSpPr/>
            <p:nvPr/>
          </p:nvSpPr>
          <p:spPr>
            <a:xfrm rot="144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208" name="空心弧 207"/>
            <p:cNvSpPr/>
            <p:nvPr/>
          </p:nvSpPr>
          <p:spPr>
            <a:xfrm rot="72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grpSp>
      <p:sp>
        <p:nvSpPr>
          <p:cNvPr id="209" name="文本框 208"/>
          <p:cNvSpPr txBox="1"/>
          <p:nvPr/>
        </p:nvSpPr>
        <p:spPr>
          <a:xfrm>
            <a:off x="5131224" y="3943944"/>
            <a:ext cx="440249" cy="346249"/>
          </a:xfrm>
          <a:prstGeom prst="rect">
            <a:avLst/>
          </a:prstGeom>
          <a:noFill/>
        </p:spPr>
        <p:txBody>
          <a:bodyPr wrap="square" lIns="68564" tIns="34289" rIns="68564" bIns="34289" rtlCol="0">
            <a:spAutoFit/>
          </a:bodyPr>
          <a:lstStyle/>
          <a:p>
            <a:pPr algn="ctr" defTabSz="685613"/>
            <a:r>
              <a:rPr lang="en-US" altLang="zh-CN" sz="1800" dirty="0">
                <a:solidFill>
                  <a:prstClr val="white"/>
                </a:solidFill>
                <a:latin typeface="微软雅黑" panose="020B0503020204020204" pitchFamily="34" charset="-122"/>
                <a:ea typeface="微软雅黑" panose="020B0503020204020204" pitchFamily="34" charset="-122"/>
              </a:rPr>
              <a:t>03</a:t>
            </a:r>
            <a:endParaRPr lang="zh-CN" altLang="en-US" sz="1800" dirty="0">
              <a:solidFill>
                <a:prstClr val="white"/>
              </a:solidFill>
              <a:latin typeface="微软雅黑" panose="020B0503020204020204" pitchFamily="34" charset="-122"/>
              <a:ea typeface="微软雅黑" panose="020B0503020204020204" pitchFamily="34" charset="-122"/>
            </a:endParaRPr>
          </a:p>
        </p:txBody>
      </p:sp>
      <p:grpSp>
        <p:nvGrpSpPr>
          <p:cNvPr id="210" name="组合 209"/>
          <p:cNvGrpSpPr/>
          <p:nvPr/>
        </p:nvGrpSpPr>
        <p:grpSpPr>
          <a:xfrm>
            <a:off x="5686943" y="3789213"/>
            <a:ext cx="2908005" cy="682140"/>
            <a:chOff x="8043043" y="1420270"/>
            <a:chExt cx="3877340" cy="909519"/>
          </a:xfrm>
        </p:grpSpPr>
        <p:sp>
          <p:nvSpPr>
            <p:cNvPr id="211" name="文本框 210"/>
            <p:cNvSpPr txBox="1"/>
            <p:nvPr/>
          </p:nvSpPr>
          <p:spPr>
            <a:xfrm>
              <a:off x="8043043" y="1420270"/>
              <a:ext cx="2759729" cy="553997"/>
            </a:xfrm>
            <a:prstGeom prst="rect">
              <a:avLst/>
            </a:prstGeom>
            <a:noFill/>
          </p:spPr>
          <p:txBody>
            <a:bodyPr wrap="none" rtlCol="0">
              <a:spAutoFit/>
            </a:bodyPr>
            <a:lstStyle/>
            <a:p>
              <a:pPr defTabSz="685613"/>
              <a:r>
                <a:rPr lang="zh-CN" altLang="en-US" sz="2100" dirty="0">
                  <a:solidFill>
                    <a:srgbClr val="00B0F0"/>
                  </a:solidFill>
                  <a:latin typeface="微软雅黑" panose="020B0503020204020204" pitchFamily="34" charset="-122"/>
                  <a:ea typeface="微软雅黑" panose="020B0503020204020204" pitchFamily="34" charset="-122"/>
                </a:rPr>
                <a:t>重视与用户沟通</a:t>
              </a:r>
            </a:p>
          </p:txBody>
        </p:sp>
        <p:sp>
          <p:nvSpPr>
            <p:cNvPr id="212" name="文本框 211"/>
            <p:cNvSpPr txBox="1"/>
            <p:nvPr/>
          </p:nvSpPr>
          <p:spPr>
            <a:xfrm>
              <a:off x="8043043" y="1919420"/>
              <a:ext cx="3877340" cy="410369"/>
            </a:xfrm>
            <a:prstGeom prst="rect">
              <a:avLst/>
            </a:prstGeom>
            <a:noFill/>
          </p:spPr>
          <p:txBody>
            <a:bodyPr wrap="square" rtlCol="0">
              <a:spAutoFit/>
            </a:bodyPr>
            <a:lstStyle/>
            <a:p>
              <a:pPr defTabSz="685613"/>
              <a:r>
                <a:rPr lang="zh-CN" altLang="en-US" dirty="0">
                  <a:solidFill>
                    <a:srgbClr val="00B0F0"/>
                  </a:solidFill>
                  <a:latin typeface="微软雅黑" panose="020B0503020204020204" pitchFamily="34" charset="-122"/>
                  <a:ea typeface="微软雅黑" panose="020B0503020204020204" pitchFamily="34" charset="-122"/>
                </a:rPr>
                <a:t>尊重用户感受，与用户共成长</a:t>
              </a:r>
            </a:p>
          </p:txBody>
        </p:sp>
      </p:grpSp>
      <p:pic>
        <p:nvPicPr>
          <p:cNvPr id="214" name="gesture_slide" descr="F:\PPT\PPT-5\PPT-052-企业PPT宣传片\img\double_fingers.png"/>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616501">
            <a:off x="4035044" y="2752137"/>
            <a:ext cx="3308625" cy="417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85499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xit" presetSubtype="0" fill="hold" grpId="1" nodeType="withEffect">
                                  <p:stCondLst>
                                    <p:cond delay="300"/>
                                  </p:stCondLst>
                                  <p:childTnLst>
                                    <p:set>
                                      <p:cBhvr>
                                        <p:cTn id="8" dur="1" fill="hold">
                                          <p:stCondLst>
                                            <p:cond delay="0"/>
                                          </p:stCondLst>
                                        </p:cTn>
                                        <p:tgtEl>
                                          <p:spTgt spid="75"/>
                                        </p:tgtEl>
                                        <p:attrNameLst>
                                          <p:attrName>style.visibility</p:attrName>
                                        </p:attrNameLst>
                                      </p:cBhvr>
                                      <p:to>
                                        <p:strVal val="hidden"/>
                                      </p:to>
                                    </p:set>
                                  </p:childTnLst>
                                </p:cTn>
                              </p:par>
                              <p:par>
                                <p:cTn id="9" presetID="1" presetClass="entr" presetSubtype="0" fill="hold" grpId="2" nodeType="withEffect">
                                  <p:stCondLst>
                                    <p:cond delay="600"/>
                                  </p:stCondLst>
                                  <p:childTnLst>
                                    <p:set>
                                      <p:cBhvr>
                                        <p:cTn id="10" dur="1" fill="hold">
                                          <p:stCondLst>
                                            <p:cond delay="0"/>
                                          </p:stCondLst>
                                        </p:cTn>
                                        <p:tgtEl>
                                          <p:spTgt spid="75"/>
                                        </p:tgtEl>
                                        <p:attrNameLst>
                                          <p:attrName>style.visibility</p:attrName>
                                        </p:attrNameLst>
                                      </p:cBhvr>
                                      <p:to>
                                        <p:strVal val="visible"/>
                                      </p:to>
                                    </p:set>
                                  </p:childTnLst>
                                </p:cTn>
                              </p:par>
                              <p:par>
                                <p:cTn id="11" presetID="1" presetClass="exit" presetSubtype="0" fill="hold" grpId="4" nodeType="withEffect">
                                  <p:stCondLst>
                                    <p:cond delay="900"/>
                                  </p:stCondLst>
                                  <p:childTnLst>
                                    <p:set>
                                      <p:cBhvr>
                                        <p:cTn id="12" dur="1" fill="hold">
                                          <p:stCondLst>
                                            <p:cond delay="0"/>
                                          </p:stCondLst>
                                        </p:cTn>
                                        <p:tgtEl>
                                          <p:spTgt spid="75"/>
                                        </p:tgtEl>
                                        <p:attrNameLst>
                                          <p:attrName>style.visibility</p:attrName>
                                        </p:attrNameLst>
                                      </p:cBhvr>
                                      <p:to>
                                        <p:strVal val="hidden"/>
                                      </p:to>
                                    </p:set>
                                  </p:childTnLst>
                                </p:cTn>
                              </p:par>
                              <p:par>
                                <p:cTn id="13" presetID="1" presetClass="entr" presetSubtype="0" fill="hold" grpId="3" nodeType="withEffect">
                                  <p:stCondLst>
                                    <p:cond delay="120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grpId="0" nodeType="withEffect">
                                  <p:stCondLst>
                                    <p:cond delay="100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xit" presetSubtype="0" fill="hold" grpId="1" nodeType="withEffect">
                                  <p:stCondLst>
                                    <p:cond delay="1250"/>
                                  </p:stCondLst>
                                  <p:childTnLst>
                                    <p:set>
                                      <p:cBhvr>
                                        <p:cTn id="18" dur="1" fill="hold">
                                          <p:stCondLst>
                                            <p:cond delay="0"/>
                                          </p:stCondLst>
                                        </p:cTn>
                                        <p:tgtEl>
                                          <p:spTgt spid="4"/>
                                        </p:tgtEl>
                                        <p:attrNameLst>
                                          <p:attrName>style.visibility</p:attrName>
                                        </p:attrNameLst>
                                      </p:cBhvr>
                                      <p:to>
                                        <p:strVal val="hidden"/>
                                      </p:to>
                                    </p:set>
                                  </p:childTnLst>
                                </p:cTn>
                              </p:par>
                              <p:par>
                                <p:cTn id="19" presetID="1" presetClass="entr" presetSubtype="0" fill="hold" grpId="2" nodeType="withEffect">
                                  <p:stCondLst>
                                    <p:cond delay="150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1250"/>
                                  </p:stCondLst>
                                  <p:childTnLst>
                                    <p:set>
                                      <p:cBhvr>
                                        <p:cTn id="22" dur="1" fill="hold">
                                          <p:stCondLst>
                                            <p:cond delay="0"/>
                                          </p:stCondLst>
                                        </p:cTn>
                                        <p:tgtEl>
                                          <p:spTgt spid="184"/>
                                        </p:tgtEl>
                                        <p:attrNameLst>
                                          <p:attrName>style.visibility</p:attrName>
                                        </p:attrNameLst>
                                      </p:cBhvr>
                                      <p:to>
                                        <p:strVal val="visible"/>
                                      </p:to>
                                    </p:set>
                                  </p:childTnLst>
                                </p:cTn>
                              </p:par>
                              <p:par>
                                <p:cTn id="23" presetID="1" presetClass="exit" presetSubtype="0" fill="hold" grpId="1" nodeType="withEffect">
                                  <p:stCondLst>
                                    <p:cond delay="1500"/>
                                  </p:stCondLst>
                                  <p:childTnLst>
                                    <p:set>
                                      <p:cBhvr>
                                        <p:cTn id="24" dur="1" fill="hold">
                                          <p:stCondLst>
                                            <p:cond delay="0"/>
                                          </p:stCondLst>
                                        </p:cTn>
                                        <p:tgtEl>
                                          <p:spTgt spid="184"/>
                                        </p:tgtEl>
                                        <p:attrNameLst>
                                          <p:attrName>style.visibility</p:attrName>
                                        </p:attrNameLst>
                                      </p:cBhvr>
                                      <p:to>
                                        <p:strVal val="hidden"/>
                                      </p:to>
                                    </p:set>
                                  </p:childTnLst>
                                </p:cTn>
                              </p:par>
                              <p:par>
                                <p:cTn id="25" presetID="1" presetClass="entr" presetSubtype="0" fill="hold" grpId="2" nodeType="withEffect">
                                  <p:stCondLst>
                                    <p:cond delay="1750"/>
                                  </p:stCondLst>
                                  <p:childTnLst>
                                    <p:set>
                                      <p:cBhvr>
                                        <p:cTn id="26" dur="1" fill="hold">
                                          <p:stCondLst>
                                            <p:cond delay="0"/>
                                          </p:stCondLst>
                                        </p:cTn>
                                        <p:tgtEl>
                                          <p:spTgt spid="184"/>
                                        </p:tgtEl>
                                        <p:attrNameLst>
                                          <p:attrName>style.visibility</p:attrName>
                                        </p:attrNameLst>
                                      </p:cBhvr>
                                      <p:to>
                                        <p:strVal val="visible"/>
                                      </p:to>
                                    </p:set>
                                  </p:childTnLst>
                                </p:cTn>
                              </p:par>
                              <p:par>
                                <p:cTn id="27" presetID="1" presetClass="entr" presetSubtype="0" fill="hold" nodeType="withEffect">
                                  <p:stCondLst>
                                    <p:cond delay="4000"/>
                                  </p:stCondLst>
                                  <p:childTnLst>
                                    <p:set>
                                      <p:cBhvr>
                                        <p:cTn id="28" dur="1" fill="hold">
                                          <p:stCondLst>
                                            <p:cond delay="0"/>
                                          </p:stCondLst>
                                        </p:cTn>
                                        <p:tgtEl>
                                          <p:spTgt spid="187"/>
                                        </p:tgtEl>
                                        <p:attrNameLst>
                                          <p:attrName>style.visibility</p:attrName>
                                        </p:attrNameLst>
                                      </p:cBhvr>
                                      <p:to>
                                        <p:strVal val="visible"/>
                                      </p:to>
                                    </p:set>
                                  </p:childTnLst>
                                </p:cTn>
                              </p:par>
                              <p:par>
                                <p:cTn id="29" presetID="1" presetClass="exit" presetSubtype="0" fill="hold" nodeType="withEffect">
                                  <p:stCondLst>
                                    <p:cond delay="4200"/>
                                  </p:stCondLst>
                                  <p:childTnLst>
                                    <p:set>
                                      <p:cBhvr>
                                        <p:cTn id="30" dur="1" fill="hold">
                                          <p:stCondLst>
                                            <p:cond delay="0"/>
                                          </p:stCondLst>
                                        </p:cTn>
                                        <p:tgtEl>
                                          <p:spTgt spid="187"/>
                                        </p:tgtEl>
                                        <p:attrNameLst>
                                          <p:attrName>style.visibility</p:attrName>
                                        </p:attrNameLst>
                                      </p:cBhvr>
                                      <p:to>
                                        <p:strVal val="hidden"/>
                                      </p:to>
                                    </p:set>
                                  </p:childTnLst>
                                </p:cTn>
                              </p:par>
                              <p:par>
                                <p:cTn id="31" presetID="1" presetClass="entr" presetSubtype="0" fill="hold" nodeType="withEffect">
                                  <p:stCondLst>
                                    <p:cond delay="4400"/>
                                  </p:stCondLst>
                                  <p:childTnLst>
                                    <p:set>
                                      <p:cBhvr>
                                        <p:cTn id="32" dur="1" fill="hold">
                                          <p:stCondLst>
                                            <p:cond delay="0"/>
                                          </p:stCondLst>
                                        </p:cTn>
                                        <p:tgtEl>
                                          <p:spTgt spid="187"/>
                                        </p:tgtEl>
                                        <p:attrNameLst>
                                          <p:attrName>style.visibility</p:attrName>
                                        </p:attrNameLst>
                                      </p:cBhvr>
                                      <p:to>
                                        <p:strVal val="visible"/>
                                      </p:to>
                                    </p:set>
                                  </p:childTnLst>
                                </p:cTn>
                              </p:par>
                              <p:par>
                                <p:cTn id="33" presetID="8" presetClass="emph" presetSubtype="0" fill="hold" nodeType="withEffect">
                                  <p:stCondLst>
                                    <p:cond delay="4400"/>
                                  </p:stCondLst>
                                  <p:childTnLst>
                                    <p:animRot by="22800000">
                                      <p:cBhvr>
                                        <p:cTn id="34" dur="6600" fill="hold"/>
                                        <p:tgtEl>
                                          <p:spTgt spid="187"/>
                                        </p:tgtEl>
                                        <p:attrNameLst>
                                          <p:attrName>r</p:attrName>
                                        </p:attrNameLst>
                                      </p:cBhvr>
                                    </p:animRot>
                                  </p:childTnLst>
                                </p:cTn>
                              </p:par>
                              <p:par>
                                <p:cTn id="35" presetID="1" presetClass="entr" presetSubtype="0" fill="hold" grpId="0" nodeType="withEffect">
                                  <p:stCondLst>
                                    <p:cond delay="4300"/>
                                  </p:stCondLst>
                                  <p:childTnLst>
                                    <p:set>
                                      <p:cBhvr>
                                        <p:cTn id="36" dur="1" fill="hold">
                                          <p:stCondLst>
                                            <p:cond delay="0"/>
                                          </p:stCondLst>
                                        </p:cTn>
                                        <p:tgtEl>
                                          <p:spTgt spid="186"/>
                                        </p:tgtEl>
                                        <p:attrNameLst>
                                          <p:attrName>style.visibility</p:attrName>
                                        </p:attrNameLst>
                                      </p:cBhvr>
                                      <p:to>
                                        <p:strVal val="visible"/>
                                      </p:to>
                                    </p:set>
                                  </p:childTnLst>
                                </p:cTn>
                              </p:par>
                              <p:par>
                                <p:cTn id="37" presetID="1" presetClass="exit" presetSubtype="0" fill="hold" grpId="1" nodeType="withEffect">
                                  <p:stCondLst>
                                    <p:cond delay="4500"/>
                                  </p:stCondLst>
                                  <p:childTnLst>
                                    <p:set>
                                      <p:cBhvr>
                                        <p:cTn id="38" dur="1" fill="hold">
                                          <p:stCondLst>
                                            <p:cond delay="0"/>
                                          </p:stCondLst>
                                        </p:cTn>
                                        <p:tgtEl>
                                          <p:spTgt spid="186"/>
                                        </p:tgtEl>
                                        <p:attrNameLst>
                                          <p:attrName>style.visibility</p:attrName>
                                        </p:attrNameLst>
                                      </p:cBhvr>
                                      <p:to>
                                        <p:strVal val="hidden"/>
                                      </p:to>
                                    </p:set>
                                  </p:childTnLst>
                                </p:cTn>
                              </p:par>
                              <p:par>
                                <p:cTn id="39" presetID="1" presetClass="entr" presetSubtype="0" fill="hold" grpId="2" nodeType="withEffect">
                                  <p:stCondLst>
                                    <p:cond delay="4700"/>
                                  </p:stCondLst>
                                  <p:childTnLst>
                                    <p:set>
                                      <p:cBhvr>
                                        <p:cTn id="40" dur="1" fill="hold">
                                          <p:stCondLst>
                                            <p:cond delay="0"/>
                                          </p:stCondLst>
                                        </p:cTn>
                                        <p:tgtEl>
                                          <p:spTgt spid="186"/>
                                        </p:tgtEl>
                                        <p:attrNameLst>
                                          <p:attrName>style.visibility</p:attrName>
                                        </p:attrNameLst>
                                      </p:cBhvr>
                                      <p:to>
                                        <p:strVal val="visible"/>
                                      </p:to>
                                    </p:set>
                                  </p:childTnLst>
                                </p:cTn>
                              </p:par>
                              <p:par>
                                <p:cTn id="41" presetID="6" presetClass="emph" presetSubtype="0" fill="hold" grpId="3" nodeType="withEffect">
                                  <p:stCondLst>
                                    <p:cond delay="6000"/>
                                  </p:stCondLst>
                                  <p:childTnLst>
                                    <p:animScale>
                                      <p:cBhvr>
                                        <p:cTn id="42" dur="300" fill="hold"/>
                                        <p:tgtEl>
                                          <p:spTgt spid="186"/>
                                        </p:tgtEl>
                                      </p:cBhvr>
                                      <p:by x="85000" y="85000"/>
                                    </p:animScale>
                                  </p:childTnLst>
                                </p:cTn>
                              </p:par>
                              <p:par>
                                <p:cTn id="43" presetID="6" presetClass="emph" presetSubtype="0" fill="hold" grpId="4" nodeType="withEffect">
                                  <p:stCondLst>
                                    <p:cond delay="8000"/>
                                  </p:stCondLst>
                                  <p:childTnLst>
                                    <p:animScale>
                                      <p:cBhvr>
                                        <p:cTn id="44" dur="300" fill="hold"/>
                                        <p:tgtEl>
                                          <p:spTgt spid="186"/>
                                        </p:tgtEl>
                                      </p:cBhvr>
                                      <p:by x="117600" y="117600"/>
                                    </p:animScale>
                                  </p:childTnLst>
                                </p:cTn>
                              </p:par>
                              <p:par>
                                <p:cTn id="45" presetID="1" presetClass="entr" presetSubtype="0" fill="hold" grpId="0" nodeType="withEffect">
                                  <p:stCondLst>
                                    <p:cond delay="5000"/>
                                  </p:stCondLst>
                                  <p:childTnLst>
                                    <p:set>
                                      <p:cBhvr>
                                        <p:cTn id="46" dur="1" fill="hold">
                                          <p:stCondLst>
                                            <p:cond delay="0"/>
                                          </p:stCondLst>
                                        </p:cTn>
                                        <p:tgtEl>
                                          <p:spTgt spid="191"/>
                                        </p:tgtEl>
                                        <p:attrNameLst>
                                          <p:attrName>style.visibility</p:attrName>
                                        </p:attrNameLst>
                                      </p:cBhvr>
                                      <p:to>
                                        <p:strVal val="visible"/>
                                      </p:to>
                                    </p:set>
                                  </p:childTnLst>
                                </p:cTn>
                              </p:par>
                              <p:par>
                                <p:cTn id="47" presetID="1" presetClass="exit" presetSubtype="0" fill="hold" grpId="1" nodeType="withEffect">
                                  <p:stCondLst>
                                    <p:cond delay="5200"/>
                                  </p:stCondLst>
                                  <p:childTnLst>
                                    <p:set>
                                      <p:cBhvr>
                                        <p:cTn id="48" dur="1" fill="hold">
                                          <p:stCondLst>
                                            <p:cond delay="0"/>
                                          </p:stCondLst>
                                        </p:cTn>
                                        <p:tgtEl>
                                          <p:spTgt spid="191"/>
                                        </p:tgtEl>
                                        <p:attrNameLst>
                                          <p:attrName>style.visibility</p:attrName>
                                        </p:attrNameLst>
                                      </p:cBhvr>
                                      <p:to>
                                        <p:strVal val="hidden"/>
                                      </p:to>
                                    </p:set>
                                  </p:childTnLst>
                                </p:cTn>
                              </p:par>
                              <p:par>
                                <p:cTn id="49" presetID="1" presetClass="entr" presetSubtype="0" fill="hold" grpId="2" nodeType="withEffect">
                                  <p:stCondLst>
                                    <p:cond delay="5400"/>
                                  </p:stCondLst>
                                  <p:childTnLst>
                                    <p:set>
                                      <p:cBhvr>
                                        <p:cTn id="50" dur="1" fill="hold">
                                          <p:stCondLst>
                                            <p:cond delay="0"/>
                                          </p:stCondLst>
                                        </p:cTn>
                                        <p:tgtEl>
                                          <p:spTgt spid="191"/>
                                        </p:tgtEl>
                                        <p:attrNameLst>
                                          <p:attrName>style.visibility</p:attrName>
                                        </p:attrNameLst>
                                      </p:cBhvr>
                                      <p:to>
                                        <p:strVal val="visible"/>
                                      </p:to>
                                    </p:set>
                                  </p:childTnLst>
                                </p:cTn>
                              </p:par>
                              <p:par>
                                <p:cTn id="51" presetID="18" presetClass="entr" presetSubtype="6" fill="hold" nodeType="withEffect">
                                  <p:stCondLst>
                                    <p:cond delay="5400"/>
                                  </p:stCondLst>
                                  <p:childTnLst>
                                    <p:set>
                                      <p:cBhvr>
                                        <p:cTn id="52" dur="1" fill="hold">
                                          <p:stCondLst>
                                            <p:cond delay="0"/>
                                          </p:stCondLst>
                                        </p:cTn>
                                        <p:tgtEl>
                                          <p:spTgt spid="192"/>
                                        </p:tgtEl>
                                        <p:attrNameLst>
                                          <p:attrName>style.visibility</p:attrName>
                                        </p:attrNameLst>
                                      </p:cBhvr>
                                      <p:to>
                                        <p:strVal val="visible"/>
                                      </p:to>
                                    </p:set>
                                    <p:animEffect transition="in" filter="strips(downRight)">
                                      <p:cBhvr>
                                        <p:cTn id="53" dur="500"/>
                                        <p:tgtEl>
                                          <p:spTgt spid="192"/>
                                        </p:tgtEl>
                                      </p:cBhvr>
                                    </p:animEffect>
                                  </p:childTnLst>
                                </p:cTn>
                              </p:par>
                              <p:par>
                                <p:cTn id="54" presetID="1" presetClass="entr" presetSubtype="0" fill="hold" nodeType="withEffect">
                                  <p:stCondLst>
                                    <p:cond delay="5000"/>
                                  </p:stCondLst>
                                  <p:childTnLst>
                                    <p:set>
                                      <p:cBhvr>
                                        <p:cTn id="55" dur="1" fill="hold">
                                          <p:stCondLst>
                                            <p:cond delay="0"/>
                                          </p:stCondLst>
                                        </p:cTn>
                                        <p:tgtEl>
                                          <p:spTgt spid="196"/>
                                        </p:tgtEl>
                                        <p:attrNameLst>
                                          <p:attrName>style.visibility</p:attrName>
                                        </p:attrNameLst>
                                      </p:cBhvr>
                                      <p:to>
                                        <p:strVal val="visible"/>
                                      </p:to>
                                    </p:set>
                                  </p:childTnLst>
                                </p:cTn>
                              </p:par>
                              <p:par>
                                <p:cTn id="56" presetID="1" presetClass="exit" presetSubtype="0" fill="hold" nodeType="withEffect">
                                  <p:stCondLst>
                                    <p:cond delay="5200"/>
                                  </p:stCondLst>
                                  <p:childTnLst>
                                    <p:set>
                                      <p:cBhvr>
                                        <p:cTn id="57" dur="1" fill="hold">
                                          <p:stCondLst>
                                            <p:cond delay="0"/>
                                          </p:stCondLst>
                                        </p:cTn>
                                        <p:tgtEl>
                                          <p:spTgt spid="196"/>
                                        </p:tgtEl>
                                        <p:attrNameLst>
                                          <p:attrName>style.visibility</p:attrName>
                                        </p:attrNameLst>
                                      </p:cBhvr>
                                      <p:to>
                                        <p:strVal val="hidden"/>
                                      </p:to>
                                    </p:set>
                                  </p:childTnLst>
                                </p:cTn>
                              </p:par>
                              <p:par>
                                <p:cTn id="58" presetID="1" presetClass="entr" presetSubtype="0" fill="hold" nodeType="withEffect">
                                  <p:stCondLst>
                                    <p:cond delay="5400"/>
                                  </p:stCondLst>
                                  <p:childTnLst>
                                    <p:set>
                                      <p:cBhvr>
                                        <p:cTn id="59" dur="1" fill="hold">
                                          <p:stCondLst>
                                            <p:cond delay="0"/>
                                          </p:stCondLst>
                                        </p:cTn>
                                        <p:tgtEl>
                                          <p:spTgt spid="196"/>
                                        </p:tgtEl>
                                        <p:attrNameLst>
                                          <p:attrName>style.visibility</p:attrName>
                                        </p:attrNameLst>
                                      </p:cBhvr>
                                      <p:to>
                                        <p:strVal val="visible"/>
                                      </p:to>
                                    </p:set>
                                  </p:childTnLst>
                                </p:cTn>
                              </p:par>
                              <p:par>
                                <p:cTn id="60" presetID="8" presetClass="emph" presetSubtype="0" fill="hold" nodeType="withEffect">
                                  <p:stCondLst>
                                    <p:cond delay="5400"/>
                                  </p:stCondLst>
                                  <p:childTnLst>
                                    <p:animRot by="19800000">
                                      <p:cBhvr>
                                        <p:cTn id="61" dur="5600" fill="hold"/>
                                        <p:tgtEl>
                                          <p:spTgt spid="196"/>
                                        </p:tgtEl>
                                        <p:attrNameLst>
                                          <p:attrName>r</p:attrName>
                                        </p:attrNameLst>
                                      </p:cBhvr>
                                    </p:animRot>
                                  </p:childTnLst>
                                </p:cTn>
                              </p:par>
                              <p:par>
                                <p:cTn id="62" presetID="1" presetClass="entr" presetSubtype="0" fill="hold" grpId="0" nodeType="withEffect">
                                  <p:stCondLst>
                                    <p:cond delay="5300"/>
                                  </p:stCondLst>
                                  <p:childTnLst>
                                    <p:set>
                                      <p:cBhvr>
                                        <p:cTn id="63" dur="1" fill="hold">
                                          <p:stCondLst>
                                            <p:cond delay="0"/>
                                          </p:stCondLst>
                                        </p:cTn>
                                        <p:tgtEl>
                                          <p:spTgt spid="195"/>
                                        </p:tgtEl>
                                        <p:attrNameLst>
                                          <p:attrName>style.visibility</p:attrName>
                                        </p:attrNameLst>
                                      </p:cBhvr>
                                      <p:to>
                                        <p:strVal val="visible"/>
                                      </p:to>
                                    </p:set>
                                  </p:childTnLst>
                                </p:cTn>
                              </p:par>
                              <p:par>
                                <p:cTn id="64" presetID="1" presetClass="exit" presetSubtype="0" fill="hold" grpId="1" nodeType="withEffect">
                                  <p:stCondLst>
                                    <p:cond delay="5500"/>
                                  </p:stCondLst>
                                  <p:childTnLst>
                                    <p:set>
                                      <p:cBhvr>
                                        <p:cTn id="65" dur="1" fill="hold">
                                          <p:stCondLst>
                                            <p:cond delay="0"/>
                                          </p:stCondLst>
                                        </p:cTn>
                                        <p:tgtEl>
                                          <p:spTgt spid="195"/>
                                        </p:tgtEl>
                                        <p:attrNameLst>
                                          <p:attrName>style.visibility</p:attrName>
                                        </p:attrNameLst>
                                      </p:cBhvr>
                                      <p:to>
                                        <p:strVal val="hidden"/>
                                      </p:to>
                                    </p:set>
                                  </p:childTnLst>
                                </p:cTn>
                              </p:par>
                              <p:par>
                                <p:cTn id="66" presetID="1" presetClass="entr" presetSubtype="0" fill="hold" grpId="2" nodeType="withEffect">
                                  <p:stCondLst>
                                    <p:cond delay="5700"/>
                                  </p:stCondLst>
                                  <p:childTnLst>
                                    <p:set>
                                      <p:cBhvr>
                                        <p:cTn id="67" dur="1" fill="hold">
                                          <p:stCondLst>
                                            <p:cond delay="0"/>
                                          </p:stCondLst>
                                        </p:cTn>
                                        <p:tgtEl>
                                          <p:spTgt spid="195"/>
                                        </p:tgtEl>
                                        <p:attrNameLst>
                                          <p:attrName>style.visibility</p:attrName>
                                        </p:attrNameLst>
                                      </p:cBhvr>
                                      <p:to>
                                        <p:strVal val="visible"/>
                                      </p:to>
                                    </p:set>
                                  </p:childTnLst>
                                </p:cTn>
                              </p:par>
                              <p:par>
                                <p:cTn id="68" presetID="6" presetClass="emph" presetSubtype="0" fill="hold" grpId="3" nodeType="withEffect">
                                  <p:stCondLst>
                                    <p:cond delay="7000"/>
                                  </p:stCondLst>
                                  <p:childTnLst>
                                    <p:animScale>
                                      <p:cBhvr>
                                        <p:cTn id="69" dur="300" fill="hold"/>
                                        <p:tgtEl>
                                          <p:spTgt spid="195"/>
                                        </p:tgtEl>
                                      </p:cBhvr>
                                      <p:by x="85000" y="85000"/>
                                    </p:animScale>
                                  </p:childTnLst>
                                </p:cTn>
                              </p:par>
                              <p:par>
                                <p:cTn id="70" presetID="6" presetClass="emph" presetSubtype="0" fill="hold" grpId="4" nodeType="withEffect">
                                  <p:stCondLst>
                                    <p:cond delay="9000"/>
                                  </p:stCondLst>
                                  <p:childTnLst>
                                    <p:animScale>
                                      <p:cBhvr>
                                        <p:cTn id="71" dur="300" fill="hold"/>
                                        <p:tgtEl>
                                          <p:spTgt spid="195"/>
                                        </p:tgtEl>
                                      </p:cBhvr>
                                      <p:by x="117600" y="117600"/>
                                    </p:animScale>
                                  </p:childTnLst>
                                </p:cTn>
                              </p:par>
                              <p:par>
                                <p:cTn id="72" presetID="1" presetClass="entr" presetSubtype="0" fill="hold" grpId="0" nodeType="withEffect">
                                  <p:stCondLst>
                                    <p:cond delay="6000"/>
                                  </p:stCondLst>
                                  <p:childTnLst>
                                    <p:set>
                                      <p:cBhvr>
                                        <p:cTn id="73" dur="1" fill="hold">
                                          <p:stCondLst>
                                            <p:cond delay="0"/>
                                          </p:stCondLst>
                                        </p:cTn>
                                        <p:tgtEl>
                                          <p:spTgt spid="200"/>
                                        </p:tgtEl>
                                        <p:attrNameLst>
                                          <p:attrName>style.visibility</p:attrName>
                                        </p:attrNameLst>
                                      </p:cBhvr>
                                      <p:to>
                                        <p:strVal val="visible"/>
                                      </p:to>
                                    </p:set>
                                  </p:childTnLst>
                                </p:cTn>
                              </p:par>
                              <p:par>
                                <p:cTn id="74" presetID="1" presetClass="exit" presetSubtype="0" fill="hold" grpId="1" nodeType="withEffect">
                                  <p:stCondLst>
                                    <p:cond delay="6200"/>
                                  </p:stCondLst>
                                  <p:childTnLst>
                                    <p:set>
                                      <p:cBhvr>
                                        <p:cTn id="75" dur="1" fill="hold">
                                          <p:stCondLst>
                                            <p:cond delay="0"/>
                                          </p:stCondLst>
                                        </p:cTn>
                                        <p:tgtEl>
                                          <p:spTgt spid="200"/>
                                        </p:tgtEl>
                                        <p:attrNameLst>
                                          <p:attrName>style.visibility</p:attrName>
                                        </p:attrNameLst>
                                      </p:cBhvr>
                                      <p:to>
                                        <p:strVal val="hidden"/>
                                      </p:to>
                                    </p:set>
                                  </p:childTnLst>
                                </p:cTn>
                              </p:par>
                              <p:par>
                                <p:cTn id="76" presetID="1" presetClass="entr" presetSubtype="0" fill="hold" grpId="2" nodeType="withEffect">
                                  <p:stCondLst>
                                    <p:cond delay="6400"/>
                                  </p:stCondLst>
                                  <p:childTnLst>
                                    <p:set>
                                      <p:cBhvr>
                                        <p:cTn id="77" dur="1" fill="hold">
                                          <p:stCondLst>
                                            <p:cond delay="0"/>
                                          </p:stCondLst>
                                        </p:cTn>
                                        <p:tgtEl>
                                          <p:spTgt spid="200"/>
                                        </p:tgtEl>
                                        <p:attrNameLst>
                                          <p:attrName>style.visibility</p:attrName>
                                        </p:attrNameLst>
                                      </p:cBhvr>
                                      <p:to>
                                        <p:strVal val="visible"/>
                                      </p:to>
                                    </p:set>
                                  </p:childTnLst>
                                </p:cTn>
                              </p:par>
                              <p:par>
                                <p:cTn id="78" presetID="18" presetClass="entr" presetSubtype="6" fill="hold" nodeType="withEffect">
                                  <p:stCondLst>
                                    <p:cond delay="6400"/>
                                  </p:stCondLst>
                                  <p:childTnLst>
                                    <p:set>
                                      <p:cBhvr>
                                        <p:cTn id="79" dur="1" fill="hold">
                                          <p:stCondLst>
                                            <p:cond delay="0"/>
                                          </p:stCondLst>
                                        </p:cTn>
                                        <p:tgtEl>
                                          <p:spTgt spid="201"/>
                                        </p:tgtEl>
                                        <p:attrNameLst>
                                          <p:attrName>style.visibility</p:attrName>
                                        </p:attrNameLst>
                                      </p:cBhvr>
                                      <p:to>
                                        <p:strVal val="visible"/>
                                      </p:to>
                                    </p:set>
                                    <p:animEffect transition="in" filter="strips(downRight)">
                                      <p:cBhvr>
                                        <p:cTn id="80" dur="500"/>
                                        <p:tgtEl>
                                          <p:spTgt spid="201"/>
                                        </p:tgtEl>
                                      </p:cBhvr>
                                    </p:animEffect>
                                  </p:childTnLst>
                                </p:cTn>
                              </p:par>
                              <p:par>
                                <p:cTn id="81" presetID="1" presetClass="entr" presetSubtype="0" fill="hold" nodeType="withEffect">
                                  <p:stCondLst>
                                    <p:cond delay="6000"/>
                                  </p:stCondLst>
                                  <p:childTnLst>
                                    <p:set>
                                      <p:cBhvr>
                                        <p:cTn id="82" dur="1" fill="hold">
                                          <p:stCondLst>
                                            <p:cond delay="0"/>
                                          </p:stCondLst>
                                        </p:cTn>
                                        <p:tgtEl>
                                          <p:spTgt spid="205"/>
                                        </p:tgtEl>
                                        <p:attrNameLst>
                                          <p:attrName>style.visibility</p:attrName>
                                        </p:attrNameLst>
                                      </p:cBhvr>
                                      <p:to>
                                        <p:strVal val="visible"/>
                                      </p:to>
                                    </p:set>
                                  </p:childTnLst>
                                </p:cTn>
                              </p:par>
                              <p:par>
                                <p:cTn id="83" presetID="1" presetClass="exit" presetSubtype="0" fill="hold" nodeType="withEffect">
                                  <p:stCondLst>
                                    <p:cond delay="6200"/>
                                  </p:stCondLst>
                                  <p:childTnLst>
                                    <p:set>
                                      <p:cBhvr>
                                        <p:cTn id="84" dur="1" fill="hold">
                                          <p:stCondLst>
                                            <p:cond delay="0"/>
                                          </p:stCondLst>
                                        </p:cTn>
                                        <p:tgtEl>
                                          <p:spTgt spid="205"/>
                                        </p:tgtEl>
                                        <p:attrNameLst>
                                          <p:attrName>style.visibility</p:attrName>
                                        </p:attrNameLst>
                                      </p:cBhvr>
                                      <p:to>
                                        <p:strVal val="hidden"/>
                                      </p:to>
                                    </p:set>
                                  </p:childTnLst>
                                </p:cTn>
                              </p:par>
                              <p:par>
                                <p:cTn id="85" presetID="1" presetClass="entr" presetSubtype="0" fill="hold" nodeType="withEffect">
                                  <p:stCondLst>
                                    <p:cond delay="6400"/>
                                  </p:stCondLst>
                                  <p:childTnLst>
                                    <p:set>
                                      <p:cBhvr>
                                        <p:cTn id="86" dur="1" fill="hold">
                                          <p:stCondLst>
                                            <p:cond delay="0"/>
                                          </p:stCondLst>
                                        </p:cTn>
                                        <p:tgtEl>
                                          <p:spTgt spid="205"/>
                                        </p:tgtEl>
                                        <p:attrNameLst>
                                          <p:attrName>style.visibility</p:attrName>
                                        </p:attrNameLst>
                                      </p:cBhvr>
                                      <p:to>
                                        <p:strVal val="visible"/>
                                      </p:to>
                                    </p:set>
                                  </p:childTnLst>
                                </p:cTn>
                              </p:par>
                              <p:par>
                                <p:cTn id="87" presetID="8" presetClass="emph" presetSubtype="0" fill="hold" nodeType="withEffect">
                                  <p:stCondLst>
                                    <p:cond delay="6400"/>
                                  </p:stCondLst>
                                  <p:childTnLst>
                                    <p:animRot by="16800000">
                                      <p:cBhvr>
                                        <p:cTn id="88" dur="4600" fill="hold"/>
                                        <p:tgtEl>
                                          <p:spTgt spid="205"/>
                                        </p:tgtEl>
                                        <p:attrNameLst>
                                          <p:attrName>r</p:attrName>
                                        </p:attrNameLst>
                                      </p:cBhvr>
                                    </p:animRot>
                                  </p:childTnLst>
                                </p:cTn>
                              </p:par>
                              <p:par>
                                <p:cTn id="89" presetID="1" presetClass="entr" presetSubtype="0" fill="hold" grpId="0" nodeType="withEffect">
                                  <p:stCondLst>
                                    <p:cond delay="6300"/>
                                  </p:stCondLst>
                                  <p:childTnLst>
                                    <p:set>
                                      <p:cBhvr>
                                        <p:cTn id="90" dur="1" fill="hold">
                                          <p:stCondLst>
                                            <p:cond delay="0"/>
                                          </p:stCondLst>
                                        </p:cTn>
                                        <p:tgtEl>
                                          <p:spTgt spid="204"/>
                                        </p:tgtEl>
                                        <p:attrNameLst>
                                          <p:attrName>style.visibility</p:attrName>
                                        </p:attrNameLst>
                                      </p:cBhvr>
                                      <p:to>
                                        <p:strVal val="visible"/>
                                      </p:to>
                                    </p:set>
                                  </p:childTnLst>
                                </p:cTn>
                              </p:par>
                              <p:par>
                                <p:cTn id="91" presetID="1" presetClass="exit" presetSubtype="0" fill="hold" grpId="1" nodeType="withEffect">
                                  <p:stCondLst>
                                    <p:cond delay="6500"/>
                                  </p:stCondLst>
                                  <p:childTnLst>
                                    <p:set>
                                      <p:cBhvr>
                                        <p:cTn id="92" dur="1" fill="hold">
                                          <p:stCondLst>
                                            <p:cond delay="0"/>
                                          </p:stCondLst>
                                        </p:cTn>
                                        <p:tgtEl>
                                          <p:spTgt spid="204"/>
                                        </p:tgtEl>
                                        <p:attrNameLst>
                                          <p:attrName>style.visibility</p:attrName>
                                        </p:attrNameLst>
                                      </p:cBhvr>
                                      <p:to>
                                        <p:strVal val="hidden"/>
                                      </p:to>
                                    </p:set>
                                  </p:childTnLst>
                                </p:cTn>
                              </p:par>
                              <p:par>
                                <p:cTn id="93" presetID="1" presetClass="entr" presetSubtype="0" fill="hold" grpId="2" nodeType="withEffect">
                                  <p:stCondLst>
                                    <p:cond delay="6700"/>
                                  </p:stCondLst>
                                  <p:childTnLst>
                                    <p:set>
                                      <p:cBhvr>
                                        <p:cTn id="94" dur="1" fill="hold">
                                          <p:stCondLst>
                                            <p:cond delay="0"/>
                                          </p:stCondLst>
                                        </p:cTn>
                                        <p:tgtEl>
                                          <p:spTgt spid="204"/>
                                        </p:tgtEl>
                                        <p:attrNameLst>
                                          <p:attrName>style.visibility</p:attrName>
                                        </p:attrNameLst>
                                      </p:cBhvr>
                                      <p:to>
                                        <p:strVal val="visible"/>
                                      </p:to>
                                    </p:set>
                                  </p:childTnLst>
                                </p:cTn>
                              </p:par>
                              <p:par>
                                <p:cTn id="95" presetID="6" presetClass="emph" presetSubtype="0" fill="hold" grpId="3" nodeType="withEffect">
                                  <p:stCondLst>
                                    <p:cond delay="8000"/>
                                  </p:stCondLst>
                                  <p:childTnLst>
                                    <p:animScale>
                                      <p:cBhvr>
                                        <p:cTn id="96" dur="300" fill="hold"/>
                                        <p:tgtEl>
                                          <p:spTgt spid="204"/>
                                        </p:tgtEl>
                                      </p:cBhvr>
                                      <p:by x="85000" y="85000"/>
                                    </p:animScale>
                                  </p:childTnLst>
                                </p:cTn>
                              </p:par>
                              <p:par>
                                <p:cTn id="97" presetID="6" presetClass="emph" presetSubtype="0" fill="hold" grpId="4" nodeType="withEffect">
                                  <p:stCondLst>
                                    <p:cond delay="10000"/>
                                  </p:stCondLst>
                                  <p:childTnLst>
                                    <p:animScale>
                                      <p:cBhvr>
                                        <p:cTn id="98" dur="300" fill="hold"/>
                                        <p:tgtEl>
                                          <p:spTgt spid="204"/>
                                        </p:tgtEl>
                                      </p:cBhvr>
                                      <p:by x="117600" y="117600"/>
                                    </p:animScale>
                                  </p:childTnLst>
                                </p:cTn>
                              </p:par>
                              <p:par>
                                <p:cTn id="99" presetID="1" presetClass="entr" presetSubtype="0" fill="hold" grpId="0" nodeType="withEffect">
                                  <p:stCondLst>
                                    <p:cond delay="7000"/>
                                  </p:stCondLst>
                                  <p:childTnLst>
                                    <p:set>
                                      <p:cBhvr>
                                        <p:cTn id="100" dur="1" fill="hold">
                                          <p:stCondLst>
                                            <p:cond delay="0"/>
                                          </p:stCondLst>
                                        </p:cTn>
                                        <p:tgtEl>
                                          <p:spTgt spid="209"/>
                                        </p:tgtEl>
                                        <p:attrNameLst>
                                          <p:attrName>style.visibility</p:attrName>
                                        </p:attrNameLst>
                                      </p:cBhvr>
                                      <p:to>
                                        <p:strVal val="visible"/>
                                      </p:to>
                                    </p:set>
                                  </p:childTnLst>
                                </p:cTn>
                              </p:par>
                              <p:par>
                                <p:cTn id="101" presetID="1" presetClass="exit" presetSubtype="0" fill="hold" grpId="1" nodeType="withEffect">
                                  <p:stCondLst>
                                    <p:cond delay="7200"/>
                                  </p:stCondLst>
                                  <p:childTnLst>
                                    <p:set>
                                      <p:cBhvr>
                                        <p:cTn id="102" dur="1" fill="hold">
                                          <p:stCondLst>
                                            <p:cond delay="0"/>
                                          </p:stCondLst>
                                        </p:cTn>
                                        <p:tgtEl>
                                          <p:spTgt spid="209"/>
                                        </p:tgtEl>
                                        <p:attrNameLst>
                                          <p:attrName>style.visibility</p:attrName>
                                        </p:attrNameLst>
                                      </p:cBhvr>
                                      <p:to>
                                        <p:strVal val="hidden"/>
                                      </p:to>
                                    </p:set>
                                  </p:childTnLst>
                                </p:cTn>
                              </p:par>
                              <p:par>
                                <p:cTn id="103" presetID="1" presetClass="entr" presetSubtype="0" fill="hold" grpId="2" nodeType="withEffect">
                                  <p:stCondLst>
                                    <p:cond delay="7400"/>
                                  </p:stCondLst>
                                  <p:childTnLst>
                                    <p:set>
                                      <p:cBhvr>
                                        <p:cTn id="104" dur="1" fill="hold">
                                          <p:stCondLst>
                                            <p:cond delay="0"/>
                                          </p:stCondLst>
                                        </p:cTn>
                                        <p:tgtEl>
                                          <p:spTgt spid="209"/>
                                        </p:tgtEl>
                                        <p:attrNameLst>
                                          <p:attrName>style.visibility</p:attrName>
                                        </p:attrNameLst>
                                      </p:cBhvr>
                                      <p:to>
                                        <p:strVal val="visible"/>
                                      </p:to>
                                    </p:set>
                                  </p:childTnLst>
                                </p:cTn>
                              </p:par>
                              <p:par>
                                <p:cTn id="105" presetID="18" presetClass="entr" presetSubtype="6" fill="hold" nodeType="withEffect">
                                  <p:stCondLst>
                                    <p:cond delay="7400"/>
                                  </p:stCondLst>
                                  <p:childTnLst>
                                    <p:set>
                                      <p:cBhvr>
                                        <p:cTn id="106" dur="1" fill="hold">
                                          <p:stCondLst>
                                            <p:cond delay="0"/>
                                          </p:stCondLst>
                                        </p:cTn>
                                        <p:tgtEl>
                                          <p:spTgt spid="210"/>
                                        </p:tgtEl>
                                        <p:attrNameLst>
                                          <p:attrName>style.visibility</p:attrName>
                                        </p:attrNameLst>
                                      </p:cBhvr>
                                      <p:to>
                                        <p:strVal val="visible"/>
                                      </p:to>
                                    </p:set>
                                    <p:animEffect transition="in" filter="strips(downRight)">
                                      <p:cBhvr>
                                        <p:cTn id="107" dur="500"/>
                                        <p:tgtEl>
                                          <p:spTgt spid="210"/>
                                        </p:tgtEl>
                                      </p:cBhvr>
                                    </p:animEffect>
                                  </p:childTnLst>
                                </p:cTn>
                              </p:par>
                              <p:par>
                                <p:cTn id="108" presetID="1" presetClass="entr" presetSubtype="0" fill="hold" nodeType="withEffect">
                                  <p:stCondLst>
                                    <p:cond delay="1500"/>
                                  </p:stCondLst>
                                  <p:childTnLst>
                                    <p:set>
                                      <p:cBhvr>
                                        <p:cTn id="109" dur="1" fill="hold">
                                          <p:stCondLst>
                                            <p:cond delay="0"/>
                                          </p:stCondLst>
                                        </p:cTn>
                                        <p:tgtEl>
                                          <p:spTgt spid="8"/>
                                        </p:tgtEl>
                                        <p:attrNameLst>
                                          <p:attrName>style.visibility</p:attrName>
                                        </p:attrNameLst>
                                      </p:cBhvr>
                                      <p:to>
                                        <p:strVal val="visible"/>
                                      </p:to>
                                    </p:set>
                                  </p:childTnLst>
                                </p:cTn>
                              </p:par>
                              <p:par>
                                <p:cTn id="110" presetID="1" presetClass="exit" presetSubtype="0" fill="hold" nodeType="withEffect">
                                  <p:stCondLst>
                                    <p:cond delay="1750"/>
                                  </p:stCondLst>
                                  <p:childTnLst>
                                    <p:set>
                                      <p:cBhvr>
                                        <p:cTn id="111" dur="1" fill="hold">
                                          <p:stCondLst>
                                            <p:cond delay="0"/>
                                          </p:stCondLst>
                                        </p:cTn>
                                        <p:tgtEl>
                                          <p:spTgt spid="8"/>
                                        </p:tgtEl>
                                        <p:attrNameLst>
                                          <p:attrName>style.visibility</p:attrName>
                                        </p:attrNameLst>
                                      </p:cBhvr>
                                      <p:to>
                                        <p:strVal val="hidden"/>
                                      </p:to>
                                    </p:set>
                                  </p:childTnLst>
                                </p:cTn>
                              </p:par>
                              <p:par>
                                <p:cTn id="112" presetID="1" presetClass="entr" presetSubtype="0" fill="hold" nodeType="withEffect">
                                  <p:stCondLst>
                                    <p:cond delay="2000"/>
                                  </p:stCondLst>
                                  <p:childTnLst>
                                    <p:set>
                                      <p:cBhvr>
                                        <p:cTn id="113" dur="1" fill="hold">
                                          <p:stCondLst>
                                            <p:cond delay="0"/>
                                          </p:stCondLst>
                                        </p:cTn>
                                        <p:tgtEl>
                                          <p:spTgt spid="8"/>
                                        </p:tgtEl>
                                        <p:attrNameLst>
                                          <p:attrName>style.visibility</p:attrName>
                                        </p:attrNameLst>
                                      </p:cBhvr>
                                      <p:to>
                                        <p:strVal val="visible"/>
                                      </p:to>
                                    </p:set>
                                  </p:childTnLst>
                                </p:cTn>
                              </p:par>
                              <p:par>
                                <p:cTn id="114" presetID="8" presetClass="emph" presetSubtype="0" fill="hold" nodeType="withEffect">
                                  <p:stCondLst>
                                    <p:cond delay="2000"/>
                                  </p:stCondLst>
                                  <p:childTnLst>
                                    <p:animRot by="-10800000">
                                      <p:cBhvr>
                                        <p:cTn id="115" dur="9000" fill="hold"/>
                                        <p:tgtEl>
                                          <p:spTgt spid="8"/>
                                        </p:tgtEl>
                                        <p:attrNameLst>
                                          <p:attrName>r</p:attrName>
                                        </p:attrNameLst>
                                      </p:cBhvr>
                                    </p:animRot>
                                  </p:childTnLst>
                                </p:cTn>
                              </p:par>
                              <p:par>
                                <p:cTn id="116" presetID="1" presetClass="entr" presetSubtype="0" fill="hold" nodeType="withEffect">
                                  <p:stCondLst>
                                    <p:cond delay="1750"/>
                                  </p:stCondLst>
                                  <p:childTnLst>
                                    <p:set>
                                      <p:cBhvr>
                                        <p:cTn id="117" dur="1" fill="hold">
                                          <p:stCondLst>
                                            <p:cond delay="0"/>
                                          </p:stCondLst>
                                        </p:cTn>
                                        <p:tgtEl>
                                          <p:spTgt spid="16"/>
                                        </p:tgtEl>
                                        <p:attrNameLst>
                                          <p:attrName>style.visibility</p:attrName>
                                        </p:attrNameLst>
                                      </p:cBhvr>
                                      <p:to>
                                        <p:strVal val="visible"/>
                                      </p:to>
                                    </p:set>
                                  </p:childTnLst>
                                </p:cTn>
                              </p:par>
                              <p:par>
                                <p:cTn id="118" presetID="1" presetClass="exit" presetSubtype="0" fill="hold" nodeType="withEffect">
                                  <p:stCondLst>
                                    <p:cond delay="2000"/>
                                  </p:stCondLst>
                                  <p:childTnLst>
                                    <p:set>
                                      <p:cBhvr>
                                        <p:cTn id="119" dur="1" fill="hold">
                                          <p:stCondLst>
                                            <p:cond delay="0"/>
                                          </p:stCondLst>
                                        </p:cTn>
                                        <p:tgtEl>
                                          <p:spTgt spid="16"/>
                                        </p:tgtEl>
                                        <p:attrNameLst>
                                          <p:attrName>style.visibility</p:attrName>
                                        </p:attrNameLst>
                                      </p:cBhvr>
                                      <p:to>
                                        <p:strVal val="hidden"/>
                                      </p:to>
                                    </p:set>
                                  </p:childTnLst>
                                </p:cTn>
                              </p:par>
                              <p:par>
                                <p:cTn id="120" presetID="1" presetClass="entr" presetSubtype="0" fill="hold" nodeType="withEffect">
                                  <p:stCondLst>
                                    <p:cond delay="2250"/>
                                  </p:stCondLst>
                                  <p:childTnLst>
                                    <p:set>
                                      <p:cBhvr>
                                        <p:cTn id="121" dur="1" fill="hold">
                                          <p:stCondLst>
                                            <p:cond delay="0"/>
                                          </p:stCondLst>
                                        </p:cTn>
                                        <p:tgtEl>
                                          <p:spTgt spid="16"/>
                                        </p:tgtEl>
                                        <p:attrNameLst>
                                          <p:attrName>style.visibility</p:attrName>
                                        </p:attrNameLst>
                                      </p:cBhvr>
                                      <p:to>
                                        <p:strVal val="visible"/>
                                      </p:to>
                                    </p:set>
                                  </p:childTnLst>
                                </p:cTn>
                              </p:par>
                              <p:par>
                                <p:cTn id="122" presetID="8" presetClass="emph" presetSubtype="0" fill="hold" nodeType="withEffect">
                                  <p:stCondLst>
                                    <p:cond delay="2250"/>
                                  </p:stCondLst>
                                  <p:childTnLst>
                                    <p:animRot by="7200000">
                                      <p:cBhvr>
                                        <p:cTn id="123" dur="8750" fill="hold"/>
                                        <p:tgtEl>
                                          <p:spTgt spid="16"/>
                                        </p:tgtEl>
                                        <p:attrNameLst>
                                          <p:attrName>r</p:attrName>
                                        </p:attrNameLst>
                                      </p:cBhvr>
                                    </p:animRot>
                                  </p:childTnLst>
                                </p:cTn>
                              </p:par>
                              <p:par>
                                <p:cTn id="124" presetID="1" presetClass="entr" presetSubtype="0" fill="hold" nodeType="withEffect">
                                  <p:stCondLst>
                                    <p:cond delay="2000"/>
                                  </p:stCondLst>
                                  <p:childTnLst>
                                    <p:set>
                                      <p:cBhvr>
                                        <p:cTn id="125" dur="1" fill="hold">
                                          <p:stCondLst>
                                            <p:cond delay="0"/>
                                          </p:stCondLst>
                                        </p:cTn>
                                        <p:tgtEl>
                                          <p:spTgt spid="11"/>
                                        </p:tgtEl>
                                        <p:attrNameLst>
                                          <p:attrName>style.visibility</p:attrName>
                                        </p:attrNameLst>
                                      </p:cBhvr>
                                      <p:to>
                                        <p:strVal val="visible"/>
                                      </p:to>
                                    </p:set>
                                  </p:childTnLst>
                                </p:cTn>
                              </p:par>
                              <p:par>
                                <p:cTn id="126" presetID="1" presetClass="exit" presetSubtype="0" fill="hold" nodeType="withEffect">
                                  <p:stCondLst>
                                    <p:cond delay="2250"/>
                                  </p:stCondLst>
                                  <p:childTnLst>
                                    <p:set>
                                      <p:cBhvr>
                                        <p:cTn id="127" dur="1" fill="hold">
                                          <p:stCondLst>
                                            <p:cond delay="0"/>
                                          </p:stCondLst>
                                        </p:cTn>
                                        <p:tgtEl>
                                          <p:spTgt spid="11"/>
                                        </p:tgtEl>
                                        <p:attrNameLst>
                                          <p:attrName>style.visibility</p:attrName>
                                        </p:attrNameLst>
                                      </p:cBhvr>
                                      <p:to>
                                        <p:strVal val="hidden"/>
                                      </p:to>
                                    </p:set>
                                  </p:childTnLst>
                                </p:cTn>
                              </p:par>
                              <p:par>
                                <p:cTn id="128" presetID="1" presetClass="entr" presetSubtype="0" fill="hold" nodeType="withEffect">
                                  <p:stCondLst>
                                    <p:cond delay="2500"/>
                                  </p:stCondLst>
                                  <p:childTnLst>
                                    <p:set>
                                      <p:cBhvr>
                                        <p:cTn id="129" dur="1" fill="hold">
                                          <p:stCondLst>
                                            <p:cond delay="0"/>
                                          </p:stCondLst>
                                        </p:cTn>
                                        <p:tgtEl>
                                          <p:spTgt spid="11"/>
                                        </p:tgtEl>
                                        <p:attrNameLst>
                                          <p:attrName>style.visibility</p:attrName>
                                        </p:attrNameLst>
                                      </p:cBhvr>
                                      <p:to>
                                        <p:strVal val="visible"/>
                                      </p:to>
                                    </p:set>
                                  </p:childTnLst>
                                </p:cTn>
                              </p:par>
                              <p:par>
                                <p:cTn id="130" presetID="8" presetClass="emph" presetSubtype="0" fill="hold" nodeType="withEffect">
                                  <p:stCondLst>
                                    <p:cond delay="2500"/>
                                  </p:stCondLst>
                                  <p:childTnLst>
                                    <p:animRot by="-6000000">
                                      <p:cBhvr>
                                        <p:cTn id="131" dur="8500" fill="hold"/>
                                        <p:tgtEl>
                                          <p:spTgt spid="11"/>
                                        </p:tgtEl>
                                        <p:attrNameLst>
                                          <p:attrName>r</p:attrName>
                                        </p:attrNameLst>
                                      </p:cBhvr>
                                    </p:animRot>
                                  </p:childTnLst>
                                </p:cTn>
                              </p:par>
                              <p:par>
                                <p:cTn id="132" presetID="1" presetClass="entr" presetSubtype="0" fill="hold" nodeType="withEffect">
                                  <p:stCondLst>
                                    <p:cond delay="2250"/>
                                  </p:stCondLst>
                                  <p:childTnLst>
                                    <p:set>
                                      <p:cBhvr>
                                        <p:cTn id="133" dur="1" fill="hold">
                                          <p:stCondLst>
                                            <p:cond delay="0"/>
                                          </p:stCondLst>
                                        </p:cTn>
                                        <p:tgtEl>
                                          <p:spTgt spid="18"/>
                                        </p:tgtEl>
                                        <p:attrNameLst>
                                          <p:attrName>style.visibility</p:attrName>
                                        </p:attrNameLst>
                                      </p:cBhvr>
                                      <p:to>
                                        <p:strVal val="visible"/>
                                      </p:to>
                                    </p:set>
                                  </p:childTnLst>
                                </p:cTn>
                              </p:par>
                              <p:par>
                                <p:cTn id="134" presetID="1" presetClass="exit" presetSubtype="0" fill="hold" nodeType="withEffect">
                                  <p:stCondLst>
                                    <p:cond delay="2500"/>
                                  </p:stCondLst>
                                  <p:childTnLst>
                                    <p:set>
                                      <p:cBhvr>
                                        <p:cTn id="135" dur="1" fill="hold">
                                          <p:stCondLst>
                                            <p:cond delay="0"/>
                                          </p:stCondLst>
                                        </p:cTn>
                                        <p:tgtEl>
                                          <p:spTgt spid="18"/>
                                        </p:tgtEl>
                                        <p:attrNameLst>
                                          <p:attrName>style.visibility</p:attrName>
                                        </p:attrNameLst>
                                      </p:cBhvr>
                                      <p:to>
                                        <p:strVal val="hidden"/>
                                      </p:to>
                                    </p:set>
                                  </p:childTnLst>
                                </p:cTn>
                              </p:par>
                              <p:par>
                                <p:cTn id="136" presetID="1" presetClass="entr" presetSubtype="0" fill="hold" nodeType="withEffect">
                                  <p:stCondLst>
                                    <p:cond delay="2750"/>
                                  </p:stCondLst>
                                  <p:childTnLst>
                                    <p:set>
                                      <p:cBhvr>
                                        <p:cTn id="137" dur="1" fill="hold">
                                          <p:stCondLst>
                                            <p:cond delay="0"/>
                                          </p:stCondLst>
                                        </p:cTn>
                                        <p:tgtEl>
                                          <p:spTgt spid="18"/>
                                        </p:tgtEl>
                                        <p:attrNameLst>
                                          <p:attrName>style.visibility</p:attrName>
                                        </p:attrNameLst>
                                      </p:cBhvr>
                                      <p:to>
                                        <p:strVal val="visible"/>
                                      </p:to>
                                    </p:set>
                                  </p:childTnLst>
                                </p:cTn>
                              </p:par>
                              <p:par>
                                <p:cTn id="138" presetID="8" presetClass="emph" presetSubtype="0" fill="hold" nodeType="withEffect">
                                  <p:stCondLst>
                                    <p:cond delay="2750"/>
                                  </p:stCondLst>
                                  <p:childTnLst>
                                    <p:animRot by="3600000">
                                      <p:cBhvr>
                                        <p:cTn id="139" dur="8250" fill="hold"/>
                                        <p:tgtEl>
                                          <p:spTgt spid="18"/>
                                        </p:tgtEl>
                                        <p:attrNameLst>
                                          <p:attrName>r</p:attrName>
                                        </p:attrNameLst>
                                      </p:cBhvr>
                                    </p:animRot>
                                  </p:childTnLst>
                                </p:cTn>
                              </p:par>
                              <p:par>
                                <p:cTn id="140" presetID="21" presetClass="entr" presetSubtype="1" fill="hold" grpId="0" nodeType="withEffect">
                                  <p:stCondLst>
                                    <p:cond delay="1750"/>
                                  </p:stCondLst>
                                  <p:childTnLst>
                                    <p:set>
                                      <p:cBhvr>
                                        <p:cTn id="141" dur="1" fill="hold">
                                          <p:stCondLst>
                                            <p:cond delay="0"/>
                                          </p:stCondLst>
                                        </p:cTn>
                                        <p:tgtEl>
                                          <p:spTgt spid="183"/>
                                        </p:tgtEl>
                                        <p:attrNameLst>
                                          <p:attrName>style.visibility</p:attrName>
                                        </p:attrNameLst>
                                      </p:cBhvr>
                                      <p:to>
                                        <p:strVal val="visible"/>
                                      </p:to>
                                    </p:set>
                                    <p:animEffect transition="in" filter="wheel(1)">
                                      <p:cBhvr>
                                        <p:cTn id="142" dur="1000"/>
                                        <p:tgtEl>
                                          <p:spTgt spid="183"/>
                                        </p:tgtEl>
                                      </p:cBhvr>
                                    </p:animEffect>
                                  </p:childTnLst>
                                </p:cTn>
                              </p:par>
                              <p:par>
                                <p:cTn id="143" presetID="8" presetClass="emph" presetSubtype="0" fill="hold" grpId="1" nodeType="withEffect">
                                  <p:stCondLst>
                                    <p:cond delay="1750"/>
                                  </p:stCondLst>
                                  <p:childTnLst>
                                    <p:animRot by="3000000">
                                      <p:cBhvr>
                                        <p:cTn id="144" dur="9250" fill="hold"/>
                                        <p:tgtEl>
                                          <p:spTgt spid="183"/>
                                        </p:tgtEl>
                                        <p:attrNameLst>
                                          <p:attrName>r</p:attrName>
                                        </p:attrNameLst>
                                      </p:cBhvr>
                                    </p:animRot>
                                  </p:childTnLst>
                                </p:cTn>
                              </p:par>
                              <p:par>
                                <p:cTn id="145" presetID="2" presetClass="entr" presetSubtype="4" fill="hold" nodeType="withEffect">
                                  <p:stCondLst>
                                    <p:cond delay="1750"/>
                                  </p:stCondLst>
                                  <p:childTnLst>
                                    <p:set>
                                      <p:cBhvr>
                                        <p:cTn id="146" dur="1" fill="hold">
                                          <p:stCondLst>
                                            <p:cond delay="0"/>
                                          </p:stCondLst>
                                        </p:cTn>
                                        <p:tgtEl>
                                          <p:spTgt spid="213"/>
                                        </p:tgtEl>
                                        <p:attrNameLst>
                                          <p:attrName>style.visibility</p:attrName>
                                        </p:attrNameLst>
                                      </p:cBhvr>
                                      <p:to>
                                        <p:strVal val="visible"/>
                                      </p:to>
                                    </p:set>
                                    <p:anim calcmode="lin" valueType="num">
                                      <p:cBhvr additive="base">
                                        <p:cTn id="147" dur="500" fill="hold"/>
                                        <p:tgtEl>
                                          <p:spTgt spid="213"/>
                                        </p:tgtEl>
                                        <p:attrNameLst>
                                          <p:attrName>ppt_x</p:attrName>
                                        </p:attrNameLst>
                                      </p:cBhvr>
                                      <p:tavLst>
                                        <p:tav tm="0">
                                          <p:val>
                                            <p:strVal val="#ppt_x"/>
                                          </p:val>
                                        </p:tav>
                                        <p:tav tm="100000">
                                          <p:val>
                                            <p:strVal val="#ppt_x"/>
                                          </p:val>
                                        </p:tav>
                                      </p:tavLst>
                                    </p:anim>
                                    <p:anim calcmode="lin" valueType="num">
                                      <p:cBhvr additive="base">
                                        <p:cTn id="148" dur="500" fill="hold"/>
                                        <p:tgtEl>
                                          <p:spTgt spid="213"/>
                                        </p:tgtEl>
                                        <p:attrNameLst>
                                          <p:attrName>ppt_y</p:attrName>
                                        </p:attrNameLst>
                                      </p:cBhvr>
                                      <p:tavLst>
                                        <p:tav tm="0">
                                          <p:val>
                                            <p:strVal val="1+#ppt_h/2"/>
                                          </p:val>
                                        </p:tav>
                                        <p:tav tm="100000">
                                          <p:val>
                                            <p:strVal val="#ppt_y"/>
                                          </p:val>
                                        </p:tav>
                                      </p:tavLst>
                                    </p:anim>
                                  </p:childTnLst>
                                </p:cTn>
                              </p:par>
                              <p:par>
                                <p:cTn id="149" presetID="35" presetClass="path" presetSubtype="0" decel="50000" fill="hold" grpId="3" nodeType="withEffect">
                                  <p:stCondLst>
                                    <p:cond delay="3000"/>
                                  </p:stCondLst>
                                  <p:childTnLst>
                                    <p:animMotion origin="layout" path="M 0 0 L -0.25 0 E" pathEditMode="relative" ptsTypes="">
                                      <p:cBhvr>
                                        <p:cTn id="150" dur="1000" fill="hold"/>
                                        <p:tgtEl>
                                          <p:spTgt spid="4"/>
                                        </p:tgtEl>
                                        <p:attrNameLst>
                                          <p:attrName>ppt_x</p:attrName>
                                          <p:attrName>ppt_y</p:attrName>
                                        </p:attrNameLst>
                                      </p:cBhvr>
                                    </p:animMotion>
                                  </p:childTnLst>
                                </p:cTn>
                              </p:par>
                              <p:par>
                                <p:cTn id="151" presetID="35" presetClass="path" presetSubtype="0" decel="50000" fill="hold" grpId="3" nodeType="withEffect">
                                  <p:stCondLst>
                                    <p:cond delay="3000"/>
                                  </p:stCondLst>
                                  <p:childTnLst>
                                    <p:animMotion origin="layout" path="M 0 0 L -0.25 0 E" pathEditMode="relative" ptsTypes="">
                                      <p:cBhvr>
                                        <p:cTn id="152" dur="1000" fill="hold"/>
                                        <p:tgtEl>
                                          <p:spTgt spid="184"/>
                                        </p:tgtEl>
                                        <p:attrNameLst>
                                          <p:attrName>ppt_x</p:attrName>
                                          <p:attrName>ppt_y</p:attrName>
                                        </p:attrNameLst>
                                      </p:cBhvr>
                                    </p:animMotion>
                                  </p:childTnLst>
                                </p:cTn>
                              </p:par>
                              <p:par>
                                <p:cTn id="153" presetID="35" presetClass="path" presetSubtype="0" decel="50000" fill="hold" nodeType="withEffect">
                                  <p:stCondLst>
                                    <p:cond delay="3000"/>
                                  </p:stCondLst>
                                  <p:childTnLst>
                                    <p:animMotion origin="layout" path="M 0 0 L -0.25 0 E" pathEditMode="relative" ptsTypes="">
                                      <p:cBhvr>
                                        <p:cTn id="154" dur="1000" fill="hold"/>
                                        <p:tgtEl>
                                          <p:spTgt spid="8"/>
                                        </p:tgtEl>
                                        <p:attrNameLst>
                                          <p:attrName>ppt_x</p:attrName>
                                          <p:attrName>ppt_y</p:attrName>
                                        </p:attrNameLst>
                                      </p:cBhvr>
                                    </p:animMotion>
                                  </p:childTnLst>
                                </p:cTn>
                              </p:par>
                              <p:par>
                                <p:cTn id="155" presetID="35" presetClass="path" presetSubtype="0" decel="50000" fill="hold" nodeType="withEffect">
                                  <p:stCondLst>
                                    <p:cond delay="3000"/>
                                  </p:stCondLst>
                                  <p:childTnLst>
                                    <p:animMotion origin="layout" path="M 0 0 L -0.25 0 E" pathEditMode="relative" ptsTypes="">
                                      <p:cBhvr>
                                        <p:cTn id="156" dur="1000" fill="hold"/>
                                        <p:tgtEl>
                                          <p:spTgt spid="16"/>
                                        </p:tgtEl>
                                        <p:attrNameLst>
                                          <p:attrName>ppt_x</p:attrName>
                                          <p:attrName>ppt_y</p:attrName>
                                        </p:attrNameLst>
                                      </p:cBhvr>
                                    </p:animMotion>
                                  </p:childTnLst>
                                </p:cTn>
                              </p:par>
                              <p:par>
                                <p:cTn id="157" presetID="35" presetClass="path" presetSubtype="0" decel="50000" fill="hold" nodeType="withEffect">
                                  <p:stCondLst>
                                    <p:cond delay="3000"/>
                                  </p:stCondLst>
                                  <p:childTnLst>
                                    <p:animMotion origin="layout" path="M 0 0 L -0.25 0 E" pathEditMode="relative" ptsTypes="">
                                      <p:cBhvr>
                                        <p:cTn id="158" dur="1000" fill="hold"/>
                                        <p:tgtEl>
                                          <p:spTgt spid="11"/>
                                        </p:tgtEl>
                                        <p:attrNameLst>
                                          <p:attrName>ppt_x</p:attrName>
                                          <p:attrName>ppt_y</p:attrName>
                                        </p:attrNameLst>
                                      </p:cBhvr>
                                    </p:animMotion>
                                  </p:childTnLst>
                                </p:cTn>
                              </p:par>
                              <p:par>
                                <p:cTn id="159" presetID="35" presetClass="path" presetSubtype="0" decel="50000" fill="hold" nodeType="withEffect">
                                  <p:stCondLst>
                                    <p:cond delay="3000"/>
                                  </p:stCondLst>
                                  <p:childTnLst>
                                    <p:animMotion origin="layout" path="M 0 0 L -0.25 0 E" pathEditMode="relative" ptsTypes="">
                                      <p:cBhvr>
                                        <p:cTn id="160" dur="1000" fill="hold"/>
                                        <p:tgtEl>
                                          <p:spTgt spid="18"/>
                                        </p:tgtEl>
                                        <p:attrNameLst>
                                          <p:attrName>ppt_x</p:attrName>
                                          <p:attrName>ppt_y</p:attrName>
                                        </p:attrNameLst>
                                      </p:cBhvr>
                                    </p:animMotion>
                                  </p:childTnLst>
                                </p:cTn>
                              </p:par>
                              <p:par>
                                <p:cTn id="161" presetID="35" presetClass="path" presetSubtype="0" decel="50000" fill="hold" grpId="2" nodeType="withEffect">
                                  <p:stCondLst>
                                    <p:cond delay="3000"/>
                                  </p:stCondLst>
                                  <p:childTnLst>
                                    <p:animMotion origin="layout" path="M 0 0 L -0.25 0 E" pathEditMode="relative" ptsTypes="">
                                      <p:cBhvr>
                                        <p:cTn id="162" dur="1000" fill="hold"/>
                                        <p:tgtEl>
                                          <p:spTgt spid="183"/>
                                        </p:tgtEl>
                                        <p:attrNameLst>
                                          <p:attrName>ppt_x</p:attrName>
                                          <p:attrName>ppt_y</p:attrName>
                                        </p:attrNameLst>
                                      </p:cBhvr>
                                    </p:animMotion>
                                  </p:childTnLst>
                                </p:cTn>
                              </p:par>
                              <p:par>
                                <p:cTn id="163" presetID="35" presetClass="path" presetSubtype="0" decel="50000" fill="hold" nodeType="withEffect">
                                  <p:stCondLst>
                                    <p:cond delay="3000"/>
                                  </p:stCondLst>
                                  <p:childTnLst>
                                    <p:animMotion origin="layout" path="M 0 0 L -0.25 0 E" pathEditMode="relative" ptsTypes="">
                                      <p:cBhvr>
                                        <p:cTn id="164" dur="1000" fill="hold"/>
                                        <p:tgtEl>
                                          <p:spTgt spid="213"/>
                                        </p:tgtEl>
                                        <p:attrNameLst>
                                          <p:attrName>ppt_x</p:attrName>
                                          <p:attrName>ppt_y</p:attrName>
                                        </p:attrNameLst>
                                      </p:cBhvr>
                                    </p:animMotion>
                                  </p:childTnLst>
                                </p:cTn>
                              </p:par>
                              <p:par>
                                <p:cTn id="165" presetID="2" presetClass="exit" presetSubtype="4" fill="hold" nodeType="withEffect">
                                  <p:stCondLst>
                                    <p:cond delay="4000"/>
                                  </p:stCondLst>
                                  <p:childTnLst>
                                    <p:anim calcmode="lin" valueType="num">
                                      <p:cBhvr additive="base">
                                        <p:cTn id="166" dur="500"/>
                                        <p:tgtEl>
                                          <p:spTgt spid="213"/>
                                        </p:tgtEl>
                                        <p:attrNameLst>
                                          <p:attrName>ppt_x</p:attrName>
                                        </p:attrNameLst>
                                      </p:cBhvr>
                                      <p:tavLst>
                                        <p:tav tm="0">
                                          <p:val>
                                            <p:strVal val="ppt_x"/>
                                          </p:val>
                                        </p:tav>
                                        <p:tav tm="100000">
                                          <p:val>
                                            <p:strVal val="ppt_x"/>
                                          </p:val>
                                        </p:tav>
                                      </p:tavLst>
                                    </p:anim>
                                    <p:anim calcmode="lin" valueType="num">
                                      <p:cBhvr additive="base">
                                        <p:cTn id="167" dur="500"/>
                                        <p:tgtEl>
                                          <p:spTgt spid="213"/>
                                        </p:tgtEl>
                                        <p:attrNameLst>
                                          <p:attrName>ppt_y</p:attrName>
                                        </p:attrNameLst>
                                      </p:cBhvr>
                                      <p:tavLst>
                                        <p:tav tm="0">
                                          <p:val>
                                            <p:strVal val="ppt_y"/>
                                          </p:val>
                                        </p:tav>
                                        <p:tav tm="100000">
                                          <p:val>
                                            <p:strVal val="1+ppt_h/2"/>
                                          </p:val>
                                        </p:tav>
                                      </p:tavLst>
                                    </p:anim>
                                    <p:set>
                                      <p:cBhvr>
                                        <p:cTn id="168" dur="1" fill="hold">
                                          <p:stCondLst>
                                            <p:cond delay="499"/>
                                          </p:stCondLst>
                                        </p:cTn>
                                        <p:tgtEl>
                                          <p:spTgt spid="213"/>
                                        </p:tgtEl>
                                        <p:attrNameLst>
                                          <p:attrName>style.visibility</p:attrName>
                                        </p:attrNameLst>
                                      </p:cBhvr>
                                      <p:to>
                                        <p:strVal val="hidden"/>
                                      </p:to>
                                    </p:set>
                                  </p:childTnLst>
                                </p:cTn>
                              </p:par>
                              <p:par>
                                <p:cTn id="169" presetID="10" presetClass="entr" presetSubtype="0" fill="hold" grpId="0" nodeType="withEffect">
                                  <p:stCondLst>
                                    <p:cond delay="4000"/>
                                  </p:stCondLst>
                                  <p:childTnLst>
                                    <p:set>
                                      <p:cBhvr>
                                        <p:cTn id="170" dur="1" fill="hold">
                                          <p:stCondLst>
                                            <p:cond delay="0"/>
                                          </p:stCondLst>
                                        </p:cTn>
                                        <p:tgtEl>
                                          <p:spTgt spid="185"/>
                                        </p:tgtEl>
                                        <p:attrNameLst>
                                          <p:attrName>style.visibility</p:attrName>
                                        </p:attrNameLst>
                                      </p:cBhvr>
                                      <p:to>
                                        <p:strVal val="visible"/>
                                      </p:to>
                                    </p:set>
                                    <p:animEffect transition="in" filter="fade">
                                      <p:cBhvr>
                                        <p:cTn id="171" dur="500"/>
                                        <p:tgtEl>
                                          <p:spTgt spid="185"/>
                                        </p:tgtEl>
                                      </p:cBhvr>
                                    </p:animEffect>
                                  </p:childTnLst>
                                </p:cTn>
                              </p:par>
                              <p:par>
                                <p:cTn id="172" presetID="2" presetClass="entr" presetSubtype="4" decel="100000" fill="hold" nodeType="withEffect">
                                  <p:stCondLst>
                                    <p:cond delay="10500"/>
                                  </p:stCondLst>
                                  <p:childTnLst>
                                    <p:set>
                                      <p:cBhvr>
                                        <p:cTn id="173" dur="1" fill="hold">
                                          <p:stCondLst>
                                            <p:cond delay="0"/>
                                          </p:stCondLst>
                                        </p:cTn>
                                        <p:tgtEl>
                                          <p:spTgt spid="214"/>
                                        </p:tgtEl>
                                        <p:attrNameLst>
                                          <p:attrName>style.visibility</p:attrName>
                                        </p:attrNameLst>
                                      </p:cBhvr>
                                      <p:to>
                                        <p:strVal val="visible"/>
                                      </p:to>
                                    </p:set>
                                    <p:anim calcmode="lin" valueType="num">
                                      <p:cBhvr additive="base">
                                        <p:cTn id="174" dur="500" fill="hold"/>
                                        <p:tgtEl>
                                          <p:spTgt spid="214"/>
                                        </p:tgtEl>
                                        <p:attrNameLst>
                                          <p:attrName>ppt_x</p:attrName>
                                        </p:attrNameLst>
                                      </p:cBhvr>
                                      <p:tavLst>
                                        <p:tav tm="0">
                                          <p:val>
                                            <p:strVal val="#ppt_x"/>
                                          </p:val>
                                        </p:tav>
                                        <p:tav tm="100000">
                                          <p:val>
                                            <p:strVal val="#ppt_x"/>
                                          </p:val>
                                        </p:tav>
                                      </p:tavLst>
                                    </p:anim>
                                    <p:anim calcmode="lin" valueType="num">
                                      <p:cBhvr additive="base">
                                        <p:cTn id="175" dur="500" fill="hold"/>
                                        <p:tgtEl>
                                          <p:spTgt spid="2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5" grpId="1"/>
      <p:bldP spid="75" grpId="2"/>
      <p:bldP spid="75" grpId="3"/>
      <p:bldP spid="75" grpId="4"/>
      <p:bldP spid="4" grpId="0" animBg="1"/>
      <p:bldP spid="4" grpId="1" animBg="1"/>
      <p:bldP spid="4" grpId="2" animBg="1"/>
      <p:bldP spid="4" grpId="3" animBg="1"/>
      <p:bldP spid="183" grpId="0" animBg="1"/>
      <p:bldP spid="183" grpId="1" animBg="1"/>
      <p:bldP spid="183" grpId="2" animBg="1"/>
      <p:bldP spid="184" grpId="0"/>
      <p:bldP spid="184" grpId="1"/>
      <p:bldP spid="184" grpId="2"/>
      <p:bldP spid="184" grpId="3"/>
      <p:bldP spid="185" grpId="0" animBg="1"/>
      <p:bldP spid="186" grpId="0" animBg="1"/>
      <p:bldP spid="186" grpId="1" animBg="1"/>
      <p:bldP spid="186" grpId="2" animBg="1"/>
      <p:bldP spid="186" grpId="3" animBg="1"/>
      <p:bldP spid="186" grpId="4" animBg="1"/>
      <p:bldP spid="191" grpId="0"/>
      <p:bldP spid="191" grpId="1"/>
      <p:bldP spid="191" grpId="2"/>
      <p:bldP spid="195" grpId="0" animBg="1"/>
      <p:bldP spid="195" grpId="1" animBg="1"/>
      <p:bldP spid="195" grpId="2" animBg="1"/>
      <p:bldP spid="195" grpId="3" animBg="1"/>
      <p:bldP spid="195" grpId="4" animBg="1"/>
      <p:bldP spid="200" grpId="0"/>
      <p:bldP spid="200" grpId="1"/>
      <p:bldP spid="200" grpId="2"/>
      <p:bldP spid="204" grpId="0" animBg="1"/>
      <p:bldP spid="204" grpId="1" animBg="1"/>
      <p:bldP spid="204" grpId="2" animBg="1"/>
      <p:bldP spid="204" grpId="3" animBg="1"/>
      <p:bldP spid="204" grpId="4" animBg="1"/>
      <p:bldP spid="209" grpId="0"/>
      <p:bldP spid="209" grpId="1"/>
      <p:bldP spid="209" grpId="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文本框 74"/>
          <p:cNvSpPr txBox="1"/>
          <p:nvPr/>
        </p:nvSpPr>
        <p:spPr>
          <a:xfrm>
            <a:off x="1587426" y="95013"/>
            <a:ext cx="1677383" cy="530915"/>
          </a:xfrm>
          <a:prstGeom prst="rect">
            <a:avLst/>
          </a:prstGeom>
          <a:noFill/>
          <a:effectLst>
            <a:glow rad="63500">
              <a:schemeClr val="accent5">
                <a:satMod val="175000"/>
                <a:alpha val="40000"/>
              </a:schemeClr>
            </a:glow>
          </a:effectLst>
        </p:spPr>
        <p:txBody>
          <a:bodyPr wrap="none" lIns="68564" tIns="34289" rIns="68564" bIns="34289" rtlCol="0">
            <a:spAutoFit/>
          </a:bodyPr>
          <a:lstStyle/>
          <a:p>
            <a:pPr algn="ctr" defTabSz="685613"/>
            <a:r>
              <a:rPr lang="zh-CN" altLang="en-US" sz="3000" dirty="0">
                <a:solidFill>
                  <a:srgbClr val="00B0F0"/>
                </a:solidFill>
                <a:effectLst>
                  <a:glow rad="139700">
                    <a:srgbClr val="4472C4">
                      <a:satMod val="175000"/>
                      <a:alpha val="40000"/>
                    </a:srgbClr>
                  </a:glow>
                </a:effectLst>
                <a:latin typeface="微软雅黑" panose="020B0503020204020204" pitchFamily="34" charset="-122"/>
                <a:ea typeface="微软雅黑" panose="020B0503020204020204" pitchFamily="34" charset="-122"/>
              </a:rPr>
              <a:t>管理理念</a:t>
            </a:r>
          </a:p>
        </p:txBody>
      </p:sp>
      <p:sp>
        <p:nvSpPr>
          <p:cNvPr id="88" name="圆角矩形 87"/>
          <p:cNvSpPr/>
          <p:nvPr/>
        </p:nvSpPr>
        <p:spPr>
          <a:xfrm>
            <a:off x="2089076" y="1553671"/>
            <a:ext cx="86082" cy="449342"/>
          </a:xfrm>
          <a:prstGeom prst="round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89" name="圆角矩形 88"/>
          <p:cNvSpPr/>
          <p:nvPr/>
        </p:nvSpPr>
        <p:spPr>
          <a:xfrm>
            <a:off x="1985352" y="1553671"/>
            <a:ext cx="86082" cy="449342"/>
          </a:xfrm>
          <a:prstGeom prst="round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90" name="圆角矩形 89"/>
          <p:cNvSpPr/>
          <p:nvPr/>
        </p:nvSpPr>
        <p:spPr>
          <a:xfrm>
            <a:off x="1881629" y="1553671"/>
            <a:ext cx="86082" cy="449342"/>
          </a:xfrm>
          <a:prstGeom prst="roundRect">
            <a:avLst/>
          </a:prstGeom>
          <a:solidFill>
            <a:srgbClr val="00B0F0">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91" name="圆角矩形 90"/>
          <p:cNvSpPr/>
          <p:nvPr/>
        </p:nvSpPr>
        <p:spPr>
          <a:xfrm>
            <a:off x="1777907" y="1553671"/>
            <a:ext cx="86082" cy="449342"/>
          </a:xfrm>
          <a:prstGeom prst="roundRect">
            <a:avLst/>
          </a:prstGeom>
          <a:solidFill>
            <a:srgbClr val="00B0F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92" name="圆角矩形 91"/>
          <p:cNvSpPr/>
          <p:nvPr/>
        </p:nvSpPr>
        <p:spPr>
          <a:xfrm>
            <a:off x="1674184" y="1553671"/>
            <a:ext cx="86082" cy="449342"/>
          </a:xfrm>
          <a:prstGeom prst="roundRect">
            <a:avLst/>
          </a:prstGeom>
          <a:solidFill>
            <a:srgbClr val="00B0F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93" name="圆角矩形 92"/>
          <p:cNvSpPr/>
          <p:nvPr/>
        </p:nvSpPr>
        <p:spPr>
          <a:xfrm>
            <a:off x="1570461" y="1553671"/>
            <a:ext cx="86082" cy="449342"/>
          </a:xfrm>
          <a:prstGeom prst="roundRect">
            <a:avLst/>
          </a:prstGeom>
          <a:solidFill>
            <a:srgbClr val="00B0F0">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94" name="圆角矩形 93"/>
          <p:cNvSpPr/>
          <p:nvPr/>
        </p:nvSpPr>
        <p:spPr>
          <a:xfrm>
            <a:off x="1466738" y="1553671"/>
            <a:ext cx="86082" cy="44934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grpSp>
        <p:nvGrpSpPr>
          <p:cNvPr id="37" name="组合 36"/>
          <p:cNvGrpSpPr/>
          <p:nvPr/>
        </p:nvGrpSpPr>
        <p:grpSpPr>
          <a:xfrm>
            <a:off x="923801" y="1530709"/>
            <a:ext cx="1813929" cy="503140"/>
            <a:chOff x="1231733" y="2040922"/>
            <a:chExt cx="2418572" cy="670853"/>
          </a:xfrm>
        </p:grpSpPr>
        <p:sp>
          <p:nvSpPr>
            <p:cNvPr id="87" name="任意多边形 86"/>
            <p:cNvSpPr/>
            <p:nvPr/>
          </p:nvSpPr>
          <p:spPr>
            <a:xfrm>
              <a:off x="1891355" y="2040922"/>
              <a:ext cx="1758950" cy="660400"/>
            </a:xfrm>
            <a:custGeom>
              <a:avLst/>
              <a:gdLst>
                <a:gd name="connsiteX0" fmla="*/ 6350 w 1758950"/>
                <a:gd name="connsiteY0" fmla="*/ 0 h 660400"/>
                <a:gd name="connsiteX1" fmla="*/ 1536700 w 1758950"/>
                <a:gd name="connsiteY1" fmla="*/ 0 h 660400"/>
                <a:gd name="connsiteX2" fmla="*/ 1612900 w 1758950"/>
                <a:gd name="connsiteY2" fmla="*/ 260350 h 660400"/>
                <a:gd name="connsiteX3" fmla="*/ 1758950 w 1758950"/>
                <a:gd name="connsiteY3" fmla="*/ 260350 h 660400"/>
                <a:gd name="connsiteX4" fmla="*/ 1758950 w 1758950"/>
                <a:gd name="connsiteY4" fmla="*/ 387350 h 660400"/>
                <a:gd name="connsiteX5" fmla="*/ 1625600 w 1758950"/>
                <a:gd name="connsiteY5" fmla="*/ 387350 h 660400"/>
                <a:gd name="connsiteX6" fmla="*/ 1543050 w 1758950"/>
                <a:gd name="connsiteY6" fmla="*/ 660400 h 660400"/>
                <a:gd name="connsiteX7" fmla="*/ 0 w 1758950"/>
                <a:gd name="connsiteY7" fmla="*/ 660400 h 660400"/>
                <a:gd name="connsiteX8" fmla="*/ 6350 w 1758950"/>
                <a:gd name="connsiteY8" fmla="*/ 0 h 6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8950" h="660400">
                  <a:moveTo>
                    <a:pt x="6350" y="0"/>
                  </a:moveTo>
                  <a:lnTo>
                    <a:pt x="1536700" y="0"/>
                  </a:lnTo>
                  <a:lnTo>
                    <a:pt x="1612900" y="260350"/>
                  </a:lnTo>
                  <a:lnTo>
                    <a:pt x="1758950" y="260350"/>
                  </a:lnTo>
                  <a:lnTo>
                    <a:pt x="1758950" y="387350"/>
                  </a:lnTo>
                  <a:lnTo>
                    <a:pt x="1625600" y="387350"/>
                  </a:lnTo>
                  <a:lnTo>
                    <a:pt x="1543050" y="660400"/>
                  </a:lnTo>
                  <a:lnTo>
                    <a:pt x="0" y="660400"/>
                  </a:lnTo>
                  <a:cubicBezTo>
                    <a:pt x="2117" y="440267"/>
                    <a:pt x="4233" y="220133"/>
                    <a:pt x="6350" y="0"/>
                  </a:cubicBezTo>
                  <a:close/>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white"/>
                </a:solidFill>
              </a:endParaRPr>
            </a:p>
          </p:txBody>
        </p:sp>
        <p:sp>
          <p:nvSpPr>
            <p:cNvPr id="95" name="文本框 94"/>
            <p:cNvSpPr txBox="1"/>
            <p:nvPr/>
          </p:nvSpPr>
          <p:spPr>
            <a:xfrm>
              <a:off x="1231733" y="2096222"/>
              <a:ext cx="729260" cy="615553"/>
            </a:xfrm>
            <a:prstGeom prst="rect">
              <a:avLst/>
            </a:prstGeom>
            <a:noFill/>
          </p:spPr>
          <p:txBody>
            <a:bodyPr wrap="none" rtlCol="0">
              <a:spAutoFit/>
            </a:bodyPr>
            <a:lstStyle/>
            <a:p>
              <a:pPr defTabSz="685613"/>
              <a:r>
                <a:rPr lang="en-US" altLang="zh-CN" sz="2400" dirty="0">
                  <a:solidFill>
                    <a:srgbClr val="00B0F0"/>
                  </a:solidFill>
                  <a:latin typeface="微软雅黑" panose="020B0503020204020204" pitchFamily="34" charset="-122"/>
                  <a:ea typeface="微软雅黑" panose="020B0503020204020204" pitchFamily="34" charset="-122"/>
                </a:rPr>
                <a:t>01</a:t>
              </a:r>
              <a:endParaRPr lang="zh-CN" altLang="en-US" sz="2400" dirty="0">
                <a:solidFill>
                  <a:srgbClr val="00B0F0"/>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048483" y="1530986"/>
            <a:ext cx="1701693" cy="500217"/>
            <a:chOff x="6829234" y="2033803"/>
            <a:chExt cx="2268924" cy="666956"/>
          </a:xfrm>
        </p:grpSpPr>
        <p:sp>
          <p:nvSpPr>
            <p:cNvPr id="19" name="矩形 18"/>
            <p:cNvSpPr/>
            <p:nvPr/>
          </p:nvSpPr>
          <p:spPr>
            <a:xfrm>
              <a:off x="6829234" y="2033803"/>
              <a:ext cx="2268924" cy="660400"/>
            </a:xfrm>
            <a:custGeom>
              <a:avLst/>
              <a:gdLst>
                <a:gd name="connsiteX0" fmla="*/ 0 w 1447800"/>
                <a:gd name="connsiteY0" fmla="*/ 0 h 629761"/>
                <a:gd name="connsiteX1" fmla="*/ 1447800 w 1447800"/>
                <a:gd name="connsiteY1" fmla="*/ 0 h 629761"/>
                <a:gd name="connsiteX2" fmla="*/ 1447800 w 1447800"/>
                <a:gd name="connsiteY2" fmla="*/ 629761 h 629761"/>
                <a:gd name="connsiteX3" fmla="*/ 0 w 1447800"/>
                <a:gd name="connsiteY3" fmla="*/ 629761 h 629761"/>
                <a:gd name="connsiteX4" fmla="*/ 0 w 1447800"/>
                <a:gd name="connsiteY4" fmla="*/ 0 h 629761"/>
                <a:gd name="connsiteX0" fmla="*/ 0 w 1447800"/>
                <a:gd name="connsiteY0" fmla="*/ 0 h 629761"/>
                <a:gd name="connsiteX1" fmla="*/ 1447800 w 1447800"/>
                <a:gd name="connsiteY1" fmla="*/ 0 h 629761"/>
                <a:gd name="connsiteX2" fmla="*/ 1446213 w 1447800"/>
                <a:gd name="connsiteY2" fmla="*/ 509714 h 629761"/>
                <a:gd name="connsiteX3" fmla="*/ 1447800 w 1447800"/>
                <a:gd name="connsiteY3" fmla="*/ 629761 h 629761"/>
                <a:gd name="connsiteX4" fmla="*/ 0 w 1447800"/>
                <a:gd name="connsiteY4" fmla="*/ 629761 h 629761"/>
                <a:gd name="connsiteX5" fmla="*/ 0 w 1447800"/>
                <a:gd name="connsiteY5" fmla="*/ 0 h 629761"/>
                <a:gd name="connsiteX0" fmla="*/ 0 w 1447800"/>
                <a:gd name="connsiteY0" fmla="*/ 0 h 629761"/>
                <a:gd name="connsiteX1" fmla="*/ 1447800 w 1447800"/>
                <a:gd name="connsiteY1" fmla="*/ 0 h 629761"/>
                <a:gd name="connsiteX2" fmla="*/ 1446213 w 1447800"/>
                <a:gd name="connsiteY2" fmla="*/ 509714 h 629761"/>
                <a:gd name="connsiteX3" fmla="*/ 1447800 w 1447800"/>
                <a:gd name="connsiteY3" fmla="*/ 629761 h 629761"/>
                <a:gd name="connsiteX4" fmla="*/ 1355725 w 1447800"/>
                <a:gd name="connsiteY4" fmla="*/ 626395 h 629761"/>
                <a:gd name="connsiteX5" fmla="*/ 0 w 1447800"/>
                <a:gd name="connsiteY5" fmla="*/ 629761 h 629761"/>
                <a:gd name="connsiteX6" fmla="*/ 0 w 1447800"/>
                <a:gd name="connsiteY6" fmla="*/ 0 h 629761"/>
                <a:gd name="connsiteX0" fmla="*/ 0 w 1447800"/>
                <a:gd name="connsiteY0" fmla="*/ 0 h 629761"/>
                <a:gd name="connsiteX1" fmla="*/ 1447800 w 1447800"/>
                <a:gd name="connsiteY1" fmla="*/ 0 h 629761"/>
                <a:gd name="connsiteX2" fmla="*/ 1446213 w 1447800"/>
                <a:gd name="connsiteY2" fmla="*/ 509714 h 629761"/>
                <a:gd name="connsiteX3" fmla="*/ 1355725 w 1447800"/>
                <a:gd name="connsiteY3" fmla="*/ 626395 h 629761"/>
                <a:gd name="connsiteX4" fmla="*/ 0 w 1447800"/>
                <a:gd name="connsiteY4" fmla="*/ 629761 h 629761"/>
                <a:gd name="connsiteX5" fmla="*/ 0 w 1447800"/>
                <a:gd name="connsiteY5" fmla="*/ 0 h 629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7800" h="629761">
                  <a:moveTo>
                    <a:pt x="0" y="0"/>
                  </a:moveTo>
                  <a:lnTo>
                    <a:pt x="1447800" y="0"/>
                  </a:lnTo>
                  <a:lnTo>
                    <a:pt x="1446213" y="509714"/>
                  </a:lnTo>
                  <a:lnTo>
                    <a:pt x="1355725" y="626395"/>
                  </a:lnTo>
                  <a:lnTo>
                    <a:pt x="0" y="629761"/>
                  </a:lnTo>
                  <a:lnTo>
                    <a:pt x="0" y="0"/>
                  </a:lnTo>
                  <a:close/>
                </a:path>
              </a:pathLst>
            </a:cu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white"/>
                </a:solidFill>
              </a:endParaRPr>
            </a:p>
          </p:txBody>
        </p:sp>
        <p:sp>
          <p:nvSpPr>
            <p:cNvPr id="20" name="矩形 19"/>
            <p:cNvSpPr/>
            <p:nvPr/>
          </p:nvSpPr>
          <p:spPr>
            <a:xfrm>
              <a:off x="6829234" y="2085206"/>
              <a:ext cx="2268924" cy="615553"/>
            </a:xfrm>
            <a:prstGeom prst="rect">
              <a:avLst/>
            </a:prstGeom>
          </p:spPr>
          <p:txBody>
            <a:bodyPr wrap="square">
              <a:spAutoFit/>
            </a:bodyPr>
            <a:lstStyle/>
            <a:p>
              <a:pPr defTabSz="685613"/>
              <a:r>
                <a:rPr lang="zh-CN" altLang="en-US" sz="1200" dirty="0">
                  <a:solidFill>
                    <a:srgbClr val="00B0F0"/>
                  </a:solidFill>
                  <a:latin typeface="微软雅黑" panose="020B0503020204020204" pitchFamily="34" charset="-122"/>
                  <a:ea typeface="微软雅黑" panose="020B0503020204020204" pitchFamily="34" charset="-122"/>
                </a:rPr>
                <a:t>为员工提供良好的工作环境和激励机制</a:t>
              </a:r>
            </a:p>
          </p:txBody>
        </p:sp>
      </p:grpSp>
      <p:sp>
        <p:nvSpPr>
          <p:cNvPr id="123" name="椭圆 122"/>
          <p:cNvSpPr/>
          <p:nvPr/>
        </p:nvSpPr>
        <p:spPr>
          <a:xfrm>
            <a:off x="7969547" y="4003886"/>
            <a:ext cx="643857" cy="643854"/>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grpSp>
        <p:nvGrpSpPr>
          <p:cNvPr id="124" name="组合 123"/>
          <p:cNvGrpSpPr/>
          <p:nvPr/>
        </p:nvGrpSpPr>
        <p:grpSpPr>
          <a:xfrm>
            <a:off x="7857371" y="3891710"/>
            <a:ext cx="868209" cy="868209"/>
            <a:chOff x="7010870" y="1260613"/>
            <a:chExt cx="729590" cy="729590"/>
          </a:xfrm>
        </p:grpSpPr>
        <p:sp>
          <p:nvSpPr>
            <p:cNvPr id="125" name="空心弧 124"/>
            <p:cNvSpPr/>
            <p:nvPr/>
          </p:nvSpPr>
          <p:spPr>
            <a:xfrm>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126" name="空心弧 125"/>
            <p:cNvSpPr/>
            <p:nvPr/>
          </p:nvSpPr>
          <p:spPr>
            <a:xfrm rot="144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127" name="空心弧 126"/>
            <p:cNvSpPr/>
            <p:nvPr/>
          </p:nvSpPr>
          <p:spPr>
            <a:xfrm rot="72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grpSp>
      <p:pic>
        <p:nvPicPr>
          <p:cNvPr id="128" name="图片 127"/>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8126749" y="4151032"/>
            <a:ext cx="329473" cy="349562"/>
          </a:xfrm>
          <a:prstGeom prst="rect">
            <a:avLst/>
          </a:prstGeom>
        </p:spPr>
      </p:pic>
      <p:cxnSp>
        <p:nvCxnSpPr>
          <p:cNvPr id="27" name="直接连接符 26"/>
          <p:cNvCxnSpPr/>
          <p:nvPr/>
        </p:nvCxnSpPr>
        <p:spPr>
          <a:xfrm>
            <a:off x="2738680" y="1778342"/>
            <a:ext cx="2309813"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3341735" y="1056241"/>
            <a:ext cx="2446824" cy="530915"/>
          </a:xfrm>
          <a:prstGeom prst="rect">
            <a:avLst/>
          </a:prstGeom>
          <a:noFill/>
          <a:effectLst>
            <a:glow rad="63500">
              <a:schemeClr val="accent5">
                <a:satMod val="175000"/>
                <a:alpha val="40000"/>
              </a:schemeClr>
            </a:glow>
          </a:effectLst>
        </p:spPr>
        <p:txBody>
          <a:bodyPr wrap="none" lIns="68564" tIns="34289" rIns="68564" bIns="34289" rtlCol="0">
            <a:spAutoFit/>
          </a:bodyPr>
          <a:lstStyle/>
          <a:p>
            <a:pPr algn="ctr" defTabSz="685613"/>
            <a:r>
              <a:rPr lang="zh-CN" altLang="en-US" sz="3000" dirty="0">
                <a:solidFill>
                  <a:srgbClr val="00B0F0"/>
                </a:solidFill>
                <a:effectLst>
                  <a:glow rad="139700">
                    <a:srgbClr val="4472C4">
                      <a:satMod val="175000"/>
                      <a:alpha val="40000"/>
                    </a:srgbClr>
                  </a:glow>
                </a:effectLst>
                <a:latin typeface="微软雅黑" panose="020B0503020204020204" pitchFamily="34" charset="-122"/>
                <a:ea typeface="微软雅黑" panose="020B0503020204020204" pitchFamily="34" charset="-122"/>
              </a:rPr>
              <a:t>关心员工成长</a:t>
            </a:r>
          </a:p>
        </p:txBody>
      </p:sp>
      <p:pic>
        <p:nvPicPr>
          <p:cNvPr id="153" name="gesture_click"/>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012974">
            <a:off x="4211914" y="1201211"/>
            <a:ext cx="1713743" cy="4103154"/>
          </a:xfrm>
          <a:prstGeom prst="rect">
            <a:avLst/>
          </a:prstGeom>
        </p:spPr>
      </p:pic>
      <p:cxnSp>
        <p:nvCxnSpPr>
          <p:cNvPr id="158" name="直接连接符 157"/>
          <p:cNvCxnSpPr/>
          <p:nvPr/>
        </p:nvCxnSpPr>
        <p:spPr>
          <a:xfrm flipV="1">
            <a:off x="8300254" y="1778352"/>
            <a:ext cx="0" cy="2105105"/>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6750608" y="1755425"/>
            <a:ext cx="1549647"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grpSp>
        <p:nvGrpSpPr>
          <p:cNvPr id="129" name="组合 128"/>
          <p:cNvGrpSpPr/>
          <p:nvPr/>
        </p:nvGrpSpPr>
        <p:grpSpPr>
          <a:xfrm>
            <a:off x="6155678" y="2270018"/>
            <a:ext cx="1701693" cy="500217"/>
            <a:chOff x="6829234" y="2033803"/>
            <a:chExt cx="2268924" cy="666956"/>
          </a:xfrm>
        </p:grpSpPr>
        <p:sp>
          <p:nvSpPr>
            <p:cNvPr id="130" name="矩形 18"/>
            <p:cNvSpPr/>
            <p:nvPr/>
          </p:nvSpPr>
          <p:spPr>
            <a:xfrm>
              <a:off x="6829234" y="2033803"/>
              <a:ext cx="2268924" cy="660400"/>
            </a:xfrm>
            <a:custGeom>
              <a:avLst/>
              <a:gdLst>
                <a:gd name="connsiteX0" fmla="*/ 0 w 1447800"/>
                <a:gd name="connsiteY0" fmla="*/ 0 h 629761"/>
                <a:gd name="connsiteX1" fmla="*/ 1447800 w 1447800"/>
                <a:gd name="connsiteY1" fmla="*/ 0 h 629761"/>
                <a:gd name="connsiteX2" fmla="*/ 1447800 w 1447800"/>
                <a:gd name="connsiteY2" fmla="*/ 629761 h 629761"/>
                <a:gd name="connsiteX3" fmla="*/ 0 w 1447800"/>
                <a:gd name="connsiteY3" fmla="*/ 629761 h 629761"/>
                <a:gd name="connsiteX4" fmla="*/ 0 w 1447800"/>
                <a:gd name="connsiteY4" fmla="*/ 0 h 629761"/>
                <a:gd name="connsiteX0" fmla="*/ 0 w 1447800"/>
                <a:gd name="connsiteY0" fmla="*/ 0 h 629761"/>
                <a:gd name="connsiteX1" fmla="*/ 1447800 w 1447800"/>
                <a:gd name="connsiteY1" fmla="*/ 0 h 629761"/>
                <a:gd name="connsiteX2" fmla="*/ 1446213 w 1447800"/>
                <a:gd name="connsiteY2" fmla="*/ 509714 h 629761"/>
                <a:gd name="connsiteX3" fmla="*/ 1447800 w 1447800"/>
                <a:gd name="connsiteY3" fmla="*/ 629761 h 629761"/>
                <a:gd name="connsiteX4" fmla="*/ 0 w 1447800"/>
                <a:gd name="connsiteY4" fmla="*/ 629761 h 629761"/>
                <a:gd name="connsiteX5" fmla="*/ 0 w 1447800"/>
                <a:gd name="connsiteY5" fmla="*/ 0 h 629761"/>
                <a:gd name="connsiteX0" fmla="*/ 0 w 1447800"/>
                <a:gd name="connsiteY0" fmla="*/ 0 h 629761"/>
                <a:gd name="connsiteX1" fmla="*/ 1447800 w 1447800"/>
                <a:gd name="connsiteY1" fmla="*/ 0 h 629761"/>
                <a:gd name="connsiteX2" fmla="*/ 1446213 w 1447800"/>
                <a:gd name="connsiteY2" fmla="*/ 509714 h 629761"/>
                <a:gd name="connsiteX3" fmla="*/ 1447800 w 1447800"/>
                <a:gd name="connsiteY3" fmla="*/ 629761 h 629761"/>
                <a:gd name="connsiteX4" fmla="*/ 1355725 w 1447800"/>
                <a:gd name="connsiteY4" fmla="*/ 626395 h 629761"/>
                <a:gd name="connsiteX5" fmla="*/ 0 w 1447800"/>
                <a:gd name="connsiteY5" fmla="*/ 629761 h 629761"/>
                <a:gd name="connsiteX6" fmla="*/ 0 w 1447800"/>
                <a:gd name="connsiteY6" fmla="*/ 0 h 629761"/>
                <a:gd name="connsiteX0" fmla="*/ 0 w 1447800"/>
                <a:gd name="connsiteY0" fmla="*/ 0 h 629761"/>
                <a:gd name="connsiteX1" fmla="*/ 1447800 w 1447800"/>
                <a:gd name="connsiteY1" fmla="*/ 0 h 629761"/>
                <a:gd name="connsiteX2" fmla="*/ 1446213 w 1447800"/>
                <a:gd name="connsiteY2" fmla="*/ 509714 h 629761"/>
                <a:gd name="connsiteX3" fmla="*/ 1355725 w 1447800"/>
                <a:gd name="connsiteY3" fmla="*/ 626395 h 629761"/>
                <a:gd name="connsiteX4" fmla="*/ 0 w 1447800"/>
                <a:gd name="connsiteY4" fmla="*/ 629761 h 629761"/>
                <a:gd name="connsiteX5" fmla="*/ 0 w 1447800"/>
                <a:gd name="connsiteY5" fmla="*/ 0 h 629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7800" h="629761">
                  <a:moveTo>
                    <a:pt x="0" y="0"/>
                  </a:moveTo>
                  <a:lnTo>
                    <a:pt x="1447800" y="0"/>
                  </a:lnTo>
                  <a:lnTo>
                    <a:pt x="1446213" y="509714"/>
                  </a:lnTo>
                  <a:lnTo>
                    <a:pt x="1355725" y="626395"/>
                  </a:lnTo>
                  <a:lnTo>
                    <a:pt x="0" y="629761"/>
                  </a:lnTo>
                  <a:lnTo>
                    <a:pt x="0" y="0"/>
                  </a:lnTo>
                  <a:close/>
                </a:path>
              </a:pathLst>
            </a:cu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white"/>
                </a:solidFill>
              </a:endParaRPr>
            </a:p>
          </p:txBody>
        </p:sp>
        <p:sp>
          <p:nvSpPr>
            <p:cNvPr id="131" name="矩形 130"/>
            <p:cNvSpPr/>
            <p:nvPr/>
          </p:nvSpPr>
          <p:spPr>
            <a:xfrm>
              <a:off x="6829234" y="2085206"/>
              <a:ext cx="2268924" cy="615553"/>
            </a:xfrm>
            <a:prstGeom prst="rect">
              <a:avLst/>
            </a:prstGeom>
          </p:spPr>
          <p:txBody>
            <a:bodyPr wrap="square">
              <a:spAutoFit/>
            </a:bodyPr>
            <a:lstStyle/>
            <a:p>
              <a:pPr defTabSz="685613"/>
              <a:r>
                <a:rPr lang="zh-CN" altLang="en-US" sz="800" dirty="0">
                  <a:solidFill>
                    <a:srgbClr val="00B0F0"/>
                  </a:solidFill>
                  <a:latin typeface="微软雅黑" panose="020B0503020204020204" pitchFamily="34" charset="-122"/>
                  <a:ea typeface="微软雅黑" panose="020B0503020204020204" pitchFamily="34" charset="-122"/>
                </a:rPr>
                <a:t>完善员工培养体系和职业发展通道，使员工获得与企业同步成长的快乐</a:t>
              </a:r>
            </a:p>
          </p:txBody>
        </p:sp>
      </p:grpSp>
      <p:grpSp>
        <p:nvGrpSpPr>
          <p:cNvPr id="132" name="组合 131"/>
          <p:cNvGrpSpPr/>
          <p:nvPr/>
        </p:nvGrpSpPr>
        <p:grpSpPr>
          <a:xfrm>
            <a:off x="3875186" y="3005138"/>
            <a:ext cx="1701693" cy="500217"/>
            <a:chOff x="6829234" y="2033803"/>
            <a:chExt cx="2268924" cy="666956"/>
          </a:xfrm>
        </p:grpSpPr>
        <p:sp>
          <p:nvSpPr>
            <p:cNvPr id="133" name="矩形 18"/>
            <p:cNvSpPr/>
            <p:nvPr/>
          </p:nvSpPr>
          <p:spPr>
            <a:xfrm>
              <a:off x="6829234" y="2033803"/>
              <a:ext cx="2268924" cy="660400"/>
            </a:xfrm>
            <a:custGeom>
              <a:avLst/>
              <a:gdLst>
                <a:gd name="connsiteX0" fmla="*/ 0 w 1447800"/>
                <a:gd name="connsiteY0" fmla="*/ 0 h 629761"/>
                <a:gd name="connsiteX1" fmla="*/ 1447800 w 1447800"/>
                <a:gd name="connsiteY1" fmla="*/ 0 h 629761"/>
                <a:gd name="connsiteX2" fmla="*/ 1447800 w 1447800"/>
                <a:gd name="connsiteY2" fmla="*/ 629761 h 629761"/>
                <a:gd name="connsiteX3" fmla="*/ 0 w 1447800"/>
                <a:gd name="connsiteY3" fmla="*/ 629761 h 629761"/>
                <a:gd name="connsiteX4" fmla="*/ 0 w 1447800"/>
                <a:gd name="connsiteY4" fmla="*/ 0 h 629761"/>
                <a:gd name="connsiteX0" fmla="*/ 0 w 1447800"/>
                <a:gd name="connsiteY0" fmla="*/ 0 h 629761"/>
                <a:gd name="connsiteX1" fmla="*/ 1447800 w 1447800"/>
                <a:gd name="connsiteY1" fmla="*/ 0 h 629761"/>
                <a:gd name="connsiteX2" fmla="*/ 1446213 w 1447800"/>
                <a:gd name="connsiteY2" fmla="*/ 509714 h 629761"/>
                <a:gd name="connsiteX3" fmla="*/ 1447800 w 1447800"/>
                <a:gd name="connsiteY3" fmla="*/ 629761 h 629761"/>
                <a:gd name="connsiteX4" fmla="*/ 0 w 1447800"/>
                <a:gd name="connsiteY4" fmla="*/ 629761 h 629761"/>
                <a:gd name="connsiteX5" fmla="*/ 0 w 1447800"/>
                <a:gd name="connsiteY5" fmla="*/ 0 h 629761"/>
                <a:gd name="connsiteX0" fmla="*/ 0 w 1447800"/>
                <a:gd name="connsiteY0" fmla="*/ 0 h 629761"/>
                <a:gd name="connsiteX1" fmla="*/ 1447800 w 1447800"/>
                <a:gd name="connsiteY1" fmla="*/ 0 h 629761"/>
                <a:gd name="connsiteX2" fmla="*/ 1446213 w 1447800"/>
                <a:gd name="connsiteY2" fmla="*/ 509714 h 629761"/>
                <a:gd name="connsiteX3" fmla="*/ 1447800 w 1447800"/>
                <a:gd name="connsiteY3" fmla="*/ 629761 h 629761"/>
                <a:gd name="connsiteX4" fmla="*/ 1355725 w 1447800"/>
                <a:gd name="connsiteY4" fmla="*/ 626395 h 629761"/>
                <a:gd name="connsiteX5" fmla="*/ 0 w 1447800"/>
                <a:gd name="connsiteY5" fmla="*/ 629761 h 629761"/>
                <a:gd name="connsiteX6" fmla="*/ 0 w 1447800"/>
                <a:gd name="connsiteY6" fmla="*/ 0 h 629761"/>
                <a:gd name="connsiteX0" fmla="*/ 0 w 1447800"/>
                <a:gd name="connsiteY0" fmla="*/ 0 h 629761"/>
                <a:gd name="connsiteX1" fmla="*/ 1447800 w 1447800"/>
                <a:gd name="connsiteY1" fmla="*/ 0 h 629761"/>
                <a:gd name="connsiteX2" fmla="*/ 1446213 w 1447800"/>
                <a:gd name="connsiteY2" fmla="*/ 509714 h 629761"/>
                <a:gd name="connsiteX3" fmla="*/ 1355725 w 1447800"/>
                <a:gd name="connsiteY3" fmla="*/ 626395 h 629761"/>
                <a:gd name="connsiteX4" fmla="*/ 0 w 1447800"/>
                <a:gd name="connsiteY4" fmla="*/ 629761 h 629761"/>
                <a:gd name="connsiteX5" fmla="*/ 0 w 1447800"/>
                <a:gd name="connsiteY5" fmla="*/ 0 h 629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7800" h="629761">
                  <a:moveTo>
                    <a:pt x="0" y="0"/>
                  </a:moveTo>
                  <a:lnTo>
                    <a:pt x="1447800" y="0"/>
                  </a:lnTo>
                  <a:lnTo>
                    <a:pt x="1446213" y="509714"/>
                  </a:lnTo>
                  <a:lnTo>
                    <a:pt x="1355725" y="626395"/>
                  </a:lnTo>
                  <a:lnTo>
                    <a:pt x="0" y="629761"/>
                  </a:lnTo>
                  <a:lnTo>
                    <a:pt x="0" y="0"/>
                  </a:lnTo>
                  <a:close/>
                </a:path>
              </a:pathLst>
            </a:cu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white"/>
                </a:solidFill>
              </a:endParaRPr>
            </a:p>
          </p:txBody>
        </p:sp>
        <p:sp>
          <p:nvSpPr>
            <p:cNvPr id="134" name="矩形 133"/>
            <p:cNvSpPr/>
            <p:nvPr/>
          </p:nvSpPr>
          <p:spPr>
            <a:xfrm>
              <a:off x="6829234" y="2085206"/>
              <a:ext cx="2268924" cy="615553"/>
            </a:xfrm>
            <a:prstGeom prst="rect">
              <a:avLst/>
            </a:prstGeom>
          </p:spPr>
          <p:txBody>
            <a:bodyPr wrap="square">
              <a:spAutoFit/>
            </a:bodyPr>
            <a:lstStyle/>
            <a:p>
              <a:pPr defTabSz="685613"/>
              <a:r>
                <a:rPr lang="zh-CN" altLang="en-US" sz="1200" dirty="0">
                  <a:solidFill>
                    <a:srgbClr val="00B0F0"/>
                  </a:solidFill>
                  <a:latin typeface="微软雅黑" panose="020B0503020204020204" pitchFamily="34" charset="-122"/>
                  <a:ea typeface="微软雅黑" panose="020B0503020204020204" pitchFamily="34" charset="-122"/>
                </a:rPr>
                <a:t>充分尊重和信任员工，不断引导和鼓励</a:t>
              </a:r>
            </a:p>
          </p:txBody>
        </p:sp>
      </p:grpSp>
      <p:cxnSp>
        <p:nvCxnSpPr>
          <p:cNvPr id="145" name="直接连接符 144"/>
          <p:cNvCxnSpPr/>
          <p:nvPr/>
        </p:nvCxnSpPr>
        <p:spPr>
          <a:xfrm>
            <a:off x="2758705" y="2521980"/>
            <a:ext cx="3396972"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7019543" y="2763214"/>
            <a:ext cx="0" cy="1120232"/>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2758716" y="3257357"/>
            <a:ext cx="1116481"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flipV="1">
            <a:off x="5868032" y="3237429"/>
            <a:ext cx="0" cy="65428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a:off x="5588989" y="3230306"/>
            <a:ext cx="279044"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
        <p:nvSpPr>
          <p:cNvPr id="167" name="圆角矩形 166"/>
          <p:cNvSpPr/>
          <p:nvPr/>
        </p:nvSpPr>
        <p:spPr>
          <a:xfrm>
            <a:off x="2090017" y="2308027"/>
            <a:ext cx="86082" cy="449342"/>
          </a:xfrm>
          <a:prstGeom prst="round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168" name="圆角矩形 167"/>
          <p:cNvSpPr/>
          <p:nvPr/>
        </p:nvSpPr>
        <p:spPr>
          <a:xfrm>
            <a:off x="1986293" y="2308027"/>
            <a:ext cx="86082" cy="449342"/>
          </a:xfrm>
          <a:prstGeom prst="round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169" name="圆角矩形 168"/>
          <p:cNvSpPr/>
          <p:nvPr/>
        </p:nvSpPr>
        <p:spPr>
          <a:xfrm>
            <a:off x="1882570" y="2308027"/>
            <a:ext cx="86082" cy="449342"/>
          </a:xfrm>
          <a:prstGeom prst="roundRect">
            <a:avLst/>
          </a:prstGeom>
          <a:solidFill>
            <a:srgbClr val="00B0F0">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170" name="圆角矩形 169"/>
          <p:cNvSpPr/>
          <p:nvPr/>
        </p:nvSpPr>
        <p:spPr>
          <a:xfrm>
            <a:off x="1778847" y="2308027"/>
            <a:ext cx="86082" cy="449342"/>
          </a:xfrm>
          <a:prstGeom prst="roundRect">
            <a:avLst/>
          </a:prstGeom>
          <a:solidFill>
            <a:srgbClr val="00B0F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171" name="圆角矩形 170"/>
          <p:cNvSpPr/>
          <p:nvPr/>
        </p:nvSpPr>
        <p:spPr>
          <a:xfrm>
            <a:off x="1675124" y="2308027"/>
            <a:ext cx="86082" cy="449342"/>
          </a:xfrm>
          <a:prstGeom prst="roundRect">
            <a:avLst/>
          </a:prstGeom>
          <a:solidFill>
            <a:srgbClr val="00B0F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172" name="圆角矩形 171"/>
          <p:cNvSpPr/>
          <p:nvPr/>
        </p:nvSpPr>
        <p:spPr>
          <a:xfrm>
            <a:off x="1571402" y="2308027"/>
            <a:ext cx="86082" cy="449342"/>
          </a:xfrm>
          <a:prstGeom prst="roundRect">
            <a:avLst/>
          </a:prstGeom>
          <a:solidFill>
            <a:srgbClr val="00B0F0">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173" name="圆角矩形 172"/>
          <p:cNvSpPr/>
          <p:nvPr/>
        </p:nvSpPr>
        <p:spPr>
          <a:xfrm>
            <a:off x="1467679" y="2308027"/>
            <a:ext cx="86082" cy="44934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grpSp>
        <p:nvGrpSpPr>
          <p:cNvPr id="174" name="组合 173"/>
          <p:cNvGrpSpPr/>
          <p:nvPr/>
        </p:nvGrpSpPr>
        <p:grpSpPr>
          <a:xfrm>
            <a:off x="924740" y="2285064"/>
            <a:ext cx="1813929" cy="503140"/>
            <a:chOff x="1231733" y="2040922"/>
            <a:chExt cx="2418572" cy="670853"/>
          </a:xfrm>
        </p:grpSpPr>
        <p:sp>
          <p:nvSpPr>
            <p:cNvPr id="175" name="任意多边形 174"/>
            <p:cNvSpPr/>
            <p:nvPr/>
          </p:nvSpPr>
          <p:spPr>
            <a:xfrm>
              <a:off x="1891355" y="2040922"/>
              <a:ext cx="1758950" cy="660400"/>
            </a:xfrm>
            <a:custGeom>
              <a:avLst/>
              <a:gdLst>
                <a:gd name="connsiteX0" fmla="*/ 6350 w 1758950"/>
                <a:gd name="connsiteY0" fmla="*/ 0 h 660400"/>
                <a:gd name="connsiteX1" fmla="*/ 1536700 w 1758950"/>
                <a:gd name="connsiteY1" fmla="*/ 0 h 660400"/>
                <a:gd name="connsiteX2" fmla="*/ 1612900 w 1758950"/>
                <a:gd name="connsiteY2" fmla="*/ 260350 h 660400"/>
                <a:gd name="connsiteX3" fmla="*/ 1758950 w 1758950"/>
                <a:gd name="connsiteY3" fmla="*/ 260350 h 660400"/>
                <a:gd name="connsiteX4" fmla="*/ 1758950 w 1758950"/>
                <a:gd name="connsiteY4" fmla="*/ 387350 h 660400"/>
                <a:gd name="connsiteX5" fmla="*/ 1625600 w 1758950"/>
                <a:gd name="connsiteY5" fmla="*/ 387350 h 660400"/>
                <a:gd name="connsiteX6" fmla="*/ 1543050 w 1758950"/>
                <a:gd name="connsiteY6" fmla="*/ 660400 h 660400"/>
                <a:gd name="connsiteX7" fmla="*/ 0 w 1758950"/>
                <a:gd name="connsiteY7" fmla="*/ 660400 h 660400"/>
                <a:gd name="connsiteX8" fmla="*/ 6350 w 1758950"/>
                <a:gd name="connsiteY8" fmla="*/ 0 h 6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8950" h="660400">
                  <a:moveTo>
                    <a:pt x="6350" y="0"/>
                  </a:moveTo>
                  <a:lnTo>
                    <a:pt x="1536700" y="0"/>
                  </a:lnTo>
                  <a:lnTo>
                    <a:pt x="1612900" y="260350"/>
                  </a:lnTo>
                  <a:lnTo>
                    <a:pt x="1758950" y="260350"/>
                  </a:lnTo>
                  <a:lnTo>
                    <a:pt x="1758950" y="387350"/>
                  </a:lnTo>
                  <a:lnTo>
                    <a:pt x="1625600" y="387350"/>
                  </a:lnTo>
                  <a:lnTo>
                    <a:pt x="1543050" y="660400"/>
                  </a:lnTo>
                  <a:lnTo>
                    <a:pt x="0" y="660400"/>
                  </a:lnTo>
                  <a:cubicBezTo>
                    <a:pt x="2117" y="440267"/>
                    <a:pt x="4233" y="220133"/>
                    <a:pt x="6350" y="0"/>
                  </a:cubicBezTo>
                  <a:close/>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white"/>
                </a:solidFill>
              </a:endParaRPr>
            </a:p>
          </p:txBody>
        </p:sp>
        <p:sp>
          <p:nvSpPr>
            <p:cNvPr id="176" name="文本框 175"/>
            <p:cNvSpPr txBox="1"/>
            <p:nvPr/>
          </p:nvSpPr>
          <p:spPr>
            <a:xfrm>
              <a:off x="1231733" y="2096222"/>
              <a:ext cx="729260" cy="615553"/>
            </a:xfrm>
            <a:prstGeom prst="rect">
              <a:avLst/>
            </a:prstGeom>
            <a:noFill/>
          </p:spPr>
          <p:txBody>
            <a:bodyPr wrap="none" rtlCol="0">
              <a:spAutoFit/>
            </a:bodyPr>
            <a:lstStyle/>
            <a:p>
              <a:pPr defTabSz="685613"/>
              <a:r>
                <a:rPr lang="en-US" altLang="zh-CN" sz="2400" dirty="0">
                  <a:solidFill>
                    <a:srgbClr val="00B0F0"/>
                  </a:solidFill>
                  <a:latin typeface="微软雅黑" panose="020B0503020204020204" pitchFamily="34" charset="-122"/>
                  <a:ea typeface="微软雅黑" panose="020B0503020204020204" pitchFamily="34" charset="-122"/>
                </a:rPr>
                <a:t>02</a:t>
              </a:r>
              <a:endParaRPr lang="zh-CN" altLang="en-US" sz="2400" dirty="0">
                <a:solidFill>
                  <a:srgbClr val="00B0F0"/>
                </a:solidFill>
                <a:latin typeface="微软雅黑" panose="020B0503020204020204" pitchFamily="34" charset="-122"/>
                <a:ea typeface="微软雅黑" panose="020B0503020204020204" pitchFamily="34" charset="-122"/>
              </a:endParaRPr>
            </a:p>
          </p:txBody>
        </p:sp>
      </p:grpSp>
      <p:sp>
        <p:nvSpPr>
          <p:cNvPr id="177" name="椭圆 176"/>
          <p:cNvSpPr/>
          <p:nvPr/>
        </p:nvSpPr>
        <p:spPr>
          <a:xfrm>
            <a:off x="6697616" y="4003886"/>
            <a:ext cx="643857" cy="643854"/>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grpSp>
        <p:nvGrpSpPr>
          <p:cNvPr id="178" name="组合 177"/>
          <p:cNvGrpSpPr/>
          <p:nvPr/>
        </p:nvGrpSpPr>
        <p:grpSpPr>
          <a:xfrm>
            <a:off x="6585437" y="3891710"/>
            <a:ext cx="868209" cy="868209"/>
            <a:chOff x="7010870" y="1260613"/>
            <a:chExt cx="729590" cy="729590"/>
          </a:xfrm>
        </p:grpSpPr>
        <p:sp>
          <p:nvSpPr>
            <p:cNvPr id="179" name="空心弧 178"/>
            <p:cNvSpPr/>
            <p:nvPr/>
          </p:nvSpPr>
          <p:spPr>
            <a:xfrm>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180" name="空心弧 179"/>
            <p:cNvSpPr/>
            <p:nvPr/>
          </p:nvSpPr>
          <p:spPr>
            <a:xfrm rot="144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181" name="空心弧 180"/>
            <p:cNvSpPr/>
            <p:nvPr/>
          </p:nvSpPr>
          <p:spPr>
            <a:xfrm rot="72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grpSp>
      <p:pic>
        <p:nvPicPr>
          <p:cNvPr id="182" name="图片 181"/>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6854816" y="4151032"/>
            <a:ext cx="329473" cy="349562"/>
          </a:xfrm>
          <a:prstGeom prst="rect">
            <a:avLst/>
          </a:prstGeom>
        </p:spPr>
      </p:pic>
      <p:sp>
        <p:nvSpPr>
          <p:cNvPr id="215" name="圆角矩形 214"/>
          <p:cNvSpPr/>
          <p:nvPr/>
        </p:nvSpPr>
        <p:spPr>
          <a:xfrm>
            <a:off x="2107100" y="3043690"/>
            <a:ext cx="86082" cy="449342"/>
          </a:xfrm>
          <a:prstGeom prst="roundRect">
            <a:avLst/>
          </a:pr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216" name="圆角矩形 215"/>
          <p:cNvSpPr/>
          <p:nvPr/>
        </p:nvSpPr>
        <p:spPr>
          <a:xfrm>
            <a:off x="2003375" y="3043690"/>
            <a:ext cx="86082" cy="449342"/>
          </a:xfrm>
          <a:prstGeom prst="roundRect">
            <a:avLst/>
          </a:prstGeom>
          <a:solidFill>
            <a:srgbClr val="00B0F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217" name="圆角矩形 216"/>
          <p:cNvSpPr/>
          <p:nvPr/>
        </p:nvSpPr>
        <p:spPr>
          <a:xfrm>
            <a:off x="1899653" y="3043690"/>
            <a:ext cx="86082" cy="449342"/>
          </a:xfrm>
          <a:prstGeom prst="roundRect">
            <a:avLst/>
          </a:prstGeom>
          <a:solidFill>
            <a:srgbClr val="00B0F0">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218" name="圆角矩形 217"/>
          <p:cNvSpPr/>
          <p:nvPr/>
        </p:nvSpPr>
        <p:spPr>
          <a:xfrm>
            <a:off x="1795930" y="3043690"/>
            <a:ext cx="86082" cy="449342"/>
          </a:xfrm>
          <a:prstGeom prst="roundRect">
            <a:avLst/>
          </a:prstGeom>
          <a:solidFill>
            <a:srgbClr val="00B0F0">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219" name="圆角矩形 218"/>
          <p:cNvSpPr/>
          <p:nvPr/>
        </p:nvSpPr>
        <p:spPr>
          <a:xfrm>
            <a:off x="1692207" y="3043690"/>
            <a:ext cx="86082" cy="449342"/>
          </a:xfrm>
          <a:prstGeom prst="roundRect">
            <a:avLst/>
          </a:prstGeom>
          <a:solidFill>
            <a:srgbClr val="00B0F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220" name="圆角矩形 219"/>
          <p:cNvSpPr/>
          <p:nvPr/>
        </p:nvSpPr>
        <p:spPr>
          <a:xfrm>
            <a:off x="1588484" y="3043690"/>
            <a:ext cx="86082" cy="449342"/>
          </a:xfrm>
          <a:prstGeom prst="roundRect">
            <a:avLst/>
          </a:prstGeom>
          <a:solidFill>
            <a:srgbClr val="00B0F0">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sp>
        <p:nvSpPr>
          <p:cNvPr id="221" name="圆角矩形 220"/>
          <p:cNvSpPr/>
          <p:nvPr/>
        </p:nvSpPr>
        <p:spPr>
          <a:xfrm>
            <a:off x="1484762" y="3043690"/>
            <a:ext cx="86082" cy="449342"/>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grpSp>
        <p:nvGrpSpPr>
          <p:cNvPr id="222" name="组合 221"/>
          <p:cNvGrpSpPr/>
          <p:nvPr/>
        </p:nvGrpSpPr>
        <p:grpSpPr>
          <a:xfrm>
            <a:off x="941825" y="3020725"/>
            <a:ext cx="1813929" cy="503140"/>
            <a:chOff x="1231733" y="2040922"/>
            <a:chExt cx="2418572" cy="670853"/>
          </a:xfrm>
        </p:grpSpPr>
        <p:sp>
          <p:nvSpPr>
            <p:cNvPr id="223" name="任意多边形 222"/>
            <p:cNvSpPr/>
            <p:nvPr/>
          </p:nvSpPr>
          <p:spPr>
            <a:xfrm>
              <a:off x="1891355" y="2040922"/>
              <a:ext cx="1758950" cy="660400"/>
            </a:xfrm>
            <a:custGeom>
              <a:avLst/>
              <a:gdLst>
                <a:gd name="connsiteX0" fmla="*/ 6350 w 1758950"/>
                <a:gd name="connsiteY0" fmla="*/ 0 h 660400"/>
                <a:gd name="connsiteX1" fmla="*/ 1536700 w 1758950"/>
                <a:gd name="connsiteY1" fmla="*/ 0 h 660400"/>
                <a:gd name="connsiteX2" fmla="*/ 1612900 w 1758950"/>
                <a:gd name="connsiteY2" fmla="*/ 260350 h 660400"/>
                <a:gd name="connsiteX3" fmla="*/ 1758950 w 1758950"/>
                <a:gd name="connsiteY3" fmla="*/ 260350 h 660400"/>
                <a:gd name="connsiteX4" fmla="*/ 1758950 w 1758950"/>
                <a:gd name="connsiteY4" fmla="*/ 387350 h 660400"/>
                <a:gd name="connsiteX5" fmla="*/ 1625600 w 1758950"/>
                <a:gd name="connsiteY5" fmla="*/ 387350 h 660400"/>
                <a:gd name="connsiteX6" fmla="*/ 1543050 w 1758950"/>
                <a:gd name="connsiteY6" fmla="*/ 660400 h 660400"/>
                <a:gd name="connsiteX7" fmla="*/ 0 w 1758950"/>
                <a:gd name="connsiteY7" fmla="*/ 660400 h 660400"/>
                <a:gd name="connsiteX8" fmla="*/ 6350 w 1758950"/>
                <a:gd name="connsiteY8" fmla="*/ 0 h 66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8950" h="660400">
                  <a:moveTo>
                    <a:pt x="6350" y="0"/>
                  </a:moveTo>
                  <a:lnTo>
                    <a:pt x="1536700" y="0"/>
                  </a:lnTo>
                  <a:lnTo>
                    <a:pt x="1612900" y="260350"/>
                  </a:lnTo>
                  <a:lnTo>
                    <a:pt x="1758950" y="260350"/>
                  </a:lnTo>
                  <a:lnTo>
                    <a:pt x="1758950" y="387350"/>
                  </a:lnTo>
                  <a:lnTo>
                    <a:pt x="1625600" y="387350"/>
                  </a:lnTo>
                  <a:lnTo>
                    <a:pt x="1543050" y="660400"/>
                  </a:lnTo>
                  <a:lnTo>
                    <a:pt x="0" y="660400"/>
                  </a:lnTo>
                  <a:cubicBezTo>
                    <a:pt x="2117" y="440267"/>
                    <a:pt x="4233" y="220133"/>
                    <a:pt x="6350" y="0"/>
                  </a:cubicBezTo>
                  <a:close/>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white"/>
                </a:solidFill>
              </a:endParaRPr>
            </a:p>
          </p:txBody>
        </p:sp>
        <p:sp>
          <p:nvSpPr>
            <p:cNvPr id="224" name="文本框 223"/>
            <p:cNvSpPr txBox="1"/>
            <p:nvPr/>
          </p:nvSpPr>
          <p:spPr>
            <a:xfrm>
              <a:off x="1231733" y="2096222"/>
              <a:ext cx="729260" cy="615553"/>
            </a:xfrm>
            <a:prstGeom prst="rect">
              <a:avLst/>
            </a:prstGeom>
            <a:noFill/>
          </p:spPr>
          <p:txBody>
            <a:bodyPr wrap="none" rtlCol="0">
              <a:spAutoFit/>
            </a:bodyPr>
            <a:lstStyle/>
            <a:p>
              <a:pPr defTabSz="685613"/>
              <a:r>
                <a:rPr lang="en-US" altLang="zh-CN" sz="2400" dirty="0">
                  <a:solidFill>
                    <a:srgbClr val="00B0F0"/>
                  </a:solidFill>
                  <a:latin typeface="微软雅黑" panose="020B0503020204020204" pitchFamily="34" charset="-122"/>
                  <a:ea typeface="微软雅黑" panose="020B0503020204020204" pitchFamily="34" charset="-122"/>
                </a:rPr>
                <a:t>03</a:t>
              </a:r>
              <a:endParaRPr lang="zh-CN" altLang="en-US" sz="2400" dirty="0">
                <a:solidFill>
                  <a:srgbClr val="00B0F0"/>
                </a:solidFill>
                <a:latin typeface="微软雅黑" panose="020B0503020204020204" pitchFamily="34" charset="-122"/>
                <a:ea typeface="微软雅黑" panose="020B0503020204020204" pitchFamily="34" charset="-122"/>
              </a:endParaRPr>
            </a:p>
          </p:txBody>
        </p:sp>
      </p:grpSp>
      <p:sp>
        <p:nvSpPr>
          <p:cNvPr id="225" name="椭圆 224"/>
          <p:cNvSpPr/>
          <p:nvPr/>
        </p:nvSpPr>
        <p:spPr>
          <a:xfrm>
            <a:off x="5540207" y="4003886"/>
            <a:ext cx="643857" cy="643854"/>
          </a:xfrm>
          <a:prstGeom prst="ellipse">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68564" tIns="34289" rIns="68564" bIns="34289" rtlCol="0" anchor="ctr"/>
          <a:lstStyle/>
          <a:p>
            <a:pPr algn="ctr" defTabSz="685613"/>
            <a:endParaRPr lang="zh-CN" altLang="en-US">
              <a:solidFill>
                <a:prstClr val="white"/>
              </a:solidFill>
            </a:endParaRPr>
          </a:p>
        </p:txBody>
      </p:sp>
      <p:grpSp>
        <p:nvGrpSpPr>
          <p:cNvPr id="226" name="组合 225"/>
          <p:cNvGrpSpPr/>
          <p:nvPr/>
        </p:nvGrpSpPr>
        <p:grpSpPr>
          <a:xfrm>
            <a:off x="5428031" y="3891710"/>
            <a:ext cx="868209" cy="868209"/>
            <a:chOff x="7010870" y="1260613"/>
            <a:chExt cx="729590" cy="729590"/>
          </a:xfrm>
        </p:grpSpPr>
        <p:sp>
          <p:nvSpPr>
            <p:cNvPr id="227" name="空心弧 226"/>
            <p:cNvSpPr/>
            <p:nvPr/>
          </p:nvSpPr>
          <p:spPr>
            <a:xfrm>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228" name="空心弧 227"/>
            <p:cNvSpPr/>
            <p:nvPr/>
          </p:nvSpPr>
          <p:spPr>
            <a:xfrm rot="144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sp>
          <p:nvSpPr>
            <p:cNvPr id="229" name="空心弧 228"/>
            <p:cNvSpPr/>
            <p:nvPr/>
          </p:nvSpPr>
          <p:spPr>
            <a:xfrm rot="7200000">
              <a:off x="7010870" y="1260613"/>
              <a:ext cx="729590" cy="729590"/>
            </a:xfrm>
            <a:prstGeom prst="blockArc">
              <a:avLst>
                <a:gd name="adj1" fmla="val 12386624"/>
                <a:gd name="adj2" fmla="val 17714173"/>
                <a:gd name="adj3" fmla="val 82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13"/>
              <a:endParaRPr lang="zh-CN" altLang="en-US">
                <a:solidFill>
                  <a:prstClr val="black"/>
                </a:solidFill>
              </a:endParaRPr>
            </a:p>
          </p:txBody>
        </p:sp>
      </p:grpSp>
      <p:pic>
        <p:nvPicPr>
          <p:cNvPr id="230" name="图片 229"/>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5697408" y="4151032"/>
            <a:ext cx="329473" cy="349562"/>
          </a:xfrm>
          <a:prstGeom prst="rect">
            <a:avLst/>
          </a:prstGeom>
        </p:spPr>
      </p:pic>
      <p:pic>
        <p:nvPicPr>
          <p:cNvPr id="231" name="gesture_slide" descr="F:\PPT\PPT-5\PPT-052-企业PPT宣传片\img\double_fingers.png"/>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616501">
            <a:off x="3954911" y="2616723"/>
            <a:ext cx="3308625" cy="417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021950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xit" presetSubtype="0" fill="hold" grpId="1" nodeType="withEffect">
                                  <p:stCondLst>
                                    <p:cond delay="300"/>
                                  </p:stCondLst>
                                  <p:childTnLst>
                                    <p:set>
                                      <p:cBhvr>
                                        <p:cTn id="8" dur="1" fill="hold">
                                          <p:stCondLst>
                                            <p:cond delay="0"/>
                                          </p:stCondLst>
                                        </p:cTn>
                                        <p:tgtEl>
                                          <p:spTgt spid="75"/>
                                        </p:tgtEl>
                                        <p:attrNameLst>
                                          <p:attrName>style.visibility</p:attrName>
                                        </p:attrNameLst>
                                      </p:cBhvr>
                                      <p:to>
                                        <p:strVal val="hidden"/>
                                      </p:to>
                                    </p:set>
                                  </p:childTnLst>
                                </p:cTn>
                              </p:par>
                              <p:par>
                                <p:cTn id="9" presetID="1" presetClass="entr" presetSubtype="0" fill="hold" grpId="2" nodeType="withEffect">
                                  <p:stCondLst>
                                    <p:cond delay="600"/>
                                  </p:stCondLst>
                                  <p:childTnLst>
                                    <p:set>
                                      <p:cBhvr>
                                        <p:cTn id="10" dur="1" fill="hold">
                                          <p:stCondLst>
                                            <p:cond delay="0"/>
                                          </p:stCondLst>
                                        </p:cTn>
                                        <p:tgtEl>
                                          <p:spTgt spid="75"/>
                                        </p:tgtEl>
                                        <p:attrNameLst>
                                          <p:attrName>style.visibility</p:attrName>
                                        </p:attrNameLst>
                                      </p:cBhvr>
                                      <p:to>
                                        <p:strVal val="visible"/>
                                      </p:to>
                                    </p:set>
                                  </p:childTnLst>
                                </p:cTn>
                              </p:par>
                              <p:par>
                                <p:cTn id="11" presetID="1" presetClass="exit" presetSubtype="0" fill="hold" grpId="4" nodeType="withEffect">
                                  <p:stCondLst>
                                    <p:cond delay="900"/>
                                  </p:stCondLst>
                                  <p:childTnLst>
                                    <p:set>
                                      <p:cBhvr>
                                        <p:cTn id="12" dur="1" fill="hold">
                                          <p:stCondLst>
                                            <p:cond delay="0"/>
                                          </p:stCondLst>
                                        </p:cTn>
                                        <p:tgtEl>
                                          <p:spTgt spid="75"/>
                                        </p:tgtEl>
                                        <p:attrNameLst>
                                          <p:attrName>style.visibility</p:attrName>
                                        </p:attrNameLst>
                                      </p:cBhvr>
                                      <p:to>
                                        <p:strVal val="hidden"/>
                                      </p:to>
                                    </p:set>
                                  </p:childTnLst>
                                </p:cTn>
                              </p:par>
                              <p:par>
                                <p:cTn id="13" presetID="1" presetClass="entr" presetSubtype="0" fill="hold" grpId="3" nodeType="withEffect">
                                  <p:stCondLst>
                                    <p:cond delay="120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nodeType="withEffect">
                                  <p:stCondLst>
                                    <p:cond delay="5000"/>
                                  </p:stCondLst>
                                  <p:childTnLst>
                                    <p:set>
                                      <p:cBhvr>
                                        <p:cTn id="16" dur="1" fill="hold">
                                          <p:stCondLst>
                                            <p:cond delay="0"/>
                                          </p:stCondLst>
                                        </p:cTn>
                                        <p:tgtEl>
                                          <p:spTgt spid="124"/>
                                        </p:tgtEl>
                                        <p:attrNameLst>
                                          <p:attrName>style.visibility</p:attrName>
                                        </p:attrNameLst>
                                      </p:cBhvr>
                                      <p:to>
                                        <p:strVal val="visible"/>
                                      </p:to>
                                    </p:set>
                                  </p:childTnLst>
                                </p:cTn>
                              </p:par>
                              <p:par>
                                <p:cTn id="17" presetID="1" presetClass="exit" presetSubtype="0" fill="hold" nodeType="withEffect">
                                  <p:stCondLst>
                                    <p:cond delay="5200"/>
                                  </p:stCondLst>
                                  <p:childTnLst>
                                    <p:set>
                                      <p:cBhvr>
                                        <p:cTn id="18" dur="1" fill="hold">
                                          <p:stCondLst>
                                            <p:cond delay="0"/>
                                          </p:stCondLst>
                                        </p:cTn>
                                        <p:tgtEl>
                                          <p:spTgt spid="124"/>
                                        </p:tgtEl>
                                        <p:attrNameLst>
                                          <p:attrName>style.visibility</p:attrName>
                                        </p:attrNameLst>
                                      </p:cBhvr>
                                      <p:to>
                                        <p:strVal val="hidden"/>
                                      </p:to>
                                    </p:set>
                                  </p:childTnLst>
                                </p:cTn>
                              </p:par>
                              <p:par>
                                <p:cTn id="19" presetID="1" presetClass="entr" presetSubtype="0" fill="hold" nodeType="withEffect">
                                  <p:stCondLst>
                                    <p:cond delay="5400"/>
                                  </p:stCondLst>
                                  <p:childTnLst>
                                    <p:set>
                                      <p:cBhvr>
                                        <p:cTn id="20" dur="1" fill="hold">
                                          <p:stCondLst>
                                            <p:cond delay="0"/>
                                          </p:stCondLst>
                                        </p:cTn>
                                        <p:tgtEl>
                                          <p:spTgt spid="124"/>
                                        </p:tgtEl>
                                        <p:attrNameLst>
                                          <p:attrName>style.visibility</p:attrName>
                                        </p:attrNameLst>
                                      </p:cBhvr>
                                      <p:to>
                                        <p:strVal val="visible"/>
                                      </p:to>
                                    </p:set>
                                  </p:childTnLst>
                                </p:cTn>
                              </p:par>
                              <p:par>
                                <p:cTn id="21" presetID="8" presetClass="emph" presetSubtype="0" fill="hold" nodeType="withEffect">
                                  <p:stCondLst>
                                    <p:cond delay="5400"/>
                                  </p:stCondLst>
                                  <p:childTnLst>
                                    <p:animRot by="22800000">
                                      <p:cBhvr>
                                        <p:cTn id="22" dur="6100" fill="hold"/>
                                        <p:tgtEl>
                                          <p:spTgt spid="124"/>
                                        </p:tgtEl>
                                        <p:attrNameLst>
                                          <p:attrName>r</p:attrName>
                                        </p:attrNameLst>
                                      </p:cBhvr>
                                    </p:animRot>
                                  </p:childTnLst>
                                </p:cTn>
                              </p:par>
                              <p:par>
                                <p:cTn id="23" presetID="1" presetClass="entr" presetSubtype="0" fill="hold" grpId="0" nodeType="withEffect">
                                  <p:stCondLst>
                                    <p:cond delay="5300"/>
                                  </p:stCondLst>
                                  <p:childTnLst>
                                    <p:set>
                                      <p:cBhvr>
                                        <p:cTn id="24" dur="1" fill="hold">
                                          <p:stCondLst>
                                            <p:cond delay="0"/>
                                          </p:stCondLst>
                                        </p:cTn>
                                        <p:tgtEl>
                                          <p:spTgt spid="123"/>
                                        </p:tgtEl>
                                        <p:attrNameLst>
                                          <p:attrName>style.visibility</p:attrName>
                                        </p:attrNameLst>
                                      </p:cBhvr>
                                      <p:to>
                                        <p:strVal val="visible"/>
                                      </p:to>
                                    </p:set>
                                  </p:childTnLst>
                                </p:cTn>
                              </p:par>
                              <p:par>
                                <p:cTn id="25" presetID="1" presetClass="exit" presetSubtype="0" fill="hold" grpId="1" nodeType="withEffect">
                                  <p:stCondLst>
                                    <p:cond delay="5500"/>
                                  </p:stCondLst>
                                  <p:childTnLst>
                                    <p:set>
                                      <p:cBhvr>
                                        <p:cTn id="26" dur="1" fill="hold">
                                          <p:stCondLst>
                                            <p:cond delay="0"/>
                                          </p:stCondLst>
                                        </p:cTn>
                                        <p:tgtEl>
                                          <p:spTgt spid="123"/>
                                        </p:tgtEl>
                                        <p:attrNameLst>
                                          <p:attrName>style.visibility</p:attrName>
                                        </p:attrNameLst>
                                      </p:cBhvr>
                                      <p:to>
                                        <p:strVal val="hidden"/>
                                      </p:to>
                                    </p:set>
                                  </p:childTnLst>
                                </p:cTn>
                              </p:par>
                              <p:par>
                                <p:cTn id="27" presetID="1" presetClass="entr" presetSubtype="0" fill="hold" grpId="2" nodeType="withEffect">
                                  <p:stCondLst>
                                    <p:cond delay="5700"/>
                                  </p:stCondLst>
                                  <p:childTnLst>
                                    <p:set>
                                      <p:cBhvr>
                                        <p:cTn id="28" dur="1" fill="hold">
                                          <p:stCondLst>
                                            <p:cond delay="0"/>
                                          </p:stCondLst>
                                        </p:cTn>
                                        <p:tgtEl>
                                          <p:spTgt spid="123"/>
                                        </p:tgtEl>
                                        <p:attrNameLst>
                                          <p:attrName>style.visibility</p:attrName>
                                        </p:attrNameLst>
                                      </p:cBhvr>
                                      <p:to>
                                        <p:strVal val="visible"/>
                                      </p:to>
                                    </p:set>
                                  </p:childTnLst>
                                </p:cTn>
                              </p:par>
                              <p:par>
                                <p:cTn id="29" presetID="6" presetClass="emph" presetSubtype="0" fill="hold" grpId="3" nodeType="withEffect">
                                  <p:stCondLst>
                                    <p:cond delay="7000"/>
                                  </p:stCondLst>
                                  <p:childTnLst>
                                    <p:animScale>
                                      <p:cBhvr>
                                        <p:cTn id="30" dur="300" fill="hold"/>
                                        <p:tgtEl>
                                          <p:spTgt spid="123"/>
                                        </p:tgtEl>
                                      </p:cBhvr>
                                      <p:by x="85000" y="85000"/>
                                    </p:animScale>
                                  </p:childTnLst>
                                </p:cTn>
                              </p:par>
                              <p:par>
                                <p:cTn id="31" presetID="6" presetClass="emph" presetSubtype="0" fill="hold" grpId="4" nodeType="withEffect">
                                  <p:stCondLst>
                                    <p:cond delay="9000"/>
                                  </p:stCondLst>
                                  <p:childTnLst>
                                    <p:animScale>
                                      <p:cBhvr>
                                        <p:cTn id="32" dur="300" fill="hold"/>
                                        <p:tgtEl>
                                          <p:spTgt spid="123"/>
                                        </p:tgtEl>
                                      </p:cBhvr>
                                      <p:by x="117600" y="117600"/>
                                    </p:animScale>
                                  </p:childTnLst>
                                </p:cTn>
                              </p:par>
                              <p:par>
                                <p:cTn id="33" presetID="1" presetClass="entr" presetSubtype="0" fill="hold" nodeType="withEffect">
                                  <p:stCondLst>
                                    <p:cond delay="6000"/>
                                  </p:stCondLst>
                                  <p:childTnLst>
                                    <p:set>
                                      <p:cBhvr>
                                        <p:cTn id="34" dur="1" fill="hold">
                                          <p:stCondLst>
                                            <p:cond delay="0"/>
                                          </p:stCondLst>
                                        </p:cTn>
                                        <p:tgtEl>
                                          <p:spTgt spid="128"/>
                                        </p:tgtEl>
                                        <p:attrNameLst>
                                          <p:attrName>style.visibility</p:attrName>
                                        </p:attrNameLst>
                                      </p:cBhvr>
                                      <p:to>
                                        <p:strVal val="visible"/>
                                      </p:to>
                                    </p:set>
                                  </p:childTnLst>
                                </p:cTn>
                              </p:par>
                              <p:par>
                                <p:cTn id="35" presetID="1" presetClass="exit" presetSubtype="0" fill="hold" nodeType="withEffect">
                                  <p:stCondLst>
                                    <p:cond delay="6200"/>
                                  </p:stCondLst>
                                  <p:childTnLst>
                                    <p:set>
                                      <p:cBhvr>
                                        <p:cTn id="36" dur="1" fill="hold">
                                          <p:stCondLst>
                                            <p:cond delay="0"/>
                                          </p:stCondLst>
                                        </p:cTn>
                                        <p:tgtEl>
                                          <p:spTgt spid="128"/>
                                        </p:tgtEl>
                                        <p:attrNameLst>
                                          <p:attrName>style.visibility</p:attrName>
                                        </p:attrNameLst>
                                      </p:cBhvr>
                                      <p:to>
                                        <p:strVal val="hidden"/>
                                      </p:to>
                                    </p:set>
                                  </p:childTnLst>
                                </p:cTn>
                              </p:par>
                              <p:par>
                                <p:cTn id="37" presetID="1" presetClass="entr" presetSubtype="0" fill="hold" nodeType="withEffect">
                                  <p:stCondLst>
                                    <p:cond delay="6400"/>
                                  </p:stCondLst>
                                  <p:childTnLst>
                                    <p:set>
                                      <p:cBhvr>
                                        <p:cTn id="38" dur="1" fill="hold">
                                          <p:stCondLst>
                                            <p:cond delay="0"/>
                                          </p:stCondLst>
                                        </p:cTn>
                                        <p:tgtEl>
                                          <p:spTgt spid="128"/>
                                        </p:tgtEl>
                                        <p:attrNameLst>
                                          <p:attrName>style.visibility</p:attrName>
                                        </p:attrNameLst>
                                      </p:cBhvr>
                                      <p:to>
                                        <p:strVal val="visible"/>
                                      </p:to>
                                    </p:set>
                                  </p:childTnLst>
                                </p:cTn>
                              </p:par>
                              <p:par>
                                <p:cTn id="39" presetID="1" presetClass="entr" presetSubtype="0" fill="hold" grpId="0" nodeType="withEffect">
                                  <p:stCondLst>
                                    <p:cond delay="75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xit" presetSubtype="0" fill="hold" grpId="1" nodeType="withEffect">
                                  <p:stCondLst>
                                    <p:cond delay="1000"/>
                                  </p:stCondLst>
                                  <p:childTnLst>
                                    <p:set>
                                      <p:cBhvr>
                                        <p:cTn id="42" dur="1" fill="hold">
                                          <p:stCondLst>
                                            <p:cond delay="0"/>
                                          </p:stCondLst>
                                        </p:cTn>
                                        <p:tgtEl>
                                          <p:spTgt spid="36"/>
                                        </p:tgtEl>
                                        <p:attrNameLst>
                                          <p:attrName>style.visibility</p:attrName>
                                        </p:attrNameLst>
                                      </p:cBhvr>
                                      <p:to>
                                        <p:strVal val="hidden"/>
                                      </p:to>
                                    </p:set>
                                  </p:childTnLst>
                                </p:cTn>
                              </p:par>
                              <p:par>
                                <p:cTn id="43" presetID="1" presetClass="entr" presetSubtype="0" fill="hold" grpId="2" nodeType="withEffect">
                                  <p:stCondLst>
                                    <p:cond delay="1250"/>
                                  </p:stCondLst>
                                  <p:childTnLst>
                                    <p:set>
                                      <p:cBhvr>
                                        <p:cTn id="44" dur="1" fill="hold">
                                          <p:stCondLst>
                                            <p:cond delay="0"/>
                                          </p:stCondLst>
                                        </p:cTn>
                                        <p:tgtEl>
                                          <p:spTgt spid="36"/>
                                        </p:tgtEl>
                                        <p:attrNameLst>
                                          <p:attrName>style.visibility</p:attrName>
                                        </p:attrNameLst>
                                      </p:cBhvr>
                                      <p:to>
                                        <p:strVal val="visible"/>
                                      </p:to>
                                    </p:set>
                                  </p:childTnLst>
                                </p:cTn>
                              </p:par>
                              <p:par>
                                <p:cTn id="45" presetID="2" presetClass="entr" presetSubtype="4" fill="hold" nodeType="withEffect">
                                  <p:stCondLst>
                                    <p:cond delay="1250"/>
                                  </p:stCondLst>
                                  <p:childTnLst>
                                    <p:set>
                                      <p:cBhvr>
                                        <p:cTn id="46" dur="1" fill="hold">
                                          <p:stCondLst>
                                            <p:cond delay="0"/>
                                          </p:stCondLst>
                                        </p:cTn>
                                        <p:tgtEl>
                                          <p:spTgt spid="153"/>
                                        </p:tgtEl>
                                        <p:attrNameLst>
                                          <p:attrName>style.visibility</p:attrName>
                                        </p:attrNameLst>
                                      </p:cBhvr>
                                      <p:to>
                                        <p:strVal val="visible"/>
                                      </p:to>
                                    </p:set>
                                    <p:anim calcmode="lin" valueType="num">
                                      <p:cBhvr additive="base">
                                        <p:cTn id="47" dur="500" fill="hold"/>
                                        <p:tgtEl>
                                          <p:spTgt spid="153"/>
                                        </p:tgtEl>
                                        <p:attrNameLst>
                                          <p:attrName>ppt_x</p:attrName>
                                        </p:attrNameLst>
                                      </p:cBhvr>
                                      <p:tavLst>
                                        <p:tav tm="0">
                                          <p:val>
                                            <p:strVal val="#ppt_x"/>
                                          </p:val>
                                        </p:tav>
                                        <p:tav tm="100000">
                                          <p:val>
                                            <p:strVal val="#ppt_x"/>
                                          </p:val>
                                        </p:tav>
                                      </p:tavLst>
                                    </p:anim>
                                    <p:anim calcmode="lin" valueType="num">
                                      <p:cBhvr additive="base">
                                        <p:cTn id="48" dur="500" fill="hold"/>
                                        <p:tgtEl>
                                          <p:spTgt spid="153"/>
                                        </p:tgtEl>
                                        <p:attrNameLst>
                                          <p:attrName>ppt_y</p:attrName>
                                        </p:attrNameLst>
                                      </p:cBhvr>
                                      <p:tavLst>
                                        <p:tav tm="0">
                                          <p:val>
                                            <p:strVal val="1+#ppt_h/2"/>
                                          </p:val>
                                        </p:tav>
                                        <p:tav tm="100000">
                                          <p:val>
                                            <p:strVal val="#ppt_y"/>
                                          </p:val>
                                        </p:tav>
                                      </p:tavLst>
                                    </p:anim>
                                  </p:childTnLst>
                                </p:cTn>
                              </p:par>
                              <p:par>
                                <p:cTn id="49" presetID="42" presetClass="path" presetSubtype="0" accel="50000" decel="50000" fill="hold" grpId="3" nodeType="withEffect">
                                  <p:stCondLst>
                                    <p:cond delay="1750"/>
                                  </p:stCondLst>
                                  <p:childTnLst>
                                    <p:animMotion origin="layout" path="M 1.25E-6 -4.44444E-6 L -0.26159 0.58936 " pathEditMode="relative" rAng="0" ptsTypes="AA">
                                      <p:cBhvr>
                                        <p:cTn id="50" dur="1000" fill="hold"/>
                                        <p:tgtEl>
                                          <p:spTgt spid="36"/>
                                        </p:tgtEl>
                                        <p:attrNameLst>
                                          <p:attrName>ppt_x</p:attrName>
                                          <p:attrName>ppt_y</p:attrName>
                                        </p:attrNameLst>
                                      </p:cBhvr>
                                      <p:rCtr x="-13086" y="29468"/>
                                    </p:animMotion>
                                  </p:childTnLst>
                                </p:cTn>
                              </p:par>
                              <p:par>
                                <p:cTn id="51" presetID="42" presetClass="path" presetSubtype="0" accel="50000" decel="50000" fill="hold" nodeType="withEffect">
                                  <p:stCondLst>
                                    <p:cond delay="1750"/>
                                  </p:stCondLst>
                                  <p:childTnLst>
                                    <p:animMotion origin="layout" path="M 3.125E-6 2.59259E-6 L -0.25886 0.57315 " pathEditMode="relative" rAng="0" ptsTypes="AA">
                                      <p:cBhvr>
                                        <p:cTn id="52" dur="1000" fill="hold"/>
                                        <p:tgtEl>
                                          <p:spTgt spid="153"/>
                                        </p:tgtEl>
                                        <p:attrNameLst>
                                          <p:attrName>ppt_x</p:attrName>
                                          <p:attrName>ppt_y</p:attrName>
                                        </p:attrNameLst>
                                      </p:cBhvr>
                                      <p:rCtr x="-12943" y="28657"/>
                                    </p:animMotion>
                                  </p:childTnLst>
                                </p:cTn>
                              </p:par>
                              <p:par>
                                <p:cTn id="53" presetID="2" presetClass="exit" presetSubtype="4" fill="hold" nodeType="withEffect">
                                  <p:stCondLst>
                                    <p:cond delay="2750"/>
                                  </p:stCondLst>
                                  <p:childTnLst>
                                    <p:anim calcmode="lin" valueType="num">
                                      <p:cBhvr additive="base">
                                        <p:cTn id="54" dur="500"/>
                                        <p:tgtEl>
                                          <p:spTgt spid="153"/>
                                        </p:tgtEl>
                                        <p:attrNameLst>
                                          <p:attrName>ppt_x</p:attrName>
                                        </p:attrNameLst>
                                      </p:cBhvr>
                                      <p:tavLst>
                                        <p:tav tm="0">
                                          <p:val>
                                            <p:strVal val="ppt_x"/>
                                          </p:val>
                                        </p:tav>
                                        <p:tav tm="100000">
                                          <p:val>
                                            <p:strVal val="ppt_x"/>
                                          </p:val>
                                        </p:tav>
                                      </p:tavLst>
                                    </p:anim>
                                    <p:anim calcmode="lin" valueType="num">
                                      <p:cBhvr additive="base">
                                        <p:cTn id="55" dur="500"/>
                                        <p:tgtEl>
                                          <p:spTgt spid="153"/>
                                        </p:tgtEl>
                                        <p:attrNameLst>
                                          <p:attrName>ppt_y</p:attrName>
                                        </p:attrNameLst>
                                      </p:cBhvr>
                                      <p:tavLst>
                                        <p:tav tm="0">
                                          <p:val>
                                            <p:strVal val="ppt_y"/>
                                          </p:val>
                                        </p:tav>
                                        <p:tav tm="100000">
                                          <p:val>
                                            <p:strVal val="1+ppt_h/2"/>
                                          </p:val>
                                        </p:tav>
                                      </p:tavLst>
                                    </p:anim>
                                    <p:set>
                                      <p:cBhvr>
                                        <p:cTn id="56" dur="1" fill="hold">
                                          <p:stCondLst>
                                            <p:cond delay="499"/>
                                          </p:stCondLst>
                                        </p:cTn>
                                        <p:tgtEl>
                                          <p:spTgt spid="153"/>
                                        </p:tgtEl>
                                        <p:attrNameLst>
                                          <p:attrName>style.visibility</p:attrName>
                                        </p:attrNameLst>
                                      </p:cBhvr>
                                      <p:to>
                                        <p:strVal val="hidden"/>
                                      </p:to>
                                    </p:set>
                                  </p:childTnLst>
                                  <p:subTnLst>
                                    <p:audio>
                                      <p:cMediaNode>
                                        <p:cTn display="0" masterRel="sameClick">
                                          <p:stCondLst>
                                            <p:cond evt="begin" delay="0">
                                              <p:tn val="53"/>
                                            </p:cond>
                                          </p:stCondLst>
                                          <p:endCondLst>
                                            <p:cond evt="onStopAudio" delay="0">
                                              <p:tgtEl>
                                                <p:sldTgt/>
                                              </p:tgtEl>
                                            </p:cond>
                                          </p:endCondLst>
                                        </p:cTn>
                                        <p:tgtEl>
                                          <p:sndTgt r:embed="rId3" name="push.wav"/>
                                        </p:tgtEl>
                                      </p:cMediaNode>
                                    </p:audio>
                                  </p:subTnLst>
                                </p:cTn>
                              </p:par>
                              <p:par>
                                <p:cTn id="57" presetID="1" presetClass="entr" presetSubtype="0" fill="hold" nodeType="withEffect">
                                  <p:stCondLst>
                                    <p:cond delay="3000"/>
                                  </p:stCondLst>
                                  <p:childTnLst>
                                    <p:set>
                                      <p:cBhvr>
                                        <p:cTn id="58" dur="1" fill="hold">
                                          <p:stCondLst>
                                            <p:cond delay="0"/>
                                          </p:stCondLst>
                                        </p:cTn>
                                        <p:tgtEl>
                                          <p:spTgt spid="37"/>
                                        </p:tgtEl>
                                        <p:attrNameLst>
                                          <p:attrName>style.visibility</p:attrName>
                                        </p:attrNameLst>
                                      </p:cBhvr>
                                      <p:to>
                                        <p:strVal val="visible"/>
                                      </p:to>
                                    </p:set>
                                  </p:childTnLst>
                                </p:cTn>
                              </p:par>
                              <p:par>
                                <p:cTn id="59" presetID="1" presetClass="exit" presetSubtype="0" fill="hold" nodeType="withEffect">
                                  <p:stCondLst>
                                    <p:cond delay="3250"/>
                                  </p:stCondLst>
                                  <p:childTnLst>
                                    <p:set>
                                      <p:cBhvr>
                                        <p:cTn id="60" dur="1" fill="hold">
                                          <p:stCondLst>
                                            <p:cond delay="0"/>
                                          </p:stCondLst>
                                        </p:cTn>
                                        <p:tgtEl>
                                          <p:spTgt spid="37"/>
                                        </p:tgtEl>
                                        <p:attrNameLst>
                                          <p:attrName>style.visibility</p:attrName>
                                        </p:attrNameLst>
                                      </p:cBhvr>
                                      <p:to>
                                        <p:strVal val="hidden"/>
                                      </p:to>
                                    </p:set>
                                  </p:childTnLst>
                                </p:cTn>
                              </p:par>
                              <p:par>
                                <p:cTn id="61" presetID="1" presetClass="entr" presetSubtype="0" fill="hold" nodeType="withEffect">
                                  <p:stCondLst>
                                    <p:cond delay="3500"/>
                                  </p:stCondLst>
                                  <p:childTnLst>
                                    <p:set>
                                      <p:cBhvr>
                                        <p:cTn id="62" dur="1" fill="hold">
                                          <p:stCondLst>
                                            <p:cond delay="0"/>
                                          </p:stCondLst>
                                        </p:cTn>
                                        <p:tgtEl>
                                          <p:spTgt spid="37"/>
                                        </p:tgtEl>
                                        <p:attrNameLst>
                                          <p:attrName>style.visibility</p:attrName>
                                        </p:attrNameLst>
                                      </p:cBhvr>
                                      <p:to>
                                        <p:strVal val="visible"/>
                                      </p:to>
                                    </p:set>
                                  </p:childTnLst>
                                </p:cTn>
                              </p:par>
                              <p:par>
                                <p:cTn id="63" presetID="1" presetClass="entr" presetSubtype="0" fill="hold" grpId="0" nodeType="withEffect">
                                  <p:stCondLst>
                                    <p:cond delay="3700"/>
                                  </p:stCondLst>
                                  <p:childTnLst>
                                    <p:set>
                                      <p:cBhvr>
                                        <p:cTn id="64" dur="1" fill="hold">
                                          <p:stCondLst>
                                            <p:cond delay="0"/>
                                          </p:stCondLst>
                                        </p:cTn>
                                        <p:tgtEl>
                                          <p:spTgt spid="94"/>
                                        </p:tgtEl>
                                        <p:attrNameLst>
                                          <p:attrName>style.visibility</p:attrName>
                                        </p:attrNameLst>
                                      </p:cBhvr>
                                      <p:to>
                                        <p:strVal val="visible"/>
                                      </p:to>
                                    </p:set>
                                  </p:childTnLst>
                                </p:cTn>
                              </p:par>
                              <p:par>
                                <p:cTn id="65" presetID="1" presetClass="entr" presetSubtype="0" fill="hold" grpId="0" nodeType="withEffect">
                                  <p:stCondLst>
                                    <p:cond delay="3800"/>
                                  </p:stCondLst>
                                  <p:childTnLst>
                                    <p:set>
                                      <p:cBhvr>
                                        <p:cTn id="66" dur="1" fill="hold">
                                          <p:stCondLst>
                                            <p:cond delay="0"/>
                                          </p:stCondLst>
                                        </p:cTn>
                                        <p:tgtEl>
                                          <p:spTgt spid="93"/>
                                        </p:tgtEl>
                                        <p:attrNameLst>
                                          <p:attrName>style.visibility</p:attrName>
                                        </p:attrNameLst>
                                      </p:cBhvr>
                                      <p:to>
                                        <p:strVal val="visible"/>
                                      </p:to>
                                    </p:set>
                                  </p:childTnLst>
                                </p:cTn>
                              </p:par>
                              <p:par>
                                <p:cTn id="67" presetID="1" presetClass="entr" presetSubtype="0" fill="hold" grpId="0" nodeType="withEffect">
                                  <p:stCondLst>
                                    <p:cond delay="3900"/>
                                  </p:stCondLst>
                                  <p:childTnLst>
                                    <p:set>
                                      <p:cBhvr>
                                        <p:cTn id="68" dur="1" fill="hold">
                                          <p:stCondLst>
                                            <p:cond delay="0"/>
                                          </p:stCondLst>
                                        </p:cTn>
                                        <p:tgtEl>
                                          <p:spTgt spid="92"/>
                                        </p:tgtEl>
                                        <p:attrNameLst>
                                          <p:attrName>style.visibility</p:attrName>
                                        </p:attrNameLst>
                                      </p:cBhvr>
                                      <p:to>
                                        <p:strVal val="visible"/>
                                      </p:to>
                                    </p:set>
                                  </p:childTnLst>
                                </p:cTn>
                              </p:par>
                              <p:par>
                                <p:cTn id="69" presetID="1" presetClass="entr" presetSubtype="0" fill="hold" grpId="0" nodeType="withEffect">
                                  <p:stCondLst>
                                    <p:cond delay="4000"/>
                                  </p:stCondLst>
                                  <p:childTnLst>
                                    <p:set>
                                      <p:cBhvr>
                                        <p:cTn id="70" dur="1" fill="hold">
                                          <p:stCondLst>
                                            <p:cond delay="0"/>
                                          </p:stCondLst>
                                        </p:cTn>
                                        <p:tgtEl>
                                          <p:spTgt spid="91"/>
                                        </p:tgtEl>
                                        <p:attrNameLst>
                                          <p:attrName>style.visibility</p:attrName>
                                        </p:attrNameLst>
                                      </p:cBhvr>
                                      <p:to>
                                        <p:strVal val="visible"/>
                                      </p:to>
                                    </p:set>
                                  </p:childTnLst>
                                </p:cTn>
                              </p:par>
                              <p:par>
                                <p:cTn id="71" presetID="1" presetClass="entr" presetSubtype="0" fill="hold" grpId="0" nodeType="withEffect">
                                  <p:stCondLst>
                                    <p:cond delay="4100"/>
                                  </p:stCondLst>
                                  <p:childTnLst>
                                    <p:set>
                                      <p:cBhvr>
                                        <p:cTn id="72" dur="1" fill="hold">
                                          <p:stCondLst>
                                            <p:cond delay="0"/>
                                          </p:stCondLst>
                                        </p:cTn>
                                        <p:tgtEl>
                                          <p:spTgt spid="90"/>
                                        </p:tgtEl>
                                        <p:attrNameLst>
                                          <p:attrName>style.visibility</p:attrName>
                                        </p:attrNameLst>
                                      </p:cBhvr>
                                      <p:to>
                                        <p:strVal val="visible"/>
                                      </p:to>
                                    </p:set>
                                  </p:childTnLst>
                                </p:cTn>
                              </p:par>
                              <p:par>
                                <p:cTn id="73" presetID="1" presetClass="entr" presetSubtype="0" fill="hold" grpId="0" nodeType="withEffect">
                                  <p:stCondLst>
                                    <p:cond delay="4200"/>
                                  </p:stCondLst>
                                  <p:childTnLst>
                                    <p:set>
                                      <p:cBhvr>
                                        <p:cTn id="74" dur="1" fill="hold">
                                          <p:stCondLst>
                                            <p:cond delay="0"/>
                                          </p:stCondLst>
                                        </p:cTn>
                                        <p:tgtEl>
                                          <p:spTgt spid="89"/>
                                        </p:tgtEl>
                                        <p:attrNameLst>
                                          <p:attrName>style.visibility</p:attrName>
                                        </p:attrNameLst>
                                      </p:cBhvr>
                                      <p:to>
                                        <p:strVal val="visible"/>
                                      </p:to>
                                    </p:set>
                                  </p:childTnLst>
                                </p:cTn>
                              </p:par>
                              <p:par>
                                <p:cTn id="75" presetID="1" presetClass="entr" presetSubtype="0" fill="hold" grpId="0" nodeType="withEffect">
                                  <p:stCondLst>
                                    <p:cond delay="4300"/>
                                  </p:stCondLst>
                                  <p:childTnLst>
                                    <p:set>
                                      <p:cBhvr>
                                        <p:cTn id="76" dur="1" fill="hold">
                                          <p:stCondLst>
                                            <p:cond delay="0"/>
                                          </p:stCondLst>
                                        </p:cTn>
                                        <p:tgtEl>
                                          <p:spTgt spid="88"/>
                                        </p:tgtEl>
                                        <p:attrNameLst>
                                          <p:attrName>style.visibility</p:attrName>
                                        </p:attrNameLst>
                                      </p:cBhvr>
                                      <p:to>
                                        <p:strVal val="visible"/>
                                      </p:to>
                                    </p:set>
                                  </p:childTnLst>
                                </p:cTn>
                              </p:par>
                              <p:par>
                                <p:cTn id="77" presetID="22" presetClass="entr" presetSubtype="8" fill="hold" nodeType="withEffect">
                                  <p:stCondLst>
                                    <p:cond delay="3800"/>
                                  </p:stCondLst>
                                  <p:childTnLst>
                                    <p:set>
                                      <p:cBhvr>
                                        <p:cTn id="78" dur="1" fill="hold">
                                          <p:stCondLst>
                                            <p:cond delay="0"/>
                                          </p:stCondLst>
                                        </p:cTn>
                                        <p:tgtEl>
                                          <p:spTgt spid="27"/>
                                        </p:tgtEl>
                                        <p:attrNameLst>
                                          <p:attrName>style.visibility</p:attrName>
                                        </p:attrNameLst>
                                      </p:cBhvr>
                                      <p:to>
                                        <p:strVal val="visible"/>
                                      </p:to>
                                    </p:set>
                                    <p:animEffect transition="in" filter="wipe(left)">
                                      <p:cBhvr>
                                        <p:cTn id="79" dur="250"/>
                                        <p:tgtEl>
                                          <p:spTgt spid="27"/>
                                        </p:tgtEl>
                                      </p:cBhvr>
                                    </p:animEffect>
                                  </p:childTnLst>
                                </p:cTn>
                              </p:par>
                              <p:par>
                                <p:cTn id="80" presetID="10" presetClass="entr" presetSubtype="0" fill="hold" nodeType="withEffect">
                                  <p:stCondLst>
                                    <p:cond delay="400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childTnLst>
                                </p:cTn>
                              </p:par>
                              <p:par>
                                <p:cTn id="83" presetID="22" presetClass="entr" presetSubtype="4" fill="hold" nodeType="withEffect">
                                  <p:stCondLst>
                                    <p:cond delay="4500"/>
                                  </p:stCondLst>
                                  <p:childTnLst>
                                    <p:set>
                                      <p:cBhvr>
                                        <p:cTn id="84" dur="1" fill="hold">
                                          <p:stCondLst>
                                            <p:cond delay="0"/>
                                          </p:stCondLst>
                                        </p:cTn>
                                        <p:tgtEl>
                                          <p:spTgt spid="160"/>
                                        </p:tgtEl>
                                        <p:attrNameLst>
                                          <p:attrName>style.visibility</p:attrName>
                                        </p:attrNameLst>
                                      </p:cBhvr>
                                      <p:to>
                                        <p:strVal val="visible"/>
                                      </p:to>
                                    </p:set>
                                    <p:animEffect transition="in" filter="wipe(down)">
                                      <p:cBhvr>
                                        <p:cTn id="85" dur="250"/>
                                        <p:tgtEl>
                                          <p:spTgt spid="160"/>
                                        </p:tgtEl>
                                      </p:cBhvr>
                                    </p:animEffect>
                                  </p:childTnLst>
                                </p:cTn>
                              </p:par>
                              <p:par>
                                <p:cTn id="86" presetID="22" presetClass="entr" presetSubtype="1" fill="hold" nodeType="withEffect">
                                  <p:stCondLst>
                                    <p:cond delay="4750"/>
                                  </p:stCondLst>
                                  <p:childTnLst>
                                    <p:set>
                                      <p:cBhvr>
                                        <p:cTn id="87" dur="1" fill="hold">
                                          <p:stCondLst>
                                            <p:cond delay="0"/>
                                          </p:stCondLst>
                                        </p:cTn>
                                        <p:tgtEl>
                                          <p:spTgt spid="158"/>
                                        </p:tgtEl>
                                        <p:attrNameLst>
                                          <p:attrName>style.visibility</p:attrName>
                                        </p:attrNameLst>
                                      </p:cBhvr>
                                      <p:to>
                                        <p:strVal val="visible"/>
                                      </p:to>
                                    </p:set>
                                    <p:animEffect transition="in" filter="wipe(up)">
                                      <p:cBhvr>
                                        <p:cTn id="88" dur="250"/>
                                        <p:tgtEl>
                                          <p:spTgt spid="158"/>
                                        </p:tgtEl>
                                      </p:cBhvr>
                                    </p:animEffect>
                                  </p:childTnLst>
                                </p:cTn>
                              </p:par>
                              <p:par>
                                <p:cTn id="89" presetID="1" presetClass="entr" presetSubtype="0" fill="hold" nodeType="withEffect">
                                  <p:stCondLst>
                                    <p:cond delay="4000"/>
                                  </p:stCondLst>
                                  <p:childTnLst>
                                    <p:set>
                                      <p:cBhvr>
                                        <p:cTn id="90" dur="1" fill="hold">
                                          <p:stCondLst>
                                            <p:cond delay="0"/>
                                          </p:stCondLst>
                                        </p:cTn>
                                        <p:tgtEl>
                                          <p:spTgt spid="174"/>
                                        </p:tgtEl>
                                        <p:attrNameLst>
                                          <p:attrName>style.visibility</p:attrName>
                                        </p:attrNameLst>
                                      </p:cBhvr>
                                      <p:to>
                                        <p:strVal val="visible"/>
                                      </p:to>
                                    </p:set>
                                  </p:childTnLst>
                                </p:cTn>
                              </p:par>
                              <p:par>
                                <p:cTn id="91" presetID="1" presetClass="exit" presetSubtype="0" fill="hold" nodeType="withEffect">
                                  <p:stCondLst>
                                    <p:cond delay="4250"/>
                                  </p:stCondLst>
                                  <p:childTnLst>
                                    <p:set>
                                      <p:cBhvr>
                                        <p:cTn id="92" dur="1" fill="hold">
                                          <p:stCondLst>
                                            <p:cond delay="0"/>
                                          </p:stCondLst>
                                        </p:cTn>
                                        <p:tgtEl>
                                          <p:spTgt spid="174"/>
                                        </p:tgtEl>
                                        <p:attrNameLst>
                                          <p:attrName>style.visibility</p:attrName>
                                        </p:attrNameLst>
                                      </p:cBhvr>
                                      <p:to>
                                        <p:strVal val="hidden"/>
                                      </p:to>
                                    </p:set>
                                  </p:childTnLst>
                                </p:cTn>
                              </p:par>
                              <p:par>
                                <p:cTn id="93" presetID="1" presetClass="entr" presetSubtype="0" fill="hold" nodeType="withEffect">
                                  <p:stCondLst>
                                    <p:cond delay="4500"/>
                                  </p:stCondLst>
                                  <p:childTnLst>
                                    <p:set>
                                      <p:cBhvr>
                                        <p:cTn id="94" dur="1" fill="hold">
                                          <p:stCondLst>
                                            <p:cond delay="0"/>
                                          </p:stCondLst>
                                        </p:cTn>
                                        <p:tgtEl>
                                          <p:spTgt spid="174"/>
                                        </p:tgtEl>
                                        <p:attrNameLst>
                                          <p:attrName>style.visibility</p:attrName>
                                        </p:attrNameLst>
                                      </p:cBhvr>
                                      <p:to>
                                        <p:strVal val="visible"/>
                                      </p:to>
                                    </p:set>
                                  </p:childTnLst>
                                </p:cTn>
                              </p:par>
                              <p:par>
                                <p:cTn id="95" presetID="1" presetClass="entr" presetSubtype="0" fill="hold" grpId="0" nodeType="withEffect">
                                  <p:stCondLst>
                                    <p:cond delay="4700"/>
                                  </p:stCondLst>
                                  <p:childTnLst>
                                    <p:set>
                                      <p:cBhvr>
                                        <p:cTn id="96" dur="1" fill="hold">
                                          <p:stCondLst>
                                            <p:cond delay="0"/>
                                          </p:stCondLst>
                                        </p:cTn>
                                        <p:tgtEl>
                                          <p:spTgt spid="173"/>
                                        </p:tgtEl>
                                        <p:attrNameLst>
                                          <p:attrName>style.visibility</p:attrName>
                                        </p:attrNameLst>
                                      </p:cBhvr>
                                      <p:to>
                                        <p:strVal val="visible"/>
                                      </p:to>
                                    </p:set>
                                  </p:childTnLst>
                                </p:cTn>
                              </p:par>
                              <p:par>
                                <p:cTn id="97" presetID="1" presetClass="entr" presetSubtype="0" fill="hold" grpId="0" nodeType="withEffect">
                                  <p:stCondLst>
                                    <p:cond delay="4800"/>
                                  </p:stCondLst>
                                  <p:childTnLst>
                                    <p:set>
                                      <p:cBhvr>
                                        <p:cTn id="98" dur="1" fill="hold">
                                          <p:stCondLst>
                                            <p:cond delay="0"/>
                                          </p:stCondLst>
                                        </p:cTn>
                                        <p:tgtEl>
                                          <p:spTgt spid="172"/>
                                        </p:tgtEl>
                                        <p:attrNameLst>
                                          <p:attrName>style.visibility</p:attrName>
                                        </p:attrNameLst>
                                      </p:cBhvr>
                                      <p:to>
                                        <p:strVal val="visible"/>
                                      </p:to>
                                    </p:set>
                                  </p:childTnLst>
                                </p:cTn>
                              </p:par>
                              <p:par>
                                <p:cTn id="99" presetID="1" presetClass="entr" presetSubtype="0" fill="hold" grpId="0" nodeType="withEffect">
                                  <p:stCondLst>
                                    <p:cond delay="4900"/>
                                  </p:stCondLst>
                                  <p:childTnLst>
                                    <p:set>
                                      <p:cBhvr>
                                        <p:cTn id="100" dur="1" fill="hold">
                                          <p:stCondLst>
                                            <p:cond delay="0"/>
                                          </p:stCondLst>
                                        </p:cTn>
                                        <p:tgtEl>
                                          <p:spTgt spid="171"/>
                                        </p:tgtEl>
                                        <p:attrNameLst>
                                          <p:attrName>style.visibility</p:attrName>
                                        </p:attrNameLst>
                                      </p:cBhvr>
                                      <p:to>
                                        <p:strVal val="visible"/>
                                      </p:to>
                                    </p:set>
                                  </p:childTnLst>
                                </p:cTn>
                              </p:par>
                              <p:par>
                                <p:cTn id="101" presetID="1" presetClass="entr" presetSubtype="0" fill="hold" grpId="0" nodeType="withEffect">
                                  <p:stCondLst>
                                    <p:cond delay="5000"/>
                                  </p:stCondLst>
                                  <p:childTnLst>
                                    <p:set>
                                      <p:cBhvr>
                                        <p:cTn id="102" dur="1" fill="hold">
                                          <p:stCondLst>
                                            <p:cond delay="0"/>
                                          </p:stCondLst>
                                        </p:cTn>
                                        <p:tgtEl>
                                          <p:spTgt spid="170"/>
                                        </p:tgtEl>
                                        <p:attrNameLst>
                                          <p:attrName>style.visibility</p:attrName>
                                        </p:attrNameLst>
                                      </p:cBhvr>
                                      <p:to>
                                        <p:strVal val="visible"/>
                                      </p:to>
                                    </p:set>
                                  </p:childTnLst>
                                </p:cTn>
                              </p:par>
                              <p:par>
                                <p:cTn id="103" presetID="1" presetClass="entr" presetSubtype="0" fill="hold" grpId="0" nodeType="withEffect">
                                  <p:stCondLst>
                                    <p:cond delay="5100"/>
                                  </p:stCondLst>
                                  <p:childTnLst>
                                    <p:set>
                                      <p:cBhvr>
                                        <p:cTn id="104" dur="1" fill="hold">
                                          <p:stCondLst>
                                            <p:cond delay="0"/>
                                          </p:stCondLst>
                                        </p:cTn>
                                        <p:tgtEl>
                                          <p:spTgt spid="169"/>
                                        </p:tgtEl>
                                        <p:attrNameLst>
                                          <p:attrName>style.visibility</p:attrName>
                                        </p:attrNameLst>
                                      </p:cBhvr>
                                      <p:to>
                                        <p:strVal val="visible"/>
                                      </p:to>
                                    </p:set>
                                  </p:childTnLst>
                                </p:cTn>
                              </p:par>
                              <p:par>
                                <p:cTn id="105" presetID="1" presetClass="entr" presetSubtype="0" fill="hold" grpId="0" nodeType="withEffect">
                                  <p:stCondLst>
                                    <p:cond delay="5200"/>
                                  </p:stCondLst>
                                  <p:childTnLst>
                                    <p:set>
                                      <p:cBhvr>
                                        <p:cTn id="106" dur="1" fill="hold">
                                          <p:stCondLst>
                                            <p:cond delay="0"/>
                                          </p:stCondLst>
                                        </p:cTn>
                                        <p:tgtEl>
                                          <p:spTgt spid="168"/>
                                        </p:tgtEl>
                                        <p:attrNameLst>
                                          <p:attrName>style.visibility</p:attrName>
                                        </p:attrNameLst>
                                      </p:cBhvr>
                                      <p:to>
                                        <p:strVal val="visible"/>
                                      </p:to>
                                    </p:set>
                                  </p:childTnLst>
                                </p:cTn>
                              </p:par>
                              <p:par>
                                <p:cTn id="107" presetID="1" presetClass="entr" presetSubtype="0" fill="hold" grpId="0" nodeType="withEffect">
                                  <p:stCondLst>
                                    <p:cond delay="5300"/>
                                  </p:stCondLst>
                                  <p:childTnLst>
                                    <p:set>
                                      <p:cBhvr>
                                        <p:cTn id="108" dur="1" fill="hold">
                                          <p:stCondLst>
                                            <p:cond delay="0"/>
                                          </p:stCondLst>
                                        </p:cTn>
                                        <p:tgtEl>
                                          <p:spTgt spid="167"/>
                                        </p:tgtEl>
                                        <p:attrNameLst>
                                          <p:attrName>style.visibility</p:attrName>
                                        </p:attrNameLst>
                                      </p:cBhvr>
                                      <p:to>
                                        <p:strVal val="visible"/>
                                      </p:to>
                                    </p:set>
                                  </p:childTnLst>
                                </p:cTn>
                              </p:par>
                              <p:par>
                                <p:cTn id="109" presetID="22" presetClass="entr" presetSubtype="8" fill="hold" nodeType="withEffect">
                                  <p:stCondLst>
                                    <p:cond delay="4800"/>
                                  </p:stCondLst>
                                  <p:childTnLst>
                                    <p:set>
                                      <p:cBhvr>
                                        <p:cTn id="110" dur="1" fill="hold">
                                          <p:stCondLst>
                                            <p:cond delay="0"/>
                                          </p:stCondLst>
                                        </p:cTn>
                                        <p:tgtEl>
                                          <p:spTgt spid="145"/>
                                        </p:tgtEl>
                                        <p:attrNameLst>
                                          <p:attrName>style.visibility</p:attrName>
                                        </p:attrNameLst>
                                      </p:cBhvr>
                                      <p:to>
                                        <p:strVal val="visible"/>
                                      </p:to>
                                    </p:set>
                                    <p:animEffect transition="in" filter="wipe(left)">
                                      <p:cBhvr>
                                        <p:cTn id="111" dur="250"/>
                                        <p:tgtEl>
                                          <p:spTgt spid="145"/>
                                        </p:tgtEl>
                                      </p:cBhvr>
                                    </p:animEffect>
                                  </p:childTnLst>
                                </p:cTn>
                              </p:par>
                              <p:par>
                                <p:cTn id="112" presetID="10" presetClass="entr" presetSubtype="0" fill="hold" nodeType="withEffect">
                                  <p:stCondLst>
                                    <p:cond delay="5000"/>
                                  </p:stCondLst>
                                  <p:childTnLst>
                                    <p:set>
                                      <p:cBhvr>
                                        <p:cTn id="113" dur="1" fill="hold">
                                          <p:stCondLst>
                                            <p:cond delay="0"/>
                                          </p:stCondLst>
                                        </p:cTn>
                                        <p:tgtEl>
                                          <p:spTgt spid="129"/>
                                        </p:tgtEl>
                                        <p:attrNameLst>
                                          <p:attrName>style.visibility</p:attrName>
                                        </p:attrNameLst>
                                      </p:cBhvr>
                                      <p:to>
                                        <p:strVal val="visible"/>
                                      </p:to>
                                    </p:set>
                                    <p:animEffect transition="in" filter="fade">
                                      <p:cBhvr>
                                        <p:cTn id="114" dur="500"/>
                                        <p:tgtEl>
                                          <p:spTgt spid="129"/>
                                        </p:tgtEl>
                                      </p:cBhvr>
                                    </p:animEffect>
                                  </p:childTnLst>
                                </p:cTn>
                              </p:par>
                              <p:par>
                                <p:cTn id="115" presetID="22" presetClass="entr" presetSubtype="1" fill="hold" nodeType="withEffect">
                                  <p:stCondLst>
                                    <p:cond delay="5500"/>
                                  </p:stCondLst>
                                  <p:childTnLst>
                                    <p:set>
                                      <p:cBhvr>
                                        <p:cTn id="116" dur="1" fill="hold">
                                          <p:stCondLst>
                                            <p:cond delay="0"/>
                                          </p:stCondLst>
                                        </p:cTn>
                                        <p:tgtEl>
                                          <p:spTgt spid="34"/>
                                        </p:tgtEl>
                                        <p:attrNameLst>
                                          <p:attrName>style.visibility</p:attrName>
                                        </p:attrNameLst>
                                      </p:cBhvr>
                                      <p:to>
                                        <p:strVal val="visible"/>
                                      </p:to>
                                    </p:set>
                                    <p:animEffect transition="in" filter="wipe(up)">
                                      <p:cBhvr>
                                        <p:cTn id="117" dur="500"/>
                                        <p:tgtEl>
                                          <p:spTgt spid="34"/>
                                        </p:tgtEl>
                                      </p:cBhvr>
                                    </p:animEffect>
                                  </p:childTnLst>
                                </p:cTn>
                              </p:par>
                              <p:par>
                                <p:cTn id="118" presetID="1" presetClass="entr" presetSubtype="0" fill="hold" nodeType="withEffect">
                                  <p:stCondLst>
                                    <p:cond delay="6000"/>
                                  </p:stCondLst>
                                  <p:childTnLst>
                                    <p:set>
                                      <p:cBhvr>
                                        <p:cTn id="119" dur="1" fill="hold">
                                          <p:stCondLst>
                                            <p:cond delay="0"/>
                                          </p:stCondLst>
                                        </p:cTn>
                                        <p:tgtEl>
                                          <p:spTgt spid="178"/>
                                        </p:tgtEl>
                                        <p:attrNameLst>
                                          <p:attrName>style.visibility</p:attrName>
                                        </p:attrNameLst>
                                      </p:cBhvr>
                                      <p:to>
                                        <p:strVal val="visible"/>
                                      </p:to>
                                    </p:set>
                                  </p:childTnLst>
                                </p:cTn>
                              </p:par>
                              <p:par>
                                <p:cTn id="120" presetID="1" presetClass="exit" presetSubtype="0" fill="hold" nodeType="withEffect">
                                  <p:stCondLst>
                                    <p:cond delay="6200"/>
                                  </p:stCondLst>
                                  <p:childTnLst>
                                    <p:set>
                                      <p:cBhvr>
                                        <p:cTn id="121" dur="1" fill="hold">
                                          <p:stCondLst>
                                            <p:cond delay="0"/>
                                          </p:stCondLst>
                                        </p:cTn>
                                        <p:tgtEl>
                                          <p:spTgt spid="178"/>
                                        </p:tgtEl>
                                        <p:attrNameLst>
                                          <p:attrName>style.visibility</p:attrName>
                                        </p:attrNameLst>
                                      </p:cBhvr>
                                      <p:to>
                                        <p:strVal val="hidden"/>
                                      </p:to>
                                    </p:set>
                                  </p:childTnLst>
                                </p:cTn>
                              </p:par>
                              <p:par>
                                <p:cTn id="122" presetID="1" presetClass="entr" presetSubtype="0" fill="hold" nodeType="withEffect">
                                  <p:stCondLst>
                                    <p:cond delay="6400"/>
                                  </p:stCondLst>
                                  <p:childTnLst>
                                    <p:set>
                                      <p:cBhvr>
                                        <p:cTn id="123" dur="1" fill="hold">
                                          <p:stCondLst>
                                            <p:cond delay="0"/>
                                          </p:stCondLst>
                                        </p:cTn>
                                        <p:tgtEl>
                                          <p:spTgt spid="178"/>
                                        </p:tgtEl>
                                        <p:attrNameLst>
                                          <p:attrName>style.visibility</p:attrName>
                                        </p:attrNameLst>
                                      </p:cBhvr>
                                      <p:to>
                                        <p:strVal val="visible"/>
                                      </p:to>
                                    </p:set>
                                  </p:childTnLst>
                                </p:cTn>
                              </p:par>
                              <p:par>
                                <p:cTn id="124" presetID="8" presetClass="emph" presetSubtype="0" fill="hold" nodeType="withEffect">
                                  <p:stCondLst>
                                    <p:cond delay="6400"/>
                                  </p:stCondLst>
                                  <p:childTnLst>
                                    <p:animRot by="22800000">
                                      <p:cBhvr>
                                        <p:cTn id="125" dur="5100" fill="hold"/>
                                        <p:tgtEl>
                                          <p:spTgt spid="178"/>
                                        </p:tgtEl>
                                        <p:attrNameLst>
                                          <p:attrName>r</p:attrName>
                                        </p:attrNameLst>
                                      </p:cBhvr>
                                    </p:animRot>
                                  </p:childTnLst>
                                </p:cTn>
                              </p:par>
                              <p:par>
                                <p:cTn id="126" presetID="1" presetClass="entr" presetSubtype="0" fill="hold" grpId="0" nodeType="withEffect">
                                  <p:stCondLst>
                                    <p:cond delay="6300"/>
                                  </p:stCondLst>
                                  <p:childTnLst>
                                    <p:set>
                                      <p:cBhvr>
                                        <p:cTn id="127" dur="1" fill="hold">
                                          <p:stCondLst>
                                            <p:cond delay="0"/>
                                          </p:stCondLst>
                                        </p:cTn>
                                        <p:tgtEl>
                                          <p:spTgt spid="177"/>
                                        </p:tgtEl>
                                        <p:attrNameLst>
                                          <p:attrName>style.visibility</p:attrName>
                                        </p:attrNameLst>
                                      </p:cBhvr>
                                      <p:to>
                                        <p:strVal val="visible"/>
                                      </p:to>
                                    </p:set>
                                  </p:childTnLst>
                                </p:cTn>
                              </p:par>
                              <p:par>
                                <p:cTn id="128" presetID="1" presetClass="exit" presetSubtype="0" fill="hold" grpId="1" nodeType="withEffect">
                                  <p:stCondLst>
                                    <p:cond delay="6500"/>
                                  </p:stCondLst>
                                  <p:childTnLst>
                                    <p:set>
                                      <p:cBhvr>
                                        <p:cTn id="129" dur="1" fill="hold">
                                          <p:stCondLst>
                                            <p:cond delay="0"/>
                                          </p:stCondLst>
                                        </p:cTn>
                                        <p:tgtEl>
                                          <p:spTgt spid="177"/>
                                        </p:tgtEl>
                                        <p:attrNameLst>
                                          <p:attrName>style.visibility</p:attrName>
                                        </p:attrNameLst>
                                      </p:cBhvr>
                                      <p:to>
                                        <p:strVal val="hidden"/>
                                      </p:to>
                                    </p:set>
                                  </p:childTnLst>
                                </p:cTn>
                              </p:par>
                              <p:par>
                                <p:cTn id="130" presetID="1" presetClass="entr" presetSubtype="0" fill="hold" grpId="2" nodeType="withEffect">
                                  <p:stCondLst>
                                    <p:cond delay="6700"/>
                                  </p:stCondLst>
                                  <p:childTnLst>
                                    <p:set>
                                      <p:cBhvr>
                                        <p:cTn id="131" dur="1" fill="hold">
                                          <p:stCondLst>
                                            <p:cond delay="0"/>
                                          </p:stCondLst>
                                        </p:cTn>
                                        <p:tgtEl>
                                          <p:spTgt spid="177"/>
                                        </p:tgtEl>
                                        <p:attrNameLst>
                                          <p:attrName>style.visibility</p:attrName>
                                        </p:attrNameLst>
                                      </p:cBhvr>
                                      <p:to>
                                        <p:strVal val="visible"/>
                                      </p:to>
                                    </p:set>
                                  </p:childTnLst>
                                </p:cTn>
                              </p:par>
                              <p:par>
                                <p:cTn id="132" presetID="6" presetClass="emph" presetSubtype="0" fill="hold" grpId="3" nodeType="withEffect">
                                  <p:stCondLst>
                                    <p:cond delay="8000"/>
                                  </p:stCondLst>
                                  <p:childTnLst>
                                    <p:animScale>
                                      <p:cBhvr>
                                        <p:cTn id="133" dur="300" fill="hold"/>
                                        <p:tgtEl>
                                          <p:spTgt spid="177"/>
                                        </p:tgtEl>
                                      </p:cBhvr>
                                      <p:by x="85000" y="85000"/>
                                    </p:animScale>
                                  </p:childTnLst>
                                </p:cTn>
                              </p:par>
                              <p:par>
                                <p:cTn id="134" presetID="6" presetClass="emph" presetSubtype="0" fill="hold" grpId="4" nodeType="withEffect">
                                  <p:stCondLst>
                                    <p:cond delay="10000"/>
                                  </p:stCondLst>
                                  <p:childTnLst>
                                    <p:animScale>
                                      <p:cBhvr>
                                        <p:cTn id="135" dur="300" fill="hold"/>
                                        <p:tgtEl>
                                          <p:spTgt spid="177"/>
                                        </p:tgtEl>
                                      </p:cBhvr>
                                      <p:by x="117600" y="117600"/>
                                    </p:animScale>
                                  </p:childTnLst>
                                </p:cTn>
                              </p:par>
                              <p:par>
                                <p:cTn id="136" presetID="1" presetClass="entr" presetSubtype="0" fill="hold" nodeType="withEffect">
                                  <p:stCondLst>
                                    <p:cond delay="7000"/>
                                  </p:stCondLst>
                                  <p:childTnLst>
                                    <p:set>
                                      <p:cBhvr>
                                        <p:cTn id="137" dur="1" fill="hold">
                                          <p:stCondLst>
                                            <p:cond delay="0"/>
                                          </p:stCondLst>
                                        </p:cTn>
                                        <p:tgtEl>
                                          <p:spTgt spid="182"/>
                                        </p:tgtEl>
                                        <p:attrNameLst>
                                          <p:attrName>style.visibility</p:attrName>
                                        </p:attrNameLst>
                                      </p:cBhvr>
                                      <p:to>
                                        <p:strVal val="visible"/>
                                      </p:to>
                                    </p:set>
                                  </p:childTnLst>
                                </p:cTn>
                              </p:par>
                              <p:par>
                                <p:cTn id="138" presetID="1" presetClass="exit" presetSubtype="0" fill="hold" nodeType="withEffect">
                                  <p:stCondLst>
                                    <p:cond delay="7200"/>
                                  </p:stCondLst>
                                  <p:childTnLst>
                                    <p:set>
                                      <p:cBhvr>
                                        <p:cTn id="139" dur="1" fill="hold">
                                          <p:stCondLst>
                                            <p:cond delay="0"/>
                                          </p:stCondLst>
                                        </p:cTn>
                                        <p:tgtEl>
                                          <p:spTgt spid="182"/>
                                        </p:tgtEl>
                                        <p:attrNameLst>
                                          <p:attrName>style.visibility</p:attrName>
                                        </p:attrNameLst>
                                      </p:cBhvr>
                                      <p:to>
                                        <p:strVal val="hidden"/>
                                      </p:to>
                                    </p:set>
                                  </p:childTnLst>
                                </p:cTn>
                              </p:par>
                              <p:par>
                                <p:cTn id="140" presetID="1" presetClass="entr" presetSubtype="0" fill="hold" nodeType="withEffect">
                                  <p:stCondLst>
                                    <p:cond delay="7400"/>
                                  </p:stCondLst>
                                  <p:childTnLst>
                                    <p:set>
                                      <p:cBhvr>
                                        <p:cTn id="141" dur="1" fill="hold">
                                          <p:stCondLst>
                                            <p:cond delay="0"/>
                                          </p:stCondLst>
                                        </p:cTn>
                                        <p:tgtEl>
                                          <p:spTgt spid="182"/>
                                        </p:tgtEl>
                                        <p:attrNameLst>
                                          <p:attrName>style.visibility</p:attrName>
                                        </p:attrNameLst>
                                      </p:cBhvr>
                                      <p:to>
                                        <p:strVal val="visible"/>
                                      </p:to>
                                    </p:set>
                                  </p:childTnLst>
                                </p:cTn>
                              </p:par>
                              <p:par>
                                <p:cTn id="142" presetID="1" presetClass="entr" presetSubtype="0" fill="hold" nodeType="withEffect">
                                  <p:stCondLst>
                                    <p:cond delay="5000"/>
                                  </p:stCondLst>
                                  <p:childTnLst>
                                    <p:set>
                                      <p:cBhvr>
                                        <p:cTn id="143" dur="1" fill="hold">
                                          <p:stCondLst>
                                            <p:cond delay="0"/>
                                          </p:stCondLst>
                                        </p:cTn>
                                        <p:tgtEl>
                                          <p:spTgt spid="222"/>
                                        </p:tgtEl>
                                        <p:attrNameLst>
                                          <p:attrName>style.visibility</p:attrName>
                                        </p:attrNameLst>
                                      </p:cBhvr>
                                      <p:to>
                                        <p:strVal val="visible"/>
                                      </p:to>
                                    </p:set>
                                  </p:childTnLst>
                                </p:cTn>
                              </p:par>
                              <p:par>
                                <p:cTn id="144" presetID="1" presetClass="exit" presetSubtype="0" fill="hold" nodeType="withEffect">
                                  <p:stCondLst>
                                    <p:cond delay="5250"/>
                                  </p:stCondLst>
                                  <p:childTnLst>
                                    <p:set>
                                      <p:cBhvr>
                                        <p:cTn id="145" dur="1" fill="hold">
                                          <p:stCondLst>
                                            <p:cond delay="0"/>
                                          </p:stCondLst>
                                        </p:cTn>
                                        <p:tgtEl>
                                          <p:spTgt spid="222"/>
                                        </p:tgtEl>
                                        <p:attrNameLst>
                                          <p:attrName>style.visibility</p:attrName>
                                        </p:attrNameLst>
                                      </p:cBhvr>
                                      <p:to>
                                        <p:strVal val="hidden"/>
                                      </p:to>
                                    </p:set>
                                  </p:childTnLst>
                                </p:cTn>
                              </p:par>
                              <p:par>
                                <p:cTn id="146" presetID="1" presetClass="entr" presetSubtype="0" fill="hold" nodeType="withEffect">
                                  <p:stCondLst>
                                    <p:cond delay="5500"/>
                                  </p:stCondLst>
                                  <p:childTnLst>
                                    <p:set>
                                      <p:cBhvr>
                                        <p:cTn id="147" dur="1" fill="hold">
                                          <p:stCondLst>
                                            <p:cond delay="0"/>
                                          </p:stCondLst>
                                        </p:cTn>
                                        <p:tgtEl>
                                          <p:spTgt spid="222"/>
                                        </p:tgtEl>
                                        <p:attrNameLst>
                                          <p:attrName>style.visibility</p:attrName>
                                        </p:attrNameLst>
                                      </p:cBhvr>
                                      <p:to>
                                        <p:strVal val="visible"/>
                                      </p:to>
                                    </p:set>
                                  </p:childTnLst>
                                </p:cTn>
                              </p:par>
                              <p:par>
                                <p:cTn id="148" presetID="1" presetClass="entr" presetSubtype="0" fill="hold" grpId="0" nodeType="withEffect">
                                  <p:stCondLst>
                                    <p:cond delay="5700"/>
                                  </p:stCondLst>
                                  <p:childTnLst>
                                    <p:set>
                                      <p:cBhvr>
                                        <p:cTn id="149" dur="1" fill="hold">
                                          <p:stCondLst>
                                            <p:cond delay="0"/>
                                          </p:stCondLst>
                                        </p:cTn>
                                        <p:tgtEl>
                                          <p:spTgt spid="221"/>
                                        </p:tgtEl>
                                        <p:attrNameLst>
                                          <p:attrName>style.visibility</p:attrName>
                                        </p:attrNameLst>
                                      </p:cBhvr>
                                      <p:to>
                                        <p:strVal val="visible"/>
                                      </p:to>
                                    </p:set>
                                  </p:childTnLst>
                                </p:cTn>
                              </p:par>
                              <p:par>
                                <p:cTn id="150" presetID="1" presetClass="entr" presetSubtype="0" fill="hold" grpId="0" nodeType="withEffect">
                                  <p:stCondLst>
                                    <p:cond delay="5800"/>
                                  </p:stCondLst>
                                  <p:childTnLst>
                                    <p:set>
                                      <p:cBhvr>
                                        <p:cTn id="151" dur="1" fill="hold">
                                          <p:stCondLst>
                                            <p:cond delay="0"/>
                                          </p:stCondLst>
                                        </p:cTn>
                                        <p:tgtEl>
                                          <p:spTgt spid="220"/>
                                        </p:tgtEl>
                                        <p:attrNameLst>
                                          <p:attrName>style.visibility</p:attrName>
                                        </p:attrNameLst>
                                      </p:cBhvr>
                                      <p:to>
                                        <p:strVal val="visible"/>
                                      </p:to>
                                    </p:set>
                                  </p:childTnLst>
                                </p:cTn>
                              </p:par>
                              <p:par>
                                <p:cTn id="152" presetID="1" presetClass="entr" presetSubtype="0" fill="hold" grpId="0" nodeType="withEffect">
                                  <p:stCondLst>
                                    <p:cond delay="5900"/>
                                  </p:stCondLst>
                                  <p:childTnLst>
                                    <p:set>
                                      <p:cBhvr>
                                        <p:cTn id="153" dur="1" fill="hold">
                                          <p:stCondLst>
                                            <p:cond delay="0"/>
                                          </p:stCondLst>
                                        </p:cTn>
                                        <p:tgtEl>
                                          <p:spTgt spid="219"/>
                                        </p:tgtEl>
                                        <p:attrNameLst>
                                          <p:attrName>style.visibility</p:attrName>
                                        </p:attrNameLst>
                                      </p:cBhvr>
                                      <p:to>
                                        <p:strVal val="visible"/>
                                      </p:to>
                                    </p:set>
                                  </p:childTnLst>
                                </p:cTn>
                              </p:par>
                              <p:par>
                                <p:cTn id="154" presetID="1" presetClass="entr" presetSubtype="0" fill="hold" grpId="0" nodeType="withEffect">
                                  <p:stCondLst>
                                    <p:cond delay="6000"/>
                                  </p:stCondLst>
                                  <p:childTnLst>
                                    <p:set>
                                      <p:cBhvr>
                                        <p:cTn id="155" dur="1" fill="hold">
                                          <p:stCondLst>
                                            <p:cond delay="0"/>
                                          </p:stCondLst>
                                        </p:cTn>
                                        <p:tgtEl>
                                          <p:spTgt spid="218"/>
                                        </p:tgtEl>
                                        <p:attrNameLst>
                                          <p:attrName>style.visibility</p:attrName>
                                        </p:attrNameLst>
                                      </p:cBhvr>
                                      <p:to>
                                        <p:strVal val="visible"/>
                                      </p:to>
                                    </p:set>
                                  </p:childTnLst>
                                </p:cTn>
                              </p:par>
                              <p:par>
                                <p:cTn id="156" presetID="1" presetClass="entr" presetSubtype="0" fill="hold" grpId="0" nodeType="withEffect">
                                  <p:stCondLst>
                                    <p:cond delay="6100"/>
                                  </p:stCondLst>
                                  <p:childTnLst>
                                    <p:set>
                                      <p:cBhvr>
                                        <p:cTn id="157" dur="1" fill="hold">
                                          <p:stCondLst>
                                            <p:cond delay="0"/>
                                          </p:stCondLst>
                                        </p:cTn>
                                        <p:tgtEl>
                                          <p:spTgt spid="217"/>
                                        </p:tgtEl>
                                        <p:attrNameLst>
                                          <p:attrName>style.visibility</p:attrName>
                                        </p:attrNameLst>
                                      </p:cBhvr>
                                      <p:to>
                                        <p:strVal val="visible"/>
                                      </p:to>
                                    </p:set>
                                  </p:childTnLst>
                                </p:cTn>
                              </p:par>
                              <p:par>
                                <p:cTn id="158" presetID="1" presetClass="entr" presetSubtype="0" fill="hold" grpId="0" nodeType="withEffect">
                                  <p:stCondLst>
                                    <p:cond delay="6200"/>
                                  </p:stCondLst>
                                  <p:childTnLst>
                                    <p:set>
                                      <p:cBhvr>
                                        <p:cTn id="159" dur="1" fill="hold">
                                          <p:stCondLst>
                                            <p:cond delay="0"/>
                                          </p:stCondLst>
                                        </p:cTn>
                                        <p:tgtEl>
                                          <p:spTgt spid="216"/>
                                        </p:tgtEl>
                                        <p:attrNameLst>
                                          <p:attrName>style.visibility</p:attrName>
                                        </p:attrNameLst>
                                      </p:cBhvr>
                                      <p:to>
                                        <p:strVal val="visible"/>
                                      </p:to>
                                    </p:set>
                                  </p:childTnLst>
                                </p:cTn>
                              </p:par>
                              <p:par>
                                <p:cTn id="160" presetID="1" presetClass="entr" presetSubtype="0" fill="hold" grpId="0" nodeType="withEffect">
                                  <p:stCondLst>
                                    <p:cond delay="6300"/>
                                  </p:stCondLst>
                                  <p:childTnLst>
                                    <p:set>
                                      <p:cBhvr>
                                        <p:cTn id="161" dur="1" fill="hold">
                                          <p:stCondLst>
                                            <p:cond delay="0"/>
                                          </p:stCondLst>
                                        </p:cTn>
                                        <p:tgtEl>
                                          <p:spTgt spid="215"/>
                                        </p:tgtEl>
                                        <p:attrNameLst>
                                          <p:attrName>style.visibility</p:attrName>
                                        </p:attrNameLst>
                                      </p:cBhvr>
                                      <p:to>
                                        <p:strVal val="visible"/>
                                      </p:to>
                                    </p:set>
                                  </p:childTnLst>
                                </p:cTn>
                              </p:par>
                              <p:par>
                                <p:cTn id="162" presetID="22" presetClass="entr" presetSubtype="8" fill="hold" nodeType="withEffect">
                                  <p:stCondLst>
                                    <p:cond delay="5800"/>
                                  </p:stCondLst>
                                  <p:childTnLst>
                                    <p:set>
                                      <p:cBhvr>
                                        <p:cTn id="163" dur="1" fill="hold">
                                          <p:stCondLst>
                                            <p:cond delay="0"/>
                                          </p:stCondLst>
                                        </p:cTn>
                                        <p:tgtEl>
                                          <p:spTgt spid="149"/>
                                        </p:tgtEl>
                                        <p:attrNameLst>
                                          <p:attrName>style.visibility</p:attrName>
                                        </p:attrNameLst>
                                      </p:cBhvr>
                                      <p:to>
                                        <p:strVal val="visible"/>
                                      </p:to>
                                    </p:set>
                                    <p:animEffect transition="in" filter="wipe(left)">
                                      <p:cBhvr>
                                        <p:cTn id="164" dur="250"/>
                                        <p:tgtEl>
                                          <p:spTgt spid="149"/>
                                        </p:tgtEl>
                                      </p:cBhvr>
                                    </p:animEffect>
                                  </p:childTnLst>
                                </p:cTn>
                              </p:par>
                              <p:par>
                                <p:cTn id="165" presetID="10" presetClass="entr" presetSubtype="0" fill="hold" nodeType="withEffect">
                                  <p:stCondLst>
                                    <p:cond delay="6000"/>
                                  </p:stCondLst>
                                  <p:childTnLst>
                                    <p:set>
                                      <p:cBhvr>
                                        <p:cTn id="166" dur="1" fill="hold">
                                          <p:stCondLst>
                                            <p:cond delay="0"/>
                                          </p:stCondLst>
                                        </p:cTn>
                                        <p:tgtEl>
                                          <p:spTgt spid="132"/>
                                        </p:tgtEl>
                                        <p:attrNameLst>
                                          <p:attrName>style.visibility</p:attrName>
                                        </p:attrNameLst>
                                      </p:cBhvr>
                                      <p:to>
                                        <p:strVal val="visible"/>
                                      </p:to>
                                    </p:set>
                                    <p:animEffect transition="in" filter="fade">
                                      <p:cBhvr>
                                        <p:cTn id="167" dur="500"/>
                                        <p:tgtEl>
                                          <p:spTgt spid="132"/>
                                        </p:tgtEl>
                                      </p:cBhvr>
                                    </p:animEffect>
                                  </p:childTnLst>
                                </p:cTn>
                              </p:par>
                              <p:par>
                                <p:cTn id="168" presetID="22" presetClass="entr" presetSubtype="4" fill="hold" nodeType="withEffect">
                                  <p:stCondLst>
                                    <p:cond delay="6500"/>
                                  </p:stCondLst>
                                  <p:childTnLst>
                                    <p:set>
                                      <p:cBhvr>
                                        <p:cTn id="169" dur="1" fill="hold">
                                          <p:stCondLst>
                                            <p:cond delay="0"/>
                                          </p:stCondLst>
                                        </p:cTn>
                                        <p:tgtEl>
                                          <p:spTgt spid="165"/>
                                        </p:tgtEl>
                                        <p:attrNameLst>
                                          <p:attrName>style.visibility</p:attrName>
                                        </p:attrNameLst>
                                      </p:cBhvr>
                                      <p:to>
                                        <p:strVal val="visible"/>
                                      </p:to>
                                    </p:set>
                                    <p:animEffect transition="in" filter="wipe(down)">
                                      <p:cBhvr>
                                        <p:cTn id="170" dur="250"/>
                                        <p:tgtEl>
                                          <p:spTgt spid="165"/>
                                        </p:tgtEl>
                                      </p:cBhvr>
                                    </p:animEffect>
                                  </p:childTnLst>
                                </p:cTn>
                              </p:par>
                              <p:par>
                                <p:cTn id="171" presetID="22" presetClass="entr" presetSubtype="1" fill="hold" nodeType="withEffect">
                                  <p:stCondLst>
                                    <p:cond delay="6750"/>
                                  </p:stCondLst>
                                  <p:childTnLst>
                                    <p:set>
                                      <p:cBhvr>
                                        <p:cTn id="172" dur="1" fill="hold">
                                          <p:stCondLst>
                                            <p:cond delay="0"/>
                                          </p:stCondLst>
                                        </p:cTn>
                                        <p:tgtEl>
                                          <p:spTgt spid="164"/>
                                        </p:tgtEl>
                                        <p:attrNameLst>
                                          <p:attrName>style.visibility</p:attrName>
                                        </p:attrNameLst>
                                      </p:cBhvr>
                                      <p:to>
                                        <p:strVal val="visible"/>
                                      </p:to>
                                    </p:set>
                                    <p:animEffect transition="in" filter="wipe(up)">
                                      <p:cBhvr>
                                        <p:cTn id="173" dur="250"/>
                                        <p:tgtEl>
                                          <p:spTgt spid="164"/>
                                        </p:tgtEl>
                                      </p:cBhvr>
                                    </p:animEffect>
                                  </p:childTnLst>
                                </p:cTn>
                              </p:par>
                              <p:par>
                                <p:cTn id="174" presetID="1" presetClass="entr" presetSubtype="0" fill="hold" nodeType="withEffect">
                                  <p:stCondLst>
                                    <p:cond delay="7000"/>
                                  </p:stCondLst>
                                  <p:childTnLst>
                                    <p:set>
                                      <p:cBhvr>
                                        <p:cTn id="175" dur="1" fill="hold">
                                          <p:stCondLst>
                                            <p:cond delay="0"/>
                                          </p:stCondLst>
                                        </p:cTn>
                                        <p:tgtEl>
                                          <p:spTgt spid="226"/>
                                        </p:tgtEl>
                                        <p:attrNameLst>
                                          <p:attrName>style.visibility</p:attrName>
                                        </p:attrNameLst>
                                      </p:cBhvr>
                                      <p:to>
                                        <p:strVal val="visible"/>
                                      </p:to>
                                    </p:set>
                                  </p:childTnLst>
                                </p:cTn>
                              </p:par>
                              <p:par>
                                <p:cTn id="176" presetID="1" presetClass="exit" presetSubtype="0" fill="hold" nodeType="withEffect">
                                  <p:stCondLst>
                                    <p:cond delay="7200"/>
                                  </p:stCondLst>
                                  <p:childTnLst>
                                    <p:set>
                                      <p:cBhvr>
                                        <p:cTn id="177" dur="1" fill="hold">
                                          <p:stCondLst>
                                            <p:cond delay="0"/>
                                          </p:stCondLst>
                                        </p:cTn>
                                        <p:tgtEl>
                                          <p:spTgt spid="226"/>
                                        </p:tgtEl>
                                        <p:attrNameLst>
                                          <p:attrName>style.visibility</p:attrName>
                                        </p:attrNameLst>
                                      </p:cBhvr>
                                      <p:to>
                                        <p:strVal val="hidden"/>
                                      </p:to>
                                    </p:set>
                                  </p:childTnLst>
                                </p:cTn>
                              </p:par>
                              <p:par>
                                <p:cTn id="178" presetID="1" presetClass="entr" presetSubtype="0" fill="hold" nodeType="withEffect">
                                  <p:stCondLst>
                                    <p:cond delay="7400"/>
                                  </p:stCondLst>
                                  <p:childTnLst>
                                    <p:set>
                                      <p:cBhvr>
                                        <p:cTn id="179" dur="1" fill="hold">
                                          <p:stCondLst>
                                            <p:cond delay="0"/>
                                          </p:stCondLst>
                                        </p:cTn>
                                        <p:tgtEl>
                                          <p:spTgt spid="226"/>
                                        </p:tgtEl>
                                        <p:attrNameLst>
                                          <p:attrName>style.visibility</p:attrName>
                                        </p:attrNameLst>
                                      </p:cBhvr>
                                      <p:to>
                                        <p:strVal val="visible"/>
                                      </p:to>
                                    </p:set>
                                  </p:childTnLst>
                                </p:cTn>
                              </p:par>
                              <p:par>
                                <p:cTn id="180" presetID="8" presetClass="emph" presetSubtype="0" fill="hold" nodeType="withEffect">
                                  <p:stCondLst>
                                    <p:cond delay="7400"/>
                                  </p:stCondLst>
                                  <p:childTnLst>
                                    <p:animRot by="22800000">
                                      <p:cBhvr>
                                        <p:cTn id="181" dur="4100" fill="hold"/>
                                        <p:tgtEl>
                                          <p:spTgt spid="226"/>
                                        </p:tgtEl>
                                        <p:attrNameLst>
                                          <p:attrName>r</p:attrName>
                                        </p:attrNameLst>
                                      </p:cBhvr>
                                    </p:animRot>
                                  </p:childTnLst>
                                </p:cTn>
                              </p:par>
                              <p:par>
                                <p:cTn id="182" presetID="1" presetClass="entr" presetSubtype="0" fill="hold" grpId="0" nodeType="withEffect">
                                  <p:stCondLst>
                                    <p:cond delay="7300"/>
                                  </p:stCondLst>
                                  <p:childTnLst>
                                    <p:set>
                                      <p:cBhvr>
                                        <p:cTn id="183" dur="1" fill="hold">
                                          <p:stCondLst>
                                            <p:cond delay="0"/>
                                          </p:stCondLst>
                                        </p:cTn>
                                        <p:tgtEl>
                                          <p:spTgt spid="225"/>
                                        </p:tgtEl>
                                        <p:attrNameLst>
                                          <p:attrName>style.visibility</p:attrName>
                                        </p:attrNameLst>
                                      </p:cBhvr>
                                      <p:to>
                                        <p:strVal val="visible"/>
                                      </p:to>
                                    </p:set>
                                  </p:childTnLst>
                                </p:cTn>
                              </p:par>
                              <p:par>
                                <p:cTn id="184" presetID="1" presetClass="exit" presetSubtype="0" fill="hold" grpId="1" nodeType="withEffect">
                                  <p:stCondLst>
                                    <p:cond delay="7500"/>
                                  </p:stCondLst>
                                  <p:childTnLst>
                                    <p:set>
                                      <p:cBhvr>
                                        <p:cTn id="185" dur="1" fill="hold">
                                          <p:stCondLst>
                                            <p:cond delay="0"/>
                                          </p:stCondLst>
                                        </p:cTn>
                                        <p:tgtEl>
                                          <p:spTgt spid="225"/>
                                        </p:tgtEl>
                                        <p:attrNameLst>
                                          <p:attrName>style.visibility</p:attrName>
                                        </p:attrNameLst>
                                      </p:cBhvr>
                                      <p:to>
                                        <p:strVal val="hidden"/>
                                      </p:to>
                                    </p:set>
                                  </p:childTnLst>
                                </p:cTn>
                              </p:par>
                              <p:par>
                                <p:cTn id="186" presetID="1" presetClass="entr" presetSubtype="0" fill="hold" grpId="2" nodeType="withEffect">
                                  <p:stCondLst>
                                    <p:cond delay="7700"/>
                                  </p:stCondLst>
                                  <p:childTnLst>
                                    <p:set>
                                      <p:cBhvr>
                                        <p:cTn id="187" dur="1" fill="hold">
                                          <p:stCondLst>
                                            <p:cond delay="0"/>
                                          </p:stCondLst>
                                        </p:cTn>
                                        <p:tgtEl>
                                          <p:spTgt spid="225"/>
                                        </p:tgtEl>
                                        <p:attrNameLst>
                                          <p:attrName>style.visibility</p:attrName>
                                        </p:attrNameLst>
                                      </p:cBhvr>
                                      <p:to>
                                        <p:strVal val="visible"/>
                                      </p:to>
                                    </p:set>
                                  </p:childTnLst>
                                </p:cTn>
                              </p:par>
                              <p:par>
                                <p:cTn id="188" presetID="6" presetClass="emph" presetSubtype="0" fill="hold" grpId="3" nodeType="withEffect">
                                  <p:stCondLst>
                                    <p:cond delay="9000"/>
                                  </p:stCondLst>
                                  <p:childTnLst>
                                    <p:animScale>
                                      <p:cBhvr>
                                        <p:cTn id="189" dur="300" fill="hold"/>
                                        <p:tgtEl>
                                          <p:spTgt spid="225"/>
                                        </p:tgtEl>
                                      </p:cBhvr>
                                      <p:by x="85000" y="85000"/>
                                    </p:animScale>
                                  </p:childTnLst>
                                </p:cTn>
                              </p:par>
                              <p:par>
                                <p:cTn id="190" presetID="6" presetClass="emph" presetSubtype="0" fill="hold" grpId="4" nodeType="withEffect">
                                  <p:stCondLst>
                                    <p:cond delay="11000"/>
                                  </p:stCondLst>
                                  <p:childTnLst>
                                    <p:animScale>
                                      <p:cBhvr>
                                        <p:cTn id="191" dur="300" fill="hold"/>
                                        <p:tgtEl>
                                          <p:spTgt spid="225"/>
                                        </p:tgtEl>
                                      </p:cBhvr>
                                      <p:by x="117600" y="117600"/>
                                    </p:animScale>
                                  </p:childTnLst>
                                </p:cTn>
                              </p:par>
                              <p:par>
                                <p:cTn id="192" presetID="1" presetClass="entr" presetSubtype="0" fill="hold" nodeType="withEffect">
                                  <p:stCondLst>
                                    <p:cond delay="8000"/>
                                  </p:stCondLst>
                                  <p:childTnLst>
                                    <p:set>
                                      <p:cBhvr>
                                        <p:cTn id="193" dur="1" fill="hold">
                                          <p:stCondLst>
                                            <p:cond delay="0"/>
                                          </p:stCondLst>
                                        </p:cTn>
                                        <p:tgtEl>
                                          <p:spTgt spid="230"/>
                                        </p:tgtEl>
                                        <p:attrNameLst>
                                          <p:attrName>style.visibility</p:attrName>
                                        </p:attrNameLst>
                                      </p:cBhvr>
                                      <p:to>
                                        <p:strVal val="visible"/>
                                      </p:to>
                                    </p:set>
                                  </p:childTnLst>
                                </p:cTn>
                              </p:par>
                              <p:par>
                                <p:cTn id="194" presetID="1" presetClass="exit" presetSubtype="0" fill="hold" nodeType="withEffect">
                                  <p:stCondLst>
                                    <p:cond delay="8200"/>
                                  </p:stCondLst>
                                  <p:childTnLst>
                                    <p:set>
                                      <p:cBhvr>
                                        <p:cTn id="195" dur="1" fill="hold">
                                          <p:stCondLst>
                                            <p:cond delay="0"/>
                                          </p:stCondLst>
                                        </p:cTn>
                                        <p:tgtEl>
                                          <p:spTgt spid="230"/>
                                        </p:tgtEl>
                                        <p:attrNameLst>
                                          <p:attrName>style.visibility</p:attrName>
                                        </p:attrNameLst>
                                      </p:cBhvr>
                                      <p:to>
                                        <p:strVal val="hidden"/>
                                      </p:to>
                                    </p:set>
                                  </p:childTnLst>
                                </p:cTn>
                              </p:par>
                              <p:par>
                                <p:cTn id="196" presetID="1" presetClass="entr" presetSubtype="0" fill="hold" nodeType="withEffect">
                                  <p:stCondLst>
                                    <p:cond delay="8400"/>
                                  </p:stCondLst>
                                  <p:childTnLst>
                                    <p:set>
                                      <p:cBhvr>
                                        <p:cTn id="197" dur="1" fill="hold">
                                          <p:stCondLst>
                                            <p:cond delay="0"/>
                                          </p:stCondLst>
                                        </p:cTn>
                                        <p:tgtEl>
                                          <p:spTgt spid="230"/>
                                        </p:tgtEl>
                                        <p:attrNameLst>
                                          <p:attrName>style.visibility</p:attrName>
                                        </p:attrNameLst>
                                      </p:cBhvr>
                                      <p:to>
                                        <p:strVal val="visible"/>
                                      </p:to>
                                    </p:set>
                                  </p:childTnLst>
                                </p:cTn>
                              </p:par>
                              <p:par>
                                <p:cTn id="198" presetID="2" presetClass="entr" presetSubtype="4" decel="100000" fill="hold" nodeType="withEffect">
                                  <p:stCondLst>
                                    <p:cond delay="11000"/>
                                  </p:stCondLst>
                                  <p:childTnLst>
                                    <p:set>
                                      <p:cBhvr>
                                        <p:cTn id="199" dur="1" fill="hold">
                                          <p:stCondLst>
                                            <p:cond delay="0"/>
                                          </p:stCondLst>
                                        </p:cTn>
                                        <p:tgtEl>
                                          <p:spTgt spid="231"/>
                                        </p:tgtEl>
                                        <p:attrNameLst>
                                          <p:attrName>style.visibility</p:attrName>
                                        </p:attrNameLst>
                                      </p:cBhvr>
                                      <p:to>
                                        <p:strVal val="visible"/>
                                      </p:to>
                                    </p:set>
                                    <p:anim calcmode="lin" valueType="num">
                                      <p:cBhvr additive="base">
                                        <p:cTn id="200" dur="500" fill="hold"/>
                                        <p:tgtEl>
                                          <p:spTgt spid="231"/>
                                        </p:tgtEl>
                                        <p:attrNameLst>
                                          <p:attrName>ppt_x</p:attrName>
                                        </p:attrNameLst>
                                      </p:cBhvr>
                                      <p:tavLst>
                                        <p:tav tm="0">
                                          <p:val>
                                            <p:strVal val="#ppt_x"/>
                                          </p:val>
                                        </p:tav>
                                        <p:tav tm="100000">
                                          <p:val>
                                            <p:strVal val="#ppt_x"/>
                                          </p:val>
                                        </p:tav>
                                      </p:tavLst>
                                    </p:anim>
                                    <p:anim calcmode="lin" valueType="num">
                                      <p:cBhvr additive="base">
                                        <p:cTn id="201" dur="500" fill="hold"/>
                                        <p:tgtEl>
                                          <p:spTgt spid="2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5" grpId="1"/>
      <p:bldP spid="75" grpId="2"/>
      <p:bldP spid="75" grpId="3"/>
      <p:bldP spid="75" grpId="4"/>
      <p:bldP spid="88" grpId="0" animBg="1"/>
      <p:bldP spid="89" grpId="0" animBg="1"/>
      <p:bldP spid="90" grpId="0" animBg="1"/>
      <p:bldP spid="91" grpId="0" animBg="1"/>
      <p:bldP spid="92" grpId="0" animBg="1"/>
      <p:bldP spid="93" grpId="0" animBg="1"/>
      <p:bldP spid="94" grpId="0" animBg="1"/>
      <p:bldP spid="123" grpId="0" animBg="1"/>
      <p:bldP spid="123" grpId="1" animBg="1"/>
      <p:bldP spid="123" grpId="2" animBg="1"/>
      <p:bldP spid="123" grpId="3" animBg="1"/>
      <p:bldP spid="123" grpId="4" animBg="1"/>
      <p:bldP spid="36" grpId="0"/>
      <p:bldP spid="36" grpId="1"/>
      <p:bldP spid="36" grpId="2"/>
      <p:bldP spid="36" grpId="3"/>
      <p:bldP spid="167" grpId="0" animBg="1"/>
      <p:bldP spid="168" grpId="0" animBg="1"/>
      <p:bldP spid="169" grpId="0" animBg="1"/>
      <p:bldP spid="170" grpId="0" animBg="1"/>
      <p:bldP spid="171" grpId="0" animBg="1"/>
      <p:bldP spid="172" grpId="0" animBg="1"/>
      <p:bldP spid="173" grpId="0" animBg="1"/>
      <p:bldP spid="177" grpId="0" animBg="1"/>
      <p:bldP spid="177" grpId="1" animBg="1"/>
      <p:bldP spid="177" grpId="2" animBg="1"/>
      <p:bldP spid="177" grpId="3" animBg="1"/>
      <p:bldP spid="177" grpId="4" animBg="1"/>
      <p:bldP spid="215" grpId="0" animBg="1"/>
      <p:bldP spid="216" grpId="0" animBg="1"/>
      <p:bldP spid="217" grpId="0" animBg="1"/>
      <p:bldP spid="218" grpId="0" animBg="1"/>
      <p:bldP spid="219" grpId="0" animBg="1"/>
      <p:bldP spid="220" grpId="0" animBg="1"/>
      <p:bldP spid="221" grpId="0" animBg="1"/>
      <p:bldP spid="225" grpId="0" animBg="1"/>
      <p:bldP spid="225" grpId="1" animBg="1"/>
      <p:bldP spid="225" grpId="2" animBg="1"/>
      <p:bldP spid="225" grpId="3" animBg="1"/>
      <p:bldP spid="225" grpId="4"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文本框 74"/>
          <p:cNvSpPr txBox="1"/>
          <p:nvPr/>
        </p:nvSpPr>
        <p:spPr>
          <a:xfrm>
            <a:off x="1202706" y="95013"/>
            <a:ext cx="2446825" cy="530915"/>
          </a:xfrm>
          <a:prstGeom prst="rect">
            <a:avLst/>
          </a:prstGeom>
          <a:noFill/>
          <a:effectLst>
            <a:glow rad="63500">
              <a:schemeClr val="accent5">
                <a:satMod val="175000"/>
                <a:alpha val="40000"/>
              </a:schemeClr>
            </a:glow>
          </a:effectLst>
        </p:spPr>
        <p:txBody>
          <a:bodyPr wrap="none" lIns="68564" tIns="34289" rIns="68564" bIns="34289" rtlCol="0">
            <a:spAutoFit/>
          </a:bodyPr>
          <a:lstStyle/>
          <a:p>
            <a:pPr algn="ctr" defTabSz="685613"/>
            <a:r>
              <a:rPr lang="zh-CN" altLang="en-US" sz="3000" dirty="0">
                <a:solidFill>
                  <a:srgbClr val="00B0F0"/>
                </a:solidFill>
                <a:effectLst>
                  <a:glow rad="139700">
                    <a:srgbClr val="4472C4">
                      <a:satMod val="175000"/>
                      <a:alpha val="40000"/>
                    </a:srgbClr>
                  </a:glow>
                </a:effectLst>
                <a:latin typeface="微软雅黑" panose="020B0503020204020204" pitchFamily="34" charset="-122"/>
                <a:ea typeface="微软雅黑" panose="020B0503020204020204" pitchFamily="34" charset="-122"/>
              </a:rPr>
              <a:t>人才培养理念</a:t>
            </a:r>
          </a:p>
        </p:txBody>
      </p:sp>
      <p:sp>
        <p:nvSpPr>
          <p:cNvPr id="71" name="Freeform 5"/>
          <p:cNvSpPr>
            <a:spLocks/>
          </p:cNvSpPr>
          <p:nvPr/>
        </p:nvSpPr>
        <p:spPr bwMode="auto">
          <a:xfrm>
            <a:off x="653562" y="1513904"/>
            <a:ext cx="7862096" cy="2934283"/>
          </a:xfrm>
          <a:custGeom>
            <a:avLst/>
            <a:gdLst>
              <a:gd name="T0" fmla="*/ 500 w 30299"/>
              <a:gd name="T1" fmla="*/ 2 h 11303"/>
              <a:gd name="T2" fmla="*/ 5647 w 30299"/>
              <a:gd name="T3" fmla="*/ 2 h 11303"/>
              <a:gd name="T4" fmla="*/ 6172 w 30299"/>
              <a:gd name="T5" fmla="*/ 343 h 11303"/>
              <a:gd name="T6" fmla="*/ 6814 w 30299"/>
              <a:gd name="T7" fmla="*/ 702 h 11303"/>
              <a:gd name="T8" fmla="*/ 29799 w 30299"/>
              <a:gd name="T9" fmla="*/ 702 h 11303"/>
              <a:gd name="T10" fmla="*/ 30299 w 30299"/>
              <a:gd name="T11" fmla="*/ 1202 h 11303"/>
              <a:gd name="T12" fmla="*/ 30299 w 30299"/>
              <a:gd name="T13" fmla="*/ 10803 h 11303"/>
              <a:gd name="T14" fmla="*/ 29799 w 30299"/>
              <a:gd name="T15" fmla="*/ 11303 h 11303"/>
              <a:gd name="T16" fmla="*/ 500 w 30299"/>
              <a:gd name="T17" fmla="*/ 11303 h 11303"/>
              <a:gd name="T18" fmla="*/ 0 w 30299"/>
              <a:gd name="T19" fmla="*/ 10803 h 11303"/>
              <a:gd name="T20" fmla="*/ 0 w 30299"/>
              <a:gd name="T21" fmla="*/ 502 h 11303"/>
              <a:gd name="T22" fmla="*/ 500 w 30299"/>
              <a:gd name="T23" fmla="*/ 2 h 1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299" h="11303">
                <a:moveTo>
                  <a:pt x="500" y="2"/>
                </a:moveTo>
                <a:lnTo>
                  <a:pt x="5647" y="2"/>
                </a:lnTo>
                <a:cubicBezTo>
                  <a:pt x="5881" y="0"/>
                  <a:pt x="6022" y="193"/>
                  <a:pt x="6172" y="343"/>
                </a:cubicBezTo>
                <a:cubicBezTo>
                  <a:pt x="6390" y="560"/>
                  <a:pt x="6467" y="729"/>
                  <a:pt x="6814" y="702"/>
                </a:cubicBezTo>
                <a:lnTo>
                  <a:pt x="29799" y="702"/>
                </a:lnTo>
                <a:cubicBezTo>
                  <a:pt x="30074" y="702"/>
                  <a:pt x="30299" y="927"/>
                  <a:pt x="30299" y="1202"/>
                </a:cubicBezTo>
                <a:lnTo>
                  <a:pt x="30299" y="10803"/>
                </a:lnTo>
                <a:cubicBezTo>
                  <a:pt x="30299" y="11078"/>
                  <a:pt x="30074" y="11303"/>
                  <a:pt x="29799" y="11303"/>
                </a:cubicBezTo>
                <a:lnTo>
                  <a:pt x="500" y="11303"/>
                </a:lnTo>
                <a:cubicBezTo>
                  <a:pt x="225" y="11303"/>
                  <a:pt x="0" y="11078"/>
                  <a:pt x="0" y="10803"/>
                </a:cubicBezTo>
                <a:lnTo>
                  <a:pt x="0" y="502"/>
                </a:lnTo>
                <a:cubicBezTo>
                  <a:pt x="0" y="227"/>
                  <a:pt x="225" y="2"/>
                  <a:pt x="500" y="2"/>
                </a:cubicBezTo>
                <a:close/>
              </a:path>
            </a:pathLst>
          </a:custGeom>
          <a:solidFill>
            <a:srgbClr val="00B0F0">
              <a:alpha val="14902"/>
            </a:srgbClr>
          </a:solidFill>
          <a:ln w="19050" cap="flat">
            <a:solidFill>
              <a:srgbClr val="00B0F0"/>
            </a:solidFill>
            <a:prstDash val="solid"/>
            <a:miter lim="800000"/>
            <a:headEnd/>
            <a:tailEnd/>
          </a:ln>
        </p:spPr>
        <p:txBody>
          <a:bodyPr vert="horz" wrap="square" lIns="68564" tIns="34289" rIns="68564" bIns="34289" numCol="1" anchor="t" anchorCtr="0" compatLnSpc="1">
            <a:prstTxWarp prst="textNoShape">
              <a:avLst/>
            </a:prstTxWarp>
          </a:bodyPr>
          <a:lstStyle/>
          <a:p>
            <a:pPr defTabSz="685613"/>
            <a:endParaRPr lang="zh-CN" altLang="en-US" dirty="0">
              <a:solidFill>
                <a:prstClr val="black"/>
              </a:solidFill>
            </a:endParaRPr>
          </a:p>
        </p:txBody>
      </p:sp>
      <p:sp>
        <p:nvSpPr>
          <p:cNvPr id="72" name="Freeform 9"/>
          <p:cNvSpPr>
            <a:spLocks/>
          </p:cNvSpPr>
          <p:nvPr/>
        </p:nvSpPr>
        <p:spPr bwMode="auto">
          <a:xfrm>
            <a:off x="933660" y="2059977"/>
            <a:ext cx="3009690" cy="2005144"/>
          </a:xfrm>
          <a:custGeom>
            <a:avLst/>
            <a:gdLst>
              <a:gd name="T0" fmla="*/ 265 w 8359"/>
              <a:gd name="T1" fmla="*/ 1 h 2589"/>
              <a:gd name="T2" fmla="*/ 2945 w 8359"/>
              <a:gd name="T3" fmla="*/ 1 h 2589"/>
              <a:gd name="T4" fmla="*/ 3223 w 8359"/>
              <a:gd name="T5" fmla="*/ 181 h 2589"/>
              <a:gd name="T6" fmla="*/ 3562 w 8359"/>
              <a:gd name="T7" fmla="*/ 372 h 2589"/>
              <a:gd name="T8" fmla="*/ 8095 w 8359"/>
              <a:gd name="T9" fmla="*/ 372 h 2589"/>
              <a:gd name="T10" fmla="*/ 8359 w 8359"/>
              <a:gd name="T11" fmla="*/ 636 h 2589"/>
              <a:gd name="T12" fmla="*/ 8359 w 8359"/>
              <a:gd name="T13" fmla="*/ 2324 h 2589"/>
              <a:gd name="T14" fmla="*/ 8095 w 8359"/>
              <a:gd name="T15" fmla="*/ 2589 h 2589"/>
              <a:gd name="T16" fmla="*/ 265 w 8359"/>
              <a:gd name="T17" fmla="*/ 2589 h 2589"/>
              <a:gd name="T18" fmla="*/ 0 w 8359"/>
              <a:gd name="T19" fmla="*/ 2324 h 2589"/>
              <a:gd name="T20" fmla="*/ 0 w 8359"/>
              <a:gd name="T21" fmla="*/ 266 h 2589"/>
              <a:gd name="T22" fmla="*/ 265 w 8359"/>
              <a:gd name="T23" fmla="*/ 1 h 2589"/>
              <a:gd name="connsiteX0" fmla="*/ 317 w 10000"/>
              <a:gd name="connsiteY0" fmla="*/ 1 h 18249"/>
              <a:gd name="connsiteX1" fmla="*/ 3523 w 10000"/>
              <a:gd name="connsiteY1" fmla="*/ 1 h 18249"/>
              <a:gd name="connsiteX2" fmla="*/ 3856 w 10000"/>
              <a:gd name="connsiteY2" fmla="*/ 696 h 18249"/>
              <a:gd name="connsiteX3" fmla="*/ 4261 w 10000"/>
              <a:gd name="connsiteY3" fmla="*/ 1434 h 18249"/>
              <a:gd name="connsiteX4" fmla="*/ 9684 w 10000"/>
              <a:gd name="connsiteY4" fmla="*/ 1434 h 18249"/>
              <a:gd name="connsiteX5" fmla="*/ 10000 w 10000"/>
              <a:gd name="connsiteY5" fmla="*/ 2454 h 18249"/>
              <a:gd name="connsiteX6" fmla="*/ 10000 w 10000"/>
              <a:gd name="connsiteY6" fmla="*/ 8973 h 18249"/>
              <a:gd name="connsiteX7" fmla="*/ 9506 w 10000"/>
              <a:gd name="connsiteY7" fmla="*/ 18249 h 18249"/>
              <a:gd name="connsiteX8" fmla="*/ 317 w 10000"/>
              <a:gd name="connsiteY8" fmla="*/ 9997 h 18249"/>
              <a:gd name="connsiteX9" fmla="*/ 0 w 10000"/>
              <a:gd name="connsiteY9" fmla="*/ 8973 h 18249"/>
              <a:gd name="connsiteX10" fmla="*/ 0 w 10000"/>
              <a:gd name="connsiteY10" fmla="*/ 1024 h 18249"/>
              <a:gd name="connsiteX11" fmla="*/ 317 w 10000"/>
              <a:gd name="connsiteY11" fmla="*/ 1 h 18249"/>
              <a:gd name="connsiteX0" fmla="*/ 317 w 10000"/>
              <a:gd name="connsiteY0" fmla="*/ 1 h 18249"/>
              <a:gd name="connsiteX1" fmla="*/ 3523 w 10000"/>
              <a:gd name="connsiteY1" fmla="*/ 1 h 18249"/>
              <a:gd name="connsiteX2" fmla="*/ 3856 w 10000"/>
              <a:gd name="connsiteY2" fmla="*/ 696 h 18249"/>
              <a:gd name="connsiteX3" fmla="*/ 4261 w 10000"/>
              <a:gd name="connsiteY3" fmla="*/ 1434 h 18249"/>
              <a:gd name="connsiteX4" fmla="*/ 9684 w 10000"/>
              <a:gd name="connsiteY4" fmla="*/ 1434 h 18249"/>
              <a:gd name="connsiteX5" fmla="*/ 10000 w 10000"/>
              <a:gd name="connsiteY5" fmla="*/ 2454 h 18249"/>
              <a:gd name="connsiteX6" fmla="*/ 10000 w 10000"/>
              <a:gd name="connsiteY6" fmla="*/ 8973 h 18249"/>
              <a:gd name="connsiteX7" fmla="*/ 9506 w 10000"/>
              <a:gd name="connsiteY7" fmla="*/ 18249 h 18249"/>
              <a:gd name="connsiteX8" fmla="*/ 406 w 10000"/>
              <a:gd name="connsiteY8" fmla="*/ 18249 h 18249"/>
              <a:gd name="connsiteX9" fmla="*/ 0 w 10000"/>
              <a:gd name="connsiteY9" fmla="*/ 8973 h 18249"/>
              <a:gd name="connsiteX10" fmla="*/ 0 w 10000"/>
              <a:gd name="connsiteY10" fmla="*/ 1024 h 18249"/>
              <a:gd name="connsiteX11" fmla="*/ 317 w 10000"/>
              <a:gd name="connsiteY11" fmla="*/ 1 h 18249"/>
              <a:gd name="connsiteX0" fmla="*/ 317 w 10000"/>
              <a:gd name="connsiteY0" fmla="*/ 1 h 18249"/>
              <a:gd name="connsiteX1" fmla="*/ 3523 w 10000"/>
              <a:gd name="connsiteY1" fmla="*/ 1 h 18249"/>
              <a:gd name="connsiteX2" fmla="*/ 3856 w 10000"/>
              <a:gd name="connsiteY2" fmla="*/ 696 h 18249"/>
              <a:gd name="connsiteX3" fmla="*/ 4261 w 10000"/>
              <a:gd name="connsiteY3" fmla="*/ 1434 h 18249"/>
              <a:gd name="connsiteX4" fmla="*/ 9684 w 10000"/>
              <a:gd name="connsiteY4" fmla="*/ 1434 h 18249"/>
              <a:gd name="connsiteX5" fmla="*/ 10000 w 10000"/>
              <a:gd name="connsiteY5" fmla="*/ 2454 h 18249"/>
              <a:gd name="connsiteX6" fmla="*/ 10000 w 10000"/>
              <a:gd name="connsiteY6" fmla="*/ 8973 h 18249"/>
              <a:gd name="connsiteX7" fmla="*/ 9506 w 10000"/>
              <a:gd name="connsiteY7" fmla="*/ 18249 h 18249"/>
              <a:gd name="connsiteX8" fmla="*/ 406 w 10000"/>
              <a:gd name="connsiteY8" fmla="*/ 18249 h 18249"/>
              <a:gd name="connsiteX9" fmla="*/ 45 w 10000"/>
              <a:gd name="connsiteY9" fmla="*/ 17614 h 18249"/>
              <a:gd name="connsiteX10" fmla="*/ 0 w 10000"/>
              <a:gd name="connsiteY10" fmla="*/ 1024 h 18249"/>
              <a:gd name="connsiteX11" fmla="*/ 317 w 10000"/>
              <a:gd name="connsiteY11" fmla="*/ 1 h 18249"/>
              <a:gd name="connsiteX0" fmla="*/ 317 w 10000"/>
              <a:gd name="connsiteY0" fmla="*/ 1 h 18249"/>
              <a:gd name="connsiteX1" fmla="*/ 3523 w 10000"/>
              <a:gd name="connsiteY1" fmla="*/ 1 h 18249"/>
              <a:gd name="connsiteX2" fmla="*/ 3856 w 10000"/>
              <a:gd name="connsiteY2" fmla="*/ 696 h 18249"/>
              <a:gd name="connsiteX3" fmla="*/ 4261 w 10000"/>
              <a:gd name="connsiteY3" fmla="*/ 1434 h 18249"/>
              <a:gd name="connsiteX4" fmla="*/ 9684 w 10000"/>
              <a:gd name="connsiteY4" fmla="*/ 1434 h 18249"/>
              <a:gd name="connsiteX5" fmla="*/ 10000 w 10000"/>
              <a:gd name="connsiteY5" fmla="*/ 2454 h 18249"/>
              <a:gd name="connsiteX6" fmla="*/ 9955 w 10000"/>
              <a:gd name="connsiteY6" fmla="*/ 17517 h 18249"/>
              <a:gd name="connsiteX7" fmla="*/ 9506 w 10000"/>
              <a:gd name="connsiteY7" fmla="*/ 18249 h 18249"/>
              <a:gd name="connsiteX8" fmla="*/ 406 w 10000"/>
              <a:gd name="connsiteY8" fmla="*/ 18249 h 18249"/>
              <a:gd name="connsiteX9" fmla="*/ 45 w 10000"/>
              <a:gd name="connsiteY9" fmla="*/ 17614 h 18249"/>
              <a:gd name="connsiteX10" fmla="*/ 0 w 10000"/>
              <a:gd name="connsiteY10" fmla="*/ 1024 h 18249"/>
              <a:gd name="connsiteX11" fmla="*/ 317 w 10000"/>
              <a:gd name="connsiteY11" fmla="*/ 1 h 18249"/>
              <a:gd name="connsiteX0" fmla="*/ 339 w 10022"/>
              <a:gd name="connsiteY0" fmla="*/ 1 h 18249"/>
              <a:gd name="connsiteX1" fmla="*/ 3545 w 10022"/>
              <a:gd name="connsiteY1" fmla="*/ 1 h 18249"/>
              <a:gd name="connsiteX2" fmla="*/ 3878 w 10022"/>
              <a:gd name="connsiteY2" fmla="*/ 696 h 18249"/>
              <a:gd name="connsiteX3" fmla="*/ 4283 w 10022"/>
              <a:gd name="connsiteY3" fmla="*/ 1434 h 18249"/>
              <a:gd name="connsiteX4" fmla="*/ 9706 w 10022"/>
              <a:gd name="connsiteY4" fmla="*/ 1434 h 18249"/>
              <a:gd name="connsiteX5" fmla="*/ 10022 w 10022"/>
              <a:gd name="connsiteY5" fmla="*/ 2454 h 18249"/>
              <a:gd name="connsiteX6" fmla="*/ 9977 w 10022"/>
              <a:gd name="connsiteY6" fmla="*/ 17517 h 18249"/>
              <a:gd name="connsiteX7" fmla="*/ 9528 w 10022"/>
              <a:gd name="connsiteY7" fmla="*/ 18249 h 18249"/>
              <a:gd name="connsiteX8" fmla="*/ 428 w 10022"/>
              <a:gd name="connsiteY8" fmla="*/ 18249 h 18249"/>
              <a:gd name="connsiteX9" fmla="*/ 0 w 10022"/>
              <a:gd name="connsiteY9" fmla="*/ 17323 h 18249"/>
              <a:gd name="connsiteX10" fmla="*/ 22 w 10022"/>
              <a:gd name="connsiteY10" fmla="*/ 1024 h 18249"/>
              <a:gd name="connsiteX11" fmla="*/ 339 w 10022"/>
              <a:gd name="connsiteY11" fmla="*/ 1 h 18249"/>
              <a:gd name="connsiteX0" fmla="*/ 339 w 10022"/>
              <a:gd name="connsiteY0" fmla="*/ 1 h 18249"/>
              <a:gd name="connsiteX1" fmla="*/ 3545 w 10022"/>
              <a:gd name="connsiteY1" fmla="*/ 1 h 18249"/>
              <a:gd name="connsiteX2" fmla="*/ 3878 w 10022"/>
              <a:gd name="connsiteY2" fmla="*/ 696 h 18249"/>
              <a:gd name="connsiteX3" fmla="*/ 4283 w 10022"/>
              <a:gd name="connsiteY3" fmla="*/ 1434 h 18249"/>
              <a:gd name="connsiteX4" fmla="*/ 9706 w 10022"/>
              <a:gd name="connsiteY4" fmla="*/ 1434 h 18249"/>
              <a:gd name="connsiteX5" fmla="*/ 10022 w 10022"/>
              <a:gd name="connsiteY5" fmla="*/ 2454 h 18249"/>
              <a:gd name="connsiteX6" fmla="*/ 9977 w 10022"/>
              <a:gd name="connsiteY6" fmla="*/ 17517 h 18249"/>
              <a:gd name="connsiteX7" fmla="*/ 9528 w 10022"/>
              <a:gd name="connsiteY7" fmla="*/ 18249 h 18249"/>
              <a:gd name="connsiteX8" fmla="*/ 428 w 10022"/>
              <a:gd name="connsiteY8" fmla="*/ 18249 h 18249"/>
              <a:gd name="connsiteX9" fmla="*/ 0 w 10022"/>
              <a:gd name="connsiteY9" fmla="*/ 17258 h 18249"/>
              <a:gd name="connsiteX10" fmla="*/ 22 w 10022"/>
              <a:gd name="connsiteY10" fmla="*/ 1024 h 18249"/>
              <a:gd name="connsiteX11" fmla="*/ 339 w 10022"/>
              <a:gd name="connsiteY11" fmla="*/ 1 h 18249"/>
              <a:gd name="connsiteX0" fmla="*/ 318 w 10001"/>
              <a:gd name="connsiteY0" fmla="*/ 1 h 18249"/>
              <a:gd name="connsiteX1" fmla="*/ 3524 w 10001"/>
              <a:gd name="connsiteY1" fmla="*/ 1 h 18249"/>
              <a:gd name="connsiteX2" fmla="*/ 3857 w 10001"/>
              <a:gd name="connsiteY2" fmla="*/ 696 h 18249"/>
              <a:gd name="connsiteX3" fmla="*/ 4262 w 10001"/>
              <a:gd name="connsiteY3" fmla="*/ 1434 h 18249"/>
              <a:gd name="connsiteX4" fmla="*/ 9685 w 10001"/>
              <a:gd name="connsiteY4" fmla="*/ 1434 h 18249"/>
              <a:gd name="connsiteX5" fmla="*/ 10001 w 10001"/>
              <a:gd name="connsiteY5" fmla="*/ 2454 h 18249"/>
              <a:gd name="connsiteX6" fmla="*/ 9956 w 10001"/>
              <a:gd name="connsiteY6" fmla="*/ 17517 h 18249"/>
              <a:gd name="connsiteX7" fmla="*/ 9507 w 10001"/>
              <a:gd name="connsiteY7" fmla="*/ 18249 h 18249"/>
              <a:gd name="connsiteX8" fmla="*/ 407 w 10001"/>
              <a:gd name="connsiteY8" fmla="*/ 18249 h 18249"/>
              <a:gd name="connsiteX9" fmla="*/ 39 w 10001"/>
              <a:gd name="connsiteY9" fmla="*/ 17258 h 18249"/>
              <a:gd name="connsiteX10" fmla="*/ 1 w 10001"/>
              <a:gd name="connsiteY10" fmla="*/ 1024 h 18249"/>
              <a:gd name="connsiteX11" fmla="*/ 318 w 10001"/>
              <a:gd name="connsiteY11" fmla="*/ 1 h 18249"/>
              <a:gd name="connsiteX0" fmla="*/ 318 w 10001"/>
              <a:gd name="connsiteY0" fmla="*/ 1 h 18249"/>
              <a:gd name="connsiteX1" fmla="*/ 3524 w 10001"/>
              <a:gd name="connsiteY1" fmla="*/ 1 h 18249"/>
              <a:gd name="connsiteX2" fmla="*/ 3857 w 10001"/>
              <a:gd name="connsiteY2" fmla="*/ 696 h 18249"/>
              <a:gd name="connsiteX3" fmla="*/ 4262 w 10001"/>
              <a:gd name="connsiteY3" fmla="*/ 1434 h 18249"/>
              <a:gd name="connsiteX4" fmla="*/ 9685 w 10001"/>
              <a:gd name="connsiteY4" fmla="*/ 1434 h 18249"/>
              <a:gd name="connsiteX5" fmla="*/ 10001 w 10001"/>
              <a:gd name="connsiteY5" fmla="*/ 2454 h 18249"/>
              <a:gd name="connsiteX6" fmla="*/ 9956 w 10001"/>
              <a:gd name="connsiteY6" fmla="*/ 17517 h 18249"/>
              <a:gd name="connsiteX7" fmla="*/ 9507 w 10001"/>
              <a:gd name="connsiteY7" fmla="*/ 18249 h 18249"/>
              <a:gd name="connsiteX8" fmla="*/ 407 w 10001"/>
              <a:gd name="connsiteY8" fmla="*/ 18249 h 18249"/>
              <a:gd name="connsiteX9" fmla="*/ 39 w 10001"/>
              <a:gd name="connsiteY9" fmla="*/ 17258 h 18249"/>
              <a:gd name="connsiteX10" fmla="*/ 1 w 10001"/>
              <a:gd name="connsiteY10" fmla="*/ 1024 h 18249"/>
              <a:gd name="connsiteX11" fmla="*/ 318 w 10001"/>
              <a:gd name="connsiteY11" fmla="*/ 1 h 18249"/>
              <a:gd name="connsiteX0" fmla="*/ 318 w 10001"/>
              <a:gd name="connsiteY0" fmla="*/ 1 h 18249"/>
              <a:gd name="connsiteX1" fmla="*/ 3524 w 10001"/>
              <a:gd name="connsiteY1" fmla="*/ 1 h 18249"/>
              <a:gd name="connsiteX2" fmla="*/ 3857 w 10001"/>
              <a:gd name="connsiteY2" fmla="*/ 696 h 18249"/>
              <a:gd name="connsiteX3" fmla="*/ 4262 w 10001"/>
              <a:gd name="connsiteY3" fmla="*/ 1434 h 18249"/>
              <a:gd name="connsiteX4" fmla="*/ 9685 w 10001"/>
              <a:gd name="connsiteY4" fmla="*/ 1434 h 18249"/>
              <a:gd name="connsiteX5" fmla="*/ 10001 w 10001"/>
              <a:gd name="connsiteY5" fmla="*/ 2454 h 18249"/>
              <a:gd name="connsiteX6" fmla="*/ 9956 w 10001"/>
              <a:gd name="connsiteY6" fmla="*/ 17517 h 18249"/>
              <a:gd name="connsiteX7" fmla="*/ 9507 w 10001"/>
              <a:gd name="connsiteY7" fmla="*/ 18249 h 18249"/>
              <a:gd name="connsiteX8" fmla="*/ 407 w 10001"/>
              <a:gd name="connsiteY8" fmla="*/ 18249 h 18249"/>
              <a:gd name="connsiteX9" fmla="*/ 9 w 10001"/>
              <a:gd name="connsiteY9" fmla="*/ 17258 h 18249"/>
              <a:gd name="connsiteX10" fmla="*/ 1 w 10001"/>
              <a:gd name="connsiteY10" fmla="*/ 1024 h 18249"/>
              <a:gd name="connsiteX11" fmla="*/ 318 w 10001"/>
              <a:gd name="connsiteY11" fmla="*/ 1 h 18249"/>
              <a:gd name="connsiteX0" fmla="*/ 318 w 10001"/>
              <a:gd name="connsiteY0" fmla="*/ 1 h 18249"/>
              <a:gd name="connsiteX1" fmla="*/ 3524 w 10001"/>
              <a:gd name="connsiteY1" fmla="*/ 1 h 18249"/>
              <a:gd name="connsiteX2" fmla="*/ 3857 w 10001"/>
              <a:gd name="connsiteY2" fmla="*/ 696 h 18249"/>
              <a:gd name="connsiteX3" fmla="*/ 4262 w 10001"/>
              <a:gd name="connsiteY3" fmla="*/ 1434 h 18249"/>
              <a:gd name="connsiteX4" fmla="*/ 9685 w 10001"/>
              <a:gd name="connsiteY4" fmla="*/ 1434 h 18249"/>
              <a:gd name="connsiteX5" fmla="*/ 10001 w 10001"/>
              <a:gd name="connsiteY5" fmla="*/ 2454 h 18249"/>
              <a:gd name="connsiteX6" fmla="*/ 9956 w 10001"/>
              <a:gd name="connsiteY6" fmla="*/ 17517 h 18249"/>
              <a:gd name="connsiteX7" fmla="*/ 9507 w 10001"/>
              <a:gd name="connsiteY7" fmla="*/ 18249 h 18249"/>
              <a:gd name="connsiteX8" fmla="*/ 407 w 10001"/>
              <a:gd name="connsiteY8" fmla="*/ 18249 h 18249"/>
              <a:gd name="connsiteX9" fmla="*/ 9 w 10001"/>
              <a:gd name="connsiteY9" fmla="*/ 17258 h 18249"/>
              <a:gd name="connsiteX10" fmla="*/ 1 w 10001"/>
              <a:gd name="connsiteY10" fmla="*/ 1024 h 18249"/>
              <a:gd name="connsiteX11" fmla="*/ 318 w 10001"/>
              <a:gd name="connsiteY11" fmla="*/ 1 h 18249"/>
              <a:gd name="connsiteX0" fmla="*/ 324 w 10007"/>
              <a:gd name="connsiteY0" fmla="*/ 1 h 18249"/>
              <a:gd name="connsiteX1" fmla="*/ 3530 w 10007"/>
              <a:gd name="connsiteY1" fmla="*/ 1 h 18249"/>
              <a:gd name="connsiteX2" fmla="*/ 3863 w 10007"/>
              <a:gd name="connsiteY2" fmla="*/ 696 h 18249"/>
              <a:gd name="connsiteX3" fmla="*/ 4268 w 10007"/>
              <a:gd name="connsiteY3" fmla="*/ 1434 h 18249"/>
              <a:gd name="connsiteX4" fmla="*/ 9691 w 10007"/>
              <a:gd name="connsiteY4" fmla="*/ 1434 h 18249"/>
              <a:gd name="connsiteX5" fmla="*/ 10007 w 10007"/>
              <a:gd name="connsiteY5" fmla="*/ 2454 h 18249"/>
              <a:gd name="connsiteX6" fmla="*/ 9962 w 10007"/>
              <a:gd name="connsiteY6" fmla="*/ 17517 h 18249"/>
              <a:gd name="connsiteX7" fmla="*/ 9513 w 10007"/>
              <a:gd name="connsiteY7" fmla="*/ 18249 h 18249"/>
              <a:gd name="connsiteX8" fmla="*/ 413 w 10007"/>
              <a:gd name="connsiteY8" fmla="*/ 18249 h 18249"/>
              <a:gd name="connsiteX9" fmla="*/ 0 w 10007"/>
              <a:gd name="connsiteY9" fmla="*/ 17258 h 18249"/>
              <a:gd name="connsiteX10" fmla="*/ 7 w 10007"/>
              <a:gd name="connsiteY10" fmla="*/ 1024 h 18249"/>
              <a:gd name="connsiteX11" fmla="*/ 324 w 10007"/>
              <a:gd name="connsiteY11" fmla="*/ 1 h 18249"/>
              <a:gd name="connsiteX0" fmla="*/ 324 w 10007"/>
              <a:gd name="connsiteY0" fmla="*/ 1 h 18249"/>
              <a:gd name="connsiteX1" fmla="*/ 3530 w 10007"/>
              <a:gd name="connsiteY1" fmla="*/ 1 h 18249"/>
              <a:gd name="connsiteX2" fmla="*/ 3863 w 10007"/>
              <a:gd name="connsiteY2" fmla="*/ 696 h 18249"/>
              <a:gd name="connsiteX3" fmla="*/ 4268 w 10007"/>
              <a:gd name="connsiteY3" fmla="*/ 1434 h 18249"/>
              <a:gd name="connsiteX4" fmla="*/ 9691 w 10007"/>
              <a:gd name="connsiteY4" fmla="*/ 1434 h 18249"/>
              <a:gd name="connsiteX5" fmla="*/ 10007 w 10007"/>
              <a:gd name="connsiteY5" fmla="*/ 2454 h 18249"/>
              <a:gd name="connsiteX6" fmla="*/ 9992 w 10007"/>
              <a:gd name="connsiteY6" fmla="*/ 17517 h 18249"/>
              <a:gd name="connsiteX7" fmla="*/ 9513 w 10007"/>
              <a:gd name="connsiteY7" fmla="*/ 18249 h 18249"/>
              <a:gd name="connsiteX8" fmla="*/ 413 w 10007"/>
              <a:gd name="connsiteY8" fmla="*/ 18249 h 18249"/>
              <a:gd name="connsiteX9" fmla="*/ 0 w 10007"/>
              <a:gd name="connsiteY9" fmla="*/ 17258 h 18249"/>
              <a:gd name="connsiteX10" fmla="*/ 7 w 10007"/>
              <a:gd name="connsiteY10" fmla="*/ 1024 h 18249"/>
              <a:gd name="connsiteX11" fmla="*/ 324 w 10007"/>
              <a:gd name="connsiteY11" fmla="*/ 1 h 18249"/>
              <a:gd name="connsiteX0" fmla="*/ 324 w 10022"/>
              <a:gd name="connsiteY0" fmla="*/ 1 h 18249"/>
              <a:gd name="connsiteX1" fmla="*/ 3530 w 10022"/>
              <a:gd name="connsiteY1" fmla="*/ 1 h 18249"/>
              <a:gd name="connsiteX2" fmla="*/ 3863 w 10022"/>
              <a:gd name="connsiteY2" fmla="*/ 696 h 18249"/>
              <a:gd name="connsiteX3" fmla="*/ 4268 w 10022"/>
              <a:gd name="connsiteY3" fmla="*/ 1434 h 18249"/>
              <a:gd name="connsiteX4" fmla="*/ 9691 w 10022"/>
              <a:gd name="connsiteY4" fmla="*/ 1434 h 18249"/>
              <a:gd name="connsiteX5" fmla="*/ 10007 w 10022"/>
              <a:gd name="connsiteY5" fmla="*/ 2454 h 18249"/>
              <a:gd name="connsiteX6" fmla="*/ 10022 w 10022"/>
              <a:gd name="connsiteY6" fmla="*/ 17517 h 18249"/>
              <a:gd name="connsiteX7" fmla="*/ 9513 w 10022"/>
              <a:gd name="connsiteY7" fmla="*/ 18249 h 18249"/>
              <a:gd name="connsiteX8" fmla="*/ 413 w 10022"/>
              <a:gd name="connsiteY8" fmla="*/ 18249 h 18249"/>
              <a:gd name="connsiteX9" fmla="*/ 0 w 10022"/>
              <a:gd name="connsiteY9" fmla="*/ 17258 h 18249"/>
              <a:gd name="connsiteX10" fmla="*/ 7 w 10022"/>
              <a:gd name="connsiteY10" fmla="*/ 1024 h 18249"/>
              <a:gd name="connsiteX11" fmla="*/ 324 w 10022"/>
              <a:gd name="connsiteY11" fmla="*/ 1 h 18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22" h="18249">
                <a:moveTo>
                  <a:pt x="324" y="1"/>
                </a:moveTo>
                <a:lnTo>
                  <a:pt x="3530" y="1"/>
                </a:lnTo>
                <a:cubicBezTo>
                  <a:pt x="3677" y="-3"/>
                  <a:pt x="3767" y="391"/>
                  <a:pt x="3863" y="696"/>
                </a:cubicBezTo>
                <a:cubicBezTo>
                  <a:pt x="4000" y="1140"/>
                  <a:pt x="4048" y="1488"/>
                  <a:pt x="4268" y="1434"/>
                </a:cubicBezTo>
                <a:lnTo>
                  <a:pt x="9691" y="1434"/>
                </a:lnTo>
                <a:cubicBezTo>
                  <a:pt x="9865" y="1434"/>
                  <a:pt x="10007" y="1893"/>
                  <a:pt x="10007" y="2454"/>
                </a:cubicBezTo>
                <a:lnTo>
                  <a:pt x="10022" y="17517"/>
                </a:lnTo>
                <a:cubicBezTo>
                  <a:pt x="10022" y="18078"/>
                  <a:pt x="9687" y="18249"/>
                  <a:pt x="9513" y="18249"/>
                </a:cubicBezTo>
                <a:lnTo>
                  <a:pt x="413" y="18249"/>
                </a:lnTo>
                <a:cubicBezTo>
                  <a:pt x="238" y="18249"/>
                  <a:pt x="0" y="17822"/>
                  <a:pt x="0" y="17258"/>
                </a:cubicBezTo>
                <a:cubicBezTo>
                  <a:pt x="7" y="11825"/>
                  <a:pt x="0" y="6457"/>
                  <a:pt x="7" y="1024"/>
                </a:cubicBezTo>
                <a:cubicBezTo>
                  <a:pt x="7" y="460"/>
                  <a:pt x="149" y="1"/>
                  <a:pt x="324" y="1"/>
                </a:cubicBezTo>
                <a:close/>
              </a:path>
            </a:pathLst>
          </a:custGeom>
          <a:blipFill>
            <a:blip r:embed="rId3"/>
            <a:stretch>
              <a:fillRect/>
            </a:stretch>
          </a:blipFill>
          <a:ln w="19050" cap="flat">
            <a:solidFill>
              <a:srgbClr val="00B0F0"/>
            </a:solidFill>
            <a:prstDash val="solid"/>
            <a:miter lim="800000"/>
            <a:headEnd/>
            <a:tailEnd/>
          </a:ln>
        </p:spPr>
        <p:txBody>
          <a:bodyPr vert="horz" wrap="square" lIns="68564" tIns="34289" rIns="68564" bIns="34289" numCol="1" anchor="t" anchorCtr="0" compatLnSpc="1">
            <a:prstTxWarp prst="textNoShape">
              <a:avLst/>
            </a:prstTxWarp>
          </a:bodyPr>
          <a:lstStyle/>
          <a:p>
            <a:pPr defTabSz="685613"/>
            <a:endParaRPr lang="zh-CN" altLang="en-US" dirty="0">
              <a:solidFill>
                <a:prstClr val="black"/>
              </a:solidFill>
            </a:endParaRPr>
          </a:p>
        </p:txBody>
      </p:sp>
      <p:sp>
        <p:nvSpPr>
          <p:cNvPr id="73" name="矩形 72"/>
          <p:cNvSpPr/>
          <p:nvPr/>
        </p:nvSpPr>
        <p:spPr>
          <a:xfrm>
            <a:off x="4223449" y="2141518"/>
            <a:ext cx="4015676" cy="2012090"/>
          </a:xfrm>
          <a:prstGeom prst="rect">
            <a:avLst/>
          </a:prstGeom>
        </p:spPr>
        <p:txBody>
          <a:bodyPr wrap="square" lIns="68564" tIns="34289" rIns="68564" bIns="34289">
            <a:spAutoFit/>
          </a:bodyPr>
          <a:lstStyle/>
          <a:p>
            <a:pPr defTabSz="685613">
              <a:spcAft>
                <a:spcPts val="750"/>
              </a:spcAft>
            </a:pPr>
            <a:r>
              <a:rPr lang="zh-CN" altLang="en-US" sz="1200" dirty="0">
                <a:solidFill>
                  <a:srgbClr val="00B0F0"/>
                </a:solidFill>
                <a:latin typeface="微软雅黑" panose="020B0503020204020204" pitchFamily="34" charset="-122"/>
                <a:ea typeface="微软雅黑" panose="020B0503020204020204" pitchFamily="34" charset="-122"/>
              </a:rPr>
              <a:t>公司向来视人才为第一财富，高度重视对人的培养。人才培养本着为公司战略、企业文化建设服务的理念，通过帮助员工提升工作绩效和个人能力，推动员工与公司的共同成长。</a:t>
            </a:r>
          </a:p>
          <a:p>
            <a:pPr defTabSz="685613">
              <a:spcAft>
                <a:spcPts val="750"/>
              </a:spcAft>
            </a:pPr>
            <a:r>
              <a:rPr lang="en-US" altLang="zh-CN" sz="1200" dirty="0">
                <a:solidFill>
                  <a:srgbClr val="00B0F0"/>
                </a:solidFill>
                <a:latin typeface="微软雅黑" panose="020B0503020204020204" pitchFamily="34" charset="-122"/>
                <a:ea typeface="微软雅黑" panose="020B0503020204020204" pitchFamily="34" charset="-122"/>
              </a:rPr>
              <a:t>20XX</a:t>
            </a:r>
            <a:r>
              <a:rPr lang="zh-CN" altLang="en-US" sz="1200" dirty="0">
                <a:solidFill>
                  <a:srgbClr val="00B0F0"/>
                </a:solidFill>
                <a:latin typeface="微软雅黑" panose="020B0503020204020204" pitchFamily="34" charset="-122"/>
                <a:ea typeface="微软雅黑" panose="020B0503020204020204" pitchFamily="34" charset="-122"/>
              </a:rPr>
              <a:t>年</a:t>
            </a:r>
            <a:r>
              <a:rPr lang="en-US" altLang="zh-CN" sz="1200" dirty="0">
                <a:solidFill>
                  <a:srgbClr val="00B0F0"/>
                </a:solidFill>
                <a:latin typeface="微软雅黑" panose="020B0503020204020204" pitchFamily="34" charset="-122"/>
                <a:ea typeface="微软雅黑" panose="020B0503020204020204" pitchFamily="34" charset="-122"/>
              </a:rPr>
              <a:t>8</a:t>
            </a:r>
            <a:r>
              <a:rPr lang="zh-CN" altLang="en-US" sz="1200" dirty="0">
                <a:solidFill>
                  <a:srgbClr val="00B0F0"/>
                </a:solidFill>
                <a:latin typeface="微软雅黑" panose="020B0503020204020204" pitchFamily="34" charset="-122"/>
                <a:ea typeface="微软雅黑" panose="020B0503020204020204" pitchFamily="34" charset="-122"/>
              </a:rPr>
              <a:t>月，公司学院成立，围绕着为公司培养更多更好的人才的核心目标，学院致力于搭建一个有公司特色的学习型组织。学院的使命是通过提供多样的学习与发展方式， 成为：员工</a:t>
            </a:r>
            <a:r>
              <a:rPr lang="en-US" altLang="zh-CN" sz="1200" dirty="0">
                <a:solidFill>
                  <a:srgbClr val="00B0F0"/>
                </a:solidFill>
                <a:latin typeface="微软雅黑" panose="020B0503020204020204" pitchFamily="34" charset="-122"/>
                <a:ea typeface="微软雅黑" panose="020B0503020204020204" pitchFamily="34" charset="-122"/>
              </a:rPr>
              <a:t>3A(3A: Anytime, Anywhere, Anyway)</a:t>
            </a:r>
            <a:r>
              <a:rPr lang="zh-CN" altLang="en-US" sz="1200" dirty="0">
                <a:solidFill>
                  <a:srgbClr val="00B0F0"/>
                </a:solidFill>
                <a:latin typeface="微软雅黑" panose="020B0503020204020204" pitchFamily="34" charset="-122"/>
                <a:ea typeface="微软雅黑" panose="020B0503020204020204" pitchFamily="34" charset="-122"/>
              </a:rPr>
              <a:t>学习的知识银行；经理人培养团队的黄埔军校；公司知识管理的最佳平台。</a:t>
            </a:r>
            <a:endParaRPr lang="en-US" altLang="zh-CN" sz="1200" dirty="0">
              <a:solidFill>
                <a:srgbClr val="00B0F0"/>
              </a:solidFill>
              <a:latin typeface="微软雅黑" panose="020B0503020204020204" pitchFamily="34" charset="-122"/>
              <a:ea typeface="微软雅黑" panose="020B0503020204020204" pitchFamily="34" charset="-122"/>
            </a:endParaRPr>
          </a:p>
        </p:txBody>
      </p:sp>
      <p:pic>
        <p:nvPicPr>
          <p:cNvPr id="74" name="gesture_slide" descr="F:\PPT\PPT-5\PPT-052-企业PPT宣传片\img\double_fingers.png"/>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616501">
            <a:off x="4861412" y="2989437"/>
            <a:ext cx="3308625" cy="417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85522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xit" presetSubtype="0" fill="hold" grpId="1" nodeType="withEffect">
                                  <p:stCondLst>
                                    <p:cond delay="300"/>
                                  </p:stCondLst>
                                  <p:childTnLst>
                                    <p:set>
                                      <p:cBhvr>
                                        <p:cTn id="8" dur="1" fill="hold">
                                          <p:stCondLst>
                                            <p:cond delay="0"/>
                                          </p:stCondLst>
                                        </p:cTn>
                                        <p:tgtEl>
                                          <p:spTgt spid="75"/>
                                        </p:tgtEl>
                                        <p:attrNameLst>
                                          <p:attrName>style.visibility</p:attrName>
                                        </p:attrNameLst>
                                      </p:cBhvr>
                                      <p:to>
                                        <p:strVal val="hidden"/>
                                      </p:to>
                                    </p:set>
                                  </p:childTnLst>
                                </p:cTn>
                              </p:par>
                              <p:par>
                                <p:cTn id="9" presetID="1" presetClass="entr" presetSubtype="0" fill="hold" grpId="2" nodeType="withEffect">
                                  <p:stCondLst>
                                    <p:cond delay="600"/>
                                  </p:stCondLst>
                                  <p:childTnLst>
                                    <p:set>
                                      <p:cBhvr>
                                        <p:cTn id="10" dur="1" fill="hold">
                                          <p:stCondLst>
                                            <p:cond delay="0"/>
                                          </p:stCondLst>
                                        </p:cTn>
                                        <p:tgtEl>
                                          <p:spTgt spid="75"/>
                                        </p:tgtEl>
                                        <p:attrNameLst>
                                          <p:attrName>style.visibility</p:attrName>
                                        </p:attrNameLst>
                                      </p:cBhvr>
                                      <p:to>
                                        <p:strVal val="visible"/>
                                      </p:to>
                                    </p:set>
                                  </p:childTnLst>
                                </p:cTn>
                              </p:par>
                              <p:par>
                                <p:cTn id="11" presetID="1" presetClass="exit" presetSubtype="0" fill="hold" grpId="4" nodeType="withEffect">
                                  <p:stCondLst>
                                    <p:cond delay="900"/>
                                  </p:stCondLst>
                                  <p:childTnLst>
                                    <p:set>
                                      <p:cBhvr>
                                        <p:cTn id="12" dur="1" fill="hold">
                                          <p:stCondLst>
                                            <p:cond delay="0"/>
                                          </p:stCondLst>
                                        </p:cTn>
                                        <p:tgtEl>
                                          <p:spTgt spid="75"/>
                                        </p:tgtEl>
                                        <p:attrNameLst>
                                          <p:attrName>style.visibility</p:attrName>
                                        </p:attrNameLst>
                                      </p:cBhvr>
                                      <p:to>
                                        <p:strVal val="hidden"/>
                                      </p:to>
                                    </p:set>
                                  </p:childTnLst>
                                </p:cTn>
                              </p:par>
                              <p:par>
                                <p:cTn id="13" presetID="1" presetClass="entr" presetSubtype="0" fill="hold" grpId="3" nodeType="withEffect">
                                  <p:stCondLst>
                                    <p:cond delay="1200"/>
                                  </p:stCondLst>
                                  <p:childTnLst>
                                    <p:set>
                                      <p:cBhvr>
                                        <p:cTn id="14" dur="1" fill="hold">
                                          <p:stCondLst>
                                            <p:cond delay="0"/>
                                          </p:stCondLst>
                                        </p:cTn>
                                        <p:tgtEl>
                                          <p:spTgt spid="75"/>
                                        </p:tgtEl>
                                        <p:attrNameLst>
                                          <p:attrName>style.visibility</p:attrName>
                                        </p:attrNameLst>
                                      </p:cBhvr>
                                      <p:to>
                                        <p:strVal val="visible"/>
                                      </p:to>
                                    </p:set>
                                  </p:childTnLst>
                                </p:cTn>
                              </p:par>
                              <p:par>
                                <p:cTn id="15" presetID="10" presetClass="entr" presetSubtype="0" fill="hold" grpId="0" nodeType="withEffect">
                                  <p:stCondLst>
                                    <p:cond delay="100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250"/>
                                        <p:tgtEl>
                                          <p:spTgt spid="71"/>
                                        </p:tgtEl>
                                      </p:cBhvr>
                                    </p:animEffect>
                                  </p:childTnLst>
                                </p:cTn>
                              </p:par>
                              <p:par>
                                <p:cTn id="18" presetID="10" presetClass="exit" presetSubtype="0" fill="hold" grpId="1" nodeType="withEffect">
                                  <p:stCondLst>
                                    <p:cond delay="1250"/>
                                  </p:stCondLst>
                                  <p:childTnLst>
                                    <p:animEffect transition="out" filter="fade">
                                      <p:cBhvr>
                                        <p:cTn id="19" dur="250"/>
                                        <p:tgtEl>
                                          <p:spTgt spid="71"/>
                                        </p:tgtEl>
                                      </p:cBhvr>
                                    </p:animEffect>
                                    <p:set>
                                      <p:cBhvr>
                                        <p:cTn id="20" dur="1" fill="hold">
                                          <p:stCondLst>
                                            <p:cond delay="249"/>
                                          </p:stCondLst>
                                        </p:cTn>
                                        <p:tgtEl>
                                          <p:spTgt spid="71"/>
                                        </p:tgtEl>
                                        <p:attrNameLst>
                                          <p:attrName>style.visibility</p:attrName>
                                        </p:attrNameLst>
                                      </p:cBhvr>
                                      <p:to>
                                        <p:strVal val="hidden"/>
                                      </p:to>
                                    </p:set>
                                  </p:childTnLst>
                                </p:cTn>
                              </p:par>
                              <p:par>
                                <p:cTn id="21" presetID="10" presetClass="entr" presetSubtype="0" fill="hold" grpId="2" nodeType="withEffect">
                                  <p:stCondLst>
                                    <p:cond delay="1500"/>
                                  </p:stCondLst>
                                  <p:childTnLst>
                                    <p:set>
                                      <p:cBhvr>
                                        <p:cTn id="22" dur="1" fill="hold">
                                          <p:stCondLst>
                                            <p:cond delay="0"/>
                                          </p:stCondLst>
                                        </p:cTn>
                                        <p:tgtEl>
                                          <p:spTgt spid="71"/>
                                        </p:tgtEl>
                                        <p:attrNameLst>
                                          <p:attrName>style.visibility</p:attrName>
                                        </p:attrNameLst>
                                      </p:cBhvr>
                                      <p:to>
                                        <p:strVal val="visible"/>
                                      </p:to>
                                    </p:set>
                                    <p:animEffect transition="in" filter="fade">
                                      <p:cBhvr>
                                        <p:cTn id="23" dur="100"/>
                                        <p:tgtEl>
                                          <p:spTgt spid="71"/>
                                        </p:tgtEl>
                                      </p:cBhvr>
                                    </p:animEffect>
                                  </p:childTnLst>
                                </p:cTn>
                              </p:par>
                              <p:par>
                                <p:cTn id="24" presetID="10" presetClass="exit" presetSubtype="0" fill="hold" grpId="3" nodeType="withEffect">
                                  <p:stCondLst>
                                    <p:cond delay="1600"/>
                                  </p:stCondLst>
                                  <p:childTnLst>
                                    <p:animEffect transition="out" filter="fade">
                                      <p:cBhvr>
                                        <p:cTn id="25" dur="100"/>
                                        <p:tgtEl>
                                          <p:spTgt spid="71"/>
                                        </p:tgtEl>
                                      </p:cBhvr>
                                    </p:animEffect>
                                    <p:set>
                                      <p:cBhvr>
                                        <p:cTn id="26" dur="1" fill="hold">
                                          <p:stCondLst>
                                            <p:cond delay="99"/>
                                          </p:stCondLst>
                                        </p:cTn>
                                        <p:tgtEl>
                                          <p:spTgt spid="71"/>
                                        </p:tgtEl>
                                        <p:attrNameLst>
                                          <p:attrName>style.visibility</p:attrName>
                                        </p:attrNameLst>
                                      </p:cBhvr>
                                      <p:to>
                                        <p:strVal val="hidden"/>
                                      </p:to>
                                    </p:set>
                                  </p:childTnLst>
                                </p:cTn>
                              </p:par>
                              <p:par>
                                <p:cTn id="27" presetID="10" presetClass="entr" presetSubtype="0" fill="hold" grpId="4" nodeType="withEffect">
                                  <p:stCondLst>
                                    <p:cond delay="1700"/>
                                  </p:stCondLst>
                                  <p:childTnLst>
                                    <p:set>
                                      <p:cBhvr>
                                        <p:cTn id="28" dur="1" fill="hold">
                                          <p:stCondLst>
                                            <p:cond delay="0"/>
                                          </p:stCondLst>
                                        </p:cTn>
                                        <p:tgtEl>
                                          <p:spTgt spid="71"/>
                                        </p:tgtEl>
                                        <p:attrNameLst>
                                          <p:attrName>style.visibility</p:attrName>
                                        </p:attrNameLst>
                                      </p:cBhvr>
                                      <p:to>
                                        <p:strVal val="visible"/>
                                      </p:to>
                                    </p:set>
                                    <p:animEffect transition="in" filter="fade">
                                      <p:cBhvr>
                                        <p:cTn id="29" dur="100"/>
                                        <p:tgtEl>
                                          <p:spTgt spid="71"/>
                                        </p:tgtEl>
                                      </p:cBhvr>
                                    </p:animEffect>
                                  </p:childTnLst>
                                </p:cTn>
                              </p:par>
                              <p:par>
                                <p:cTn id="30" presetID="10" presetClass="exit" presetSubtype="0" fill="hold" grpId="5" nodeType="withEffect">
                                  <p:stCondLst>
                                    <p:cond delay="1800"/>
                                  </p:stCondLst>
                                  <p:childTnLst>
                                    <p:animEffect transition="out" filter="fade">
                                      <p:cBhvr>
                                        <p:cTn id="31" dur="100"/>
                                        <p:tgtEl>
                                          <p:spTgt spid="71"/>
                                        </p:tgtEl>
                                      </p:cBhvr>
                                    </p:animEffect>
                                    <p:set>
                                      <p:cBhvr>
                                        <p:cTn id="32" dur="1" fill="hold">
                                          <p:stCondLst>
                                            <p:cond delay="99"/>
                                          </p:stCondLst>
                                        </p:cTn>
                                        <p:tgtEl>
                                          <p:spTgt spid="71"/>
                                        </p:tgtEl>
                                        <p:attrNameLst>
                                          <p:attrName>style.visibility</p:attrName>
                                        </p:attrNameLst>
                                      </p:cBhvr>
                                      <p:to>
                                        <p:strVal val="hidden"/>
                                      </p:to>
                                    </p:set>
                                  </p:childTnLst>
                                </p:cTn>
                              </p:par>
                              <p:par>
                                <p:cTn id="33" presetID="10" presetClass="entr" presetSubtype="0" fill="hold" grpId="6" nodeType="withEffect">
                                  <p:stCondLst>
                                    <p:cond delay="190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100"/>
                                        <p:tgtEl>
                                          <p:spTgt spid="71"/>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72"/>
                                        </p:tgtEl>
                                        <p:attrNameLst>
                                          <p:attrName>style.visibility</p:attrName>
                                        </p:attrNameLst>
                                      </p:cBhvr>
                                      <p:to>
                                        <p:strVal val="visible"/>
                                      </p:to>
                                    </p:set>
                                    <p:animEffect transition="in" filter="fade">
                                      <p:cBhvr>
                                        <p:cTn id="38" dur="250"/>
                                        <p:tgtEl>
                                          <p:spTgt spid="72"/>
                                        </p:tgtEl>
                                      </p:cBhvr>
                                    </p:animEffect>
                                  </p:childTnLst>
                                </p:cTn>
                              </p:par>
                              <p:par>
                                <p:cTn id="39" presetID="10" presetClass="exit" presetSubtype="0" fill="hold" grpId="1" nodeType="withEffect">
                                  <p:stCondLst>
                                    <p:cond delay="1750"/>
                                  </p:stCondLst>
                                  <p:childTnLst>
                                    <p:animEffect transition="out" filter="fade">
                                      <p:cBhvr>
                                        <p:cTn id="40" dur="250"/>
                                        <p:tgtEl>
                                          <p:spTgt spid="72"/>
                                        </p:tgtEl>
                                      </p:cBhvr>
                                    </p:animEffect>
                                    <p:set>
                                      <p:cBhvr>
                                        <p:cTn id="41" dur="1" fill="hold">
                                          <p:stCondLst>
                                            <p:cond delay="249"/>
                                          </p:stCondLst>
                                        </p:cTn>
                                        <p:tgtEl>
                                          <p:spTgt spid="72"/>
                                        </p:tgtEl>
                                        <p:attrNameLst>
                                          <p:attrName>style.visibility</p:attrName>
                                        </p:attrNameLst>
                                      </p:cBhvr>
                                      <p:to>
                                        <p:strVal val="hidden"/>
                                      </p:to>
                                    </p:set>
                                  </p:childTnLst>
                                </p:cTn>
                              </p:par>
                              <p:par>
                                <p:cTn id="42" presetID="10" presetClass="entr" presetSubtype="0" fill="hold" grpId="2" nodeType="withEffect">
                                  <p:stCondLst>
                                    <p:cond delay="2000"/>
                                  </p:stCondLst>
                                  <p:childTnLst>
                                    <p:set>
                                      <p:cBhvr>
                                        <p:cTn id="43" dur="1" fill="hold">
                                          <p:stCondLst>
                                            <p:cond delay="0"/>
                                          </p:stCondLst>
                                        </p:cTn>
                                        <p:tgtEl>
                                          <p:spTgt spid="72"/>
                                        </p:tgtEl>
                                        <p:attrNameLst>
                                          <p:attrName>style.visibility</p:attrName>
                                        </p:attrNameLst>
                                      </p:cBhvr>
                                      <p:to>
                                        <p:strVal val="visible"/>
                                      </p:to>
                                    </p:set>
                                    <p:animEffect transition="in" filter="fade">
                                      <p:cBhvr>
                                        <p:cTn id="44" dur="100"/>
                                        <p:tgtEl>
                                          <p:spTgt spid="72"/>
                                        </p:tgtEl>
                                      </p:cBhvr>
                                    </p:animEffect>
                                  </p:childTnLst>
                                </p:cTn>
                              </p:par>
                              <p:par>
                                <p:cTn id="45" presetID="10" presetClass="exit" presetSubtype="0" fill="hold" grpId="3" nodeType="withEffect">
                                  <p:stCondLst>
                                    <p:cond delay="2100"/>
                                  </p:stCondLst>
                                  <p:childTnLst>
                                    <p:animEffect transition="out" filter="fade">
                                      <p:cBhvr>
                                        <p:cTn id="46" dur="100"/>
                                        <p:tgtEl>
                                          <p:spTgt spid="72"/>
                                        </p:tgtEl>
                                      </p:cBhvr>
                                    </p:animEffect>
                                    <p:set>
                                      <p:cBhvr>
                                        <p:cTn id="47" dur="1" fill="hold">
                                          <p:stCondLst>
                                            <p:cond delay="99"/>
                                          </p:stCondLst>
                                        </p:cTn>
                                        <p:tgtEl>
                                          <p:spTgt spid="72"/>
                                        </p:tgtEl>
                                        <p:attrNameLst>
                                          <p:attrName>style.visibility</p:attrName>
                                        </p:attrNameLst>
                                      </p:cBhvr>
                                      <p:to>
                                        <p:strVal val="hidden"/>
                                      </p:to>
                                    </p:set>
                                  </p:childTnLst>
                                </p:cTn>
                              </p:par>
                              <p:par>
                                <p:cTn id="48" presetID="10" presetClass="entr" presetSubtype="0" fill="hold" grpId="4" nodeType="withEffect">
                                  <p:stCondLst>
                                    <p:cond delay="2200"/>
                                  </p:stCondLst>
                                  <p:childTnLst>
                                    <p:set>
                                      <p:cBhvr>
                                        <p:cTn id="49" dur="1" fill="hold">
                                          <p:stCondLst>
                                            <p:cond delay="0"/>
                                          </p:stCondLst>
                                        </p:cTn>
                                        <p:tgtEl>
                                          <p:spTgt spid="72"/>
                                        </p:tgtEl>
                                        <p:attrNameLst>
                                          <p:attrName>style.visibility</p:attrName>
                                        </p:attrNameLst>
                                      </p:cBhvr>
                                      <p:to>
                                        <p:strVal val="visible"/>
                                      </p:to>
                                    </p:set>
                                    <p:animEffect transition="in" filter="fade">
                                      <p:cBhvr>
                                        <p:cTn id="50" dur="100"/>
                                        <p:tgtEl>
                                          <p:spTgt spid="72"/>
                                        </p:tgtEl>
                                      </p:cBhvr>
                                    </p:animEffect>
                                  </p:childTnLst>
                                </p:cTn>
                              </p:par>
                              <p:par>
                                <p:cTn id="51" presetID="10" presetClass="exit" presetSubtype="0" fill="hold" grpId="5" nodeType="withEffect">
                                  <p:stCondLst>
                                    <p:cond delay="2300"/>
                                  </p:stCondLst>
                                  <p:childTnLst>
                                    <p:animEffect transition="out" filter="fade">
                                      <p:cBhvr>
                                        <p:cTn id="52" dur="100"/>
                                        <p:tgtEl>
                                          <p:spTgt spid="72"/>
                                        </p:tgtEl>
                                      </p:cBhvr>
                                    </p:animEffect>
                                    <p:set>
                                      <p:cBhvr>
                                        <p:cTn id="53" dur="1" fill="hold">
                                          <p:stCondLst>
                                            <p:cond delay="99"/>
                                          </p:stCondLst>
                                        </p:cTn>
                                        <p:tgtEl>
                                          <p:spTgt spid="72"/>
                                        </p:tgtEl>
                                        <p:attrNameLst>
                                          <p:attrName>style.visibility</p:attrName>
                                        </p:attrNameLst>
                                      </p:cBhvr>
                                      <p:to>
                                        <p:strVal val="hidden"/>
                                      </p:to>
                                    </p:set>
                                  </p:childTnLst>
                                </p:cTn>
                              </p:par>
                              <p:par>
                                <p:cTn id="54" presetID="10" presetClass="entr" presetSubtype="0" fill="hold" grpId="6" nodeType="withEffect">
                                  <p:stCondLst>
                                    <p:cond delay="2400"/>
                                  </p:stCondLst>
                                  <p:childTnLst>
                                    <p:set>
                                      <p:cBhvr>
                                        <p:cTn id="55" dur="1" fill="hold">
                                          <p:stCondLst>
                                            <p:cond delay="0"/>
                                          </p:stCondLst>
                                        </p:cTn>
                                        <p:tgtEl>
                                          <p:spTgt spid="72"/>
                                        </p:tgtEl>
                                        <p:attrNameLst>
                                          <p:attrName>style.visibility</p:attrName>
                                        </p:attrNameLst>
                                      </p:cBhvr>
                                      <p:to>
                                        <p:strVal val="visible"/>
                                      </p:to>
                                    </p:set>
                                    <p:animEffect transition="in" filter="fade">
                                      <p:cBhvr>
                                        <p:cTn id="56" dur="100"/>
                                        <p:tgtEl>
                                          <p:spTgt spid="72"/>
                                        </p:tgtEl>
                                      </p:cBhvr>
                                    </p:animEffect>
                                  </p:childTnLst>
                                </p:cTn>
                              </p:par>
                              <p:par>
                                <p:cTn id="57" presetID="41" presetClass="entr" presetSubtype="0" fill="hold" grpId="0" nodeType="withEffect">
                                  <p:stCondLst>
                                    <p:cond delay="2400"/>
                                  </p:stCondLst>
                                  <p:iterate type="lt">
                                    <p:tmPct val="10000"/>
                                  </p:iterate>
                                  <p:childTnLst>
                                    <p:set>
                                      <p:cBhvr>
                                        <p:cTn id="58" dur="1" fill="hold">
                                          <p:stCondLst>
                                            <p:cond delay="0"/>
                                          </p:stCondLst>
                                        </p:cTn>
                                        <p:tgtEl>
                                          <p:spTgt spid="73"/>
                                        </p:tgtEl>
                                        <p:attrNameLst>
                                          <p:attrName>style.visibility</p:attrName>
                                        </p:attrNameLst>
                                      </p:cBhvr>
                                      <p:to>
                                        <p:strVal val="visible"/>
                                      </p:to>
                                    </p:set>
                                    <p:anim calcmode="lin" valueType="num">
                                      <p:cBhvr>
                                        <p:cTn id="59" dur="250" fill="hold"/>
                                        <p:tgtEl>
                                          <p:spTgt spid="73"/>
                                        </p:tgtEl>
                                        <p:attrNameLst>
                                          <p:attrName>ppt_x</p:attrName>
                                        </p:attrNameLst>
                                      </p:cBhvr>
                                      <p:tavLst>
                                        <p:tav tm="0">
                                          <p:val>
                                            <p:strVal val="#ppt_x"/>
                                          </p:val>
                                        </p:tav>
                                        <p:tav tm="50000">
                                          <p:val>
                                            <p:strVal val="#ppt_x+.1"/>
                                          </p:val>
                                        </p:tav>
                                        <p:tav tm="100000">
                                          <p:val>
                                            <p:strVal val="#ppt_x"/>
                                          </p:val>
                                        </p:tav>
                                      </p:tavLst>
                                    </p:anim>
                                    <p:anim calcmode="lin" valueType="num">
                                      <p:cBhvr>
                                        <p:cTn id="60" dur="250" fill="hold"/>
                                        <p:tgtEl>
                                          <p:spTgt spid="73"/>
                                        </p:tgtEl>
                                        <p:attrNameLst>
                                          <p:attrName>ppt_y</p:attrName>
                                        </p:attrNameLst>
                                      </p:cBhvr>
                                      <p:tavLst>
                                        <p:tav tm="0">
                                          <p:val>
                                            <p:strVal val="#ppt_y"/>
                                          </p:val>
                                        </p:tav>
                                        <p:tav tm="100000">
                                          <p:val>
                                            <p:strVal val="#ppt_y"/>
                                          </p:val>
                                        </p:tav>
                                      </p:tavLst>
                                    </p:anim>
                                    <p:anim calcmode="lin" valueType="num">
                                      <p:cBhvr>
                                        <p:cTn id="61" dur="250" fill="hold"/>
                                        <p:tgtEl>
                                          <p:spTgt spid="73"/>
                                        </p:tgtEl>
                                        <p:attrNameLst>
                                          <p:attrName>ppt_h</p:attrName>
                                        </p:attrNameLst>
                                      </p:cBhvr>
                                      <p:tavLst>
                                        <p:tav tm="0">
                                          <p:val>
                                            <p:strVal val="#ppt_h/10"/>
                                          </p:val>
                                        </p:tav>
                                        <p:tav tm="50000">
                                          <p:val>
                                            <p:strVal val="#ppt_h+.01"/>
                                          </p:val>
                                        </p:tav>
                                        <p:tav tm="100000">
                                          <p:val>
                                            <p:strVal val="#ppt_h"/>
                                          </p:val>
                                        </p:tav>
                                      </p:tavLst>
                                    </p:anim>
                                    <p:anim calcmode="lin" valueType="num">
                                      <p:cBhvr>
                                        <p:cTn id="62" dur="250" fill="hold"/>
                                        <p:tgtEl>
                                          <p:spTgt spid="73"/>
                                        </p:tgtEl>
                                        <p:attrNameLst>
                                          <p:attrName>ppt_w</p:attrName>
                                        </p:attrNameLst>
                                      </p:cBhvr>
                                      <p:tavLst>
                                        <p:tav tm="0">
                                          <p:val>
                                            <p:strVal val="#ppt_w/10"/>
                                          </p:val>
                                        </p:tav>
                                        <p:tav tm="50000">
                                          <p:val>
                                            <p:strVal val="#ppt_w+.01"/>
                                          </p:val>
                                        </p:tav>
                                        <p:tav tm="100000">
                                          <p:val>
                                            <p:strVal val="#ppt_w"/>
                                          </p:val>
                                        </p:tav>
                                      </p:tavLst>
                                    </p:anim>
                                    <p:animEffect transition="in" filter="fade">
                                      <p:cBhvr>
                                        <p:cTn id="63" dur="250" tmFilter="0,0; .5, 1; 1, 1"/>
                                        <p:tgtEl>
                                          <p:spTgt spid="73"/>
                                        </p:tgtEl>
                                      </p:cBhvr>
                                    </p:animEffect>
                                  </p:childTnLst>
                                </p:cTn>
                              </p:par>
                              <p:par>
                                <p:cTn id="64" presetID="2" presetClass="entr" presetSubtype="4" decel="100000" fill="hold" nodeType="withEffect">
                                  <p:stCondLst>
                                    <p:cond delay="7800"/>
                                  </p:stCondLst>
                                  <p:childTnLst>
                                    <p:set>
                                      <p:cBhvr>
                                        <p:cTn id="65" dur="1" fill="hold">
                                          <p:stCondLst>
                                            <p:cond delay="0"/>
                                          </p:stCondLst>
                                        </p:cTn>
                                        <p:tgtEl>
                                          <p:spTgt spid="74"/>
                                        </p:tgtEl>
                                        <p:attrNameLst>
                                          <p:attrName>style.visibility</p:attrName>
                                        </p:attrNameLst>
                                      </p:cBhvr>
                                      <p:to>
                                        <p:strVal val="visible"/>
                                      </p:to>
                                    </p:set>
                                    <p:anim calcmode="lin" valueType="num">
                                      <p:cBhvr additive="base">
                                        <p:cTn id="66" dur="500" fill="hold"/>
                                        <p:tgtEl>
                                          <p:spTgt spid="74"/>
                                        </p:tgtEl>
                                        <p:attrNameLst>
                                          <p:attrName>ppt_x</p:attrName>
                                        </p:attrNameLst>
                                      </p:cBhvr>
                                      <p:tavLst>
                                        <p:tav tm="0">
                                          <p:val>
                                            <p:strVal val="#ppt_x"/>
                                          </p:val>
                                        </p:tav>
                                        <p:tav tm="100000">
                                          <p:val>
                                            <p:strVal val="#ppt_x"/>
                                          </p:val>
                                        </p:tav>
                                      </p:tavLst>
                                    </p:anim>
                                    <p:anim calcmode="lin" valueType="num">
                                      <p:cBhvr additive="base">
                                        <p:cTn id="67"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5" grpId="1"/>
      <p:bldP spid="75" grpId="2"/>
      <p:bldP spid="75" grpId="3"/>
      <p:bldP spid="75" grpId="4"/>
      <p:bldP spid="71" grpId="0" animBg="1"/>
      <p:bldP spid="71" grpId="1" animBg="1"/>
      <p:bldP spid="71" grpId="2" animBg="1"/>
      <p:bldP spid="71" grpId="3" animBg="1"/>
      <p:bldP spid="71" grpId="4" animBg="1"/>
      <p:bldP spid="71" grpId="5" animBg="1"/>
      <p:bldP spid="71" grpId="6" animBg="1"/>
      <p:bldP spid="72" grpId="0" animBg="1"/>
      <p:bldP spid="72" grpId="1" animBg="1"/>
      <p:bldP spid="72" grpId="2" animBg="1"/>
      <p:bldP spid="72" grpId="3" animBg="1"/>
      <p:bldP spid="72" grpId="4" animBg="1"/>
      <p:bldP spid="72" grpId="5" animBg="1"/>
      <p:bldP spid="72" grpId="6" animBg="1"/>
      <p:bldP spid="7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3764400" y="2212564"/>
            <a:ext cx="2677656" cy="761747"/>
          </a:xfrm>
          <a:prstGeom prst="rect">
            <a:avLst/>
          </a:prstGeom>
          <a:noFill/>
        </p:spPr>
        <p:txBody>
          <a:bodyPr wrap="none" lIns="68564" tIns="34289" rIns="68564" bIns="34289" rtlCol="0">
            <a:spAutoFit/>
          </a:bodyPr>
          <a:lstStyle/>
          <a:p>
            <a:pPr algn="ctr" defTabSz="685613"/>
            <a:r>
              <a:rPr lang="zh-CN" altLang="en-US" sz="4500" spc="450" dirty="0">
                <a:solidFill>
                  <a:prstClr val="white"/>
                </a:solidFill>
                <a:effectLst>
                  <a:glow rad="228600">
                    <a:srgbClr val="4472C4">
                      <a:satMod val="175000"/>
                      <a:alpha val="40000"/>
                    </a:srgbClr>
                  </a:glow>
                </a:effectLst>
                <a:latin typeface="微软雅黑" panose="020B0503020204020204" pitchFamily="34" charset="-122"/>
                <a:ea typeface="微软雅黑" panose="020B0503020204020204" pitchFamily="34" charset="-122"/>
              </a:rPr>
              <a:t>团队介绍</a:t>
            </a:r>
          </a:p>
        </p:txBody>
      </p:sp>
      <p:pic>
        <p:nvPicPr>
          <p:cNvPr id="263" name="图片 262"/>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045929" y="2367235"/>
            <a:ext cx="461580" cy="451322"/>
          </a:xfrm>
          <a:prstGeom prst="rect">
            <a:avLst/>
          </a:prstGeom>
        </p:spPr>
      </p:pic>
      <p:sp>
        <p:nvSpPr>
          <p:cNvPr id="274" name="文本框 273"/>
          <p:cNvSpPr txBox="1"/>
          <p:nvPr/>
        </p:nvSpPr>
        <p:spPr>
          <a:xfrm>
            <a:off x="3276612" y="2988837"/>
            <a:ext cx="2000249" cy="207749"/>
          </a:xfrm>
          <a:prstGeom prst="rect">
            <a:avLst/>
          </a:prstGeom>
          <a:noFill/>
        </p:spPr>
        <p:txBody>
          <a:bodyPr wrap="square" lIns="68564" tIns="34289" rIns="68564" bIns="34289" rtlCol="0">
            <a:spAutoFit/>
          </a:bodyPr>
          <a:lstStyle/>
          <a:p>
            <a:pPr algn="ctr" defTabSz="685613"/>
            <a:r>
              <a:rPr lang="en-US" altLang="zh-CN" sz="900" dirty="0">
                <a:solidFill>
                  <a:prstClr val="white"/>
                </a:solidFill>
                <a:latin typeface="微软雅黑" panose="020B0503020204020204" pitchFamily="34" charset="-122"/>
                <a:ea typeface="微软雅黑" panose="020B0503020204020204" pitchFamily="34" charset="-122"/>
              </a:rPr>
              <a:t>TEAM INTRODUCTION</a:t>
            </a:r>
          </a:p>
        </p:txBody>
      </p:sp>
      <p:pic>
        <p:nvPicPr>
          <p:cNvPr id="275" name="gesture_slide" descr="F:\PPT\PPT-5\PPT-052-企业PPT宣传片\img\double_fingers.png"/>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616501">
            <a:off x="4035044" y="2752137"/>
            <a:ext cx="3308625" cy="417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92002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263"/>
                                        </p:tgtEl>
                                        <p:attrNameLst>
                                          <p:attrName>style.visibility</p:attrName>
                                        </p:attrNameLst>
                                      </p:cBhvr>
                                      <p:to>
                                        <p:strVal val="visible"/>
                                      </p:to>
                                    </p:set>
                                    <p:anim calcmode="lin" valueType="num">
                                      <p:cBhvr>
                                        <p:cTn id="7" dur="500" fill="hold"/>
                                        <p:tgtEl>
                                          <p:spTgt spid="263"/>
                                        </p:tgtEl>
                                        <p:attrNameLst>
                                          <p:attrName>ppt_w</p:attrName>
                                        </p:attrNameLst>
                                      </p:cBhvr>
                                      <p:tavLst>
                                        <p:tav tm="0">
                                          <p:val>
                                            <p:fltVal val="0"/>
                                          </p:val>
                                        </p:tav>
                                        <p:tav tm="100000">
                                          <p:val>
                                            <p:strVal val="#ppt_w"/>
                                          </p:val>
                                        </p:tav>
                                      </p:tavLst>
                                    </p:anim>
                                    <p:anim calcmode="lin" valueType="num">
                                      <p:cBhvr>
                                        <p:cTn id="8" dur="500" fill="hold"/>
                                        <p:tgtEl>
                                          <p:spTgt spid="263"/>
                                        </p:tgtEl>
                                        <p:attrNameLst>
                                          <p:attrName>ppt_h</p:attrName>
                                        </p:attrNameLst>
                                      </p:cBhvr>
                                      <p:tavLst>
                                        <p:tav tm="0">
                                          <p:val>
                                            <p:fltVal val="0"/>
                                          </p:val>
                                        </p:tav>
                                        <p:tav tm="100000">
                                          <p:val>
                                            <p:strVal val="#ppt_h"/>
                                          </p:val>
                                        </p:tav>
                                      </p:tavLst>
                                    </p:anim>
                                  </p:childTnLst>
                                </p:cTn>
                              </p:par>
                              <p:par>
                                <p:cTn id="9" presetID="22" presetClass="entr" presetSubtype="8" fill="hold" grpId="0" nodeType="withEffect">
                                  <p:stCondLst>
                                    <p:cond delay="4500"/>
                                  </p:stCondLst>
                                  <p:childTnLst>
                                    <p:set>
                                      <p:cBhvr>
                                        <p:cTn id="10" dur="1" fill="hold">
                                          <p:stCondLst>
                                            <p:cond delay="0"/>
                                          </p:stCondLst>
                                        </p:cTn>
                                        <p:tgtEl>
                                          <p:spTgt spid="274"/>
                                        </p:tgtEl>
                                        <p:attrNameLst>
                                          <p:attrName>style.visibility</p:attrName>
                                        </p:attrNameLst>
                                      </p:cBhvr>
                                      <p:to>
                                        <p:strVal val="visible"/>
                                      </p:to>
                                    </p:set>
                                    <p:animEffect transition="in" filter="wipe(left)">
                                      <p:cBhvr>
                                        <p:cTn id="11" dur="1000"/>
                                        <p:tgtEl>
                                          <p:spTgt spid="274"/>
                                        </p:tgtEl>
                                      </p:cBhvr>
                                    </p:animEffect>
                                  </p:childTnLst>
                                </p:cTn>
                              </p:par>
                              <p:par>
                                <p:cTn id="12" presetID="41" presetClass="entr" presetSubtype="0" fill="hold" grpId="0" nodeType="withEffect">
                                  <p:stCondLst>
                                    <p:cond delay="35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2"/>
                                        </p:tgtEl>
                                        <p:attrNameLst>
                                          <p:attrName>ppt_y</p:attrName>
                                        </p:attrNameLst>
                                      </p:cBhvr>
                                      <p:tavLst>
                                        <p:tav tm="0">
                                          <p:val>
                                            <p:strVal val="#ppt_y"/>
                                          </p:val>
                                        </p:tav>
                                        <p:tav tm="100000">
                                          <p:val>
                                            <p:strVal val="#ppt_y"/>
                                          </p:val>
                                        </p:tav>
                                      </p:tavLst>
                                    </p:anim>
                                    <p:anim calcmode="lin" valueType="num">
                                      <p:cBhvr>
                                        <p:cTn id="1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2"/>
                                        </p:tgtEl>
                                      </p:cBhvr>
                                    </p:animEffect>
                                  </p:childTnLst>
                                </p:cTn>
                              </p:par>
                              <p:par>
                                <p:cTn id="19" presetID="1" presetClass="exit" presetSubtype="0" fill="hold" grpId="1" nodeType="withEffect">
                                  <p:stCondLst>
                                    <p:cond delay="4250"/>
                                  </p:stCondLst>
                                  <p:iterate type="lt">
                                    <p:tmAbs val="0"/>
                                  </p:iterate>
                                  <p:childTnLst>
                                    <p:set>
                                      <p:cBhvr>
                                        <p:cTn id="20" dur="1" fill="hold">
                                          <p:stCondLst>
                                            <p:cond delay="0"/>
                                          </p:stCondLst>
                                        </p:cTn>
                                        <p:tgtEl>
                                          <p:spTgt spid="12"/>
                                        </p:tgtEl>
                                        <p:attrNameLst>
                                          <p:attrName>style.visibility</p:attrName>
                                        </p:attrNameLst>
                                      </p:cBhvr>
                                      <p:to>
                                        <p:strVal val="hidden"/>
                                      </p:to>
                                    </p:set>
                                  </p:childTnLst>
                                </p:cTn>
                              </p:par>
                              <p:par>
                                <p:cTn id="21" presetID="1" presetClass="entr" presetSubtype="0" fill="hold" grpId="2" nodeType="withEffect">
                                  <p:stCondLst>
                                    <p:cond delay="4400"/>
                                  </p:stCondLst>
                                  <p:iterate type="lt">
                                    <p:tmAbs val="0"/>
                                  </p:iterate>
                                  <p:childTnLst>
                                    <p:set>
                                      <p:cBhvr>
                                        <p:cTn id="22" dur="1" fill="hold">
                                          <p:stCondLst>
                                            <p:cond delay="0"/>
                                          </p:stCondLst>
                                        </p:cTn>
                                        <p:tgtEl>
                                          <p:spTgt spid="12"/>
                                        </p:tgtEl>
                                        <p:attrNameLst>
                                          <p:attrName>style.visibility</p:attrName>
                                        </p:attrNameLst>
                                      </p:cBhvr>
                                      <p:to>
                                        <p:strVal val="visible"/>
                                      </p:to>
                                    </p:set>
                                  </p:childTnLst>
                                </p:cTn>
                              </p:par>
                              <p:par>
                                <p:cTn id="23" presetID="1" presetClass="exit" presetSubtype="0" fill="hold" grpId="3" nodeType="withEffect">
                                  <p:stCondLst>
                                    <p:cond delay="4750"/>
                                  </p:stCondLst>
                                  <p:iterate type="lt">
                                    <p:tmAbs val="0"/>
                                  </p:iterate>
                                  <p:childTnLst>
                                    <p:set>
                                      <p:cBhvr>
                                        <p:cTn id="24" dur="1" fill="hold">
                                          <p:stCondLst>
                                            <p:cond delay="0"/>
                                          </p:stCondLst>
                                        </p:cTn>
                                        <p:tgtEl>
                                          <p:spTgt spid="12"/>
                                        </p:tgtEl>
                                        <p:attrNameLst>
                                          <p:attrName>style.visibility</p:attrName>
                                        </p:attrNameLst>
                                      </p:cBhvr>
                                      <p:to>
                                        <p:strVal val="hidden"/>
                                      </p:to>
                                    </p:set>
                                  </p:childTnLst>
                                </p:cTn>
                              </p:par>
                              <p:par>
                                <p:cTn id="25" presetID="1" presetClass="entr" presetSubtype="0" fill="hold" grpId="4" nodeType="withEffect">
                                  <p:stCondLst>
                                    <p:cond delay="5000"/>
                                  </p:stCondLst>
                                  <p:iterate type="lt">
                                    <p:tmAbs val="0"/>
                                  </p:iterate>
                                  <p:childTnLst>
                                    <p:set>
                                      <p:cBhvr>
                                        <p:cTn id="26" dur="1" fill="hold">
                                          <p:stCondLst>
                                            <p:cond delay="0"/>
                                          </p:stCondLst>
                                        </p:cTn>
                                        <p:tgtEl>
                                          <p:spTgt spid="12"/>
                                        </p:tgtEl>
                                        <p:attrNameLst>
                                          <p:attrName>style.visibility</p:attrName>
                                        </p:attrNameLst>
                                      </p:cBhvr>
                                      <p:to>
                                        <p:strVal val="visible"/>
                                      </p:to>
                                    </p:set>
                                  </p:childTnLst>
                                </p:cTn>
                              </p:par>
                              <p:par>
                                <p:cTn id="27" presetID="2" presetClass="entr" presetSubtype="4" decel="100000" fill="hold" nodeType="withEffect">
                                  <p:stCondLst>
                                    <p:cond delay="6000"/>
                                  </p:stCondLst>
                                  <p:childTnLst>
                                    <p:set>
                                      <p:cBhvr>
                                        <p:cTn id="28" dur="1" fill="hold">
                                          <p:stCondLst>
                                            <p:cond delay="0"/>
                                          </p:stCondLst>
                                        </p:cTn>
                                        <p:tgtEl>
                                          <p:spTgt spid="275"/>
                                        </p:tgtEl>
                                        <p:attrNameLst>
                                          <p:attrName>style.visibility</p:attrName>
                                        </p:attrNameLst>
                                      </p:cBhvr>
                                      <p:to>
                                        <p:strVal val="visible"/>
                                      </p:to>
                                    </p:set>
                                    <p:anim calcmode="lin" valueType="num">
                                      <p:cBhvr additive="base">
                                        <p:cTn id="29" dur="500" fill="hold"/>
                                        <p:tgtEl>
                                          <p:spTgt spid="275"/>
                                        </p:tgtEl>
                                        <p:attrNameLst>
                                          <p:attrName>ppt_x</p:attrName>
                                        </p:attrNameLst>
                                      </p:cBhvr>
                                      <p:tavLst>
                                        <p:tav tm="0">
                                          <p:val>
                                            <p:strVal val="#ppt_x"/>
                                          </p:val>
                                        </p:tav>
                                        <p:tav tm="100000">
                                          <p:val>
                                            <p:strVal val="#ppt_x"/>
                                          </p:val>
                                        </p:tav>
                                      </p:tavLst>
                                    </p:anim>
                                    <p:anim calcmode="lin" valueType="num">
                                      <p:cBhvr additive="base">
                                        <p:cTn id="30" dur="500" fill="hold"/>
                                        <p:tgtEl>
                                          <p:spTgt spid="2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2" grpId="2"/>
      <p:bldP spid="12" grpId="3"/>
      <p:bldP spid="12" grpId="4"/>
      <p:bldP spid="2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文本框 74"/>
          <p:cNvSpPr txBox="1"/>
          <p:nvPr/>
        </p:nvSpPr>
        <p:spPr>
          <a:xfrm>
            <a:off x="1587425" y="95011"/>
            <a:ext cx="1677383" cy="530915"/>
          </a:xfrm>
          <a:prstGeom prst="rect">
            <a:avLst/>
          </a:prstGeom>
          <a:noFill/>
          <a:effectLst>
            <a:glow rad="63500">
              <a:schemeClr val="accent5">
                <a:satMod val="175000"/>
                <a:alpha val="40000"/>
              </a:schemeClr>
            </a:glow>
          </a:effectLst>
        </p:spPr>
        <p:txBody>
          <a:bodyPr wrap="none" lIns="68567" tIns="34289" rIns="68567" bIns="34289" rtlCol="0">
            <a:spAutoFit/>
          </a:bodyPr>
          <a:lstStyle/>
          <a:p>
            <a:pPr algn="ctr" defTabSz="685647"/>
            <a:r>
              <a:rPr lang="zh-CN" altLang="en-US" sz="3000" dirty="0">
                <a:solidFill>
                  <a:srgbClr val="00B0F0"/>
                </a:solidFill>
                <a:effectLst>
                  <a:glow rad="139700">
                    <a:srgbClr val="4472C4">
                      <a:satMod val="175000"/>
                      <a:alpha val="40000"/>
                    </a:srgbClr>
                  </a:glow>
                </a:effectLst>
                <a:latin typeface="微软雅黑" panose="020B0503020204020204" pitchFamily="34" charset="-122"/>
                <a:ea typeface="微软雅黑" panose="020B0503020204020204" pitchFamily="34" charset="-122"/>
              </a:rPr>
              <a:t>公司领导</a:t>
            </a:r>
          </a:p>
        </p:txBody>
      </p:sp>
      <p:grpSp>
        <p:nvGrpSpPr>
          <p:cNvPr id="4" name="组合 3"/>
          <p:cNvGrpSpPr/>
          <p:nvPr/>
        </p:nvGrpSpPr>
        <p:grpSpPr>
          <a:xfrm>
            <a:off x="4037248" y="3913650"/>
            <a:ext cx="1069524" cy="721094"/>
            <a:chOff x="5383001" y="5160133"/>
            <a:chExt cx="1426032" cy="961453"/>
          </a:xfrm>
        </p:grpSpPr>
        <p:sp>
          <p:nvSpPr>
            <p:cNvPr id="7" name="文本框 6"/>
            <p:cNvSpPr txBox="1"/>
            <p:nvPr/>
          </p:nvSpPr>
          <p:spPr>
            <a:xfrm>
              <a:off x="5383001" y="5160133"/>
              <a:ext cx="1426032" cy="595031"/>
            </a:xfrm>
            <a:prstGeom prst="rect">
              <a:avLst/>
            </a:prstGeom>
            <a:noFill/>
            <a:effectLst>
              <a:innerShdw blurRad="63500" dist="50800" dir="13500000">
                <a:prstClr val="black">
                  <a:alpha val="50000"/>
                </a:prstClr>
              </a:innerShdw>
            </a:effectLst>
          </p:spPr>
          <p:txBody>
            <a:bodyPr wrap="none" rtlCol="0">
              <a:spAutoFit/>
            </a:bodyPr>
            <a:lstStyle/>
            <a:p>
              <a:pPr algn="ctr" defTabSz="685647"/>
              <a:r>
                <a:rPr lang="zh-CN" altLang="en-US" sz="2300" dirty="0">
                  <a:solidFill>
                    <a:prstClr val="white"/>
                  </a:solidFill>
                  <a:latin typeface="微软雅黑" panose="020B0503020204020204" pitchFamily="34" charset="-122"/>
                  <a:ea typeface="微软雅黑" panose="020B0503020204020204" pitchFamily="34" charset="-122"/>
                </a:rPr>
                <a:t>迪亚哥</a:t>
              </a:r>
            </a:p>
          </p:txBody>
        </p:sp>
        <p:sp>
          <p:nvSpPr>
            <p:cNvPr id="8" name="文本框 7"/>
            <p:cNvSpPr txBox="1"/>
            <p:nvPr/>
          </p:nvSpPr>
          <p:spPr>
            <a:xfrm>
              <a:off x="5588177" y="5690702"/>
              <a:ext cx="1015663" cy="430884"/>
            </a:xfrm>
            <a:prstGeom prst="rect">
              <a:avLst/>
            </a:prstGeom>
            <a:noFill/>
          </p:spPr>
          <p:txBody>
            <a:bodyPr wrap="none" rtlCol="0">
              <a:spAutoFit/>
            </a:bodyPr>
            <a:lstStyle/>
            <a:p>
              <a:pPr algn="ctr" defTabSz="685647"/>
              <a:r>
                <a:rPr lang="zh-CN" altLang="en-US" sz="1500" dirty="0">
                  <a:solidFill>
                    <a:srgbClr val="00B0F0"/>
                  </a:solidFill>
                  <a:latin typeface="微软雅黑" panose="020B0503020204020204" pitchFamily="34" charset="-122"/>
                  <a:ea typeface="微软雅黑" panose="020B0503020204020204" pitchFamily="34" charset="-122"/>
                </a:rPr>
                <a:t>董事长</a:t>
              </a:r>
              <a:endParaRPr lang="en-US" altLang="zh-CN" sz="1500" dirty="0">
                <a:solidFill>
                  <a:srgbClr val="00B0F0"/>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6863867" y="3591091"/>
            <a:ext cx="1092645" cy="642350"/>
            <a:chOff x="9126646" y="4688229"/>
            <a:chExt cx="1456860" cy="856464"/>
          </a:xfrm>
        </p:grpSpPr>
        <p:sp>
          <p:nvSpPr>
            <p:cNvPr id="11" name="文本框 10"/>
            <p:cNvSpPr txBox="1"/>
            <p:nvPr/>
          </p:nvSpPr>
          <p:spPr>
            <a:xfrm>
              <a:off x="9244659" y="4688229"/>
              <a:ext cx="1220848" cy="512960"/>
            </a:xfrm>
            <a:prstGeom prst="rect">
              <a:avLst/>
            </a:prstGeom>
            <a:noFill/>
            <a:effectLst>
              <a:innerShdw blurRad="63500" dist="50800" dir="13500000">
                <a:prstClr val="black">
                  <a:alpha val="50000"/>
                </a:prstClr>
              </a:innerShdw>
            </a:effectLst>
          </p:spPr>
          <p:txBody>
            <a:bodyPr wrap="none" rtlCol="0">
              <a:spAutoFit/>
            </a:bodyPr>
            <a:lstStyle/>
            <a:p>
              <a:pPr algn="ctr" defTabSz="685647"/>
              <a:r>
                <a:rPr lang="zh-CN" altLang="en-US" sz="1900" dirty="0">
                  <a:solidFill>
                    <a:prstClr val="white"/>
                  </a:solidFill>
                  <a:latin typeface="微软雅黑" panose="020B0503020204020204" pitchFamily="34" charset="-122"/>
                  <a:ea typeface="微软雅黑" panose="020B0503020204020204" pitchFamily="34" charset="-122"/>
                </a:rPr>
                <a:t>史蒂文</a:t>
              </a:r>
            </a:p>
          </p:txBody>
        </p:sp>
        <p:sp>
          <p:nvSpPr>
            <p:cNvPr id="12" name="文本框 11"/>
            <p:cNvSpPr txBox="1"/>
            <p:nvPr/>
          </p:nvSpPr>
          <p:spPr>
            <a:xfrm>
              <a:off x="9126646" y="5113808"/>
              <a:ext cx="1456860" cy="430885"/>
            </a:xfrm>
            <a:prstGeom prst="rect">
              <a:avLst/>
            </a:prstGeom>
            <a:noFill/>
          </p:spPr>
          <p:txBody>
            <a:bodyPr wrap="square" rtlCol="0">
              <a:spAutoFit/>
            </a:bodyPr>
            <a:lstStyle/>
            <a:p>
              <a:pPr algn="ctr" defTabSz="685647"/>
              <a:r>
                <a:rPr lang="zh-CN" altLang="en-US" sz="1500" dirty="0">
                  <a:solidFill>
                    <a:srgbClr val="00B0F0"/>
                  </a:solidFill>
                  <a:latin typeface="微软雅黑" panose="020B0503020204020204" pitchFamily="34" charset="-122"/>
                  <a:ea typeface="微软雅黑" panose="020B0503020204020204" pitchFamily="34" charset="-122"/>
                </a:rPr>
                <a:t>副总经理</a:t>
              </a:r>
              <a:endParaRPr lang="en-US" altLang="zh-CN" sz="1500" dirty="0">
                <a:solidFill>
                  <a:srgbClr val="00B0F0"/>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2904024" y="2402035"/>
            <a:ext cx="3342427" cy="414215"/>
            <a:chOff x="3872020" y="3144644"/>
            <a:chExt cx="4456569" cy="552287"/>
          </a:xfrm>
        </p:grpSpPr>
        <p:sp>
          <p:nvSpPr>
            <p:cNvPr id="13" name="任意多边形 12"/>
            <p:cNvSpPr/>
            <p:nvPr/>
          </p:nvSpPr>
          <p:spPr>
            <a:xfrm>
              <a:off x="3872020" y="3144644"/>
              <a:ext cx="333394" cy="552287"/>
            </a:xfrm>
            <a:custGeom>
              <a:avLst/>
              <a:gdLst>
                <a:gd name="connsiteX0" fmla="*/ 276144 w 333394"/>
                <a:gd name="connsiteY0" fmla="*/ 0 h 552287"/>
                <a:gd name="connsiteX1" fmla="*/ 326659 w 333394"/>
                <a:gd name="connsiteY1" fmla="*/ 50516 h 552287"/>
                <a:gd name="connsiteX2" fmla="*/ 107766 w 333394"/>
                <a:gd name="connsiteY2" fmla="*/ 269408 h 552287"/>
                <a:gd name="connsiteX3" fmla="*/ 333394 w 333394"/>
                <a:gd name="connsiteY3" fmla="*/ 495036 h 552287"/>
                <a:gd name="connsiteX4" fmla="*/ 276144 w 333394"/>
                <a:gd name="connsiteY4" fmla="*/ 552287 h 552287"/>
                <a:gd name="connsiteX5" fmla="*/ 0 w 333394"/>
                <a:gd name="connsiteY5" fmla="*/ 276144 h 552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3394" h="552287">
                  <a:moveTo>
                    <a:pt x="276144" y="0"/>
                  </a:moveTo>
                  <a:lnTo>
                    <a:pt x="326659" y="50516"/>
                  </a:lnTo>
                  <a:lnTo>
                    <a:pt x="107766" y="269408"/>
                  </a:lnTo>
                  <a:lnTo>
                    <a:pt x="333394" y="495036"/>
                  </a:lnTo>
                  <a:lnTo>
                    <a:pt x="276144" y="552287"/>
                  </a:lnTo>
                  <a:lnTo>
                    <a:pt x="0" y="276144"/>
                  </a:ln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white"/>
                </a:solidFill>
              </a:endParaRPr>
            </a:p>
          </p:txBody>
        </p:sp>
        <p:sp>
          <p:nvSpPr>
            <p:cNvPr id="14" name="任意多边形 13"/>
            <p:cNvSpPr/>
            <p:nvPr/>
          </p:nvSpPr>
          <p:spPr>
            <a:xfrm>
              <a:off x="7995195" y="3144644"/>
              <a:ext cx="333394" cy="552287"/>
            </a:xfrm>
            <a:custGeom>
              <a:avLst/>
              <a:gdLst>
                <a:gd name="connsiteX0" fmla="*/ 57250 w 333394"/>
                <a:gd name="connsiteY0" fmla="*/ 0 h 552287"/>
                <a:gd name="connsiteX1" fmla="*/ 333394 w 333394"/>
                <a:gd name="connsiteY1" fmla="*/ 276144 h 552287"/>
                <a:gd name="connsiteX2" fmla="*/ 57250 w 333394"/>
                <a:gd name="connsiteY2" fmla="*/ 552287 h 552287"/>
                <a:gd name="connsiteX3" fmla="*/ 6735 w 333394"/>
                <a:gd name="connsiteY3" fmla="*/ 501771 h 552287"/>
                <a:gd name="connsiteX4" fmla="*/ 225628 w 333394"/>
                <a:gd name="connsiteY4" fmla="*/ 282879 h 552287"/>
                <a:gd name="connsiteX5" fmla="*/ 0 w 333394"/>
                <a:gd name="connsiteY5" fmla="*/ 57251 h 552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3394" h="552287">
                  <a:moveTo>
                    <a:pt x="57250" y="0"/>
                  </a:moveTo>
                  <a:lnTo>
                    <a:pt x="333394" y="276144"/>
                  </a:lnTo>
                  <a:lnTo>
                    <a:pt x="57250" y="552287"/>
                  </a:lnTo>
                  <a:lnTo>
                    <a:pt x="6735" y="501771"/>
                  </a:lnTo>
                  <a:lnTo>
                    <a:pt x="225628" y="282879"/>
                  </a:lnTo>
                  <a:lnTo>
                    <a:pt x="0" y="57251"/>
                  </a:ln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white"/>
                </a:solidFill>
              </a:endParaRPr>
            </a:p>
          </p:txBody>
        </p:sp>
      </p:grpSp>
      <p:sp>
        <p:nvSpPr>
          <p:cNvPr id="15" name="椭圆 14"/>
          <p:cNvSpPr/>
          <p:nvPr/>
        </p:nvSpPr>
        <p:spPr>
          <a:xfrm>
            <a:off x="3671779" y="1705684"/>
            <a:ext cx="1806917" cy="1806917"/>
          </a:xfrm>
          <a:prstGeom prst="ellipse">
            <a:avLst/>
          </a:prstGeom>
          <a:blipFill>
            <a:blip r:embed="rId3"/>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67" tIns="34289" rIns="68567" bIns="34289" rtlCol="0" anchor="ctr"/>
          <a:lstStyle/>
          <a:p>
            <a:pPr algn="ctr" defTabSz="685647"/>
            <a:endParaRPr lang="zh-CN" altLang="en-US">
              <a:solidFill>
                <a:prstClr val="white"/>
              </a:solidFill>
            </a:endParaRPr>
          </a:p>
        </p:txBody>
      </p:sp>
      <p:sp>
        <p:nvSpPr>
          <p:cNvPr id="16" name="椭圆 15"/>
          <p:cNvSpPr/>
          <p:nvPr/>
        </p:nvSpPr>
        <p:spPr>
          <a:xfrm>
            <a:off x="6749457" y="2043234"/>
            <a:ext cx="1321468" cy="132146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9" rIns="68567" bIns="34289" rtlCol="0" anchor="ctr"/>
          <a:lstStyle/>
          <a:p>
            <a:pPr algn="ctr" defTabSz="685647"/>
            <a:endParaRPr lang="zh-CN" altLang="en-US">
              <a:solidFill>
                <a:prstClr val="white"/>
              </a:solidFill>
            </a:endParaRPr>
          </a:p>
        </p:txBody>
      </p:sp>
      <p:sp>
        <p:nvSpPr>
          <p:cNvPr id="17" name="椭圆 16"/>
          <p:cNvSpPr/>
          <p:nvPr/>
        </p:nvSpPr>
        <p:spPr>
          <a:xfrm>
            <a:off x="1109784" y="1902852"/>
            <a:ext cx="1321468" cy="1321468"/>
          </a:xfrm>
          <a:prstGeom prst="ellipse">
            <a:avLst/>
          </a:prstGeom>
          <a:blipFill>
            <a:blip r:embed="rId5"/>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lIns="68567" tIns="34289" rIns="68567" bIns="34289" rtlCol="0" anchor="ctr"/>
          <a:lstStyle/>
          <a:p>
            <a:pPr algn="ctr" defTabSz="685647"/>
            <a:endParaRPr lang="zh-CN" altLang="en-US">
              <a:solidFill>
                <a:prstClr val="white"/>
              </a:solidFill>
            </a:endParaRPr>
          </a:p>
        </p:txBody>
      </p:sp>
      <p:grpSp>
        <p:nvGrpSpPr>
          <p:cNvPr id="19" name="组合 18"/>
          <p:cNvGrpSpPr/>
          <p:nvPr/>
        </p:nvGrpSpPr>
        <p:grpSpPr>
          <a:xfrm>
            <a:off x="3443288" y="1486580"/>
            <a:ext cx="2257425" cy="2257425"/>
            <a:chOff x="7010870" y="1260613"/>
            <a:chExt cx="729590" cy="729590"/>
          </a:xfrm>
        </p:grpSpPr>
        <p:sp>
          <p:nvSpPr>
            <p:cNvPr id="20" name="空心弧 19"/>
            <p:cNvSpPr/>
            <p:nvPr/>
          </p:nvSpPr>
          <p:spPr>
            <a:xfrm>
              <a:off x="7010870" y="1260613"/>
              <a:ext cx="729590" cy="729590"/>
            </a:xfrm>
            <a:prstGeom prst="blockArc">
              <a:avLst>
                <a:gd name="adj1" fmla="val 12386624"/>
                <a:gd name="adj2" fmla="val 17726670"/>
                <a:gd name="adj3" fmla="val 497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21" name="空心弧 20"/>
            <p:cNvSpPr/>
            <p:nvPr/>
          </p:nvSpPr>
          <p:spPr>
            <a:xfrm rot="14400000">
              <a:off x="7010870" y="1260613"/>
              <a:ext cx="729590" cy="729590"/>
            </a:xfrm>
            <a:prstGeom prst="blockArc">
              <a:avLst>
                <a:gd name="adj1" fmla="val 12386624"/>
                <a:gd name="adj2" fmla="val 17705541"/>
                <a:gd name="adj3" fmla="val 495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22" name="空心弧 21"/>
            <p:cNvSpPr/>
            <p:nvPr/>
          </p:nvSpPr>
          <p:spPr>
            <a:xfrm rot="7200000">
              <a:off x="7010870" y="1260613"/>
              <a:ext cx="729590" cy="729590"/>
            </a:xfrm>
            <a:prstGeom prst="blockArc">
              <a:avLst>
                <a:gd name="adj1" fmla="val 12386624"/>
                <a:gd name="adj2" fmla="val 17722939"/>
                <a:gd name="adj3" fmla="val 50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grpSp>
      <p:grpSp>
        <p:nvGrpSpPr>
          <p:cNvPr id="34" name="组合 33"/>
          <p:cNvGrpSpPr/>
          <p:nvPr/>
        </p:nvGrpSpPr>
        <p:grpSpPr>
          <a:xfrm>
            <a:off x="1190873" y="3482151"/>
            <a:ext cx="1159293" cy="615594"/>
            <a:chOff x="5044325" y="5160133"/>
            <a:chExt cx="2103373" cy="1116908"/>
          </a:xfrm>
        </p:grpSpPr>
        <p:sp>
          <p:nvSpPr>
            <p:cNvPr id="35" name="文本框 34"/>
            <p:cNvSpPr txBox="1"/>
            <p:nvPr/>
          </p:nvSpPr>
          <p:spPr>
            <a:xfrm>
              <a:off x="5044325" y="5160133"/>
              <a:ext cx="2103373" cy="698022"/>
            </a:xfrm>
            <a:prstGeom prst="rect">
              <a:avLst/>
            </a:prstGeom>
            <a:noFill/>
            <a:effectLst>
              <a:innerShdw blurRad="63500" dist="50800" dir="13500000">
                <a:prstClr val="black">
                  <a:alpha val="50000"/>
                </a:prstClr>
              </a:innerShdw>
            </a:effectLst>
          </p:spPr>
          <p:txBody>
            <a:bodyPr wrap="none" rtlCol="0">
              <a:spAutoFit/>
            </a:bodyPr>
            <a:lstStyle/>
            <a:p>
              <a:pPr algn="ctr" defTabSz="685647"/>
              <a:r>
                <a:rPr lang="zh-CN" altLang="en-US" sz="1900" dirty="0">
                  <a:solidFill>
                    <a:prstClr val="white"/>
                  </a:solidFill>
                  <a:latin typeface="微软雅黑" panose="020B0503020204020204" pitchFamily="34" charset="-122"/>
                  <a:ea typeface="微软雅黑" panose="020B0503020204020204" pitchFamily="34" charset="-122"/>
                </a:rPr>
                <a:t>克里丝塔</a:t>
              </a:r>
            </a:p>
          </p:txBody>
        </p:sp>
        <p:sp>
          <p:nvSpPr>
            <p:cNvPr id="36" name="文本框 35"/>
            <p:cNvSpPr txBox="1"/>
            <p:nvPr/>
          </p:nvSpPr>
          <p:spPr>
            <a:xfrm>
              <a:off x="5404960" y="5690704"/>
              <a:ext cx="1382082" cy="586337"/>
            </a:xfrm>
            <a:prstGeom prst="rect">
              <a:avLst/>
            </a:prstGeom>
            <a:noFill/>
          </p:spPr>
          <p:txBody>
            <a:bodyPr wrap="none" rtlCol="0">
              <a:spAutoFit/>
            </a:bodyPr>
            <a:lstStyle/>
            <a:p>
              <a:pPr algn="ctr" defTabSz="685647"/>
              <a:r>
                <a:rPr lang="zh-CN" altLang="en-US" sz="1500" dirty="0">
                  <a:solidFill>
                    <a:srgbClr val="00B0F0"/>
                  </a:solidFill>
                  <a:latin typeface="微软雅黑" panose="020B0503020204020204" pitchFamily="34" charset="-122"/>
                  <a:ea typeface="微软雅黑" panose="020B0503020204020204" pitchFamily="34" charset="-122"/>
                </a:rPr>
                <a:t>总经理</a:t>
              </a:r>
              <a:endParaRPr lang="en-US" altLang="zh-CN" sz="1500" dirty="0">
                <a:solidFill>
                  <a:srgbClr val="00B0F0"/>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941060" y="1741300"/>
            <a:ext cx="1658933" cy="1658933"/>
            <a:chOff x="7010870" y="1260613"/>
            <a:chExt cx="729590" cy="729590"/>
          </a:xfrm>
        </p:grpSpPr>
        <p:sp>
          <p:nvSpPr>
            <p:cNvPr id="39" name="空心弧 38"/>
            <p:cNvSpPr/>
            <p:nvPr/>
          </p:nvSpPr>
          <p:spPr>
            <a:xfrm>
              <a:off x="7010870" y="1260613"/>
              <a:ext cx="729590" cy="729590"/>
            </a:xfrm>
            <a:prstGeom prst="blockArc">
              <a:avLst>
                <a:gd name="adj1" fmla="val 12386624"/>
                <a:gd name="adj2" fmla="val 17726670"/>
                <a:gd name="adj3" fmla="val 497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40" name="空心弧 39"/>
            <p:cNvSpPr/>
            <p:nvPr/>
          </p:nvSpPr>
          <p:spPr>
            <a:xfrm rot="14400000">
              <a:off x="7010870" y="1260613"/>
              <a:ext cx="729590" cy="729590"/>
            </a:xfrm>
            <a:prstGeom prst="blockArc">
              <a:avLst>
                <a:gd name="adj1" fmla="val 12386624"/>
                <a:gd name="adj2" fmla="val 17705541"/>
                <a:gd name="adj3" fmla="val 495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41" name="空心弧 40"/>
            <p:cNvSpPr/>
            <p:nvPr/>
          </p:nvSpPr>
          <p:spPr>
            <a:xfrm rot="7200000">
              <a:off x="7010870" y="1260613"/>
              <a:ext cx="729590" cy="729590"/>
            </a:xfrm>
            <a:prstGeom prst="blockArc">
              <a:avLst>
                <a:gd name="adj1" fmla="val 12386624"/>
                <a:gd name="adj2" fmla="val 17722939"/>
                <a:gd name="adj3" fmla="val 50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grpSp>
      <p:grpSp>
        <p:nvGrpSpPr>
          <p:cNvPr id="46" name="组合 45"/>
          <p:cNvGrpSpPr/>
          <p:nvPr/>
        </p:nvGrpSpPr>
        <p:grpSpPr>
          <a:xfrm>
            <a:off x="6580731" y="1874510"/>
            <a:ext cx="1658933" cy="1658933"/>
            <a:chOff x="7010870" y="1260613"/>
            <a:chExt cx="729590" cy="729590"/>
          </a:xfrm>
        </p:grpSpPr>
        <p:sp>
          <p:nvSpPr>
            <p:cNvPr id="47" name="空心弧 46"/>
            <p:cNvSpPr/>
            <p:nvPr/>
          </p:nvSpPr>
          <p:spPr>
            <a:xfrm>
              <a:off x="7010870" y="1260613"/>
              <a:ext cx="729590" cy="729590"/>
            </a:xfrm>
            <a:prstGeom prst="blockArc">
              <a:avLst>
                <a:gd name="adj1" fmla="val 12386624"/>
                <a:gd name="adj2" fmla="val 17726670"/>
                <a:gd name="adj3" fmla="val 497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48" name="空心弧 47"/>
            <p:cNvSpPr/>
            <p:nvPr/>
          </p:nvSpPr>
          <p:spPr>
            <a:xfrm rot="14400000">
              <a:off x="7010870" y="1260613"/>
              <a:ext cx="729590" cy="729590"/>
            </a:xfrm>
            <a:prstGeom prst="blockArc">
              <a:avLst>
                <a:gd name="adj1" fmla="val 12386624"/>
                <a:gd name="adj2" fmla="val 17705541"/>
                <a:gd name="adj3" fmla="val 495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49" name="空心弧 48"/>
            <p:cNvSpPr/>
            <p:nvPr/>
          </p:nvSpPr>
          <p:spPr>
            <a:xfrm rot="7200000">
              <a:off x="7010870" y="1260613"/>
              <a:ext cx="729590" cy="729590"/>
            </a:xfrm>
            <a:prstGeom prst="blockArc">
              <a:avLst>
                <a:gd name="adj1" fmla="val 12386624"/>
                <a:gd name="adj2" fmla="val 17722939"/>
                <a:gd name="adj3" fmla="val 50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grpSp>
      <p:pic>
        <p:nvPicPr>
          <p:cNvPr id="74" name="gesture_slide" descr="F:\PPT\PPT-5\PPT-052-企业PPT宣传片\img\double_fingers.png"/>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616501">
            <a:off x="4861412" y="2989437"/>
            <a:ext cx="3308625" cy="417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90694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xit" presetSubtype="0" fill="hold" grpId="1" nodeType="withEffect">
                                  <p:stCondLst>
                                    <p:cond delay="300"/>
                                  </p:stCondLst>
                                  <p:childTnLst>
                                    <p:set>
                                      <p:cBhvr>
                                        <p:cTn id="8" dur="1" fill="hold">
                                          <p:stCondLst>
                                            <p:cond delay="0"/>
                                          </p:stCondLst>
                                        </p:cTn>
                                        <p:tgtEl>
                                          <p:spTgt spid="75"/>
                                        </p:tgtEl>
                                        <p:attrNameLst>
                                          <p:attrName>style.visibility</p:attrName>
                                        </p:attrNameLst>
                                      </p:cBhvr>
                                      <p:to>
                                        <p:strVal val="hidden"/>
                                      </p:to>
                                    </p:set>
                                  </p:childTnLst>
                                </p:cTn>
                              </p:par>
                              <p:par>
                                <p:cTn id="9" presetID="1" presetClass="entr" presetSubtype="0" fill="hold" grpId="2" nodeType="withEffect">
                                  <p:stCondLst>
                                    <p:cond delay="600"/>
                                  </p:stCondLst>
                                  <p:childTnLst>
                                    <p:set>
                                      <p:cBhvr>
                                        <p:cTn id="10" dur="1" fill="hold">
                                          <p:stCondLst>
                                            <p:cond delay="0"/>
                                          </p:stCondLst>
                                        </p:cTn>
                                        <p:tgtEl>
                                          <p:spTgt spid="75"/>
                                        </p:tgtEl>
                                        <p:attrNameLst>
                                          <p:attrName>style.visibility</p:attrName>
                                        </p:attrNameLst>
                                      </p:cBhvr>
                                      <p:to>
                                        <p:strVal val="visible"/>
                                      </p:to>
                                    </p:set>
                                  </p:childTnLst>
                                </p:cTn>
                              </p:par>
                              <p:par>
                                <p:cTn id="11" presetID="1" presetClass="exit" presetSubtype="0" fill="hold" grpId="4" nodeType="withEffect">
                                  <p:stCondLst>
                                    <p:cond delay="900"/>
                                  </p:stCondLst>
                                  <p:childTnLst>
                                    <p:set>
                                      <p:cBhvr>
                                        <p:cTn id="12" dur="1" fill="hold">
                                          <p:stCondLst>
                                            <p:cond delay="0"/>
                                          </p:stCondLst>
                                        </p:cTn>
                                        <p:tgtEl>
                                          <p:spTgt spid="75"/>
                                        </p:tgtEl>
                                        <p:attrNameLst>
                                          <p:attrName>style.visibility</p:attrName>
                                        </p:attrNameLst>
                                      </p:cBhvr>
                                      <p:to>
                                        <p:strVal val="hidden"/>
                                      </p:to>
                                    </p:set>
                                  </p:childTnLst>
                                </p:cTn>
                              </p:par>
                              <p:par>
                                <p:cTn id="13" presetID="1" presetClass="entr" presetSubtype="0" fill="hold" grpId="3" nodeType="withEffect">
                                  <p:stCondLst>
                                    <p:cond delay="120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nodeType="withEffect">
                                  <p:stCondLst>
                                    <p:cond delay="100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xit" presetSubtype="0" fill="hold" nodeType="withEffect">
                                  <p:stCondLst>
                                    <p:cond delay="1200"/>
                                  </p:stCondLst>
                                  <p:childTnLst>
                                    <p:set>
                                      <p:cBhvr>
                                        <p:cTn id="18" dur="1" fill="hold">
                                          <p:stCondLst>
                                            <p:cond delay="0"/>
                                          </p:stCondLst>
                                        </p:cTn>
                                        <p:tgtEl>
                                          <p:spTgt spid="19"/>
                                        </p:tgtEl>
                                        <p:attrNameLst>
                                          <p:attrName>style.visibility</p:attrName>
                                        </p:attrNameLst>
                                      </p:cBhvr>
                                      <p:to>
                                        <p:strVal val="hidden"/>
                                      </p:to>
                                    </p:set>
                                  </p:childTnLst>
                                </p:cTn>
                              </p:par>
                              <p:par>
                                <p:cTn id="19" presetID="1" presetClass="entr" presetSubtype="0" fill="hold" nodeType="withEffect">
                                  <p:stCondLst>
                                    <p:cond delay="1400"/>
                                  </p:stCondLst>
                                  <p:childTnLst>
                                    <p:set>
                                      <p:cBhvr>
                                        <p:cTn id="20" dur="1" fill="hold">
                                          <p:stCondLst>
                                            <p:cond delay="0"/>
                                          </p:stCondLst>
                                        </p:cTn>
                                        <p:tgtEl>
                                          <p:spTgt spid="19"/>
                                        </p:tgtEl>
                                        <p:attrNameLst>
                                          <p:attrName>style.visibility</p:attrName>
                                        </p:attrNameLst>
                                      </p:cBhvr>
                                      <p:to>
                                        <p:strVal val="visible"/>
                                      </p:to>
                                    </p:set>
                                  </p:childTnLst>
                                </p:cTn>
                              </p:par>
                              <p:par>
                                <p:cTn id="21" presetID="8" presetClass="emph" presetSubtype="0" fill="hold" nodeType="withEffect">
                                  <p:stCondLst>
                                    <p:cond delay="1400"/>
                                  </p:stCondLst>
                                  <p:childTnLst>
                                    <p:animRot by="22800000">
                                      <p:cBhvr>
                                        <p:cTn id="22" dur="6600" fill="hold"/>
                                        <p:tgtEl>
                                          <p:spTgt spid="19"/>
                                        </p:tgtEl>
                                        <p:attrNameLst>
                                          <p:attrName>r</p:attrName>
                                        </p:attrNameLst>
                                      </p:cBhvr>
                                    </p:animRot>
                                  </p:childTnLst>
                                </p:cTn>
                              </p:par>
                              <p:par>
                                <p:cTn id="23" presetID="1" presetClass="entr" presetSubtype="0" fill="hold" grpId="0" nodeType="withEffect">
                                  <p:stCondLst>
                                    <p:cond delay="130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xit" presetSubtype="0" fill="hold" grpId="1" nodeType="withEffect">
                                  <p:stCondLst>
                                    <p:cond delay="1500"/>
                                  </p:stCondLst>
                                  <p:childTnLst>
                                    <p:set>
                                      <p:cBhvr>
                                        <p:cTn id="26" dur="1" fill="hold">
                                          <p:stCondLst>
                                            <p:cond delay="0"/>
                                          </p:stCondLst>
                                        </p:cTn>
                                        <p:tgtEl>
                                          <p:spTgt spid="15"/>
                                        </p:tgtEl>
                                        <p:attrNameLst>
                                          <p:attrName>style.visibility</p:attrName>
                                        </p:attrNameLst>
                                      </p:cBhvr>
                                      <p:to>
                                        <p:strVal val="hidden"/>
                                      </p:to>
                                    </p:set>
                                  </p:childTnLst>
                                </p:cTn>
                              </p:par>
                              <p:par>
                                <p:cTn id="27" presetID="1" presetClass="entr" presetSubtype="0" fill="hold" grpId="2" nodeType="withEffect">
                                  <p:stCondLst>
                                    <p:cond delay="1700"/>
                                  </p:stCondLst>
                                  <p:childTnLst>
                                    <p:set>
                                      <p:cBhvr>
                                        <p:cTn id="28" dur="1" fill="hold">
                                          <p:stCondLst>
                                            <p:cond delay="0"/>
                                          </p:stCondLst>
                                        </p:cTn>
                                        <p:tgtEl>
                                          <p:spTgt spid="15"/>
                                        </p:tgtEl>
                                        <p:attrNameLst>
                                          <p:attrName>style.visibility</p:attrName>
                                        </p:attrNameLst>
                                      </p:cBhvr>
                                      <p:to>
                                        <p:strVal val="visible"/>
                                      </p:to>
                                    </p:set>
                                  </p:childTnLst>
                                </p:cTn>
                              </p:par>
                              <p:par>
                                <p:cTn id="29" presetID="6" presetClass="emph" presetSubtype="0" fill="hold" grpId="3" nodeType="withEffect">
                                  <p:stCondLst>
                                    <p:cond delay="3000"/>
                                  </p:stCondLst>
                                  <p:childTnLst>
                                    <p:animScale>
                                      <p:cBhvr>
                                        <p:cTn id="30" dur="300" fill="hold"/>
                                        <p:tgtEl>
                                          <p:spTgt spid="15"/>
                                        </p:tgtEl>
                                      </p:cBhvr>
                                      <p:by x="85000" y="85000"/>
                                    </p:animScale>
                                  </p:childTnLst>
                                </p:cTn>
                              </p:par>
                              <p:par>
                                <p:cTn id="31" presetID="6" presetClass="emph" presetSubtype="0" fill="hold" grpId="4" nodeType="withEffect">
                                  <p:stCondLst>
                                    <p:cond delay="5000"/>
                                  </p:stCondLst>
                                  <p:childTnLst>
                                    <p:animScale>
                                      <p:cBhvr>
                                        <p:cTn id="32" dur="300" fill="hold"/>
                                        <p:tgtEl>
                                          <p:spTgt spid="15"/>
                                        </p:tgtEl>
                                      </p:cBhvr>
                                      <p:by x="117600" y="117600"/>
                                    </p:animScale>
                                  </p:childTnLst>
                                </p:cTn>
                              </p:par>
                              <p:par>
                                <p:cTn id="33" presetID="1" presetClass="entr" presetSubtype="0" fill="hold" nodeType="withEffect">
                                  <p:stCondLst>
                                    <p:cond delay="200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nodeType="withEffect">
                                  <p:stCondLst>
                                    <p:cond delay="2250"/>
                                  </p:stCondLst>
                                  <p:childTnLst>
                                    <p:set>
                                      <p:cBhvr>
                                        <p:cTn id="36" dur="1" fill="hold">
                                          <p:stCondLst>
                                            <p:cond delay="0"/>
                                          </p:stCondLst>
                                        </p:cTn>
                                        <p:tgtEl>
                                          <p:spTgt spid="4"/>
                                        </p:tgtEl>
                                        <p:attrNameLst>
                                          <p:attrName>style.visibility</p:attrName>
                                        </p:attrNameLst>
                                      </p:cBhvr>
                                      <p:to>
                                        <p:strVal val="hidden"/>
                                      </p:to>
                                    </p:set>
                                  </p:childTnLst>
                                </p:cTn>
                              </p:par>
                              <p:par>
                                <p:cTn id="37" presetID="1" presetClass="entr" presetSubtype="0" fill="hold" nodeType="withEffect">
                                  <p:stCondLst>
                                    <p:cond delay="2500"/>
                                  </p:stCondLst>
                                  <p:childTnLst>
                                    <p:set>
                                      <p:cBhvr>
                                        <p:cTn id="38" dur="1" fill="hold">
                                          <p:stCondLst>
                                            <p:cond delay="0"/>
                                          </p:stCondLst>
                                        </p:cTn>
                                        <p:tgtEl>
                                          <p:spTgt spid="4"/>
                                        </p:tgtEl>
                                        <p:attrNameLst>
                                          <p:attrName>style.visibility</p:attrName>
                                        </p:attrNameLst>
                                      </p:cBhvr>
                                      <p:to>
                                        <p:strVal val="visible"/>
                                      </p:to>
                                    </p:set>
                                  </p:childTnLst>
                                </p:cTn>
                              </p:par>
                              <p:par>
                                <p:cTn id="39" presetID="1" presetClass="entr" presetSubtype="0" fill="hold" nodeType="withEffect">
                                  <p:stCondLst>
                                    <p:cond delay="2250"/>
                                  </p:stCondLst>
                                  <p:childTnLst>
                                    <p:set>
                                      <p:cBhvr>
                                        <p:cTn id="40" dur="1" fill="hold">
                                          <p:stCondLst>
                                            <p:cond delay="0"/>
                                          </p:stCondLst>
                                        </p:cTn>
                                        <p:tgtEl>
                                          <p:spTgt spid="3"/>
                                        </p:tgtEl>
                                        <p:attrNameLst>
                                          <p:attrName>style.visibility</p:attrName>
                                        </p:attrNameLst>
                                      </p:cBhvr>
                                      <p:to>
                                        <p:strVal val="visible"/>
                                      </p:to>
                                    </p:set>
                                  </p:childTnLst>
                                </p:cTn>
                              </p:par>
                              <p:par>
                                <p:cTn id="41" presetID="1" presetClass="exit" presetSubtype="0" fill="hold" nodeType="withEffect">
                                  <p:stCondLst>
                                    <p:cond delay="2500"/>
                                  </p:stCondLst>
                                  <p:childTnLst>
                                    <p:set>
                                      <p:cBhvr>
                                        <p:cTn id="42" dur="1" fill="hold">
                                          <p:stCondLst>
                                            <p:cond delay="0"/>
                                          </p:stCondLst>
                                        </p:cTn>
                                        <p:tgtEl>
                                          <p:spTgt spid="3"/>
                                        </p:tgtEl>
                                        <p:attrNameLst>
                                          <p:attrName>style.visibility</p:attrName>
                                        </p:attrNameLst>
                                      </p:cBhvr>
                                      <p:to>
                                        <p:strVal val="hidden"/>
                                      </p:to>
                                    </p:set>
                                  </p:childTnLst>
                                </p:cTn>
                              </p:par>
                              <p:par>
                                <p:cTn id="43" presetID="1" presetClass="entr" presetSubtype="0" fill="hold" nodeType="withEffect">
                                  <p:stCondLst>
                                    <p:cond delay="2750"/>
                                  </p:stCondLst>
                                  <p:childTnLst>
                                    <p:set>
                                      <p:cBhvr>
                                        <p:cTn id="44" dur="1" fill="hold">
                                          <p:stCondLst>
                                            <p:cond delay="0"/>
                                          </p:stCondLst>
                                        </p:cTn>
                                        <p:tgtEl>
                                          <p:spTgt spid="3"/>
                                        </p:tgtEl>
                                        <p:attrNameLst>
                                          <p:attrName>style.visibility</p:attrName>
                                        </p:attrNameLst>
                                      </p:cBhvr>
                                      <p:to>
                                        <p:strVal val="visible"/>
                                      </p:to>
                                    </p:set>
                                  </p:childTnLst>
                                </p:cTn>
                              </p:par>
                              <p:par>
                                <p:cTn id="45" presetID="1" presetClass="entr" presetSubtype="0" fill="hold" nodeType="withEffect">
                                  <p:stCondLst>
                                    <p:cond delay="300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xit" presetSubtype="0" fill="hold" nodeType="withEffect">
                                  <p:stCondLst>
                                    <p:cond delay="3200"/>
                                  </p:stCondLst>
                                  <p:childTnLst>
                                    <p:set>
                                      <p:cBhvr>
                                        <p:cTn id="48" dur="1" fill="hold">
                                          <p:stCondLst>
                                            <p:cond delay="0"/>
                                          </p:stCondLst>
                                        </p:cTn>
                                        <p:tgtEl>
                                          <p:spTgt spid="38"/>
                                        </p:tgtEl>
                                        <p:attrNameLst>
                                          <p:attrName>style.visibility</p:attrName>
                                        </p:attrNameLst>
                                      </p:cBhvr>
                                      <p:to>
                                        <p:strVal val="hidden"/>
                                      </p:to>
                                    </p:set>
                                  </p:childTnLst>
                                </p:cTn>
                              </p:par>
                              <p:par>
                                <p:cTn id="49" presetID="1" presetClass="entr" presetSubtype="0" fill="hold" nodeType="withEffect">
                                  <p:stCondLst>
                                    <p:cond delay="3400"/>
                                  </p:stCondLst>
                                  <p:childTnLst>
                                    <p:set>
                                      <p:cBhvr>
                                        <p:cTn id="50" dur="1" fill="hold">
                                          <p:stCondLst>
                                            <p:cond delay="0"/>
                                          </p:stCondLst>
                                        </p:cTn>
                                        <p:tgtEl>
                                          <p:spTgt spid="38"/>
                                        </p:tgtEl>
                                        <p:attrNameLst>
                                          <p:attrName>style.visibility</p:attrName>
                                        </p:attrNameLst>
                                      </p:cBhvr>
                                      <p:to>
                                        <p:strVal val="visible"/>
                                      </p:to>
                                    </p:set>
                                  </p:childTnLst>
                                </p:cTn>
                              </p:par>
                              <p:par>
                                <p:cTn id="51" presetID="8" presetClass="emph" presetSubtype="0" fill="hold" nodeType="withEffect">
                                  <p:stCondLst>
                                    <p:cond delay="3400"/>
                                  </p:stCondLst>
                                  <p:childTnLst>
                                    <p:animRot by="22800000">
                                      <p:cBhvr>
                                        <p:cTn id="52" dur="4600" fill="hold"/>
                                        <p:tgtEl>
                                          <p:spTgt spid="38"/>
                                        </p:tgtEl>
                                        <p:attrNameLst>
                                          <p:attrName>r</p:attrName>
                                        </p:attrNameLst>
                                      </p:cBhvr>
                                    </p:animRot>
                                  </p:childTnLst>
                                </p:cTn>
                              </p:par>
                              <p:par>
                                <p:cTn id="53" presetID="1" presetClass="entr" presetSubtype="0" fill="hold" nodeType="withEffect">
                                  <p:stCondLst>
                                    <p:cond delay="4000"/>
                                  </p:stCondLst>
                                  <p:childTnLst>
                                    <p:set>
                                      <p:cBhvr>
                                        <p:cTn id="54" dur="1" fill="hold">
                                          <p:stCondLst>
                                            <p:cond delay="0"/>
                                          </p:stCondLst>
                                        </p:cTn>
                                        <p:tgtEl>
                                          <p:spTgt spid="34"/>
                                        </p:tgtEl>
                                        <p:attrNameLst>
                                          <p:attrName>style.visibility</p:attrName>
                                        </p:attrNameLst>
                                      </p:cBhvr>
                                      <p:to>
                                        <p:strVal val="visible"/>
                                      </p:to>
                                    </p:set>
                                  </p:childTnLst>
                                </p:cTn>
                              </p:par>
                              <p:par>
                                <p:cTn id="55" presetID="1" presetClass="exit" presetSubtype="0" fill="hold" nodeType="withEffect">
                                  <p:stCondLst>
                                    <p:cond delay="4250"/>
                                  </p:stCondLst>
                                  <p:childTnLst>
                                    <p:set>
                                      <p:cBhvr>
                                        <p:cTn id="56" dur="1" fill="hold">
                                          <p:stCondLst>
                                            <p:cond delay="0"/>
                                          </p:stCondLst>
                                        </p:cTn>
                                        <p:tgtEl>
                                          <p:spTgt spid="34"/>
                                        </p:tgtEl>
                                        <p:attrNameLst>
                                          <p:attrName>style.visibility</p:attrName>
                                        </p:attrNameLst>
                                      </p:cBhvr>
                                      <p:to>
                                        <p:strVal val="hidden"/>
                                      </p:to>
                                    </p:set>
                                  </p:childTnLst>
                                </p:cTn>
                              </p:par>
                              <p:par>
                                <p:cTn id="57" presetID="1" presetClass="entr" presetSubtype="0" fill="hold" nodeType="withEffect">
                                  <p:stCondLst>
                                    <p:cond delay="450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ntr" presetSubtype="0" fill="hold" grpId="0" nodeType="withEffect">
                                  <p:stCondLst>
                                    <p:cond delay="3300"/>
                                  </p:stCondLst>
                                  <p:childTnLst>
                                    <p:set>
                                      <p:cBhvr>
                                        <p:cTn id="60" dur="1" fill="hold">
                                          <p:stCondLst>
                                            <p:cond delay="0"/>
                                          </p:stCondLst>
                                        </p:cTn>
                                        <p:tgtEl>
                                          <p:spTgt spid="17"/>
                                        </p:tgtEl>
                                        <p:attrNameLst>
                                          <p:attrName>style.visibility</p:attrName>
                                        </p:attrNameLst>
                                      </p:cBhvr>
                                      <p:to>
                                        <p:strVal val="visible"/>
                                      </p:to>
                                    </p:set>
                                  </p:childTnLst>
                                </p:cTn>
                              </p:par>
                              <p:par>
                                <p:cTn id="61" presetID="1" presetClass="exit" presetSubtype="0" fill="hold" grpId="1" nodeType="withEffect">
                                  <p:stCondLst>
                                    <p:cond delay="3500"/>
                                  </p:stCondLst>
                                  <p:childTnLst>
                                    <p:set>
                                      <p:cBhvr>
                                        <p:cTn id="62" dur="1" fill="hold">
                                          <p:stCondLst>
                                            <p:cond delay="0"/>
                                          </p:stCondLst>
                                        </p:cTn>
                                        <p:tgtEl>
                                          <p:spTgt spid="17"/>
                                        </p:tgtEl>
                                        <p:attrNameLst>
                                          <p:attrName>style.visibility</p:attrName>
                                        </p:attrNameLst>
                                      </p:cBhvr>
                                      <p:to>
                                        <p:strVal val="hidden"/>
                                      </p:to>
                                    </p:set>
                                  </p:childTnLst>
                                </p:cTn>
                              </p:par>
                              <p:par>
                                <p:cTn id="63" presetID="1" presetClass="entr" presetSubtype="0" fill="hold" grpId="2" nodeType="withEffect">
                                  <p:stCondLst>
                                    <p:cond delay="3700"/>
                                  </p:stCondLst>
                                  <p:childTnLst>
                                    <p:set>
                                      <p:cBhvr>
                                        <p:cTn id="64" dur="1" fill="hold">
                                          <p:stCondLst>
                                            <p:cond delay="0"/>
                                          </p:stCondLst>
                                        </p:cTn>
                                        <p:tgtEl>
                                          <p:spTgt spid="17"/>
                                        </p:tgtEl>
                                        <p:attrNameLst>
                                          <p:attrName>style.visibility</p:attrName>
                                        </p:attrNameLst>
                                      </p:cBhvr>
                                      <p:to>
                                        <p:strVal val="visible"/>
                                      </p:to>
                                    </p:set>
                                  </p:childTnLst>
                                </p:cTn>
                              </p:par>
                              <p:par>
                                <p:cTn id="65" presetID="6" presetClass="emph" presetSubtype="0" fill="hold" grpId="3" nodeType="withEffect">
                                  <p:stCondLst>
                                    <p:cond delay="5000"/>
                                  </p:stCondLst>
                                  <p:childTnLst>
                                    <p:animScale>
                                      <p:cBhvr>
                                        <p:cTn id="66" dur="300" fill="hold"/>
                                        <p:tgtEl>
                                          <p:spTgt spid="17"/>
                                        </p:tgtEl>
                                      </p:cBhvr>
                                      <p:by x="85000" y="85000"/>
                                    </p:animScale>
                                  </p:childTnLst>
                                </p:cTn>
                              </p:par>
                              <p:par>
                                <p:cTn id="67" presetID="6" presetClass="emph" presetSubtype="0" fill="hold" grpId="4" nodeType="withEffect">
                                  <p:stCondLst>
                                    <p:cond delay="7000"/>
                                  </p:stCondLst>
                                  <p:childTnLst>
                                    <p:animScale>
                                      <p:cBhvr>
                                        <p:cTn id="68" dur="300" fill="hold"/>
                                        <p:tgtEl>
                                          <p:spTgt spid="17"/>
                                        </p:tgtEl>
                                      </p:cBhvr>
                                      <p:by x="117600" y="117600"/>
                                    </p:animScale>
                                  </p:childTnLst>
                                </p:cTn>
                              </p:par>
                              <p:par>
                                <p:cTn id="69" presetID="1" presetClass="entr" presetSubtype="0" fill="hold" nodeType="withEffect">
                                  <p:stCondLst>
                                    <p:cond delay="3000"/>
                                  </p:stCondLst>
                                  <p:childTnLst>
                                    <p:set>
                                      <p:cBhvr>
                                        <p:cTn id="70" dur="1" fill="hold">
                                          <p:stCondLst>
                                            <p:cond delay="0"/>
                                          </p:stCondLst>
                                        </p:cTn>
                                        <p:tgtEl>
                                          <p:spTgt spid="46"/>
                                        </p:tgtEl>
                                        <p:attrNameLst>
                                          <p:attrName>style.visibility</p:attrName>
                                        </p:attrNameLst>
                                      </p:cBhvr>
                                      <p:to>
                                        <p:strVal val="visible"/>
                                      </p:to>
                                    </p:set>
                                  </p:childTnLst>
                                </p:cTn>
                              </p:par>
                              <p:par>
                                <p:cTn id="71" presetID="1" presetClass="exit" presetSubtype="0" fill="hold" nodeType="withEffect">
                                  <p:stCondLst>
                                    <p:cond delay="3200"/>
                                  </p:stCondLst>
                                  <p:childTnLst>
                                    <p:set>
                                      <p:cBhvr>
                                        <p:cTn id="72" dur="1" fill="hold">
                                          <p:stCondLst>
                                            <p:cond delay="0"/>
                                          </p:stCondLst>
                                        </p:cTn>
                                        <p:tgtEl>
                                          <p:spTgt spid="46"/>
                                        </p:tgtEl>
                                        <p:attrNameLst>
                                          <p:attrName>style.visibility</p:attrName>
                                        </p:attrNameLst>
                                      </p:cBhvr>
                                      <p:to>
                                        <p:strVal val="hidden"/>
                                      </p:to>
                                    </p:set>
                                  </p:childTnLst>
                                </p:cTn>
                              </p:par>
                              <p:par>
                                <p:cTn id="73" presetID="1" presetClass="entr" presetSubtype="0" fill="hold" nodeType="withEffect">
                                  <p:stCondLst>
                                    <p:cond delay="3400"/>
                                  </p:stCondLst>
                                  <p:childTnLst>
                                    <p:set>
                                      <p:cBhvr>
                                        <p:cTn id="74" dur="1" fill="hold">
                                          <p:stCondLst>
                                            <p:cond delay="0"/>
                                          </p:stCondLst>
                                        </p:cTn>
                                        <p:tgtEl>
                                          <p:spTgt spid="46"/>
                                        </p:tgtEl>
                                        <p:attrNameLst>
                                          <p:attrName>style.visibility</p:attrName>
                                        </p:attrNameLst>
                                      </p:cBhvr>
                                      <p:to>
                                        <p:strVal val="visible"/>
                                      </p:to>
                                    </p:set>
                                  </p:childTnLst>
                                </p:cTn>
                              </p:par>
                              <p:par>
                                <p:cTn id="75" presetID="8" presetClass="emph" presetSubtype="0" fill="hold" nodeType="withEffect">
                                  <p:stCondLst>
                                    <p:cond delay="3400"/>
                                  </p:stCondLst>
                                  <p:childTnLst>
                                    <p:animRot by="22800000">
                                      <p:cBhvr>
                                        <p:cTn id="76" dur="4600" fill="hold"/>
                                        <p:tgtEl>
                                          <p:spTgt spid="46"/>
                                        </p:tgtEl>
                                        <p:attrNameLst>
                                          <p:attrName>r</p:attrName>
                                        </p:attrNameLst>
                                      </p:cBhvr>
                                    </p:animRot>
                                  </p:childTnLst>
                                </p:cTn>
                              </p:par>
                              <p:par>
                                <p:cTn id="77" presetID="1" presetClass="entr" presetSubtype="0" fill="hold" grpId="0" nodeType="withEffect">
                                  <p:stCondLst>
                                    <p:cond delay="3300"/>
                                  </p:stCondLst>
                                  <p:childTnLst>
                                    <p:set>
                                      <p:cBhvr>
                                        <p:cTn id="78" dur="1" fill="hold">
                                          <p:stCondLst>
                                            <p:cond delay="0"/>
                                          </p:stCondLst>
                                        </p:cTn>
                                        <p:tgtEl>
                                          <p:spTgt spid="16"/>
                                        </p:tgtEl>
                                        <p:attrNameLst>
                                          <p:attrName>style.visibility</p:attrName>
                                        </p:attrNameLst>
                                      </p:cBhvr>
                                      <p:to>
                                        <p:strVal val="visible"/>
                                      </p:to>
                                    </p:set>
                                  </p:childTnLst>
                                </p:cTn>
                              </p:par>
                              <p:par>
                                <p:cTn id="79" presetID="1" presetClass="exit" presetSubtype="0" fill="hold" grpId="1" nodeType="withEffect">
                                  <p:stCondLst>
                                    <p:cond delay="3500"/>
                                  </p:stCondLst>
                                  <p:childTnLst>
                                    <p:set>
                                      <p:cBhvr>
                                        <p:cTn id="80" dur="1" fill="hold">
                                          <p:stCondLst>
                                            <p:cond delay="0"/>
                                          </p:stCondLst>
                                        </p:cTn>
                                        <p:tgtEl>
                                          <p:spTgt spid="16"/>
                                        </p:tgtEl>
                                        <p:attrNameLst>
                                          <p:attrName>style.visibility</p:attrName>
                                        </p:attrNameLst>
                                      </p:cBhvr>
                                      <p:to>
                                        <p:strVal val="hidden"/>
                                      </p:to>
                                    </p:set>
                                  </p:childTnLst>
                                </p:cTn>
                              </p:par>
                              <p:par>
                                <p:cTn id="81" presetID="1" presetClass="entr" presetSubtype="0" fill="hold" grpId="2" nodeType="withEffect">
                                  <p:stCondLst>
                                    <p:cond delay="3700"/>
                                  </p:stCondLst>
                                  <p:childTnLst>
                                    <p:set>
                                      <p:cBhvr>
                                        <p:cTn id="82" dur="1" fill="hold">
                                          <p:stCondLst>
                                            <p:cond delay="0"/>
                                          </p:stCondLst>
                                        </p:cTn>
                                        <p:tgtEl>
                                          <p:spTgt spid="16"/>
                                        </p:tgtEl>
                                        <p:attrNameLst>
                                          <p:attrName>style.visibility</p:attrName>
                                        </p:attrNameLst>
                                      </p:cBhvr>
                                      <p:to>
                                        <p:strVal val="visible"/>
                                      </p:to>
                                    </p:set>
                                  </p:childTnLst>
                                </p:cTn>
                              </p:par>
                              <p:par>
                                <p:cTn id="83" presetID="6" presetClass="emph" presetSubtype="0" fill="hold" grpId="3" nodeType="withEffect">
                                  <p:stCondLst>
                                    <p:cond delay="5000"/>
                                  </p:stCondLst>
                                  <p:childTnLst>
                                    <p:animScale>
                                      <p:cBhvr>
                                        <p:cTn id="84" dur="300" fill="hold"/>
                                        <p:tgtEl>
                                          <p:spTgt spid="16"/>
                                        </p:tgtEl>
                                      </p:cBhvr>
                                      <p:by x="85000" y="85000"/>
                                    </p:animScale>
                                  </p:childTnLst>
                                </p:cTn>
                              </p:par>
                              <p:par>
                                <p:cTn id="85" presetID="6" presetClass="emph" presetSubtype="0" fill="hold" grpId="4" nodeType="withEffect">
                                  <p:stCondLst>
                                    <p:cond delay="7000"/>
                                  </p:stCondLst>
                                  <p:childTnLst>
                                    <p:animScale>
                                      <p:cBhvr>
                                        <p:cTn id="86" dur="300" fill="hold"/>
                                        <p:tgtEl>
                                          <p:spTgt spid="16"/>
                                        </p:tgtEl>
                                      </p:cBhvr>
                                      <p:by x="117600" y="117600"/>
                                    </p:animScale>
                                  </p:childTnLst>
                                </p:cTn>
                              </p:par>
                              <p:par>
                                <p:cTn id="87" presetID="1" presetClass="entr" presetSubtype="0" fill="hold" nodeType="withEffect">
                                  <p:stCondLst>
                                    <p:cond delay="4000"/>
                                  </p:stCondLst>
                                  <p:childTnLst>
                                    <p:set>
                                      <p:cBhvr>
                                        <p:cTn id="88" dur="1" fill="hold">
                                          <p:stCondLst>
                                            <p:cond delay="0"/>
                                          </p:stCondLst>
                                        </p:cTn>
                                        <p:tgtEl>
                                          <p:spTgt spid="6"/>
                                        </p:tgtEl>
                                        <p:attrNameLst>
                                          <p:attrName>style.visibility</p:attrName>
                                        </p:attrNameLst>
                                      </p:cBhvr>
                                      <p:to>
                                        <p:strVal val="visible"/>
                                      </p:to>
                                    </p:set>
                                  </p:childTnLst>
                                </p:cTn>
                              </p:par>
                              <p:par>
                                <p:cTn id="89" presetID="1" presetClass="exit" presetSubtype="0" fill="hold" nodeType="withEffect">
                                  <p:stCondLst>
                                    <p:cond delay="4250"/>
                                  </p:stCondLst>
                                  <p:childTnLst>
                                    <p:set>
                                      <p:cBhvr>
                                        <p:cTn id="90" dur="1" fill="hold">
                                          <p:stCondLst>
                                            <p:cond delay="0"/>
                                          </p:stCondLst>
                                        </p:cTn>
                                        <p:tgtEl>
                                          <p:spTgt spid="6"/>
                                        </p:tgtEl>
                                        <p:attrNameLst>
                                          <p:attrName>style.visibility</p:attrName>
                                        </p:attrNameLst>
                                      </p:cBhvr>
                                      <p:to>
                                        <p:strVal val="hidden"/>
                                      </p:to>
                                    </p:set>
                                  </p:childTnLst>
                                </p:cTn>
                              </p:par>
                              <p:par>
                                <p:cTn id="91" presetID="1" presetClass="entr" presetSubtype="0" fill="hold" nodeType="withEffect">
                                  <p:stCondLst>
                                    <p:cond delay="4500"/>
                                  </p:stCondLst>
                                  <p:childTnLst>
                                    <p:set>
                                      <p:cBhvr>
                                        <p:cTn id="92" dur="1" fill="hold">
                                          <p:stCondLst>
                                            <p:cond delay="0"/>
                                          </p:stCondLst>
                                        </p:cTn>
                                        <p:tgtEl>
                                          <p:spTgt spid="6"/>
                                        </p:tgtEl>
                                        <p:attrNameLst>
                                          <p:attrName>style.visibility</p:attrName>
                                        </p:attrNameLst>
                                      </p:cBhvr>
                                      <p:to>
                                        <p:strVal val="visible"/>
                                      </p:to>
                                    </p:set>
                                  </p:childTnLst>
                                </p:cTn>
                              </p:par>
                              <p:par>
                                <p:cTn id="93" presetID="2" presetClass="entr" presetSubtype="4" decel="100000" fill="hold" nodeType="withEffect">
                                  <p:stCondLst>
                                    <p:cond delay="7500"/>
                                  </p:stCondLst>
                                  <p:childTnLst>
                                    <p:set>
                                      <p:cBhvr>
                                        <p:cTn id="94" dur="1" fill="hold">
                                          <p:stCondLst>
                                            <p:cond delay="0"/>
                                          </p:stCondLst>
                                        </p:cTn>
                                        <p:tgtEl>
                                          <p:spTgt spid="74"/>
                                        </p:tgtEl>
                                        <p:attrNameLst>
                                          <p:attrName>style.visibility</p:attrName>
                                        </p:attrNameLst>
                                      </p:cBhvr>
                                      <p:to>
                                        <p:strVal val="visible"/>
                                      </p:to>
                                    </p:set>
                                    <p:anim calcmode="lin" valueType="num">
                                      <p:cBhvr additive="base">
                                        <p:cTn id="95" dur="500" fill="hold"/>
                                        <p:tgtEl>
                                          <p:spTgt spid="74"/>
                                        </p:tgtEl>
                                        <p:attrNameLst>
                                          <p:attrName>ppt_x</p:attrName>
                                        </p:attrNameLst>
                                      </p:cBhvr>
                                      <p:tavLst>
                                        <p:tav tm="0">
                                          <p:val>
                                            <p:strVal val="#ppt_x"/>
                                          </p:val>
                                        </p:tav>
                                        <p:tav tm="100000">
                                          <p:val>
                                            <p:strVal val="#ppt_x"/>
                                          </p:val>
                                        </p:tav>
                                      </p:tavLst>
                                    </p:anim>
                                    <p:anim calcmode="lin" valueType="num">
                                      <p:cBhvr additive="base">
                                        <p:cTn id="96"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5" grpId="1"/>
      <p:bldP spid="75" grpId="2"/>
      <p:bldP spid="75" grpId="3"/>
      <p:bldP spid="75" grpId="4"/>
      <p:bldP spid="15" grpId="0" animBg="1"/>
      <p:bldP spid="15" grpId="1" animBg="1"/>
      <p:bldP spid="15" grpId="2" animBg="1"/>
      <p:bldP spid="15" grpId="3" animBg="1"/>
      <p:bldP spid="15" grpId="4" animBg="1"/>
      <p:bldP spid="16" grpId="0" animBg="1"/>
      <p:bldP spid="16" grpId="1" animBg="1"/>
      <p:bldP spid="16" grpId="2" animBg="1"/>
      <p:bldP spid="16" grpId="3" animBg="1"/>
      <p:bldP spid="16" grpId="4" animBg="1"/>
      <p:bldP spid="17" grpId="0" animBg="1"/>
      <p:bldP spid="17" grpId="1" animBg="1"/>
      <p:bldP spid="17" grpId="2" animBg="1"/>
      <p:bldP spid="17" grpId="3" animBg="1"/>
      <p:bldP spid="17" grpId="4"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文本框 74"/>
          <p:cNvSpPr txBox="1"/>
          <p:nvPr/>
        </p:nvSpPr>
        <p:spPr>
          <a:xfrm>
            <a:off x="1587424" y="95011"/>
            <a:ext cx="1677383" cy="530915"/>
          </a:xfrm>
          <a:prstGeom prst="rect">
            <a:avLst/>
          </a:prstGeom>
          <a:noFill/>
          <a:effectLst>
            <a:glow rad="63500">
              <a:schemeClr val="accent5">
                <a:satMod val="175000"/>
                <a:alpha val="40000"/>
              </a:schemeClr>
            </a:glow>
          </a:effectLst>
        </p:spPr>
        <p:txBody>
          <a:bodyPr wrap="none" lIns="68567" tIns="34289" rIns="68567" bIns="34289" rtlCol="0">
            <a:spAutoFit/>
          </a:bodyPr>
          <a:lstStyle/>
          <a:p>
            <a:pPr algn="ctr" defTabSz="685647"/>
            <a:r>
              <a:rPr lang="zh-CN" altLang="en-US" sz="3000" dirty="0">
                <a:solidFill>
                  <a:srgbClr val="00B0F0"/>
                </a:solidFill>
                <a:effectLst>
                  <a:glow rad="139700">
                    <a:srgbClr val="4472C4">
                      <a:satMod val="175000"/>
                      <a:alpha val="40000"/>
                    </a:srgbClr>
                  </a:glow>
                </a:effectLst>
                <a:latin typeface="微软雅黑" panose="020B0503020204020204" pitchFamily="34" charset="-122"/>
                <a:ea typeface="微软雅黑" panose="020B0503020204020204" pitchFamily="34" charset="-122"/>
              </a:rPr>
              <a:t>设计团队</a:t>
            </a:r>
          </a:p>
        </p:txBody>
      </p:sp>
      <p:grpSp>
        <p:nvGrpSpPr>
          <p:cNvPr id="31" name="组合 30"/>
          <p:cNvGrpSpPr/>
          <p:nvPr/>
        </p:nvGrpSpPr>
        <p:grpSpPr>
          <a:xfrm>
            <a:off x="727499" y="3498664"/>
            <a:ext cx="1338828" cy="809371"/>
            <a:chOff x="4988466" y="5268193"/>
            <a:chExt cx="2215070" cy="1339095"/>
          </a:xfrm>
        </p:grpSpPr>
        <p:sp>
          <p:nvSpPr>
            <p:cNvPr id="32" name="文本框 31"/>
            <p:cNvSpPr txBox="1"/>
            <p:nvPr/>
          </p:nvSpPr>
          <p:spPr>
            <a:xfrm>
              <a:off x="5624985" y="5268193"/>
              <a:ext cx="942044" cy="534673"/>
            </a:xfrm>
            <a:prstGeom prst="rect">
              <a:avLst/>
            </a:prstGeom>
            <a:noFill/>
            <a:effectLst>
              <a:innerShdw blurRad="63500" dist="50800" dir="13500000">
                <a:prstClr val="black">
                  <a:alpha val="50000"/>
                </a:prstClr>
              </a:innerShdw>
            </a:effectLst>
          </p:spPr>
          <p:txBody>
            <a:bodyPr wrap="none" rtlCol="0">
              <a:spAutoFit/>
            </a:bodyPr>
            <a:lstStyle/>
            <a:p>
              <a:pPr algn="ctr" defTabSz="685647"/>
              <a:r>
                <a:rPr lang="zh-CN" altLang="en-US" sz="1500" dirty="0">
                  <a:solidFill>
                    <a:prstClr val="white"/>
                  </a:solidFill>
                  <a:latin typeface="微软雅黑" panose="020B0503020204020204" pitchFamily="34" charset="-122"/>
                  <a:ea typeface="微软雅黑" panose="020B0503020204020204" pitchFamily="34" charset="-122"/>
                </a:rPr>
                <a:t>凯文</a:t>
              </a:r>
            </a:p>
          </p:txBody>
        </p:sp>
        <p:sp>
          <p:nvSpPr>
            <p:cNvPr id="33" name="文本框 32"/>
            <p:cNvSpPr txBox="1"/>
            <p:nvPr/>
          </p:nvSpPr>
          <p:spPr>
            <a:xfrm>
              <a:off x="4988466" y="5690705"/>
              <a:ext cx="2215070" cy="916583"/>
            </a:xfrm>
            <a:prstGeom prst="rect">
              <a:avLst/>
            </a:prstGeom>
            <a:noFill/>
          </p:spPr>
          <p:txBody>
            <a:bodyPr wrap="none" rtlCol="0">
              <a:spAutoFit/>
            </a:bodyPr>
            <a:lstStyle/>
            <a:p>
              <a:pPr algn="ctr" defTabSz="685647"/>
              <a:r>
                <a:rPr lang="zh-CN" altLang="en-US" sz="1200" dirty="0">
                  <a:solidFill>
                    <a:srgbClr val="00B0F0"/>
                  </a:solidFill>
                  <a:latin typeface="微软雅黑" panose="020B0503020204020204" pitchFamily="34" charset="-122"/>
                  <a:ea typeface="微软雅黑" panose="020B0503020204020204" pitchFamily="34" charset="-122"/>
                </a:rPr>
                <a:t>职务名称</a:t>
              </a:r>
              <a:endParaRPr lang="en-US" altLang="zh-CN" sz="1200" dirty="0">
                <a:solidFill>
                  <a:srgbClr val="00B0F0"/>
                </a:solidFill>
                <a:latin typeface="微软雅黑" panose="020B0503020204020204" pitchFamily="34" charset="-122"/>
                <a:ea typeface="微软雅黑" panose="020B0503020204020204" pitchFamily="34" charset="-122"/>
              </a:endParaRPr>
            </a:p>
            <a:p>
              <a:pPr algn="ctr" defTabSz="685647"/>
              <a:r>
                <a:rPr lang="zh-CN" altLang="en-US" sz="900" dirty="0">
                  <a:solidFill>
                    <a:srgbClr val="00B0F0"/>
                  </a:solidFill>
                  <a:latin typeface="微软雅黑" panose="020B0503020204020204" pitchFamily="34" charset="-122"/>
                  <a:ea typeface="微软雅黑" panose="020B0503020204020204" pitchFamily="34" charset="-122"/>
                </a:rPr>
                <a:t>此处添加人物介绍文字</a:t>
              </a:r>
              <a:endParaRPr lang="en-US" altLang="zh-CN" sz="900" dirty="0">
                <a:solidFill>
                  <a:srgbClr val="00B0F0"/>
                </a:solidFill>
                <a:latin typeface="微软雅黑" panose="020B0503020204020204" pitchFamily="34" charset="-122"/>
                <a:ea typeface="微软雅黑" panose="020B0503020204020204" pitchFamily="34" charset="-122"/>
              </a:endParaRPr>
            </a:p>
            <a:p>
              <a:pPr algn="ctr" defTabSz="685647"/>
              <a:r>
                <a:rPr lang="zh-CN" altLang="en-US" sz="900" dirty="0">
                  <a:solidFill>
                    <a:srgbClr val="00B0F0"/>
                  </a:solidFill>
                  <a:latin typeface="微软雅黑" panose="020B0503020204020204" pitchFamily="34" charset="-122"/>
                  <a:ea typeface="微软雅黑" panose="020B0503020204020204" pitchFamily="34" charset="-122"/>
                </a:rPr>
                <a:t>此处添加人物介绍文字</a:t>
              </a:r>
              <a:endParaRPr lang="en-US" altLang="zh-CN" sz="900" dirty="0">
                <a:solidFill>
                  <a:srgbClr val="00B0F0"/>
                </a:solidFill>
                <a:latin typeface="微软雅黑" panose="020B0503020204020204" pitchFamily="34" charset="-122"/>
                <a:ea typeface="微软雅黑" panose="020B0503020204020204" pitchFamily="34" charset="-122"/>
              </a:endParaRPr>
            </a:p>
          </p:txBody>
        </p:sp>
      </p:grpSp>
      <p:sp>
        <p:nvSpPr>
          <p:cNvPr id="37" name="椭圆 36"/>
          <p:cNvSpPr/>
          <p:nvPr/>
        </p:nvSpPr>
        <p:spPr>
          <a:xfrm>
            <a:off x="668827" y="1753138"/>
            <a:ext cx="1456178" cy="1456176"/>
          </a:xfrm>
          <a:prstGeom prst="ellipse">
            <a:avLst/>
          </a:prstGeom>
          <a:blipFill>
            <a:blip r:embed="rId3"/>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67" tIns="34289" rIns="68567" bIns="34289" rtlCol="0" anchor="ctr"/>
          <a:lstStyle/>
          <a:p>
            <a:pPr algn="ctr" defTabSz="685647"/>
            <a:endParaRPr lang="zh-CN" altLang="en-US">
              <a:solidFill>
                <a:prstClr val="white"/>
              </a:solidFill>
            </a:endParaRPr>
          </a:p>
        </p:txBody>
      </p:sp>
      <p:grpSp>
        <p:nvGrpSpPr>
          <p:cNvPr id="42" name="组合 41"/>
          <p:cNvGrpSpPr/>
          <p:nvPr/>
        </p:nvGrpSpPr>
        <p:grpSpPr>
          <a:xfrm>
            <a:off x="487296" y="1577767"/>
            <a:ext cx="1819236" cy="1819236"/>
            <a:chOff x="7010870" y="1260613"/>
            <a:chExt cx="729590" cy="729590"/>
          </a:xfrm>
        </p:grpSpPr>
        <p:sp>
          <p:nvSpPr>
            <p:cNvPr id="43" name="空心弧 42"/>
            <p:cNvSpPr/>
            <p:nvPr/>
          </p:nvSpPr>
          <p:spPr>
            <a:xfrm>
              <a:off x="7010870" y="1260613"/>
              <a:ext cx="729590" cy="729590"/>
            </a:xfrm>
            <a:prstGeom prst="blockArc">
              <a:avLst>
                <a:gd name="adj1" fmla="val 12386624"/>
                <a:gd name="adj2" fmla="val 17726670"/>
                <a:gd name="adj3" fmla="val 497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44" name="空心弧 43"/>
            <p:cNvSpPr/>
            <p:nvPr/>
          </p:nvSpPr>
          <p:spPr>
            <a:xfrm rot="14400000">
              <a:off x="7010870" y="1260613"/>
              <a:ext cx="729590" cy="729590"/>
            </a:xfrm>
            <a:prstGeom prst="blockArc">
              <a:avLst>
                <a:gd name="adj1" fmla="val 12386624"/>
                <a:gd name="adj2" fmla="val 17705541"/>
                <a:gd name="adj3" fmla="val 495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45" name="空心弧 44"/>
            <p:cNvSpPr/>
            <p:nvPr/>
          </p:nvSpPr>
          <p:spPr>
            <a:xfrm rot="7200000">
              <a:off x="7010870" y="1260613"/>
              <a:ext cx="729590" cy="729590"/>
            </a:xfrm>
            <a:prstGeom prst="blockArc">
              <a:avLst>
                <a:gd name="adj1" fmla="val 12386624"/>
                <a:gd name="adj2" fmla="val 17722939"/>
                <a:gd name="adj3" fmla="val 50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grpSp>
      <p:grpSp>
        <p:nvGrpSpPr>
          <p:cNvPr id="50" name="组合 49"/>
          <p:cNvGrpSpPr/>
          <p:nvPr/>
        </p:nvGrpSpPr>
        <p:grpSpPr>
          <a:xfrm>
            <a:off x="2882870" y="3487776"/>
            <a:ext cx="1338828" cy="809371"/>
            <a:chOff x="4988466" y="5268193"/>
            <a:chExt cx="2215070" cy="1339095"/>
          </a:xfrm>
        </p:grpSpPr>
        <p:sp>
          <p:nvSpPr>
            <p:cNvPr id="51" name="文本框 50"/>
            <p:cNvSpPr txBox="1"/>
            <p:nvPr/>
          </p:nvSpPr>
          <p:spPr>
            <a:xfrm>
              <a:off x="5465859" y="5268193"/>
              <a:ext cx="1260298" cy="534673"/>
            </a:xfrm>
            <a:prstGeom prst="rect">
              <a:avLst/>
            </a:prstGeom>
            <a:noFill/>
            <a:effectLst>
              <a:innerShdw blurRad="63500" dist="50800" dir="13500000">
                <a:prstClr val="black">
                  <a:alpha val="50000"/>
                </a:prstClr>
              </a:innerShdw>
            </a:effectLst>
          </p:spPr>
          <p:txBody>
            <a:bodyPr wrap="none" rtlCol="0">
              <a:spAutoFit/>
            </a:bodyPr>
            <a:lstStyle/>
            <a:p>
              <a:pPr algn="ctr" defTabSz="685647"/>
              <a:r>
                <a:rPr lang="zh-CN" altLang="en-US" sz="1500" dirty="0">
                  <a:solidFill>
                    <a:prstClr val="white"/>
                  </a:solidFill>
                  <a:latin typeface="微软雅黑" panose="020B0503020204020204" pitchFamily="34" charset="-122"/>
                  <a:ea typeface="微软雅黑" panose="020B0503020204020204" pitchFamily="34" charset="-122"/>
                </a:rPr>
                <a:t>安杰拉</a:t>
              </a:r>
            </a:p>
          </p:txBody>
        </p:sp>
        <p:sp>
          <p:nvSpPr>
            <p:cNvPr id="52" name="文本框 51"/>
            <p:cNvSpPr txBox="1"/>
            <p:nvPr/>
          </p:nvSpPr>
          <p:spPr>
            <a:xfrm>
              <a:off x="4988466" y="5690705"/>
              <a:ext cx="2215070" cy="916583"/>
            </a:xfrm>
            <a:prstGeom prst="rect">
              <a:avLst/>
            </a:prstGeom>
            <a:noFill/>
          </p:spPr>
          <p:txBody>
            <a:bodyPr wrap="none" rtlCol="0">
              <a:spAutoFit/>
            </a:bodyPr>
            <a:lstStyle/>
            <a:p>
              <a:pPr algn="ctr" defTabSz="685647"/>
              <a:r>
                <a:rPr lang="zh-CN" altLang="en-US" sz="1200" dirty="0">
                  <a:solidFill>
                    <a:srgbClr val="00B0F0"/>
                  </a:solidFill>
                  <a:latin typeface="微软雅黑" panose="020B0503020204020204" pitchFamily="34" charset="-122"/>
                  <a:ea typeface="微软雅黑" panose="020B0503020204020204" pitchFamily="34" charset="-122"/>
                </a:rPr>
                <a:t>职务名称</a:t>
              </a:r>
              <a:endParaRPr lang="en-US" altLang="zh-CN" sz="1200" dirty="0">
                <a:solidFill>
                  <a:srgbClr val="00B0F0"/>
                </a:solidFill>
                <a:latin typeface="微软雅黑" panose="020B0503020204020204" pitchFamily="34" charset="-122"/>
                <a:ea typeface="微软雅黑" panose="020B0503020204020204" pitchFamily="34" charset="-122"/>
              </a:endParaRPr>
            </a:p>
            <a:p>
              <a:pPr algn="ctr" defTabSz="685647"/>
              <a:r>
                <a:rPr lang="zh-CN" altLang="en-US" sz="900" dirty="0">
                  <a:solidFill>
                    <a:srgbClr val="00B0F0"/>
                  </a:solidFill>
                  <a:latin typeface="微软雅黑" panose="020B0503020204020204" pitchFamily="34" charset="-122"/>
                  <a:ea typeface="微软雅黑" panose="020B0503020204020204" pitchFamily="34" charset="-122"/>
                </a:rPr>
                <a:t>此处添加人物介绍文字</a:t>
              </a:r>
              <a:endParaRPr lang="en-US" altLang="zh-CN" sz="900" dirty="0">
                <a:solidFill>
                  <a:srgbClr val="00B0F0"/>
                </a:solidFill>
                <a:latin typeface="微软雅黑" panose="020B0503020204020204" pitchFamily="34" charset="-122"/>
                <a:ea typeface="微软雅黑" panose="020B0503020204020204" pitchFamily="34" charset="-122"/>
              </a:endParaRPr>
            </a:p>
            <a:p>
              <a:pPr algn="ctr" defTabSz="685647"/>
              <a:r>
                <a:rPr lang="zh-CN" altLang="en-US" sz="900" dirty="0">
                  <a:solidFill>
                    <a:srgbClr val="00B0F0"/>
                  </a:solidFill>
                  <a:latin typeface="微软雅黑" panose="020B0503020204020204" pitchFamily="34" charset="-122"/>
                  <a:ea typeface="微软雅黑" panose="020B0503020204020204" pitchFamily="34" charset="-122"/>
                </a:rPr>
                <a:t>此处添加人物介绍文字</a:t>
              </a:r>
              <a:endParaRPr lang="en-US" altLang="zh-CN" sz="900" dirty="0">
                <a:solidFill>
                  <a:srgbClr val="00B0F0"/>
                </a:solidFill>
                <a:latin typeface="微软雅黑" panose="020B0503020204020204" pitchFamily="34" charset="-122"/>
                <a:ea typeface="微软雅黑" panose="020B0503020204020204" pitchFamily="34" charset="-122"/>
              </a:endParaRPr>
            </a:p>
          </p:txBody>
        </p:sp>
      </p:grpSp>
      <p:sp>
        <p:nvSpPr>
          <p:cNvPr id="53" name="椭圆 52"/>
          <p:cNvSpPr/>
          <p:nvPr/>
        </p:nvSpPr>
        <p:spPr>
          <a:xfrm>
            <a:off x="2824198" y="1742252"/>
            <a:ext cx="1456178" cy="1456176"/>
          </a:xfrm>
          <a:prstGeom prst="ellipse">
            <a:avLst/>
          </a:prstGeom>
          <a:blipFill>
            <a:blip r:embed="rId4"/>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67" tIns="34289" rIns="68567" bIns="34289" rtlCol="0" anchor="ctr"/>
          <a:lstStyle/>
          <a:p>
            <a:pPr algn="ctr" defTabSz="685647"/>
            <a:endParaRPr lang="zh-CN" altLang="en-US">
              <a:solidFill>
                <a:prstClr val="white"/>
              </a:solidFill>
            </a:endParaRPr>
          </a:p>
        </p:txBody>
      </p:sp>
      <p:grpSp>
        <p:nvGrpSpPr>
          <p:cNvPr id="54" name="组合 53"/>
          <p:cNvGrpSpPr/>
          <p:nvPr/>
        </p:nvGrpSpPr>
        <p:grpSpPr>
          <a:xfrm>
            <a:off x="2642667" y="1566881"/>
            <a:ext cx="1819236" cy="1819236"/>
            <a:chOff x="7010870" y="1260613"/>
            <a:chExt cx="729590" cy="729590"/>
          </a:xfrm>
        </p:grpSpPr>
        <p:sp>
          <p:nvSpPr>
            <p:cNvPr id="55" name="空心弧 54"/>
            <p:cNvSpPr/>
            <p:nvPr/>
          </p:nvSpPr>
          <p:spPr>
            <a:xfrm>
              <a:off x="7010870" y="1260613"/>
              <a:ext cx="729590" cy="729590"/>
            </a:xfrm>
            <a:prstGeom prst="blockArc">
              <a:avLst>
                <a:gd name="adj1" fmla="val 12386624"/>
                <a:gd name="adj2" fmla="val 17726670"/>
                <a:gd name="adj3" fmla="val 497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56" name="空心弧 55"/>
            <p:cNvSpPr/>
            <p:nvPr/>
          </p:nvSpPr>
          <p:spPr>
            <a:xfrm rot="14400000">
              <a:off x="7010870" y="1260613"/>
              <a:ext cx="729590" cy="729590"/>
            </a:xfrm>
            <a:prstGeom prst="blockArc">
              <a:avLst>
                <a:gd name="adj1" fmla="val 12386624"/>
                <a:gd name="adj2" fmla="val 17705541"/>
                <a:gd name="adj3" fmla="val 495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57" name="空心弧 56"/>
            <p:cNvSpPr/>
            <p:nvPr/>
          </p:nvSpPr>
          <p:spPr>
            <a:xfrm rot="7200000">
              <a:off x="7010870" y="1260613"/>
              <a:ext cx="729590" cy="729590"/>
            </a:xfrm>
            <a:prstGeom prst="blockArc">
              <a:avLst>
                <a:gd name="adj1" fmla="val 12386624"/>
                <a:gd name="adj2" fmla="val 17722939"/>
                <a:gd name="adj3" fmla="val 50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grpSp>
      <p:grpSp>
        <p:nvGrpSpPr>
          <p:cNvPr id="58" name="组合 57"/>
          <p:cNvGrpSpPr/>
          <p:nvPr/>
        </p:nvGrpSpPr>
        <p:grpSpPr>
          <a:xfrm>
            <a:off x="5005586" y="3498664"/>
            <a:ext cx="1338828" cy="809371"/>
            <a:chOff x="4988466" y="5268193"/>
            <a:chExt cx="2215070" cy="1339095"/>
          </a:xfrm>
        </p:grpSpPr>
        <p:sp>
          <p:nvSpPr>
            <p:cNvPr id="59" name="文本框 58"/>
            <p:cNvSpPr txBox="1"/>
            <p:nvPr/>
          </p:nvSpPr>
          <p:spPr>
            <a:xfrm>
              <a:off x="5465859" y="5268193"/>
              <a:ext cx="1260298" cy="534673"/>
            </a:xfrm>
            <a:prstGeom prst="rect">
              <a:avLst/>
            </a:prstGeom>
            <a:noFill/>
            <a:effectLst>
              <a:innerShdw blurRad="63500" dist="50800" dir="13500000">
                <a:prstClr val="black">
                  <a:alpha val="50000"/>
                </a:prstClr>
              </a:innerShdw>
            </a:effectLst>
          </p:spPr>
          <p:txBody>
            <a:bodyPr wrap="none" rtlCol="0">
              <a:spAutoFit/>
            </a:bodyPr>
            <a:lstStyle/>
            <a:p>
              <a:pPr algn="ctr" defTabSz="685647"/>
              <a:r>
                <a:rPr lang="zh-CN" altLang="en-US" sz="1500" dirty="0">
                  <a:solidFill>
                    <a:prstClr val="white"/>
                  </a:solidFill>
                  <a:latin typeface="微软雅黑" panose="020B0503020204020204" pitchFamily="34" charset="-122"/>
                  <a:ea typeface="微软雅黑" panose="020B0503020204020204" pitchFamily="34" charset="-122"/>
                </a:rPr>
                <a:t>李查德</a:t>
              </a:r>
            </a:p>
          </p:txBody>
        </p:sp>
        <p:sp>
          <p:nvSpPr>
            <p:cNvPr id="60" name="文本框 59"/>
            <p:cNvSpPr txBox="1"/>
            <p:nvPr/>
          </p:nvSpPr>
          <p:spPr>
            <a:xfrm>
              <a:off x="4988466" y="5690705"/>
              <a:ext cx="2215070" cy="916583"/>
            </a:xfrm>
            <a:prstGeom prst="rect">
              <a:avLst/>
            </a:prstGeom>
            <a:noFill/>
          </p:spPr>
          <p:txBody>
            <a:bodyPr wrap="none" rtlCol="0">
              <a:spAutoFit/>
            </a:bodyPr>
            <a:lstStyle/>
            <a:p>
              <a:pPr algn="ctr" defTabSz="685647"/>
              <a:r>
                <a:rPr lang="zh-CN" altLang="en-US" sz="1200" dirty="0">
                  <a:solidFill>
                    <a:srgbClr val="00B0F0"/>
                  </a:solidFill>
                  <a:latin typeface="微软雅黑" panose="020B0503020204020204" pitchFamily="34" charset="-122"/>
                  <a:ea typeface="微软雅黑" panose="020B0503020204020204" pitchFamily="34" charset="-122"/>
                </a:rPr>
                <a:t>职务名称</a:t>
              </a:r>
              <a:endParaRPr lang="en-US" altLang="zh-CN" sz="1200" dirty="0">
                <a:solidFill>
                  <a:srgbClr val="00B0F0"/>
                </a:solidFill>
                <a:latin typeface="微软雅黑" panose="020B0503020204020204" pitchFamily="34" charset="-122"/>
                <a:ea typeface="微软雅黑" panose="020B0503020204020204" pitchFamily="34" charset="-122"/>
              </a:endParaRPr>
            </a:p>
            <a:p>
              <a:pPr algn="ctr" defTabSz="685647"/>
              <a:r>
                <a:rPr lang="zh-CN" altLang="en-US" sz="900" dirty="0">
                  <a:solidFill>
                    <a:srgbClr val="00B0F0"/>
                  </a:solidFill>
                  <a:latin typeface="微软雅黑" panose="020B0503020204020204" pitchFamily="34" charset="-122"/>
                  <a:ea typeface="微软雅黑" panose="020B0503020204020204" pitchFamily="34" charset="-122"/>
                </a:rPr>
                <a:t>此处添加人物介绍文字</a:t>
              </a:r>
              <a:endParaRPr lang="en-US" altLang="zh-CN" sz="900" dirty="0">
                <a:solidFill>
                  <a:srgbClr val="00B0F0"/>
                </a:solidFill>
                <a:latin typeface="微软雅黑" panose="020B0503020204020204" pitchFamily="34" charset="-122"/>
                <a:ea typeface="微软雅黑" panose="020B0503020204020204" pitchFamily="34" charset="-122"/>
              </a:endParaRPr>
            </a:p>
            <a:p>
              <a:pPr algn="ctr" defTabSz="685647"/>
              <a:r>
                <a:rPr lang="zh-CN" altLang="en-US" sz="900" dirty="0">
                  <a:solidFill>
                    <a:srgbClr val="00B0F0"/>
                  </a:solidFill>
                  <a:latin typeface="微软雅黑" panose="020B0503020204020204" pitchFamily="34" charset="-122"/>
                  <a:ea typeface="微软雅黑" panose="020B0503020204020204" pitchFamily="34" charset="-122"/>
                </a:rPr>
                <a:t>此处添加人物介绍文字</a:t>
              </a:r>
              <a:endParaRPr lang="en-US" altLang="zh-CN" sz="900" dirty="0">
                <a:solidFill>
                  <a:srgbClr val="00B0F0"/>
                </a:solidFill>
                <a:latin typeface="微软雅黑" panose="020B0503020204020204" pitchFamily="34" charset="-122"/>
                <a:ea typeface="微软雅黑" panose="020B0503020204020204" pitchFamily="34" charset="-122"/>
              </a:endParaRPr>
            </a:p>
          </p:txBody>
        </p:sp>
      </p:grpSp>
      <p:sp>
        <p:nvSpPr>
          <p:cNvPr id="61" name="椭圆 60"/>
          <p:cNvSpPr/>
          <p:nvPr/>
        </p:nvSpPr>
        <p:spPr>
          <a:xfrm>
            <a:off x="4946911" y="1753138"/>
            <a:ext cx="1456178" cy="1456176"/>
          </a:xfrm>
          <a:prstGeom prst="ellipse">
            <a:avLst/>
          </a:prstGeom>
          <a:blipFill>
            <a:blip r:embed="rId5"/>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67" tIns="34289" rIns="68567" bIns="34289" rtlCol="0" anchor="ctr"/>
          <a:lstStyle/>
          <a:p>
            <a:pPr algn="ctr" defTabSz="685647"/>
            <a:endParaRPr lang="zh-CN" altLang="en-US">
              <a:solidFill>
                <a:prstClr val="white"/>
              </a:solidFill>
            </a:endParaRPr>
          </a:p>
        </p:txBody>
      </p:sp>
      <p:grpSp>
        <p:nvGrpSpPr>
          <p:cNvPr id="62" name="组合 61"/>
          <p:cNvGrpSpPr/>
          <p:nvPr/>
        </p:nvGrpSpPr>
        <p:grpSpPr>
          <a:xfrm>
            <a:off x="4765382" y="1577767"/>
            <a:ext cx="1819236" cy="1819236"/>
            <a:chOff x="7010870" y="1260613"/>
            <a:chExt cx="729590" cy="729590"/>
          </a:xfrm>
        </p:grpSpPr>
        <p:sp>
          <p:nvSpPr>
            <p:cNvPr id="63" name="空心弧 62"/>
            <p:cNvSpPr/>
            <p:nvPr/>
          </p:nvSpPr>
          <p:spPr>
            <a:xfrm>
              <a:off x="7010870" y="1260613"/>
              <a:ext cx="729590" cy="729590"/>
            </a:xfrm>
            <a:prstGeom prst="blockArc">
              <a:avLst>
                <a:gd name="adj1" fmla="val 12386624"/>
                <a:gd name="adj2" fmla="val 17726670"/>
                <a:gd name="adj3" fmla="val 497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64" name="空心弧 63"/>
            <p:cNvSpPr/>
            <p:nvPr/>
          </p:nvSpPr>
          <p:spPr>
            <a:xfrm rot="14400000">
              <a:off x="7010870" y="1260613"/>
              <a:ext cx="729590" cy="729590"/>
            </a:xfrm>
            <a:prstGeom prst="blockArc">
              <a:avLst>
                <a:gd name="adj1" fmla="val 12386624"/>
                <a:gd name="adj2" fmla="val 17705541"/>
                <a:gd name="adj3" fmla="val 495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65" name="空心弧 64"/>
            <p:cNvSpPr/>
            <p:nvPr/>
          </p:nvSpPr>
          <p:spPr>
            <a:xfrm rot="7200000">
              <a:off x="7010870" y="1260613"/>
              <a:ext cx="729590" cy="729590"/>
            </a:xfrm>
            <a:prstGeom prst="blockArc">
              <a:avLst>
                <a:gd name="adj1" fmla="val 12386624"/>
                <a:gd name="adj2" fmla="val 17722939"/>
                <a:gd name="adj3" fmla="val 50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grpSp>
      <p:grpSp>
        <p:nvGrpSpPr>
          <p:cNvPr id="66" name="组合 65"/>
          <p:cNvGrpSpPr/>
          <p:nvPr/>
        </p:nvGrpSpPr>
        <p:grpSpPr>
          <a:xfrm>
            <a:off x="7136465" y="3498664"/>
            <a:ext cx="1338828" cy="809371"/>
            <a:chOff x="4988466" y="5268193"/>
            <a:chExt cx="2215070" cy="1339095"/>
          </a:xfrm>
        </p:grpSpPr>
        <p:sp>
          <p:nvSpPr>
            <p:cNvPr id="67" name="文本框 66"/>
            <p:cNvSpPr txBox="1"/>
            <p:nvPr/>
          </p:nvSpPr>
          <p:spPr>
            <a:xfrm>
              <a:off x="5465859" y="5268193"/>
              <a:ext cx="1260298" cy="534673"/>
            </a:xfrm>
            <a:prstGeom prst="rect">
              <a:avLst/>
            </a:prstGeom>
            <a:noFill/>
            <a:effectLst>
              <a:innerShdw blurRad="63500" dist="50800" dir="13500000">
                <a:prstClr val="black">
                  <a:alpha val="50000"/>
                </a:prstClr>
              </a:innerShdw>
            </a:effectLst>
          </p:spPr>
          <p:txBody>
            <a:bodyPr wrap="none" rtlCol="0">
              <a:spAutoFit/>
            </a:bodyPr>
            <a:lstStyle/>
            <a:p>
              <a:pPr algn="ctr" defTabSz="685647"/>
              <a:r>
                <a:rPr lang="zh-CN" altLang="en-US" sz="1500" dirty="0">
                  <a:solidFill>
                    <a:prstClr val="white"/>
                  </a:solidFill>
                  <a:latin typeface="微软雅黑" panose="020B0503020204020204" pitchFamily="34" charset="-122"/>
                  <a:ea typeface="微软雅黑" panose="020B0503020204020204" pitchFamily="34" charset="-122"/>
                </a:rPr>
                <a:t>艾米丽</a:t>
              </a:r>
            </a:p>
          </p:txBody>
        </p:sp>
        <p:sp>
          <p:nvSpPr>
            <p:cNvPr id="68" name="文本框 67"/>
            <p:cNvSpPr txBox="1"/>
            <p:nvPr/>
          </p:nvSpPr>
          <p:spPr>
            <a:xfrm>
              <a:off x="4988466" y="5690705"/>
              <a:ext cx="2215070" cy="916583"/>
            </a:xfrm>
            <a:prstGeom prst="rect">
              <a:avLst/>
            </a:prstGeom>
            <a:noFill/>
          </p:spPr>
          <p:txBody>
            <a:bodyPr wrap="none" rtlCol="0">
              <a:spAutoFit/>
            </a:bodyPr>
            <a:lstStyle/>
            <a:p>
              <a:pPr algn="ctr" defTabSz="685647"/>
              <a:r>
                <a:rPr lang="zh-CN" altLang="en-US" sz="1200" dirty="0">
                  <a:solidFill>
                    <a:srgbClr val="00B0F0"/>
                  </a:solidFill>
                  <a:latin typeface="微软雅黑" panose="020B0503020204020204" pitchFamily="34" charset="-122"/>
                  <a:ea typeface="微软雅黑" panose="020B0503020204020204" pitchFamily="34" charset="-122"/>
                </a:rPr>
                <a:t>职务名称</a:t>
              </a:r>
              <a:endParaRPr lang="en-US" altLang="zh-CN" sz="1200" dirty="0">
                <a:solidFill>
                  <a:srgbClr val="00B0F0"/>
                </a:solidFill>
                <a:latin typeface="微软雅黑" panose="020B0503020204020204" pitchFamily="34" charset="-122"/>
                <a:ea typeface="微软雅黑" panose="020B0503020204020204" pitchFamily="34" charset="-122"/>
              </a:endParaRPr>
            </a:p>
            <a:p>
              <a:pPr algn="ctr" defTabSz="685647"/>
              <a:r>
                <a:rPr lang="zh-CN" altLang="en-US" sz="900" dirty="0">
                  <a:solidFill>
                    <a:srgbClr val="00B0F0"/>
                  </a:solidFill>
                  <a:latin typeface="微软雅黑" panose="020B0503020204020204" pitchFamily="34" charset="-122"/>
                  <a:ea typeface="微软雅黑" panose="020B0503020204020204" pitchFamily="34" charset="-122"/>
                </a:rPr>
                <a:t>此处添加人物介绍文字</a:t>
              </a:r>
              <a:endParaRPr lang="en-US" altLang="zh-CN" sz="900" dirty="0">
                <a:solidFill>
                  <a:srgbClr val="00B0F0"/>
                </a:solidFill>
                <a:latin typeface="微软雅黑" panose="020B0503020204020204" pitchFamily="34" charset="-122"/>
                <a:ea typeface="微软雅黑" panose="020B0503020204020204" pitchFamily="34" charset="-122"/>
              </a:endParaRPr>
            </a:p>
            <a:p>
              <a:pPr algn="ctr" defTabSz="685647"/>
              <a:r>
                <a:rPr lang="zh-CN" altLang="en-US" sz="900" dirty="0">
                  <a:solidFill>
                    <a:srgbClr val="00B0F0"/>
                  </a:solidFill>
                  <a:latin typeface="微软雅黑" panose="020B0503020204020204" pitchFamily="34" charset="-122"/>
                  <a:ea typeface="微软雅黑" panose="020B0503020204020204" pitchFamily="34" charset="-122"/>
                </a:rPr>
                <a:t>此处添加人物介绍文字</a:t>
              </a:r>
              <a:endParaRPr lang="en-US" altLang="zh-CN" sz="900" dirty="0">
                <a:solidFill>
                  <a:srgbClr val="00B0F0"/>
                </a:solidFill>
                <a:latin typeface="微软雅黑" panose="020B0503020204020204" pitchFamily="34" charset="-122"/>
                <a:ea typeface="微软雅黑" panose="020B0503020204020204" pitchFamily="34" charset="-122"/>
              </a:endParaRPr>
            </a:p>
          </p:txBody>
        </p:sp>
      </p:grpSp>
      <p:sp>
        <p:nvSpPr>
          <p:cNvPr id="69" name="椭圆 68"/>
          <p:cNvSpPr/>
          <p:nvPr/>
        </p:nvSpPr>
        <p:spPr>
          <a:xfrm>
            <a:off x="7077790" y="1753138"/>
            <a:ext cx="1456178" cy="1456176"/>
          </a:xfrm>
          <a:prstGeom prst="ellipse">
            <a:avLst/>
          </a:prstGeom>
          <a:blipFill>
            <a:blip r:embed="rId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67" tIns="34289" rIns="68567" bIns="34289" rtlCol="0" anchor="ctr"/>
          <a:lstStyle/>
          <a:p>
            <a:pPr algn="ctr" defTabSz="685647"/>
            <a:endParaRPr lang="zh-CN" altLang="en-US">
              <a:solidFill>
                <a:prstClr val="white"/>
              </a:solidFill>
            </a:endParaRPr>
          </a:p>
        </p:txBody>
      </p:sp>
      <p:grpSp>
        <p:nvGrpSpPr>
          <p:cNvPr id="70" name="组合 69"/>
          <p:cNvGrpSpPr/>
          <p:nvPr/>
        </p:nvGrpSpPr>
        <p:grpSpPr>
          <a:xfrm>
            <a:off x="6896260" y="1577767"/>
            <a:ext cx="1819236" cy="1819236"/>
            <a:chOff x="7010870" y="1260613"/>
            <a:chExt cx="729590" cy="729590"/>
          </a:xfrm>
        </p:grpSpPr>
        <p:sp>
          <p:nvSpPr>
            <p:cNvPr id="71" name="空心弧 70"/>
            <p:cNvSpPr/>
            <p:nvPr/>
          </p:nvSpPr>
          <p:spPr>
            <a:xfrm>
              <a:off x="7010870" y="1260613"/>
              <a:ext cx="729590" cy="729590"/>
            </a:xfrm>
            <a:prstGeom prst="blockArc">
              <a:avLst>
                <a:gd name="adj1" fmla="val 12386624"/>
                <a:gd name="adj2" fmla="val 17726670"/>
                <a:gd name="adj3" fmla="val 497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72" name="空心弧 71"/>
            <p:cNvSpPr/>
            <p:nvPr/>
          </p:nvSpPr>
          <p:spPr>
            <a:xfrm rot="14400000">
              <a:off x="7010870" y="1260613"/>
              <a:ext cx="729590" cy="729590"/>
            </a:xfrm>
            <a:prstGeom prst="blockArc">
              <a:avLst>
                <a:gd name="adj1" fmla="val 12386624"/>
                <a:gd name="adj2" fmla="val 17705541"/>
                <a:gd name="adj3" fmla="val 495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sp>
          <p:nvSpPr>
            <p:cNvPr id="73" name="空心弧 72"/>
            <p:cNvSpPr/>
            <p:nvPr/>
          </p:nvSpPr>
          <p:spPr>
            <a:xfrm rot="7200000">
              <a:off x="7010870" y="1260613"/>
              <a:ext cx="729590" cy="729590"/>
            </a:xfrm>
            <a:prstGeom prst="blockArc">
              <a:avLst>
                <a:gd name="adj1" fmla="val 12386624"/>
                <a:gd name="adj2" fmla="val 17722939"/>
                <a:gd name="adj3" fmla="val 50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47"/>
              <a:endParaRPr lang="zh-CN" altLang="en-US">
                <a:solidFill>
                  <a:prstClr val="black"/>
                </a:solidFill>
              </a:endParaRPr>
            </a:p>
          </p:txBody>
        </p:sp>
      </p:grpSp>
      <p:pic>
        <p:nvPicPr>
          <p:cNvPr id="74" name="gesture_slide" descr="F:\PPT\PPT-5\PPT-052-企业PPT宣传片\img\double_fingers.png"/>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616501">
            <a:off x="3848999" y="2543124"/>
            <a:ext cx="3308625" cy="417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40306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xit" presetSubtype="0" fill="hold" grpId="1" nodeType="withEffect">
                                  <p:stCondLst>
                                    <p:cond delay="300"/>
                                  </p:stCondLst>
                                  <p:childTnLst>
                                    <p:set>
                                      <p:cBhvr>
                                        <p:cTn id="8" dur="1" fill="hold">
                                          <p:stCondLst>
                                            <p:cond delay="0"/>
                                          </p:stCondLst>
                                        </p:cTn>
                                        <p:tgtEl>
                                          <p:spTgt spid="75"/>
                                        </p:tgtEl>
                                        <p:attrNameLst>
                                          <p:attrName>style.visibility</p:attrName>
                                        </p:attrNameLst>
                                      </p:cBhvr>
                                      <p:to>
                                        <p:strVal val="hidden"/>
                                      </p:to>
                                    </p:set>
                                  </p:childTnLst>
                                </p:cTn>
                              </p:par>
                              <p:par>
                                <p:cTn id="9" presetID="1" presetClass="entr" presetSubtype="0" fill="hold" grpId="2" nodeType="withEffect">
                                  <p:stCondLst>
                                    <p:cond delay="600"/>
                                  </p:stCondLst>
                                  <p:childTnLst>
                                    <p:set>
                                      <p:cBhvr>
                                        <p:cTn id="10" dur="1" fill="hold">
                                          <p:stCondLst>
                                            <p:cond delay="0"/>
                                          </p:stCondLst>
                                        </p:cTn>
                                        <p:tgtEl>
                                          <p:spTgt spid="75"/>
                                        </p:tgtEl>
                                        <p:attrNameLst>
                                          <p:attrName>style.visibility</p:attrName>
                                        </p:attrNameLst>
                                      </p:cBhvr>
                                      <p:to>
                                        <p:strVal val="visible"/>
                                      </p:to>
                                    </p:set>
                                  </p:childTnLst>
                                </p:cTn>
                              </p:par>
                              <p:par>
                                <p:cTn id="11" presetID="1" presetClass="exit" presetSubtype="0" fill="hold" grpId="4" nodeType="withEffect">
                                  <p:stCondLst>
                                    <p:cond delay="900"/>
                                  </p:stCondLst>
                                  <p:childTnLst>
                                    <p:set>
                                      <p:cBhvr>
                                        <p:cTn id="12" dur="1" fill="hold">
                                          <p:stCondLst>
                                            <p:cond delay="0"/>
                                          </p:stCondLst>
                                        </p:cTn>
                                        <p:tgtEl>
                                          <p:spTgt spid="75"/>
                                        </p:tgtEl>
                                        <p:attrNameLst>
                                          <p:attrName>style.visibility</p:attrName>
                                        </p:attrNameLst>
                                      </p:cBhvr>
                                      <p:to>
                                        <p:strVal val="hidden"/>
                                      </p:to>
                                    </p:set>
                                  </p:childTnLst>
                                </p:cTn>
                              </p:par>
                              <p:par>
                                <p:cTn id="13" presetID="1" presetClass="entr" presetSubtype="0" fill="hold" grpId="3" nodeType="withEffect">
                                  <p:stCondLst>
                                    <p:cond delay="120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nodeType="withEffect">
                                  <p:stCondLst>
                                    <p:cond delay="100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xit" presetSubtype="0" fill="hold" nodeType="withEffect">
                                  <p:stCondLst>
                                    <p:cond delay="1200"/>
                                  </p:stCondLst>
                                  <p:childTnLst>
                                    <p:set>
                                      <p:cBhvr>
                                        <p:cTn id="18" dur="1" fill="hold">
                                          <p:stCondLst>
                                            <p:cond delay="0"/>
                                          </p:stCondLst>
                                        </p:cTn>
                                        <p:tgtEl>
                                          <p:spTgt spid="42"/>
                                        </p:tgtEl>
                                        <p:attrNameLst>
                                          <p:attrName>style.visibility</p:attrName>
                                        </p:attrNameLst>
                                      </p:cBhvr>
                                      <p:to>
                                        <p:strVal val="hidden"/>
                                      </p:to>
                                    </p:set>
                                  </p:childTnLst>
                                </p:cTn>
                              </p:par>
                              <p:par>
                                <p:cTn id="19" presetID="1" presetClass="entr" presetSubtype="0" fill="hold" nodeType="withEffect">
                                  <p:stCondLst>
                                    <p:cond delay="1400"/>
                                  </p:stCondLst>
                                  <p:childTnLst>
                                    <p:set>
                                      <p:cBhvr>
                                        <p:cTn id="20" dur="1" fill="hold">
                                          <p:stCondLst>
                                            <p:cond delay="0"/>
                                          </p:stCondLst>
                                        </p:cTn>
                                        <p:tgtEl>
                                          <p:spTgt spid="42"/>
                                        </p:tgtEl>
                                        <p:attrNameLst>
                                          <p:attrName>style.visibility</p:attrName>
                                        </p:attrNameLst>
                                      </p:cBhvr>
                                      <p:to>
                                        <p:strVal val="visible"/>
                                      </p:to>
                                    </p:set>
                                  </p:childTnLst>
                                </p:cTn>
                              </p:par>
                              <p:par>
                                <p:cTn id="21" presetID="8" presetClass="emph" presetSubtype="0" fill="hold" nodeType="withEffect">
                                  <p:stCondLst>
                                    <p:cond delay="1400"/>
                                  </p:stCondLst>
                                  <p:childTnLst>
                                    <p:animRot by="22800000">
                                      <p:cBhvr>
                                        <p:cTn id="22" dur="10600" fill="hold"/>
                                        <p:tgtEl>
                                          <p:spTgt spid="42"/>
                                        </p:tgtEl>
                                        <p:attrNameLst>
                                          <p:attrName>r</p:attrName>
                                        </p:attrNameLst>
                                      </p:cBhvr>
                                    </p:animRot>
                                  </p:childTnLst>
                                </p:cTn>
                              </p:par>
                              <p:par>
                                <p:cTn id="23" presetID="1" presetClass="entr" presetSubtype="0" fill="hold" grpId="0" nodeType="withEffect">
                                  <p:stCondLst>
                                    <p:cond delay="130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xit" presetSubtype="0" fill="hold" grpId="1" nodeType="withEffect">
                                  <p:stCondLst>
                                    <p:cond delay="1500"/>
                                  </p:stCondLst>
                                  <p:childTnLst>
                                    <p:set>
                                      <p:cBhvr>
                                        <p:cTn id="26" dur="1" fill="hold">
                                          <p:stCondLst>
                                            <p:cond delay="0"/>
                                          </p:stCondLst>
                                        </p:cTn>
                                        <p:tgtEl>
                                          <p:spTgt spid="37"/>
                                        </p:tgtEl>
                                        <p:attrNameLst>
                                          <p:attrName>style.visibility</p:attrName>
                                        </p:attrNameLst>
                                      </p:cBhvr>
                                      <p:to>
                                        <p:strVal val="hidden"/>
                                      </p:to>
                                    </p:set>
                                  </p:childTnLst>
                                </p:cTn>
                              </p:par>
                              <p:par>
                                <p:cTn id="27" presetID="1" presetClass="entr" presetSubtype="0" fill="hold" grpId="2" nodeType="withEffect">
                                  <p:stCondLst>
                                    <p:cond delay="1700"/>
                                  </p:stCondLst>
                                  <p:childTnLst>
                                    <p:set>
                                      <p:cBhvr>
                                        <p:cTn id="28" dur="1" fill="hold">
                                          <p:stCondLst>
                                            <p:cond delay="0"/>
                                          </p:stCondLst>
                                        </p:cTn>
                                        <p:tgtEl>
                                          <p:spTgt spid="37"/>
                                        </p:tgtEl>
                                        <p:attrNameLst>
                                          <p:attrName>style.visibility</p:attrName>
                                        </p:attrNameLst>
                                      </p:cBhvr>
                                      <p:to>
                                        <p:strVal val="visible"/>
                                      </p:to>
                                    </p:set>
                                  </p:childTnLst>
                                </p:cTn>
                              </p:par>
                              <p:par>
                                <p:cTn id="29" presetID="6" presetClass="emph" presetSubtype="0" fill="hold" grpId="3" nodeType="withEffect">
                                  <p:stCondLst>
                                    <p:cond delay="3000"/>
                                  </p:stCondLst>
                                  <p:childTnLst>
                                    <p:animScale>
                                      <p:cBhvr>
                                        <p:cTn id="30" dur="300" fill="hold"/>
                                        <p:tgtEl>
                                          <p:spTgt spid="37"/>
                                        </p:tgtEl>
                                      </p:cBhvr>
                                      <p:by x="85000" y="85000"/>
                                    </p:animScale>
                                  </p:childTnLst>
                                </p:cTn>
                              </p:par>
                              <p:par>
                                <p:cTn id="31" presetID="6" presetClass="emph" presetSubtype="0" fill="hold" grpId="4" nodeType="withEffect">
                                  <p:stCondLst>
                                    <p:cond delay="5000"/>
                                  </p:stCondLst>
                                  <p:childTnLst>
                                    <p:animScale>
                                      <p:cBhvr>
                                        <p:cTn id="32" dur="300" fill="hold"/>
                                        <p:tgtEl>
                                          <p:spTgt spid="37"/>
                                        </p:tgtEl>
                                      </p:cBhvr>
                                      <p:by x="117600" y="117600"/>
                                    </p:animScale>
                                  </p:childTnLst>
                                </p:cTn>
                              </p:par>
                              <p:par>
                                <p:cTn id="33" presetID="1" presetClass="entr" presetSubtype="0" fill="hold" nodeType="withEffect">
                                  <p:stCondLst>
                                    <p:cond delay="200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xit" presetSubtype="0" fill="hold" nodeType="withEffect">
                                  <p:stCondLst>
                                    <p:cond delay="2250"/>
                                  </p:stCondLst>
                                  <p:childTnLst>
                                    <p:set>
                                      <p:cBhvr>
                                        <p:cTn id="36" dur="1" fill="hold">
                                          <p:stCondLst>
                                            <p:cond delay="0"/>
                                          </p:stCondLst>
                                        </p:cTn>
                                        <p:tgtEl>
                                          <p:spTgt spid="31"/>
                                        </p:tgtEl>
                                        <p:attrNameLst>
                                          <p:attrName>style.visibility</p:attrName>
                                        </p:attrNameLst>
                                      </p:cBhvr>
                                      <p:to>
                                        <p:strVal val="hidden"/>
                                      </p:to>
                                    </p:set>
                                  </p:childTnLst>
                                </p:cTn>
                              </p:par>
                              <p:par>
                                <p:cTn id="37" presetID="1" presetClass="entr" presetSubtype="0" fill="hold" nodeType="withEffect">
                                  <p:stCondLst>
                                    <p:cond delay="250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nodeType="withEffect">
                                  <p:stCondLst>
                                    <p:cond delay="3000"/>
                                  </p:stCondLst>
                                  <p:childTnLst>
                                    <p:set>
                                      <p:cBhvr>
                                        <p:cTn id="40" dur="1" fill="hold">
                                          <p:stCondLst>
                                            <p:cond delay="0"/>
                                          </p:stCondLst>
                                        </p:cTn>
                                        <p:tgtEl>
                                          <p:spTgt spid="54"/>
                                        </p:tgtEl>
                                        <p:attrNameLst>
                                          <p:attrName>style.visibility</p:attrName>
                                        </p:attrNameLst>
                                      </p:cBhvr>
                                      <p:to>
                                        <p:strVal val="visible"/>
                                      </p:to>
                                    </p:set>
                                  </p:childTnLst>
                                </p:cTn>
                              </p:par>
                              <p:par>
                                <p:cTn id="41" presetID="1" presetClass="exit" presetSubtype="0" fill="hold" nodeType="withEffect">
                                  <p:stCondLst>
                                    <p:cond delay="3200"/>
                                  </p:stCondLst>
                                  <p:childTnLst>
                                    <p:set>
                                      <p:cBhvr>
                                        <p:cTn id="42" dur="1" fill="hold">
                                          <p:stCondLst>
                                            <p:cond delay="0"/>
                                          </p:stCondLst>
                                        </p:cTn>
                                        <p:tgtEl>
                                          <p:spTgt spid="54"/>
                                        </p:tgtEl>
                                        <p:attrNameLst>
                                          <p:attrName>style.visibility</p:attrName>
                                        </p:attrNameLst>
                                      </p:cBhvr>
                                      <p:to>
                                        <p:strVal val="hidden"/>
                                      </p:to>
                                    </p:set>
                                  </p:childTnLst>
                                </p:cTn>
                              </p:par>
                              <p:par>
                                <p:cTn id="43" presetID="1" presetClass="entr" presetSubtype="0" fill="hold" nodeType="withEffect">
                                  <p:stCondLst>
                                    <p:cond delay="3400"/>
                                  </p:stCondLst>
                                  <p:childTnLst>
                                    <p:set>
                                      <p:cBhvr>
                                        <p:cTn id="44" dur="1" fill="hold">
                                          <p:stCondLst>
                                            <p:cond delay="0"/>
                                          </p:stCondLst>
                                        </p:cTn>
                                        <p:tgtEl>
                                          <p:spTgt spid="54"/>
                                        </p:tgtEl>
                                        <p:attrNameLst>
                                          <p:attrName>style.visibility</p:attrName>
                                        </p:attrNameLst>
                                      </p:cBhvr>
                                      <p:to>
                                        <p:strVal val="visible"/>
                                      </p:to>
                                    </p:set>
                                  </p:childTnLst>
                                </p:cTn>
                              </p:par>
                              <p:par>
                                <p:cTn id="45" presetID="8" presetClass="emph" presetSubtype="0" fill="hold" nodeType="withEffect">
                                  <p:stCondLst>
                                    <p:cond delay="3400"/>
                                  </p:stCondLst>
                                  <p:childTnLst>
                                    <p:animRot by="22800000">
                                      <p:cBhvr>
                                        <p:cTn id="46" dur="8600" fill="hold"/>
                                        <p:tgtEl>
                                          <p:spTgt spid="54"/>
                                        </p:tgtEl>
                                        <p:attrNameLst>
                                          <p:attrName>r</p:attrName>
                                        </p:attrNameLst>
                                      </p:cBhvr>
                                    </p:animRot>
                                  </p:childTnLst>
                                </p:cTn>
                              </p:par>
                              <p:par>
                                <p:cTn id="47" presetID="1" presetClass="entr" presetSubtype="0" fill="hold" grpId="0" nodeType="withEffect">
                                  <p:stCondLst>
                                    <p:cond delay="3300"/>
                                  </p:stCondLst>
                                  <p:childTnLst>
                                    <p:set>
                                      <p:cBhvr>
                                        <p:cTn id="48" dur="1" fill="hold">
                                          <p:stCondLst>
                                            <p:cond delay="0"/>
                                          </p:stCondLst>
                                        </p:cTn>
                                        <p:tgtEl>
                                          <p:spTgt spid="53"/>
                                        </p:tgtEl>
                                        <p:attrNameLst>
                                          <p:attrName>style.visibility</p:attrName>
                                        </p:attrNameLst>
                                      </p:cBhvr>
                                      <p:to>
                                        <p:strVal val="visible"/>
                                      </p:to>
                                    </p:set>
                                  </p:childTnLst>
                                </p:cTn>
                              </p:par>
                              <p:par>
                                <p:cTn id="49" presetID="1" presetClass="exit" presetSubtype="0" fill="hold" grpId="1" nodeType="withEffect">
                                  <p:stCondLst>
                                    <p:cond delay="3500"/>
                                  </p:stCondLst>
                                  <p:childTnLst>
                                    <p:set>
                                      <p:cBhvr>
                                        <p:cTn id="50" dur="1" fill="hold">
                                          <p:stCondLst>
                                            <p:cond delay="0"/>
                                          </p:stCondLst>
                                        </p:cTn>
                                        <p:tgtEl>
                                          <p:spTgt spid="53"/>
                                        </p:tgtEl>
                                        <p:attrNameLst>
                                          <p:attrName>style.visibility</p:attrName>
                                        </p:attrNameLst>
                                      </p:cBhvr>
                                      <p:to>
                                        <p:strVal val="hidden"/>
                                      </p:to>
                                    </p:set>
                                  </p:childTnLst>
                                </p:cTn>
                              </p:par>
                              <p:par>
                                <p:cTn id="51" presetID="1" presetClass="entr" presetSubtype="0" fill="hold" grpId="2" nodeType="withEffect">
                                  <p:stCondLst>
                                    <p:cond delay="3700"/>
                                  </p:stCondLst>
                                  <p:childTnLst>
                                    <p:set>
                                      <p:cBhvr>
                                        <p:cTn id="52" dur="1" fill="hold">
                                          <p:stCondLst>
                                            <p:cond delay="0"/>
                                          </p:stCondLst>
                                        </p:cTn>
                                        <p:tgtEl>
                                          <p:spTgt spid="53"/>
                                        </p:tgtEl>
                                        <p:attrNameLst>
                                          <p:attrName>style.visibility</p:attrName>
                                        </p:attrNameLst>
                                      </p:cBhvr>
                                      <p:to>
                                        <p:strVal val="visible"/>
                                      </p:to>
                                    </p:set>
                                  </p:childTnLst>
                                </p:cTn>
                              </p:par>
                              <p:par>
                                <p:cTn id="53" presetID="6" presetClass="emph" presetSubtype="0" fill="hold" grpId="3" nodeType="withEffect">
                                  <p:stCondLst>
                                    <p:cond delay="5000"/>
                                  </p:stCondLst>
                                  <p:childTnLst>
                                    <p:animScale>
                                      <p:cBhvr>
                                        <p:cTn id="54" dur="300" fill="hold"/>
                                        <p:tgtEl>
                                          <p:spTgt spid="53"/>
                                        </p:tgtEl>
                                      </p:cBhvr>
                                      <p:by x="85000" y="85000"/>
                                    </p:animScale>
                                  </p:childTnLst>
                                </p:cTn>
                              </p:par>
                              <p:par>
                                <p:cTn id="55" presetID="6" presetClass="emph" presetSubtype="0" fill="hold" grpId="4" nodeType="withEffect">
                                  <p:stCondLst>
                                    <p:cond delay="7000"/>
                                  </p:stCondLst>
                                  <p:childTnLst>
                                    <p:animScale>
                                      <p:cBhvr>
                                        <p:cTn id="56" dur="300" fill="hold"/>
                                        <p:tgtEl>
                                          <p:spTgt spid="53"/>
                                        </p:tgtEl>
                                      </p:cBhvr>
                                      <p:by x="117600" y="117600"/>
                                    </p:animScale>
                                  </p:childTnLst>
                                </p:cTn>
                              </p:par>
                              <p:par>
                                <p:cTn id="57" presetID="1" presetClass="entr" presetSubtype="0" fill="hold" nodeType="withEffect">
                                  <p:stCondLst>
                                    <p:cond delay="4000"/>
                                  </p:stCondLst>
                                  <p:childTnLst>
                                    <p:set>
                                      <p:cBhvr>
                                        <p:cTn id="58" dur="1" fill="hold">
                                          <p:stCondLst>
                                            <p:cond delay="0"/>
                                          </p:stCondLst>
                                        </p:cTn>
                                        <p:tgtEl>
                                          <p:spTgt spid="50"/>
                                        </p:tgtEl>
                                        <p:attrNameLst>
                                          <p:attrName>style.visibility</p:attrName>
                                        </p:attrNameLst>
                                      </p:cBhvr>
                                      <p:to>
                                        <p:strVal val="visible"/>
                                      </p:to>
                                    </p:set>
                                  </p:childTnLst>
                                </p:cTn>
                              </p:par>
                              <p:par>
                                <p:cTn id="59" presetID="1" presetClass="exit" presetSubtype="0" fill="hold" nodeType="withEffect">
                                  <p:stCondLst>
                                    <p:cond delay="4250"/>
                                  </p:stCondLst>
                                  <p:childTnLst>
                                    <p:set>
                                      <p:cBhvr>
                                        <p:cTn id="60" dur="1" fill="hold">
                                          <p:stCondLst>
                                            <p:cond delay="0"/>
                                          </p:stCondLst>
                                        </p:cTn>
                                        <p:tgtEl>
                                          <p:spTgt spid="50"/>
                                        </p:tgtEl>
                                        <p:attrNameLst>
                                          <p:attrName>style.visibility</p:attrName>
                                        </p:attrNameLst>
                                      </p:cBhvr>
                                      <p:to>
                                        <p:strVal val="hidden"/>
                                      </p:to>
                                    </p:set>
                                  </p:childTnLst>
                                </p:cTn>
                              </p:par>
                              <p:par>
                                <p:cTn id="61" presetID="1" presetClass="entr" presetSubtype="0" fill="hold" nodeType="withEffect">
                                  <p:stCondLst>
                                    <p:cond delay="4500"/>
                                  </p:stCondLst>
                                  <p:childTnLst>
                                    <p:set>
                                      <p:cBhvr>
                                        <p:cTn id="62" dur="1" fill="hold">
                                          <p:stCondLst>
                                            <p:cond delay="0"/>
                                          </p:stCondLst>
                                        </p:cTn>
                                        <p:tgtEl>
                                          <p:spTgt spid="50"/>
                                        </p:tgtEl>
                                        <p:attrNameLst>
                                          <p:attrName>style.visibility</p:attrName>
                                        </p:attrNameLst>
                                      </p:cBhvr>
                                      <p:to>
                                        <p:strVal val="visible"/>
                                      </p:to>
                                    </p:set>
                                  </p:childTnLst>
                                </p:cTn>
                              </p:par>
                              <p:par>
                                <p:cTn id="63" presetID="1" presetClass="entr" presetSubtype="0" fill="hold" nodeType="withEffect">
                                  <p:stCondLst>
                                    <p:cond delay="5000"/>
                                  </p:stCondLst>
                                  <p:childTnLst>
                                    <p:set>
                                      <p:cBhvr>
                                        <p:cTn id="64" dur="1" fill="hold">
                                          <p:stCondLst>
                                            <p:cond delay="0"/>
                                          </p:stCondLst>
                                        </p:cTn>
                                        <p:tgtEl>
                                          <p:spTgt spid="62"/>
                                        </p:tgtEl>
                                        <p:attrNameLst>
                                          <p:attrName>style.visibility</p:attrName>
                                        </p:attrNameLst>
                                      </p:cBhvr>
                                      <p:to>
                                        <p:strVal val="visible"/>
                                      </p:to>
                                    </p:set>
                                  </p:childTnLst>
                                </p:cTn>
                              </p:par>
                              <p:par>
                                <p:cTn id="65" presetID="1" presetClass="exit" presetSubtype="0" fill="hold" nodeType="withEffect">
                                  <p:stCondLst>
                                    <p:cond delay="5200"/>
                                  </p:stCondLst>
                                  <p:childTnLst>
                                    <p:set>
                                      <p:cBhvr>
                                        <p:cTn id="66" dur="1" fill="hold">
                                          <p:stCondLst>
                                            <p:cond delay="0"/>
                                          </p:stCondLst>
                                        </p:cTn>
                                        <p:tgtEl>
                                          <p:spTgt spid="62"/>
                                        </p:tgtEl>
                                        <p:attrNameLst>
                                          <p:attrName>style.visibility</p:attrName>
                                        </p:attrNameLst>
                                      </p:cBhvr>
                                      <p:to>
                                        <p:strVal val="hidden"/>
                                      </p:to>
                                    </p:set>
                                  </p:childTnLst>
                                </p:cTn>
                              </p:par>
                              <p:par>
                                <p:cTn id="67" presetID="1" presetClass="entr" presetSubtype="0" fill="hold" nodeType="withEffect">
                                  <p:stCondLst>
                                    <p:cond delay="5400"/>
                                  </p:stCondLst>
                                  <p:childTnLst>
                                    <p:set>
                                      <p:cBhvr>
                                        <p:cTn id="68" dur="1" fill="hold">
                                          <p:stCondLst>
                                            <p:cond delay="0"/>
                                          </p:stCondLst>
                                        </p:cTn>
                                        <p:tgtEl>
                                          <p:spTgt spid="62"/>
                                        </p:tgtEl>
                                        <p:attrNameLst>
                                          <p:attrName>style.visibility</p:attrName>
                                        </p:attrNameLst>
                                      </p:cBhvr>
                                      <p:to>
                                        <p:strVal val="visible"/>
                                      </p:to>
                                    </p:set>
                                  </p:childTnLst>
                                </p:cTn>
                              </p:par>
                              <p:par>
                                <p:cTn id="69" presetID="8" presetClass="emph" presetSubtype="0" fill="hold" nodeType="withEffect">
                                  <p:stCondLst>
                                    <p:cond delay="5400"/>
                                  </p:stCondLst>
                                  <p:childTnLst>
                                    <p:animRot by="22800000">
                                      <p:cBhvr>
                                        <p:cTn id="70" dur="6600" fill="hold"/>
                                        <p:tgtEl>
                                          <p:spTgt spid="62"/>
                                        </p:tgtEl>
                                        <p:attrNameLst>
                                          <p:attrName>r</p:attrName>
                                        </p:attrNameLst>
                                      </p:cBhvr>
                                    </p:animRot>
                                  </p:childTnLst>
                                </p:cTn>
                              </p:par>
                              <p:par>
                                <p:cTn id="71" presetID="1" presetClass="entr" presetSubtype="0" fill="hold" grpId="0" nodeType="withEffect">
                                  <p:stCondLst>
                                    <p:cond delay="5300"/>
                                  </p:stCondLst>
                                  <p:childTnLst>
                                    <p:set>
                                      <p:cBhvr>
                                        <p:cTn id="72" dur="1" fill="hold">
                                          <p:stCondLst>
                                            <p:cond delay="0"/>
                                          </p:stCondLst>
                                        </p:cTn>
                                        <p:tgtEl>
                                          <p:spTgt spid="61"/>
                                        </p:tgtEl>
                                        <p:attrNameLst>
                                          <p:attrName>style.visibility</p:attrName>
                                        </p:attrNameLst>
                                      </p:cBhvr>
                                      <p:to>
                                        <p:strVal val="visible"/>
                                      </p:to>
                                    </p:set>
                                  </p:childTnLst>
                                </p:cTn>
                              </p:par>
                              <p:par>
                                <p:cTn id="73" presetID="1" presetClass="exit" presetSubtype="0" fill="hold" grpId="1" nodeType="withEffect">
                                  <p:stCondLst>
                                    <p:cond delay="5500"/>
                                  </p:stCondLst>
                                  <p:childTnLst>
                                    <p:set>
                                      <p:cBhvr>
                                        <p:cTn id="74" dur="1" fill="hold">
                                          <p:stCondLst>
                                            <p:cond delay="0"/>
                                          </p:stCondLst>
                                        </p:cTn>
                                        <p:tgtEl>
                                          <p:spTgt spid="61"/>
                                        </p:tgtEl>
                                        <p:attrNameLst>
                                          <p:attrName>style.visibility</p:attrName>
                                        </p:attrNameLst>
                                      </p:cBhvr>
                                      <p:to>
                                        <p:strVal val="hidden"/>
                                      </p:to>
                                    </p:set>
                                  </p:childTnLst>
                                </p:cTn>
                              </p:par>
                              <p:par>
                                <p:cTn id="75" presetID="1" presetClass="entr" presetSubtype="0" fill="hold" grpId="2" nodeType="withEffect">
                                  <p:stCondLst>
                                    <p:cond delay="5700"/>
                                  </p:stCondLst>
                                  <p:childTnLst>
                                    <p:set>
                                      <p:cBhvr>
                                        <p:cTn id="76" dur="1" fill="hold">
                                          <p:stCondLst>
                                            <p:cond delay="0"/>
                                          </p:stCondLst>
                                        </p:cTn>
                                        <p:tgtEl>
                                          <p:spTgt spid="61"/>
                                        </p:tgtEl>
                                        <p:attrNameLst>
                                          <p:attrName>style.visibility</p:attrName>
                                        </p:attrNameLst>
                                      </p:cBhvr>
                                      <p:to>
                                        <p:strVal val="visible"/>
                                      </p:to>
                                    </p:set>
                                  </p:childTnLst>
                                </p:cTn>
                              </p:par>
                              <p:par>
                                <p:cTn id="77" presetID="6" presetClass="emph" presetSubtype="0" fill="hold" grpId="3" nodeType="withEffect">
                                  <p:stCondLst>
                                    <p:cond delay="7000"/>
                                  </p:stCondLst>
                                  <p:childTnLst>
                                    <p:animScale>
                                      <p:cBhvr>
                                        <p:cTn id="78" dur="300" fill="hold"/>
                                        <p:tgtEl>
                                          <p:spTgt spid="61"/>
                                        </p:tgtEl>
                                      </p:cBhvr>
                                      <p:by x="85000" y="85000"/>
                                    </p:animScale>
                                  </p:childTnLst>
                                </p:cTn>
                              </p:par>
                              <p:par>
                                <p:cTn id="79" presetID="6" presetClass="emph" presetSubtype="0" fill="hold" grpId="4" nodeType="withEffect">
                                  <p:stCondLst>
                                    <p:cond delay="9000"/>
                                  </p:stCondLst>
                                  <p:childTnLst>
                                    <p:animScale>
                                      <p:cBhvr>
                                        <p:cTn id="80" dur="300" fill="hold"/>
                                        <p:tgtEl>
                                          <p:spTgt spid="61"/>
                                        </p:tgtEl>
                                      </p:cBhvr>
                                      <p:by x="117600" y="117600"/>
                                    </p:animScale>
                                  </p:childTnLst>
                                </p:cTn>
                              </p:par>
                              <p:par>
                                <p:cTn id="81" presetID="1" presetClass="entr" presetSubtype="0" fill="hold" nodeType="withEffect">
                                  <p:stCondLst>
                                    <p:cond delay="6000"/>
                                  </p:stCondLst>
                                  <p:childTnLst>
                                    <p:set>
                                      <p:cBhvr>
                                        <p:cTn id="82" dur="1" fill="hold">
                                          <p:stCondLst>
                                            <p:cond delay="0"/>
                                          </p:stCondLst>
                                        </p:cTn>
                                        <p:tgtEl>
                                          <p:spTgt spid="58"/>
                                        </p:tgtEl>
                                        <p:attrNameLst>
                                          <p:attrName>style.visibility</p:attrName>
                                        </p:attrNameLst>
                                      </p:cBhvr>
                                      <p:to>
                                        <p:strVal val="visible"/>
                                      </p:to>
                                    </p:set>
                                  </p:childTnLst>
                                </p:cTn>
                              </p:par>
                              <p:par>
                                <p:cTn id="83" presetID="1" presetClass="exit" presetSubtype="0" fill="hold" nodeType="withEffect">
                                  <p:stCondLst>
                                    <p:cond delay="6250"/>
                                  </p:stCondLst>
                                  <p:childTnLst>
                                    <p:set>
                                      <p:cBhvr>
                                        <p:cTn id="84" dur="1" fill="hold">
                                          <p:stCondLst>
                                            <p:cond delay="0"/>
                                          </p:stCondLst>
                                        </p:cTn>
                                        <p:tgtEl>
                                          <p:spTgt spid="58"/>
                                        </p:tgtEl>
                                        <p:attrNameLst>
                                          <p:attrName>style.visibility</p:attrName>
                                        </p:attrNameLst>
                                      </p:cBhvr>
                                      <p:to>
                                        <p:strVal val="hidden"/>
                                      </p:to>
                                    </p:set>
                                  </p:childTnLst>
                                </p:cTn>
                              </p:par>
                              <p:par>
                                <p:cTn id="85" presetID="1" presetClass="entr" presetSubtype="0" fill="hold" nodeType="withEffect">
                                  <p:stCondLst>
                                    <p:cond delay="6500"/>
                                  </p:stCondLst>
                                  <p:childTnLst>
                                    <p:set>
                                      <p:cBhvr>
                                        <p:cTn id="86" dur="1" fill="hold">
                                          <p:stCondLst>
                                            <p:cond delay="0"/>
                                          </p:stCondLst>
                                        </p:cTn>
                                        <p:tgtEl>
                                          <p:spTgt spid="58"/>
                                        </p:tgtEl>
                                        <p:attrNameLst>
                                          <p:attrName>style.visibility</p:attrName>
                                        </p:attrNameLst>
                                      </p:cBhvr>
                                      <p:to>
                                        <p:strVal val="visible"/>
                                      </p:to>
                                    </p:set>
                                  </p:childTnLst>
                                </p:cTn>
                              </p:par>
                              <p:par>
                                <p:cTn id="87" presetID="1" presetClass="entr" presetSubtype="0" fill="hold" nodeType="withEffect">
                                  <p:stCondLst>
                                    <p:cond delay="7000"/>
                                  </p:stCondLst>
                                  <p:childTnLst>
                                    <p:set>
                                      <p:cBhvr>
                                        <p:cTn id="88" dur="1" fill="hold">
                                          <p:stCondLst>
                                            <p:cond delay="0"/>
                                          </p:stCondLst>
                                        </p:cTn>
                                        <p:tgtEl>
                                          <p:spTgt spid="70"/>
                                        </p:tgtEl>
                                        <p:attrNameLst>
                                          <p:attrName>style.visibility</p:attrName>
                                        </p:attrNameLst>
                                      </p:cBhvr>
                                      <p:to>
                                        <p:strVal val="visible"/>
                                      </p:to>
                                    </p:set>
                                  </p:childTnLst>
                                </p:cTn>
                              </p:par>
                              <p:par>
                                <p:cTn id="89" presetID="1" presetClass="exit" presetSubtype="0" fill="hold" nodeType="withEffect">
                                  <p:stCondLst>
                                    <p:cond delay="7200"/>
                                  </p:stCondLst>
                                  <p:childTnLst>
                                    <p:set>
                                      <p:cBhvr>
                                        <p:cTn id="90" dur="1" fill="hold">
                                          <p:stCondLst>
                                            <p:cond delay="0"/>
                                          </p:stCondLst>
                                        </p:cTn>
                                        <p:tgtEl>
                                          <p:spTgt spid="70"/>
                                        </p:tgtEl>
                                        <p:attrNameLst>
                                          <p:attrName>style.visibility</p:attrName>
                                        </p:attrNameLst>
                                      </p:cBhvr>
                                      <p:to>
                                        <p:strVal val="hidden"/>
                                      </p:to>
                                    </p:set>
                                  </p:childTnLst>
                                </p:cTn>
                              </p:par>
                              <p:par>
                                <p:cTn id="91" presetID="1" presetClass="entr" presetSubtype="0" fill="hold" nodeType="withEffect">
                                  <p:stCondLst>
                                    <p:cond delay="7400"/>
                                  </p:stCondLst>
                                  <p:childTnLst>
                                    <p:set>
                                      <p:cBhvr>
                                        <p:cTn id="92" dur="1" fill="hold">
                                          <p:stCondLst>
                                            <p:cond delay="0"/>
                                          </p:stCondLst>
                                        </p:cTn>
                                        <p:tgtEl>
                                          <p:spTgt spid="70"/>
                                        </p:tgtEl>
                                        <p:attrNameLst>
                                          <p:attrName>style.visibility</p:attrName>
                                        </p:attrNameLst>
                                      </p:cBhvr>
                                      <p:to>
                                        <p:strVal val="visible"/>
                                      </p:to>
                                    </p:set>
                                  </p:childTnLst>
                                </p:cTn>
                              </p:par>
                              <p:par>
                                <p:cTn id="93" presetID="8" presetClass="emph" presetSubtype="0" fill="hold" nodeType="withEffect">
                                  <p:stCondLst>
                                    <p:cond delay="7400"/>
                                  </p:stCondLst>
                                  <p:childTnLst>
                                    <p:animRot by="22800000">
                                      <p:cBhvr>
                                        <p:cTn id="94" dur="4600" fill="hold"/>
                                        <p:tgtEl>
                                          <p:spTgt spid="70"/>
                                        </p:tgtEl>
                                        <p:attrNameLst>
                                          <p:attrName>r</p:attrName>
                                        </p:attrNameLst>
                                      </p:cBhvr>
                                    </p:animRot>
                                  </p:childTnLst>
                                </p:cTn>
                              </p:par>
                              <p:par>
                                <p:cTn id="95" presetID="1" presetClass="entr" presetSubtype="0" fill="hold" grpId="0" nodeType="withEffect">
                                  <p:stCondLst>
                                    <p:cond delay="7300"/>
                                  </p:stCondLst>
                                  <p:childTnLst>
                                    <p:set>
                                      <p:cBhvr>
                                        <p:cTn id="96" dur="1" fill="hold">
                                          <p:stCondLst>
                                            <p:cond delay="0"/>
                                          </p:stCondLst>
                                        </p:cTn>
                                        <p:tgtEl>
                                          <p:spTgt spid="69"/>
                                        </p:tgtEl>
                                        <p:attrNameLst>
                                          <p:attrName>style.visibility</p:attrName>
                                        </p:attrNameLst>
                                      </p:cBhvr>
                                      <p:to>
                                        <p:strVal val="visible"/>
                                      </p:to>
                                    </p:set>
                                  </p:childTnLst>
                                </p:cTn>
                              </p:par>
                              <p:par>
                                <p:cTn id="97" presetID="1" presetClass="exit" presetSubtype="0" fill="hold" grpId="1" nodeType="withEffect">
                                  <p:stCondLst>
                                    <p:cond delay="7500"/>
                                  </p:stCondLst>
                                  <p:childTnLst>
                                    <p:set>
                                      <p:cBhvr>
                                        <p:cTn id="98" dur="1" fill="hold">
                                          <p:stCondLst>
                                            <p:cond delay="0"/>
                                          </p:stCondLst>
                                        </p:cTn>
                                        <p:tgtEl>
                                          <p:spTgt spid="69"/>
                                        </p:tgtEl>
                                        <p:attrNameLst>
                                          <p:attrName>style.visibility</p:attrName>
                                        </p:attrNameLst>
                                      </p:cBhvr>
                                      <p:to>
                                        <p:strVal val="hidden"/>
                                      </p:to>
                                    </p:set>
                                  </p:childTnLst>
                                </p:cTn>
                              </p:par>
                              <p:par>
                                <p:cTn id="99" presetID="1" presetClass="entr" presetSubtype="0" fill="hold" grpId="2" nodeType="withEffect">
                                  <p:stCondLst>
                                    <p:cond delay="7700"/>
                                  </p:stCondLst>
                                  <p:childTnLst>
                                    <p:set>
                                      <p:cBhvr>
                                        <p:cTn id="100" dur="1" fill="hold">
                                          <p:stCondLst>
                                            <p:cond delay="0"/>
                                          </p:stCondLst>
                                        </p:cTn>
                                        <p:tgtEl>
                                          <p:spTgt spid="69"/>
                                        </p:tgtEl>
                                        <p:attrNameLst>
                                          <p:attrName>style.visibility</p:attrName>
                                        </p:attrNameLst>
                                      </p:cBhvr>
                                      <p:to>
                                        <p:strVal val="visible"/>
                                      </p:to>
                                    </p:set>
                                  </p:childTnLst>
                                </p:cTn>
                              </p:par>
                              <p:par>
                                <p:cTn id="101" presetID="6" presetClass="emph" presetSubtype="0" fill="hold" grpId="3" nodeType="withEffect">
                                  <p:stCondLst>
                                    <p:cond delay="9000"/>
                                  </p:stCondLst>
                                  <p:childTnLst>
                                    <p:animScale>
                                      <p:cBhvr>
                                        <p:cTn id="102" dur="300" fill="hold"/>
                                        <p:tgtEl>
                                          <p:spTgt spid="69"/>
                                        </p:tgtEl>
                                      </p:cBhvr>
                                      <p:by x="85000" y="85000"/>
                                    </p:animScale>
                                  </p:childTnLst>
                                </p:cTn>
                              </p:par>
                              <p:par>
                                <p:cTn id="103" presetID="6" presetClass="emph" presetSubtype="0" fill="hold" grpId="4" nodeType="withEffect">
                                  <p:stCondLst>
                                    <p:cond delay="11000"/>
                                  </p:stCondLst>
                                  <p:childTnLst>
                                    <p:animScale>
                                      <p:cBhvr>
                                        <p:cTn id="104" dur="300" fill="hold"/>
                                        <p:tgtEl>
                                          <p:spTgt spid="69"/>
                                        </p:tgtEl>
                                      </p:cBhvr>
                                      <p:by x="117600" y="117600"/>
                                    </p:animScale>
                                  </p:childTnLst>
                                </p:cTn>
                              </p:par>
                              <p:par>
                                <p:cTn id="105" presetID="1" presetClass="entr" presetSubtype="0" fill="hold" nodeType="withEffect">
                                  <p:stCondLst>
                                    <p:cond delay="8000"/>
                                  </p:stCondLst>
                                  <p:childTnLst>
                                    <p:set>
                                      <p:cBhvr>
                                        <p:cTn id="106" dur="1" fill="hold">
                                          <p:stCondLst>
                                            <p:cond delay="0"/>
                                          </p:stCondLst>
                                        </p:cTn>
                                        <p:tgtEl>
                                          <p:spTgt spid="66"/>
                                        </p:tgtEl>
                                        <p:attrNameLst>
                                          <p:attrName>style.visibility</p:attrName>
                                        </p:attrNameLst>
                                      </p:cBhvr>
                                      <p:to>
                                        <p:strVal val="visible"/>
                                      </p:to>
                                    </p:set>
                                  </p:childTnLst>
                                </p:cTn>
                              </p:par>
                              <p:par>
                                <p:cTn id="107" presetID="1" presetClass="exit" presetSubtype="0" fill="hold" nodeType="withEffect">
                                  <p:stCondLst>
                                    <p:cond delay="8250"/>
                                  </p:stCondLst>
                                  <p:childTnLst>
                                    <p:set>
                                      <p:cBhvr>
                                        <p:cTn id="108" dur="1" fill="hold">
                                          <p:stCondLst>
                                            <p:cond delay="0"/>
                                          </p:stCondLst>
                                        </p:cTn>
                                        <p:tgtEl>
                                          <p:spTgt spid="66"/>
                                        </p:tgtEl>
                                        <p:attrNameLst>
                                          <p:attrName>style.visibility</p:attrName>
                                        </p:attrNameLst>
                                      </p:cBhvr>
                                      <p:to>
                                        <p:strVal val="hidden"/>
                                      </p:to>
                                    </p:set>
                                  </p:childTnLst>
                                </p:cTn>
                              </p:par>
                              <p:par>
                                <p:cTn id="109" presetID="1" presetClass="entr" presetSubtype="0" fill="hold" nodeType="withEffect">
                                  <p:stCondLst>
                                    <p:cond delay="8500"/>
                                  </p:stCondLst>
                                  <p:childTnLst>
                                    <p:set>
                                      <p:cBhvr>
                                        <p:cTn id="110" dur="1" fill="hold">
                                          <p:stCondLst>
                                            <p:cond delay="0"/>
                                          </p:stCondLst>
                                        </p:cTn>
                                        <p:tgtEl>
                                          <p:spTgt spid="66"/>
                                        </p:tgtEl>
                                        <p:attrNameLst>
                                          <p:attrName>style.visibility</p:attrName>
                                        </p:attrNameLst>
                                      </p:cBhvr>
                                      <p:to>
                                        <p:strVal val="visible"/>
                                      </p:to>
                                    </p:set>
                                  </p:childTnLst>
                                </p:cTn>
                              </p:par>
                              <p:par>
                                <p:cTn id="111" presetID="2" presetClass="entr" presetSubtype="4" decel="100000" fill="hold" nodeType="withEffect">
                                  <p:stCondLst>
                                    <p:cond delay="11500"/>
                                  </p:stCondLst>
                                  <p:childTnLst>
                                    <p:set>
                                      <p:cBhvr>
                                        <p:cTn id="112" dur="1" fill="hold">
                                          <p:stCondLst>
                                            <p:cond delay="0"/>
                                          </p:stCondLst>
                                        </p:cTn>
                                        <p:tgtEl>
                                          <p:spTgt spid="74"/>
                                        </p:tgtEl>
                                        <p:attrNameLst>
                                          <p:attrName>style.visibility</p:attrName>
                                        </p:attrNameLst>
                                      </p:cBhvr>
                                      <p:to>
                                        <p:strVal val="visible"/>
                                      </p:to>
                                    </p:set>
                                    <p:anim calcmode="lin" valueType="num">
                                      <p:cBhvr additive="base">
                                        <p:cTn id="113" dur="500" fill="hold"/>
                                        <p:tgtEl>
                                          <p:spTgt spid="74"/>
                                        </p:tgtEl>
                                        <p:attrNameLst>
                                          <p:attrName>ppt_x</p:attrName>
                                        </p:attrNameLst>
                                      </p:cBhvr>
                                      <p:tavLst>
                                        <p:tav tm="0">
                                          <p:val>
                                            <p:strVal val="#ppt_x"/>
                                          </p:val>
                                        </p:tav>
                                        <p:tav tm="100000">
                                          <p:val>
                                            <p:strVal val="#ppt_x"/>
                                          </p:val>
                                        </p:tav>
                                      </p:tavLst>
                                    </p:anim>
                                    <p:anim calcmode="lin" valueType="num">
                                      <p:cBhvr additive="base">
                                        <p:cTn id="114"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5" grpId="1"/>
      <p:bldP spid="75" grpId="2"/>
      <p:bldP spid="75" grpId="3"/>
      <p:bldP spid="75" grpId="4"/>
      <p:bldP spid="37" grpId="0" animBg="1"/>
      <p:bldP spid="37" grpId="1" animBg="1"/>
      <p:bldP spid="37" grpId="2" animBg="1"/>
      <p:bldP spid="37" grpId="3" animBg="1"/>
      <p:bldP spid="37" grpId="4" animBg="1"/>
      <p:bldP spid="53" grpId="0" animBg="1"/>
      <p:bldP spid="53" grpId="1" animBg="1"/>
      <p:bldP spid="53" grpId="2" animBg="1"/>
      <p:bldP spid="53" grpId="3" animBg="1"/>
      <p:bldP spid="53" grpId="4" animBg="1"/>
      <p:bldP spid="61" grpId="0" animBg="1"/>
      <p:bldP spid="61" grpId="1" animBg="1"/>
      <p:bldP spid="61" grpId="2" animBg="1"/>
      <p:bldP spid="61" grpId="3" animBg="1"/>
      <p:bldP spid="61" grpId="4" animBg="1"/>
      <p:bldP spid="69" grpId="0" animBg="1"/>
      <p:bldP spid="69" grpId="1" animBg="1"/>
      <p:bldP spid="69" grpId="2" animBg="1"/>
      <p:bldP spid="69" grpId="3" animBg="1"/>
      <p:bldP spid="69" grpId="4"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3764400" y="2212558"/>
            <a:ext cx="2677656" cy="761747"/>
          </a:xfrm>
          <a:prstGeom prst="rect">
            <a:avLst/>
          </a:prstGeom>
          <a:noFill/>
        </p:spPr>
        <p:txBody>
          <a:bodyPr wrap="none" lIns="68573" tIns="34289" rIns="68573" bIns="34289" rtlCol="0">
            <a:spAutoFit/>
          </a:bodyPr>
          <a:lstStyle/>
          <a:p>
            <a:pPr algn="ctr" defTabSz="685715"/>
            <a:r>
              <a:rPr lang="zh-CN" altLang="en-US" sz="4500" spc="450" dirty="0">
                <a:solidFill>
                  <a:prstClr val="white"/>
                </a:solidFill>
                <a:effectLst>
                  <a:glow rad="228600">
                    <a:srgbClr val="4472C4">
                      <a:satMod val="175000"/>
                      <a:alpha val="40000"/>
                    </a:srgbClr>
                  </a:glow>
                </a:effectLst>
                <a:latin typeface="微软雅黑" panose="020B0503020204020204" pitchFamily="34" charset="-122"/>
                <a:ea typeface="微软雅黑" panose="020B0503020204020204" pitchFamily="34" charset="-122"/>
              </a:rPr>
              <a:t>成功案例</a:t>
            </a:r>
          </a:p>
        </p:txBody>
      </p:sp>
      <p:pic>
        <p:nvPicPr>
          <p:cNvPr id="263" name="图片 262"/>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045929" y="2367353"/>
            <a:ext cx="461580" cy="451089"/>
          </a:xfrm>
          <a:prstGeom prst="rect">
            <a:avLst/>
          </a:prstGeom>
        </p:spPr>
      </p:pic>
      <p:sp>
        <p:nvSpPr>
          <p:cNvPr id="274" name="文本框 273"/>
          <p:cNvSpPr txBox="1"/>
          <p:nvPr/>
        </p:nvSpPr>
        <p:spPr>
          <a:xfrm>
            <a:off x="3276606" y="2988831"/>
            <a:ext cx="2000249" cy="207749"/>
          </a:xfrm>
          <a:prstGeom prst="rect">
            <a:avLst/>
          </a:prstGeom>
          <a:noFill/>
        </p:spPr>
        <p:txBody>
          <a:bodyPr wrap="square" lIns="68573" tIns="34289" rIns="68573" bIns="34289" rtlCol="0">
            <a:spAutoFit/>
          </a:bodyPr>
          <a:lstStyle/>
          <a:p>
            <a:pPr algn="ctr" defTabSz="685715"/>
            <a:r>
              <a:rPr lang="en-US" altLang="zh-CN" sz="900" dirty="0">
                <a:solidFill>
                  <a:prstClr val="white"/>
                </a:solidFill>
                <a:latin typeface="微软雅黑" panose="020B0503020204020204" pitchFamily="34" charset="-122"/>
                <a:ea typeface="微软雅黑" panose="020B0503020204020204" pitchFamily="34" charset="-122"/>
              </a:rPr>
              <a:t>SUCCESSFUL CASE</a:t>
            </a:r>
          </a:p>
        </p:txBody>
      </p:sp>
      <p:pic>
        <p:nvPicPr>
          <p:cNvPr id="275" name="gesture_slide" descr="F:\PPT\PPT-5\PPT-052-企业PPT宣传片\img\double_fingers.png"/>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rot="616501">
            <a:off x="4035044" y="2752137"/>
            <a:ext cx="3308625" cy="417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649295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263"/>
                                        </p:tgtEl>
                                        <p:attrNameLst>
                                          <p:attrName>style.visibility</p:attrName>
                                        </p:attrNameLst>
                                      </p:cBhvr>
                                      <p:to>
                                        <p:strVal val="visible"/>
                                      </p:to>
                                    </p:set>
                                    <p:anim calcmode="lin" valueType="num">
                                      <p:cBhvr>
                                        <p:cTn id="7" dur="500" fill="hold"/>
                                        <p:tgtEl>
                                          <p:spTgt spid="263"/>
                                        </p:tgtEl>
                                        <p:attrNameLst>
                                          <p:attrName>ppt_w</p:attrName>
                                        </p:attrNameLst>
                                      </p:cBhvr>
                                      <p:tavLst>
                                        <p:tav tm="0">
                                          <p:val>
                                            <p:fltVal val="0"/>
                                          </p:val>
                                        </p:tav>
                                        <p:tav tm="100000">
                                          <p:val>
                                            <p:strVal val="#ppt_w"/>
                                          </p:val>
                                        </p:tav>
                                      </p:tavLst>
                                    </p:anim>
                                    <p:anim calcmode="lin" valueType="num">
                                      <p:cBhvr>
                                        <p:cTn id="8" dur="500" fill="hold"/>
                                        <p:tgtEl>
                                          <p:spTgt spid="263"/>
                                        </p:tgtEl>
                                        <p:attrNameLst>
                                          <p:attrName>ppt_h</p:attrName>
                                        </p:attrNameLst>
                                      </p:cBhvr>
                                      <p:tavLst>
                                        <p:tav tm="0">
                                          <p:val>
                                            <p:fltVal val="0"/>
                                          </p:val>
                                        </p:tav>
                                        <p:tav tm="100000">
                                          <p:val>
                                            <p:strVal val="#ppt_h"/>
                                          </p:val>
                                        </p:tav>
                                      </p:tavLst>
                                    </p:anim>
                                  </p:childTnLst>
                                </p:cTn>
                              </p:par>
                              <p:par>
                                <p:cTn id="9" presetID="22" presetClass="entr" presetSubtype="8" fill="hold" grpId="0" nodeType="withEffect">
                                  <p:stCondLst>
                                    <p:cond delay="4500"/>
                                  </p:stCondLst>
                                  <p:childTnLst>
                                    <p:set>
                                      <p:cBhvr>
                                        <p:cTn id="10" dur="1" fill="hold">
                                          <p:stCondLst>
                                            <p:cond delay="0"/>
                                          </p:stCondLst>
                                        </p:cTn>
                                        <p:tgtEl>
                                          <p:spTgt spid="274"/>
                                        </p:tgtEl>
                                        <p:attrNameLst>
                                          <p:attrName>style.visibility</p:attrName>
                                        </p:attrNameLst>
                                      </p:cBhvr>
                                      <p:to>
                                        <p:strVal val="visible"/>
                                      </p:to>
                                    </p:set>
                                    <p:animEffect transition="in" filter="wipe(left)">
                                      <p:cBhvr>
                                        <p:cTn id="11" dur="1000"/>
                                        <p:tgtEl>
                                          <p:spTgt spid="274"/>
                                        </p:tgtEl>
                                      </p:cBhvr>
                                    </p:animEffect>
                                  </p:childTnLst>
                                </p:cTn>
                              </p:par>
                              <p:par>
                                <p:cTn id="12" presetID="41" presetClass="entr" presetSubtype="0" fill="hold" grpId="0" nodeType="withEffect">
                                  <p:stCondLst>
                                    <p:cond delay="35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2"/>
                                        </p:tgtEl>
                                        <p:attrNameLst>
                                          <p:attrName>ppt_y</p:attrName>
                                        </p:attrNameLst>
                                      </p:cBhvr>
                                      <p:tavLst>
                                        <p:tav tm="0">
                                          <p:val>
                                            <p:strVal val="#ppt_y"/>
                                          </p:val>
                                        </p:tav>
                                        <p:tav tm="100000">
                                          <p:val>
                                            <p:strVal val="#ppt_y"/>
                                          </p:val>
                                        </p:tav>
                                      </p:tavLst>
                                    </p:anim>
                                    <p:anim calcmode="lin" valueType="num">
                                      <p:cBhvr>
                                        <p:cTn id="1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2"/>
                                        </p:tgtEl>
                                      </p:cBhvr>
                                    </p:animEffect>
                                  </p:childTnLst>
                                </p:cTn>
                              </p:par>
                              <p:par>
                                <p:cTn id="19" presetID="1" presetClass="exit" presetSubtype="0" fill="hold" grpId="1" nodeType="withEffect">
                                  <p:stCondLst>
                                    <p:cond delay="4250"/>
                                  </p:stCondLst>
                                  <p:iterate type="lt">
                                    <p:tmAbs val="0"/>
                                  </p:iterate>
                                  <p:childTnLst>
                                    <p:set>
                                      <p:cBhvr>
                                        <p:cTn id="20" dur="1" fill="hold">
                                          <p:stCondLst>
                                            <p:cond delay="0"/>
                                          </p:stCondLst>
                                        </p:cTn>
                                        <p:tgtEl>
                                          <p:spTgt spid="12"/>
                                        </p:tgtEl>
                                        <p:attrNameLst>
                                          <p:attrName>style.visibility</p:attrName>
                                        </p:attrNameLst>
                                      </p:cBhvr>
                                      <p:to>
                                        <p:strVal val="hidden"/>
                                      </p:to>
                                    </p:set>
                                  </p:childTnLst>
                                </p:cTn>
                              </p:par>
                              <p:par>
                                <p:cTn id="21" presetID="1" presetClass="entr" presetSubtype="0" fill="hold" grpId="2" nodeType="withEffect">
                                  <p:stCondLst>
                                    <p:cond delay="4400"/>
                                  </p:stCondLst>
                                  <p:iterate type="lt">
                                    <p:tmAbs val="0"/>
                                  </p:iterate>
                                  <p:childTnLst>
                                    <p:set>
                                      <p:cBhvr>
                                        <p:cTn id="22" dur="1" fill="hold">
                                          <p:stCondLst>
                                            <p:cond delay="0"/>
                                          </p:stCondLst>
                                        </p:cTn>
                                        <p:tgtEl>
                                          <p:spTgt spid="12"/>
                                        </p:tgtEl>
                                        <p:attrNameLst>
                                          <p:attrName>style.visibility</p:attrName>
                                        </p:attrNameLst>
                                      </p:cBhvr>
                                      <p:to>
                                        <p:strVal val="visible"/>
                                      </p:to>
                                    </p:set>
                                  </p:childTnLst>
                                </p:cTn>
                              </p:par>
                              <p:par>
                                <p:cTn id="23" presetID="1" presetClass="exit" presetSubtype="0" fill="hold" grpId="3" nodeType="withEffect">
                                  <p:stCondLst>
                                    <p:cond delay="4750"/>
                                  </p:stCondLst>
                                  <p:iterate type="lt">
                                    <p:tmAbs val="0"/>
                                  </p:iterate>
                                  <p:childTnLst>
                                    <p:set>
                                      <p:cBhvr>
                                        <p:cTn id="24" dur="1" fill="hold">
                                          <p:stCondLst>
                                            <p:cond delay="0"/>
                                          </p:stCondLst>
                                        </p:cTn>
                                        <p:tgtEl>
                                          <p:spTgt spid="12"/>
                                        </p:tgtEl>
                                        <p:attrNameLst>
                                          <p:attrName>style.visibility</p:attrName>
                                        </p:attrNameLst>
                                      </p:cBhvr>
                                      <p:to>
                                        <p:strVal val="hidden"/>
                                      </p:to>
                                    </p:set>
                                  </p:childTnLst>
                                </p:cTn>
                              </p:par>
                              <p:par>
                                <p:cTn id="25" presetID="1" presetClass="entr" presetSubtype="0" fill="hold" grpId="4" nodeType="withEffect">
                                  <p:stCondLst>
                                    <p:cond delay="5000"/>
                                  </p:stCondLst>
                                  <p:iterate type="lt">
                                    <p:tmAbs val="0"/>
                                  </p:iterate>
                                  <p:childTnLst>
                                    <p:set>
                                      <p:cBhvr>
                                        <p:cTn id="26" dur="1" fill="hold">
                                          <p:stCondLst>
                                            <p:cond delay="0"/>
                                          </p:stCondLst>
                                        </p:cTn>
                                        <p:tgtEl>
                                          <p:spTgt spid="12"/>
                                        </p:tgtEl>
                                        <p:attrNameLst>
                                          <p:attrName>style.visibility</p:attrName>
                                        </p:attrNameLst>
                                      </p:cBhvr>
                                      <p:to>
                                        <p:strVal val="visible"/>
                                      </p:to>
                                    </p:set>
                                  </p:childTnLst>
                                </p:cTn>
                              </p:par>
                              <p:par>
                                <p:cTn id="27" presetID="2" presetClass="entr" presetSubtype="4" decel="100000" fill="hold" nodeType="withEffect">
                                  <p:stCondLst>
                                    <p:cond delay="6000"/>
                                  </p:stCondLst>
                                  <p:childTnLst>
                                    <p:set>
                                      <p:cBhvr>
                                        <p:cTn id="28" dur="1" fill="hold">
                                          <p:stCondLst>
                                            <p:cond delay="0"/>
                                          </p:stCondLst>
                                        </p:cTn>
                                        <p:tgtEl>
                                          <p:spTgt spid="275"/>
                                        </p:tgtEl>
                                        <p:attrNameLst>
                                          <p:attrName>style.visibility</p:attrName>
                                        </p:attrNameLst>
                                      </p:cBhvr>
                                      <p:to>
                                        <p:strVal val="visible"/>
                                      </p:to>
                                    </p:set>
                                    <p:anim calcmode="lin" valueType="num">
                                      <p:cBhvr additive="base">
                                        <p:cTn id="29" dur="500" fill="hold"/>
                                        <p:tgtEl>
                                          <p:spTgt spid="275"/>
                                        </p:tgtEl>
                                        <p:attrNameLst>
                                          <p:attrName>ppt_x</p:attrName>
                                        </p:attrNameLst>
                                      </p:cBhvr>
                                      <p:tavLst>
                                        <p:tav tm="0">
                                          <p:val>
                                            <p:strVal val="#ppt_x"/>
                                          </p:val>
                                        </p:tav>
                                        <p:tav tm="100000">
                                          <p:val>
                                            <p:strVal val="#ppt_x"/>
                                          </p:val>
                                        </p:tav>
                                      </p:tavLst>
                                    </p:anim>
                                    <p:anim calcmode="lin" valueType="num">
                                      <p:cBhvr additive="base">
                                        <p:cTn id="30" dur="500" fill="hold"/>
                                        <p:tgtEl>
                                          <p:spTgt spid="2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2" grpId="2"/>
      <p:bldP spid="12" grpId="3"/>
      <p:bldP spid="12" grpId="4"/>
      <p:bldP spid="2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0092" y="437505"/>
            <a:ext cx="4310063" cy="428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2"/>
          <p:cNvSpPr>
            <a:spLocks noChangeArrowheads="1"/>
          </p:cNvSpPr>
          <p:nvPr/>
        </p:nvSpPr>
        <p:spPr bwMode="auto">
          <a:xfrm>
            <a:off x="5639992" y="1485917"/>
            <a:ext cx="1785938"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5" tIns="34289" rIns="68555" bIns="34289">
            <a:spAutoFit/>
          </a:bodyPr>
          <a:lstStyle/>
          <a:p>
            <a:pPr algn="dist"/>
            <a:r>
              <a:rPr lang="zh-CN" altLang="en-US" sz="2700" dirty="0">
                <a:solidFill>
                  <a:srgbClr val="41A0DA"/>
                </a:solidFill>
                <a:latin typeface="微软雅黑" pitchFamily="34" charset="-122"/>
                <a:ea typeface="微软雅黑" pitchFamily="34" charset="-122"/>
                <a:sym typeface="微软雅黑" pitchFamily="34" charset="-122"/>
              </a:rPr>
              <a:t>音乐分享</a:t>
            </a:r>
            <a:br>
              <a:rPr lang="zh-CN" altLang="en-US" sz="2700" dirty="0">
                <a:solidFill>
                  <a:srgbClr val="41A0DA"/>
                </a:solidFill>
                <a:latin typeface="微软雅黑" pitchFamily="34" charset="-122"/>
                <a:ea typeface="微软雅黑" pitchFamily="34" charset="-122"/>
                <a:sym typeface="微软雅黑" pitchFamily="34" charset="-122"/>
              </a:rPr>
            </a:br>
            <a:r>
              <a:rPr lang="zh-CN" altLang="en-US" sz="2700" dirty="0">
                <a:solidFill>
                  <a:srgbClr val="41A0DA"/>
                </a:solidFill>
                <a:latin typeface="微软雅黑" pitchFamily="34" charset="-122"/>
                <a:ea typeface="微软雅黑" pitchFamily="34" charset="-122"/>
                <a:sym typeface="微软雅黑" pitchFamily="34" charset="-122"/>
              </a:rPr>
              <a:t>乐在沟通</a:t>
            </a:r>
            <a:endParaRPr lang="zh-CN" altLang="en-US" sz="2700" b="1" i="1" dirty="0">
              <a:solidFill>
                <a:srgbClr val="41A0DA"/>
              </a:solidFill>
              <a:latin typeface="微软雅黑" pitchFamily="34" charset="-122"/>
              <a:ea typeface="微软雅黑" pitchFamily="34" charset="-122"/>
              <a:sym typeface="微软雅黑" pitchFamily="34" charset="-122"/>
            </a:endParaRPr>
          </a:p>
        </p:txBody>
      </p:sp>
      <p:sp>
        <p:nvSpPr>
          <p:cNvPr id="10" name="矩形 3"/>
          <p:cNvSpPr>
            <a:spLocks noChangeArrowheads="1"/>
          </p:cNvSpPr>
          <p:nvPr/>
        </p:nvSpPr>
        <p:spPr bwMode="auto">
          <a:xfrm>
            <a:off x="5659058" y="2595566"/>
            <a:ext cx="2931319" cy="511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5" tIns="34289" rIns="68555" bIns="34289">
            <a:spAutoFit/>
          </a:bodyPr>
          <a:lstStyle/>
          <a:p>
            <a:pPr>
              <a:lnSpc>
                <a:spcPts val="1725"/>
              </a:lnSpc>
            </a:pPr>
            <a:r>
              <a:rPr lang="zh-CN" altLang="en-US" sz="1200">
                <a:solidFill>
                  <a:srgbClr val="41A0DA"/>
                </a:solidFill>
                <a:latin typeface="微软雅黑" pitchFamily="34" charset="-122"/>
                <a:ea typeface="微软雅黑" pitchFamily="34" charset="-122"/>
                <a:sym typeface="微软雅黑" pitchFamily="34" charset="-122"/>
              </a:rPr>
              <a:t>好音乐，齐分享，百万曲库，随心使用，</a:t>
            </a:r>
            <a:r>
              <a:rPr lang="zh-CN" altLang="en-US" sz="1200">
                <a:solidFill>
                  <a:srgbClr val="41A0DA"/>
                </a:solidFill>
                <a:latin typeface="Calibri" pitchFamily="34" charset="0"/>
                <a:sym typeface="宋体" pitchFamily="2" charset="-122"/>
              </a:rPr>
              <a:t/>
            </a:r>
            <a:br>
              <a:rPr lang="zh-CN" altLang="en-US" sz="1200">
                <a:solidFill>
                  <a:srgbClr val="41A0DA"/>
                </a:solidFill>
                <a:latin typeface="Calibri" pitchFamily="34" charset="0"/>
                <a:sym typeface="宋体" pitchFamily="2" charset="-122"/>
              </a:rPr>
            </a:br>
            <a:r>
              <a:rPr lang="zh-CN" altLang="en-US" sz="1200">
                <a:solidFill>
                  <a:srgbClr val="41A0DA"/>
                </a:solidFill>
                <a:latin typeface="微软雅黑" pitchFamily="34" charset="-122"/>
                <a:ea typeface="微软雅黑" pitchFamily="34" charset="-122"/>
                <a:sym typeface="微软雅黑" pitchFamily="34" charset="-122"/>
              </a:rPr>
              <a:t>轻松表露音乐心情</a:t>
            </a:r>
            <a:endParaRPr lang="zh-CN" altLang="en-US" sz="1200">
              <a:solidFill>
                <a:srgbClr val="41A0DA"/>
              </a:solidFill>
              <a:latin typeface="Calibri" pitchFamily="34" charset="0"/>
              <a:sym typeface="宋体" pitchFamily="2" charset="-122"/>
            </a:endParaRPr>
          </a:p>
        </p:txBody>
      </p:sp>
      <p:grpSp>
        <p:nvGrpSpPr>
          <p:cNvPr id="15" name="组合 14"/>
          <p:cNvGrpSpPr/>
          <p:nvPr/>
        </p:nvGrpSpPr>
        <p:grpSpPr>
          <a:xfrm>
            <a:off x="5697142" y="3686129"/>
            <a:ext cx="2708672" cy="207750"/>
            <a:chOff x="5697141" y="3686175"/>
            <a:chExt cx="2708672" cy="207748"/>
          </a:xfrm>
        </p:grpSpPr>
        <p:sp>
          <p:nvSpPr>
            <p:cNvPr id="11" name="矩形 4"/>
            <p:cNvSpPr>
              <a:spLocks noChangeArrowheads="1"/>
            </p:cNvSpPr>
            <p:nvPr/>
          </p:nvSpPr>
          <p:spPr bwMode="auto">
            <a:xfrm>
              <a:off x="6076950" y="3686176"/>
              <a:ext cx="2328863" cy="207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r>
                <a:rPr lang="zh-CN" altLang="en-US" sz="900">
                  <a:solidFill>
                    <a:srgbClr val="41A0DA"/>
                  </a:solidFill>
                  <a:latin typeface="微软雅黑" pitchFamily="34" charset="-122"/>
                  <a:ea typeface="微软雅黑" pitchFamily="34" charset="-122"/>
                  <a:sym typeface="微软雅黑" pitchFamily="34" charset="-122"/>
                </a:rPr>
                <a:t>无需下载音乐，即可完成发送</a:t>
              </a:r>
              <a:endParaRPr lang="zh-CN" altLang="en-US" sz="900">
                <a:solidFill>
                  <a:srgbClr val="41A0DA"/>
                </a:solidFill>
                <a:latin typeface="Calibri" pitchFamily="34" charset="0"/>
                <a:sym typeface="宋体" pitchFamily="2" charset="-122"/>
              </a:endParaRPr>
            </a:p>
          </p:txBody>
        </p:sp>
        <p:sp>
          <p:nvSpPr>
            <p:cNvPr id="12" name="圆角矩形 5"/>
            <p:cNvSpPr>
              <a:spLocks noChangeArrowheads="1"/>
            </p:cNvSpPr>
            <p:nvPr/>
          </p:nvSpPr>
          <p:spPr bwMode="auto">
            <a:xfrm>
              <a:off x="5707856" y="3717132"/>
              <a:ext cx="347663" cy="146447"/>
            </a:xfrm>
            <a:prstGeom prst="roundRect">
              <a:avLst>
                <a:gd name="adj" fmla="val 35343"/>
              </a:avLst>
            </a:prstGeom>
            <a:solidFill>
              <a:srgbClr val="2BA67A"/>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13" name="文本框 6"/>
            <p:cNvSpPr>
              <a:spLocks noChangeArrowheads="1"/>
            </p:cNvSpPr>
            <p:nvPr/>
          </p:nvSpPr>
          <p:spPr bwMode="auto">
            <a:xfrm>
              <a:off x="5697141" y="3686175"/>
              <a:ext cx="369094" cy="207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en-US" sz="900">
                  <a:solidFill>
                    <a:schemeClr val="bg1"/>
                  </a:solidFill>
                  <a:latin typeface="Calibri" pitchFamily="34" charset="0"/>
                  <a:cs typeface="Calibri" pitchFamily="34" charset="0"/>
                  <a:sym typeface="Calibri" pitchFamily="34" charset="0"/>
                </a:rPr>
                <a:t>Tips</a:t>
              </a:r>
              <a:endParaRPr lang="zh-CN" altLang="en-US" sz="900">
                <a:solidFill>
                  <a:schemeClr val="bg1"/>
                </a:solidFill>
                <a:latin typeface="Calibri" pitchFamily="34" charset="0"/>
                <a:sym typeface="宋体" pitchFamily="2" charset="-122"/>
              </a:endParaRPr>
            </a:p>
          </p:txBody>
        </p:sp>
      </p:grpSp>
      <p:sp>
        <p:nvSpPr>
          <p:cNvPr id="14" name="直接连接符 7"/>
          <p:cNvSpPr>
            <a:spLocks noChangeShapeType="1"/>
          </p:cNvSpPr>
          <p:nvPr/>
        </p:nvSpPr>
        <p:spPr bwMode="auto">
          <a:xfrm>
            <a:off x="5678092" y="3509963"/>
            <a:ext cx="2727722" cy="0"/>
          </a:xfrm>
          <a:prstGeom prst="line">
            <a:avLst/>
          </a:prstGeom>
          <a:noFill/>
          <a:ln w="6350" cap="flat" cmpd="sng">
            <a:solidFill>
              <a:srgbClr val="AFB9B9"/>
            </a:solidFill>
            <a:bevel/>
            <a:headEnd/>
            <a:tailEnd/>
          </a:ln>
          <a:extLst>
            <a:ext uri="{909E8E84-426E-40DD-AFC4-6F175D3DCCD1}">
              <a14:hiddenFill xmlns:a14="http://schemas.microsoft.com/office/drawing/2010/main">
                <a:noFill/>
              </a14:hiddenFill>
            </a:ext>
          </a:extLst>
        </p:spPr>
        <p:txBody>
          <a:bodyPr lIns="68555" tIns="34289" rIns="68555" bIns="34289"/>
          <a:lstStyle/>
          <a:p>
            <a:endParaRPr lang="zh-CN" altLang="en-US"/>
          </a:p>
        </p:txBody>
      </p:sp>
    </p:spTree>
    <p:extLst>
      <p:ext uri="{BB962C8B-B14F-4D97-AF65-F5344CB8AC3E}">
        <p14:creationId xmlns:p14="http://schemas.microsoft.com/office/powerpoint/2010/main" val="289328865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by="(-#ppt_w*2)" calcmode="lin" valueType="num">
                                      <p:cBhvr rctx="PPT">
                                        <p:cTn id="12" dur="500" autoRev="1" fill="hold">
                                          <p:stCondLst>
                                            <p:cond delay="0"/>
                                          </p:stCondLst>
                                        </p:cTn>
                                        <p:tgtEl>
                                          <p:spTgt spid="9"/>
                                        </p:tgtEl>
                                        <p:attrNameLst>
                                          <p:attrName>ppt_w</p:attrName>
                                        </p:attrNameLst>
                                      </p:cBhvr>
                                    </p:anim>
                                    <p:anim by="(#ppt_w*0.50)" calcmode="lin" valueType="num">
                                      <p:cBhvr>
                                        <p:cTn id="13" dur="500" decel="50000" autoRev="1" fill="hold">
                                          <p:stCondLst>
                                            <p:cond delay="0"/>
                                          </p:stCondLst>
                                        </p:cTn>
                                        <p:tgtEl>
                                          <p:spTgt spid="9"/>
                                        </p:tgtEl>
                                        <p:attrNameLst>
                                          <p:attrName>ppt_x</p:attrName>
                                        </p:attrNameLst>
                                      </p:cBhvr>
                                    </p:anim>
                                    <p:anim from="(-#ppt_h/2)" to="(#ppt_y)" calcmode="lin" valueType="num">
                                      <p:cBhvr>
                                        <p:cTn id="14" dur="1000" fill="hold">
                                          <p:stCondLst>
                                            <p:cond delay="0"/>
                                          </p:stCondLst>
                                        </p:cTn>
                                        <p:tgtEl>
                                          <p:spTgt spid="9"/>
                                        </p:tgtEl>
                                        <p:attrNameLst>
                                          <p:attrName>ppt_y</p:attrName>
                                        </p:attrNameLst>
                                      </p:cBhvr>
                                    </p:anim>
                                    <p:animRot by="21600000">
                                      <p:cBhvr>
                                        <p:cTn id="15" dur="1000" fill="hold">
                                          <p:stCondLst>
                                            <p:cond delay="0"/>
                                          </p:stCondLst>
                                        </p:cTn>
                                        <p:tgtEl>
                                          <p:spTgt spid="9"/>
                                        </p:tgtEl>
                                        <p:attrNameLst>
                                          <p:attrName>r</p:attrName>
                                        </p:attrNameLst>
                                      </p:cBhvr>
                                    </p:animRot>
                                  </p:childTnLst>
                                </p:cTn>
                              </p:par>
                            </p:childTnLst>
                          </p:cTn>
                        </p:par>
                        <p:par>
                          <p:cTn id="16" fill="hold">
                            <p:stCondLst>
                              <p:cond delay="22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10"/>
                                        </p:tgtEl>
                                        <p:attrNameLst>
                                          <p:attrName>style.visibility</p:attrName>
                                        </p:attrNameLst>
                                      </p:cBhvr>
                                      <p:to>
                                        <p:strVal val="visible"/>
                                      </p:to>
                                    </p:set>
                                    <p:anim by="(-#ppt_w*2)" calcmode="lin" valueType="num">
                                      <p:cBhvr rctx="PPT">
                                        <p:cTn id="19" dur="500" autoRev="1" fill="hold">
                                          <p:stCondLst>
                                            <p:cond delay="0"/>
                                          </p:stCondLst>
                                        </p:cTn>
                                        <p:tgtEl>
                                          <p:spTgt spid="10"/>
                                        </p:tgtEl>
                                        <p:attrNameLst>
                                          <p:attrName>ppt_w</p:attrName>
                                        </p:attrNameLst>
                                      </p:cBhvr>
                                    </p:anim>
                                    <p:anim by="(#ppt_w*0.50)" calcmode="lin" valueType="num">
                                      <p:cBhvr>
                                        <p:cTn id="20" dur="500" decel="50000" autoRev="1" fill="hold">
                                          <p:stCondLst>
                                            <p:cond delay="0"/>
                                          </p:stCondLst>
                                        </p:cTn>
                                        <p:tgtEl>
                                          <p:spTgt spid="10"/>
                                        </p:tgtEl>
                                        <p:attrNameLst>
                                          <p:attrName>ppt_x</p:attrName>
                                        </p:attrNameLst>
                                      </p:cBhvr>
                                    </p:anim>
                                    <p:anim from="(-#ppt_h/2)" to="(#ppt_y)" calcmode="lin" valueType="num">
                                      <p:cBhvr>
                                        <p:cTn id="21" dur="1000" fill="hold">
                                          <p:stCondLst>
                                            <p:cond delay="0"/>
                                          </p:stCondLst>
                                        </p:cTn>
                                        <p:tgtEl>
                                          <p:spTgt spid="10"/>
                                        </p:tgtEl>
                                        <p:attrNameLst>
                                          <p:attrName>ppt_y</p:attrName>
                                        </p:attrNameLst>
                                      </p:cBhvr>
                                    </p:anim>
                                    <p:animRot by="21600000">
                                      <p:cBhvr>
                                        <p:cTn id="22" dur="1000" fill="hold">
                                          <p:stCondLst>
                                            <p:cond delay="0"/>
                                          </p:stCondLst>
                                        </p:cTn>
                                        <p:tgtEl>
                                          <p:spTgt spid="10"/>
                                        </p:tgtEl>
                                        <p:attrNameLst>
                                          <p:attrName>r</p:attrName>
                                        </p:attrNameLst>
                                      </p:cBhvr>
                                    </p:animRot>
                                  </p:childTnLst>
                                </p:cTn>
                              </p:par>
                            </p:childTnLst>
                          </p:cTn>
                        </p:par>
                        <p:par>
                          <p:cTn id="23" fill="hold">
                            <p:stCondLst>
                              <p:cond delay="5700"/>
                            </p:stCondLst>
                            <p:childTnLst>
                              <p:par>
                                <p:cTn id="24" presetID="22" presetClass="entr" presetSubtype="4"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down)">
                                      <p:cBhvr>
                                        <p:cTn id="26" dur="500"/>
                                        <p:tgtEl>
                                          <p:spTgt spid="14"/>
                                        </p:tgtEl>
                                      </p:cBhvr>
                                    </p:animEffect>
                                  </p:childTnLst>
                                </p:cTn>
                              </p:par>
                            </p:childTnLst>
                          </p:cTn>
                        </p:par>
                        <p:par>
                          <p:cTn id="27" fill="hold">
                            <p:stCondLst>
                              <p:cond delay="6200"/>
                            </p:stCondLst>
                            <p:childTnLst>
                              <p:par>
                                <p:cTn id="28" presetID="16" presetClass="entr" presetSubtype="21"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3231563" y="3459220"/>
            <a:ext cx="3022269" cy="813353"/>
          </a:xfrm>
          <a:custGeom>
            <a:avLst/>
            <a:gdLst>
              <a:gd name="connsiteX0" fmla="*/ 0 w 3598333"/>
              <a:gd name="connsiteY0" fmla="*/ 872067 h 872067"/>
              <a:gd name="connsiteX1" fmla="*/ 1032933 w 3598333"/>
              <a:gd name="connsiteY1" fmla="*/ 8467 h 872067"/>
              <a:gd name="connsiteX2" fmla="*/ 3598333 w 3598333"/>
              <a:gd name="connsiteY2" fmla="*/ 0 h 872067"/>
              <a:gd name="connsiteX3" fmla="*/ 2768600 w 3598333"/>
              <a:gd name="connsiteY3" fmla="*/ 872067 h 872067"/>
              <a:gd name="connsiteX4" fmla="*/ 0 w 3598333"/>
              <a:gd name="connsiteY4" fmla="*/ 872067 h 872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333" h="872067">
                <a:moveTo>
                  <a:pt x="0" y="872067"/>
                </a:moveTo>
                <a:lnTo>
                  <a:pt x="1032933" y="8467"/>
                </a:lnTo>
                <a:lnTo>
                  <a:pt x="3598333" y="0"/>
                </a:lnTo>
                <a:lnTo>
                  <a:pt x="2768600" y="872067"/>
                </a:lnTo>
                <a:lnTo>
                  <a:pt x="0" y="872067"/>
                </a:lnTo>
                <a:close/>
              </a:path>
            </a:pathLst>
          </a:custGeom>
          <a:gradFill>
            <a:gsLst>
              <a:gs pos="0">
                <a:srgbClr val="0070C0"/>
              </a:gs>
              <a:gs pos="72000">
                <a:srgbClr val="7030A0"/>
              </a:gs>
              <a:gs pos="100000">
                <a:srgbClr val="6600FF"/>
              </a:gs>
            </a:gsLst>
            <a:lin ang="10800000" scaled="0"/>
          </a:gradFill>
          <a:ln>
            <a:noFill/>
          </a:ln>
          <a:scene3d>
            <a:camera prst="perspectiveRelaxed"/>
            <a:lightRig rig="threePt" dir="t"/>
          </a:scene3d>
          <a:sp3d extrusionH="76200">
            <a:extrusionClr>
              <a:srgbClr val="6600FF"/>
            </a:extrusionClr>
          </a:sp3d>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a:p>
        </p:txBody>
      </p:sp>
      <p:sp>
        <p:nvSpPr>
          <p:cNvPr id="3" name="任意多边形 2"/>
          <p:cNvSpPr/>
          <p:nvPr/>
        </p:nvSpPr>
        <p:spPr>
          <a:xfrm>
            <a:off x="3231563" y="3057497"/>
            <a:ext cx="3022269" cy="813353"/>
          </a:xfrm>
          <a:custGeom>
            <a:avLst/>
            <a:gdLst>
              <a:gd name="connsiteX0" fmla="*/ 0 w 3598333"/>
              <a:gd name="connsiteY0" fmla="*/ 872067 h 872067"/>
              <a:gd name="connsiteX1" fmla="*/ 1032933 w 3598333"/>
              <a:gd name="connsiteY1" fmla="*/ 8467 h 872067"/>
              <a:gd name="connsiteX2" fmla="*/ 3598333 w 3598333"/>
              <a:gd name="connsiteY2" fmla="*/ 0 h 872067"/>
              <a:gd name="connsiteX3" fmla="*/ 2768600 w 3598333"/>
              <a:gd name="connsiteY3" fmla="*/ 872067 h 872067"/>
              <a:gd name="connsiteX4" fmla="*/ 0 w 3598333"/>
              <a:gd name="connsiteY4" fmla="*/ 872067 h 872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333" h="872067">
                <a:moveTo>
                  <a:pt x="0" y="872067"/>
                </a:moveTo>
                <a:lnTo>
                  <a:pt x="1032933" y="8467"/>
                </a:lnTo>
                <a:lnTo>
                  <a:pt x="3598333" y="0"/>
                </a:lnTo>
                <a:lnTo>
                  <a:pt x="2768600" y="872067"/>
                </a:lnTo>
                <a:lnTo>
                  <a:pt x="0" y="872067"/>
                </a:lnTo>
                <a:close/>
              </a:path>
            </a:pathLst>
          </a:custGeom>
          <a:gradFill>
            <a:gsLst>
              <a:gs pos="0">
                <a:srgbClr val="0070C0"/>
              </a:gs>
              <a:gs pos="72000">
                <a:srgbClr val="7030A0"/>
              </a:gs>
              <a:gs pos="100000">
                <a:srgbClr val="6600FF"/>
              </a:gs>
            </a:gsLst>
            <a:lin ang="10800000" scaled="0"/>
          </a:gradFill>
          <a:ln>
            <a:noFill/>
          </a:ln>
          <a:scene3d>
            <a:camera prst="perspectiveRelaxed"/>
            <a:lightRig rig="threePt" dir="t"/>
          </a:scene3d>
          <a:sp3d extrusionH="76200">
            <a:extrusionClr>
              <a:srgbClr val="6600FF"/>
            </a:extrusionClr>
          </a:sp3d>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a:p>
        </p:txBody>
      </p:sp>
      <p:sp>
        <p:nvSpPr>
          <p:cNvPr id="4" name="任意多边形 3"/>
          <p:cNvSpPr/>
          <p:nvPr/>
        </p:nvSpPr>
        <p:spPr>
          <a:xfrm>
            <a:off x="3231563" y="2655777"/>
            <a:ext cx="3022269" cy="813353"/>
          </a:xfrm>
          <a:custGeom>
            <a:avLst/>
            <a:gdLst>
              <a:gd name="connsiteX0" fmla="*/ 0 w 3598333"/>
              <a:gd name="connsiteY0" fmla="*/ 872067 h 872067"/>
              <a:gd name="connsiteX1" fmla="*/ 1032933 w 3598333"/>
              <a:gd name="connsiteY1" fmla="*/ 8467 h 872067"/>
              <a:gd name="connsiteX2" fmla="*/ 3598333 w 3598333"/>
              <a:gd name="connsiteY2" fmla="*/ 0 h 872067"/>
              <a:gd name="connsiteX3" fmla="*/ 2768600 w 3598333"/>
              <a:gd name="connsiteY3" fmla="*/ 872067 h 872067"/>
              <a:gd name="connsiteX4" fmla="*/ 0 w 3598333"/>
              <a:gd name="connsiteY4" fmla="*/ 872067 h 872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333" h="872067">
                <a:moveTo>
                  <a:pt x="0" y="872067"/>
                </a:moveTo>
                <a:lnTo>
                  <a:pt x="1032933" y="8467"/>
                </a:lnTo>
                <a:lnTo>
                  <a:pt x="3598333" y="0"/>
                </a:lnTo>
                <a:lnTo>
                  <a:pt x="2768600" y="872067"/>
                </a:lnTo>
                <a:lnTo>
                  <a:pt x="0" y="872067"/>
                </a:lnTo>
                <a:close/>
              </a:path>
            </a:pathLst>
          </a:custGeom>
          <a:gradFill>
            <a:gsLst>
              <a:gs pos="0">
                <a:srgbClr val="0070C0"/>
              </a:gs>
              <a:gs pos="72000">
                <a:srgbClr val="7030A0"/>
              </a:gs>
              <a:gs pos="100000">
                <a:srgbClr val="6600FF"/>
              </a:gs>
            </a:gsLst>
            <a:lin ang="10800000" scaled="0"/>
          </a:gradFill>
          <a:ln>
            <a:noFill/>
          </a:ln>
          <a:scene3d>
            <a:camera prst="perspectiveRelaxed"/>
            <a:lightRig rig="threePt" dir="t"/>
          </a:scene3d>
          <a:sp3d extrusionH="76200">
            <a:extrusionClr>
              <a:srgbClr val="6600FF"/>
            </a:extrusionClr>
          </a:sp3d>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a:p>
        </p:txBody>
      </p:sp>
      <p:sp>
        <p:nvSpPr>
          <p:cNvPr id="5" name="任意多边形 4"/>
          <p:cNvSpPr/>
          <p:nvPr/>
        </p:nvSpPr>
        <p:spPr>
          <a:xfrm>
            <a:off x="3231563" y="2254058"/>
            <a:ext cx="3022269" cy="813353"/>
          </a:xfrm>
          <a:custGeom>
            <a:avLst/>
            <a:gdLst>
              <a:gd name="connsiteX0" fmla="*/ 0 w 3598333"/>
              <a:gd name="connsiteY0" fmla="*/ 872067 h 872067"/>
              <a:gd name="connsiteX1" fmla="*/ 1032933 w 3598333"/>
              <a:gd name="connsiteY1" fmla="*/ 8467 h 872067"/>
              <a:gd name="connsiteX2" fmla="*/ 3598333 w 3598333"/>
              <a:gd name="connsiteY2" fmla="*/ 0 h 872067"/>
              <a:gd name="connsiteX3" fmla="*/ 2768600 w 3598333"/>
              <a:gd name="connsiteY3" fmla="*/ 872067 h 872067"/>
              <a:gd name="connsiteX4" fmla="*/ 0 w 3598333"/>
              <a:gd name="connsiteY4" fmla="*/ 872067 h 872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333" h="872067">
                <a:moveTo>
                  <a:pt x="0" y="872067"/>
                </a:moveTo>
                <a:lnTo>
                  <a:pt x="1032933" y="8467"/>
                </a:lnTo>
                <a:lnTo>
                  <a:pt x="3598333" y="0"/>
                </a:lnTo>
                <a:lnTo>
                  <a:pt x="2768600" y="872067"/>
                </a:lnTo>
                <a:lnTo>
                  <a:pt x="0" y="872067"/>
                </a:lnTo>
                <a:close/>
              </a:path>
            </a:pathLst>
          </a:custGeom>
          <a:gradFill>
            <a:gsLst>
              <a:gs pos="0">
                <a:srgbClr val="0070C0"/>
              </a:gs>
              <a:gs pos="72000">
                <a:srgbClr val="7030A0"/>
              </a:gs>
              <a:gs pos="100000">
                <a:srgbClr val="6600FF"/>
              </a:gs>
            </a:gsLst>
            <a:lin ang="10800000" scaled="0"/>
          </a:gradFill>
          <a:ln>
            <a:noFill/>
          </a:ln>
          <a:scene3d>
            <a:camera prst="perspectiveRelaxed"/>
            <a:lightRig rig="threePt" dir="t"/>
          </a:scene3d>
          <a:sp3d extrusionH="76200">
            <a:extrusionClr>
              <a:srgbClr val="6600FF"/>
            </a:extrusionClr>
          </a:sp3d>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a:p>
        </p:txBody>
      </p:sp>
      <p:sp>
        <p:nvSpPr>
          <p:cNvPr id="6" name="任意多边形 5"/>
          <p:cNvSpPr/>
          <p:nvPr/>
        </p:nvSpPr>
        <p:spPr>
          <a:xfrm>
            <a:off x="3231563" y="1852338"/>
            <a:ext cx="3022269" cy="813353"/>
          </a:xfrm>
          <a:custGeom>
            <a:avLst/>
            <a:gdLst>
              <a:gd name="connsiteX0" fmla="*/ 0 w 3598333"/>
              <a:gd name="connsiteY0" fmla="*/ 872067 h 872067"/>
              <a:gd name="connsiteX1" fmla="*/ 1032933 w 3598333"/>
              <a:gd name="connsiteY1" fmla="*/ 8467 h 872067"/>
              <a:gd name="connsiteX2" fmla="*/ 3598333 w 3598333"/>
              <a:gd name="connsiteY2" fmla="*/ 0 h 872067"/>
              <a:gd name="connsiteX3" fmla="*/ 2768600 w 3598333"/>
              <a:gd name="connsiteY3" fmla="*/ 872067 h 872067"/>
              <a:gd name="connsiteX4" fmla="*/ 0 w 3598333"/>
              <a:gd name="connsiteY4" fmla="*/ 872067 h 872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333" h="872067">
                <a:moveTo>
                  <a:pt x="0" y="872067"/>
                </a:moveTo>
                <a:lnTo>
                  <a:pt x="1032933" y="8467"/>
                </a:lnTo>
                <a:lnTo>
                  <a:pt x="3598333" y="0"/>
                </a:lnTo>
                <a:lnTo>
                  <a:pt x="2768600" y="872067"/>
                </a:lnTo>
                <a:lnTo>
                  <a:pt x="0" y="872067"/>
                </a:lnTo>
                <a:close/>
              </a:path>
            </a:pathLst>
          </a:custGeom>
          <a:gradFill>
            <a:gsLst>
              <a:gs pos="0">
                <a:srgbClr val="0070C0"/>
              </a:gs>
              <a:gs pos="72000">
                <a:srgbClr val="7030A0"/>
              </a:gs>
              <a:gs pos="100000">
                <a:srgbClr val="6600FF"/>
              </a:gs>
            </a:gsLst>
            <a:lin ang="10800000" scaled="0"/>
          </a:gradFill>
          <a:ln>
            <a:noFill/>
          </a:ln>
          <a:scene3d>
            <a:camera prst="perspectiveRelaxed"/>
            <a:lightRig rig="threePt" dir="t"/>
          </a:scene3d>
          <a:sp3d extrusionH="76200">
            <a:extrusionClr>
              <a:srgbClr val="6600FF"/>
            </a:extrusionClr>
          </a:sp3d>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a:p>
        </p:txBody>
      </p:sp>
      <p:sp>
        <p:nvSpPr>
          <p:cNvPr id="7" name="任意多边形 6"/>
          <p:cNvSpPr/>
          <p:nvPr/>
        </p:nvSpPr>
        <p:spPr>
          <a:xfrm>
            <a:off x="3231563" y="1450618"/>
            <a:ext cx="3022269" cy="813353"/>
          </a:xfrm>
          <a:custGeom>
            <a:avLst/>
            <a:gdLst>
              <a:gd name="connsiteX0" fmla="*/ 0 w 3598333"/>
              <a:gd name="connsiteY0" fmla="*/ 872067 h 872067"/>
              <a:gd name="connsiteX1" fmla="*/ 1032933 w 3598333"/>
              <a:gd name="connsiteY1" fmla="*/ 8467 h 872067"/>
              <a:gd name="connsiteX2" fmla="*/ 3598333 w 3598333"/>
              <a:gd name="connsiteY2" fmla="*/ 0 h 872067"/>
              <a:gd name="connsiteX3" fmla="*/ 2768600 w 3598333"/>
              <a:gd name="connsiteY3" fmla="*/ 872067 h 872067"/>
              <a:gd name="connsiteX4" fmla="*/ 0 w 3598333"/>
              <a:gd name="connsiteY4" fmla="*/ 872067 h 872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333" h="872067">
                <a:moveTo>
                  <a:pt x="0" y="872067"/>
                </a:moveTo>
                <a:lnTo>
                  <a:pt x="1032933" y="8467"/>
                </a:lnTo>
                <a:lnTo>
                  <a:pt x="3598333" y="0"/>
                </a:lnTo>
                <a:lnTo>
                  <a:pt x="2768600" y="872067"/>
                </a:lnTo>
                <a:lnTo>
                  <a:pt x="0" y="872067"/>
                </a:lnTo>
                <a:close/>
              </a:path>
            </a:pathLst>
          </a:custGeom>
          <a:gradFill>
            <a:gsLst>
              <a:gs pos="0">
                <a:srgbClr val="0070C0"/>
              </a:gs>
              <a:gs pos="72000">
                <a:srgbClr val="7030A0"/>
              </a:gs>
              <a:gs pos="100000">
                <a:srgbClr val="6600FF"/>
              </a:gs>
            </a:gsLst>
            <a:lin ang="10800000" scaled="0"/>
          </a:gradFill>
          <a:ln>
            <a:noFill/>
          </a:ln>
          <a:scene3d>
            <a:camera prst="perspectiveRelaxed"/>
            <a:lightRig rig="threePt" dir="t"/>
          </a:scene3d>
          <a:sp3d extrusionH="76200">
            <a:extrusionClr>
              <a:srgbClr val="6600FF"/>
            </a:extrusionClr>
          </a:sp3d>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a:p>
        </p:txBody>
      </p:sp>
      <p:sp>
        <p:nvSpPr>
          <p:cNvPr id="8" name="任意多边形 7"/>
          <p:cNvSpPr/>
          <p:nvPr/>
        </p:nvSpPr>
        <p:spPr>
          <a:xfrm>
            <a:off x="3231563" y="1048893"/>
            <a:ext cx="3022269" cy="813353"/>
          </a:xfrm>
          <a:custGeom>
            <a:avLst/>
            <a:gdLst>
              <a:gd name="connsiteX0" fmla="*/ 0 w 3598333"/>
              <a:gd name="connsiteY0" fmla="*/ 872067 h 872067"/>
              <a:gd name="connsiteX1" fmla="*/ 1032933 w 3598333"/>
              <a:gd name="connsiteY1" fmla="*/ 8467 h 872067"/>
              <a:gd name="connsiteX2" fmla="*/ 3598333 w 3598333"/>
              <a:gd name="connsiteY2" fmla="*/ 0 h 872067"/>
              <a:gd name="connsiteX3" fmla="*/ 2768600 w 3598333"/>
              <a:gd name="connsiteY3" fmla="*/ 872067 h 872067"/>
              <a:gd name="connsiteX4" fmla="*/ 0 w 3598333"/>
              <a:gd name="connsiteY4" fmla="*/ 872067 h 8720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8333" h="872067">
                <a:moveTo>
                  <a:pt x="0" y="872067"/>
                </a:moveTo>
                <a:lnTo>
                  <a:pt x="1032933" y="8467"/>
                </a:lnTo>
                <a:lnTo>
                  <a:pt x="3598333" y="0"/>
                </a:lnTo>
                <a:lnTo>
                  <a:pt x="2768600" y="872067"/>
                </a:lnTo>
                <a:lnTo>
                  <a:pt x="0" y="872067"/>
                </a:lnTo>
                <a:close/>
              </a:path>
            </a:pathLst>
          </a:custGeom>
          <a:gradFill>
            <a:gsLst>
              <a:gs pos="0">
                <a:srgbClr val="0070C0"/>
              </a:gs>
              <a:gs pos="72000">
                <a:srgbClr val="7030A0"/>
              </a:gs>
              <a:gs pos="100000">
                <a:srgbClr val="6600FF"/>
              </a:gs>
            </a:gsLst>
            <a:lin ang="10800000" scaled="0"/>
          </a:gradFill>
          <a:ln>
            <a:noFill/>
          </a:ln>
          <a:scene3d>
            <a:camera prst="perspectiveRelaxed"/>
            <a:lightRig rig="threePt" dir="t"/>
          </a:scene3d>
          <a:sp3d extrusionH="76200">
            <a:extrusionClr>
              <a:srgbClr val="6600FF"/>
            </a:extrusionClr>
          </a:sp3d>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a:p>
        </p:txBody>
      </p:sp>
      <p:grpSp>
        <p:nvGrpSpPr>
          <p:cNvPr id="9" name="组合 8"/>
          <p:cNvGrpSpPr/>
          <p:nvPr/>
        </p:nvGrpSpPr>
        <p:grpSpPr>
          <a:xfrm>
            <a:off x="1822507" y="1446045"/>
            <a:ext cx="2404544" cy="261610"/>
            <a:chOff x="932763" y="1446044"/>
            <a:chExt cx="2404544" cy="261610"/>
          </a:xfrm>
        </p:grpSpPr>
        <p:sp>
          <p:nvSpPr>
            <p:cNvPr id="10" name="椭圆 9"/>
            <p:cNvSpPr/>
            <p:nvPr/>
          </p:nvSpPr>
          <p:spPr>
            <a:xfrm flipH="1">
              <a:off x="3125641" y="1471450"/>
              <a:ext cx="211666" cy="21166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C00000"/>
                  </a:solidFill>
                </a:rPr>
                <a:t>1</a:t>
              </a:r>
              <a:endParaRPr lang="zh-CN" altLang="en-US" dirty="0">
                <a:solidFill>
                  <a:srgbClr val="C00000"/>
                </a:solidFill>
              </a:endParaRPr>
            </a:p>
          </p:txBody>
        </p:sp>
        <p:sp>
          <p:nvSpPr>
            <p:cNvPr id="11" name="矩形 10"/>
            <p:cNvSpPr/>
            <p:nvPr/>
          </p:nvSpPr>
          <p:spPr>
            <a:xfrm flipH="1">
              <a:off x="932763" y="1446044"/>
              <a:ext cx="1031051" cy="261610"/>
            </a:xfrm>
            <a:prstGeom prst="rect">
              <a:avLst/>
            </a:prstGeom>
          </p:spPr>
          <p:txBody>
            <a:bodyPr wrap="none">
              <a:spAutoFit/>
            </a:bodyPr>
            <a:lstStyle/>
            <a:p>
              <a:pPr algn="r"/>
              <a:r>
                <a:rPr lang="zh-CN" altLang="en-US" sz="1100" dirty="0">
                  <a:solidFill>
                    <a:srgbClr val="2FC9FF"/>
                  </a:solidFill>
                  <a:latin typeface="微软雅黑" pitchFamily="34" charset="-122"/>
                  <a:ea typeface="微软雅黑" pitchFamily="34" charset="-122"/>
                </a:rPr>
                <a:t>输入文本内容</a:t>
              </a:r>
            </a:p>
          </p:txBody>
        </p:sp>
        <p:cxnSp>
          <p:nvCxnSpPr>
            <p:cNvPr id="12" name="直接连接符 11"/>
            <p:cNvCxnSpPr/>
            <p:nvPr/>
          </p:nvCxnSpPr>
          <p:spPr>
            <a:xfrm flipH="1">
              <a:off x="1963814" y="1577283"/>
              <a:ext cx="1136427"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1822507" y="1877850"/>
            <a:ext cx="2404544" cy="261852"/>
            <a:chOff x="932763" y="1877850"/>
            <a:chExt cx="2404544" cy="261852"/>
          </a:xfrm>
        </p:grpSpPr>
        <p:sp>
          <p:nvSpPr>
            <p:cNvPr id="14" name="椭圆 13"/>
            <p:cNvSpPr/>
            <p:nvPr/>
          </p:nvSpPr>
          <p:spPr>
            <a:xfrm flipH="1">
              <a:off x="3125641" y="1877850"/>
              <a:ext cx="211666" cy="21166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C00000"/>
                  </a:solidFill>
                </a:rPr>
                <a:t>2</a:t>
              </a:r>
              <a:endParaRPr lang="zh-CN" altLang="en-US" dirty="0">
                <a:solidFill>
                  <a:srgbClr val="C00000"/>
                </a:solidFill>
              </a:endParaRPr>
            </a:p>
          </p:txBody>
        </p:sp>
        <p:sp>
          <p:nvSpPr>
            <p:cNvPr id="15" name="矩形 14"/>
            <p:cNvSpPr/>
            <p:nvPr/>
          </p:nvSpPr>
          <p:spPr>
            <a:xfrm flipH="1">
              <a:off x="932763" y="1878092"/>
              <a:ext cx="1031051" cy="261610"/>
            </a:xfrm>
            <a:prstGeom prst="rect">
              <a:avLst/>
            </a:prstGeom>
          </p:spPr>
          <p:txBody>
            <a:bodyPr wrap="none">
              <a:spAutoFit/>
            </a:bodyPr>
            <a:lstStyle/>
            <a:p>
              <a:pPr algn="r"/>
              <a:r>
                <a:rPr lang="zh-CN" altLang="en-US" sz="1100" dirty="0">
                  <a:solidFill>
                    <a:srgbClr val="2FC9FF"/>
                  </a:solidFill>
                  <a:latin typeface="微软雅黑" pitchFamily="34" charset="-122"/>
                  <a:ea typeface="微软雅黑" pitchFamily="34" charset="-122"/>
                </a:rPr>
                <a:t>输入文本内容</a:t>
              </a:r>
            </a:p>
          </p:txBody>
        </p:sp>
        <p:cxnSp>
          <p:nvCxnSpPr>
            <p:cNvPr id="16" name="直接连接符 15"/>
            <p:cNvCxnSpPr/>
            <p:nvPr/>
          </p:nvCxnSpPr>
          <p:spPr>
            <a:xfrm flipH="1">
              <a:off x="1963814" y="1983683"/>
              <a:ext cx="1136427"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1822507" y="2251884"/>
            <a:ext cx="2404544" cy="261610"/>
            <a:chOff x="932763" y="2251883"/>
            <a:chExt cx="2404544" cy="261610"/>
          </a:xfrm>
        </p:grpSpPr>
        <p:sp>
          <p:nvSpPr>
            <p:cNvPr id="18" name="椭圆 17"/>
            <p:cNvSpPr/>
            <p:nvPr/>
          </p:nvSpPr>
          <p:spPr>
            <a:xfrm flipH="1">
              <a:off x="3125641" y="2284250"/>
              <a:ext cx="211666" cy="21166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C00000"/>
                  </a:solidFill>
                </a:rPr>
                <a:t>3</a:t>
              </a:r>
              <a:endParaRPr lang="zh-CN" altLang="en-US" dirty="0">
                <a:solidFill>
                  <a:srgbClr val="C00000"/>
                </a:solidFill>
              </a:endParaRPr>
            </a:p>
          </p:txBody>
        </p:sp>
        <p:sp>
          <p:nvSpPr>
            <p:cNvPr id="19" name="矩形 18"/>
            <p:cNvSpPr/>
            <p:nvPr/>
          </p:nvSpPr>
          <p:spPr>
            <a:xfrm flipH="1">
              <a:off x="932763" y="2251883"/>
              <a:ext cx="1031051" cy="261610"/>
            </a:xfrm>
            <a:prstGeom prst="rect">
              <a:avLst/>
            </a:prstGeom>
          </p:spPr>
          <p:txBody>
            <a:bodyPr wrap="none">
              <a:spAutoFit/>
            </a:bodyPr>
            <a:lstStyle/>
            <a:p>
              <a:pPr algn="r"/>
              <a:r>
                <a:rPr lang="zh-CN" altLang="en-US" sz="1100" dirty="0">
                  <a:solidFill>
                    <a:srgbClr val="2FC9FF"/>
                  </a:solidFill>
                  <a:latin typeface="微软雅黑" pitchFamily="34" charset="-122"/>
                  <a:ea typeface="微软雅黑" pitchFamily="34" charset="-122"/>
                </a:rPr>
                <a:t>输入文本内容</a:t>
              </a:r>
            </a:p>
          </p:txBody>
        </p:sp>
        <p:cxnSp>
          <p:nvCxnSpPr>
            <p:cNvPr id="20" name="直接连接符 19"/>
            <p:cNvCxnSpPr/>
            <p:nvPr/>
          </p:nvCxnSpPr>
          <p:spPr>
            <a:xfrm flipH="1">
              <a:off x="1963814" y="2390083"/>
              <a:ext cx="1136427"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1357305" y="2640706"/>
            <a:ext cx="2869763" cy="261610"/>
            <a:chOff x="467544" y="2640706"/>
            <a:chExt cx="2869763" cy="261610"/>
          </a:xfrm>
        </p:grpSpPr>
        <p:sp>
          <p:nvSpPr>
            <p:cNvPr id="22" name="椭圆 21"/>
            <p:cNvSpPr/>
            <p:nvPr/>
          </p:nvSpPr>
          <p:spPr>
            <a:xfrm flipH="1">
              <a:off x="3125641" y="2690650"/>
              <a:ext cx="211666" cy="21166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C00000"/>
                  </a:solidFill>
                </a:rPr>
                <a:t>4</a:t>
              </a:r>
              <a:endParaRPr lang="zh-CN" altLang="en-US" dirty="0">
                <a:solidFill>
                  <a:srgbClr val="C00000"/>
                </a:solidFill>
              </a:endParaRPr>
            </a:p>
          </p:txBody>
        </p:sp>
        <p:sp>
          <p:nvSpPr>
            <p:cNvPr id="23" name="矩形 22"/>
            <p:cNvSpPr/>
            <p:nvPr/>
          </p:nvSpPr>
          <p:spPr>
            <a:xfrm flipH="1">
              <a:off x="467544" y="2640706"/>
              <a:ext cx="1496270" cy="261610"/>
            </a:xfrm>
            <a:prstGeom prst="rect">
              <a:avLst/>
            </a:prstGeom>
          </p:spPr>
          <p:txBody>
            <a:bodyPr wrap="square">
              <a:spAutoFit/>
            </a:bodyPr>
            <a:lstStyle/>
            <a:p>
              <a:pPr algn="r"/>
              <a:r>
                <a:rPr lang="zh-CN" altLang="en-US" sz="1100" dirty="0">
                  <a:solidFill>
                    <a:srgbClr val="2FC9FF"/>
                  </a:solidFill>
                  <a:latin typeface="微软雅黑" pitchFamily="34" charset="-122"/>
                  <a:ea typeface="微软雅黑" pitchFamily="34" charset="-122"/>
                </a:rPr>
                <a:t>输入文本内容</a:t>
              </a:r>
            </a:p>
          </p:txBody>
        </p:sp>
        <p:cxnSp>
          <p:nvCxnSpPr>
            <p:cNvPr id="24" name="直接连接符 23"/>
            <p:cNvCxnSpPr/>
            <p:nvPr/>
          </p:nvCxnSpPr>
          <p:spPr>
            <a:xfrm flipH="1">
              <a:off x="1963814" y="2796483"/>
              <a:ext cx="1136427"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822507" y="3097050"/>
            <a:ext cx="2404544" cy="266788"/>
            <a:chOff x="932763" y="3097050"/>
            <a:chExt cx="2404544" cy="266788"/>
          </a:xfrm>
        </p:grpSpPr>
        <p:sp>
          <p:nvSpPr>
            <p:cNvPr id="26" name="椭圆 25"/>
            <p:cNvSpPr/>
            <p:nvPr/>
          </p:nvSpPr>
          <p:spPr>
            <a:xfrm flipH="1">
              <a:off x="3125641" y="3097050"/>
              <a:ext cx="211666" cy="21166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C00000"/>
                  </a:solidFill>
                </a:rPr>
                <a:t>5</a:t>
              </a:r>
              <a:endParaRPr lang="zh-CN" altLang="en-US" dirty="0">
                <a:solidFill>
                  <a:srgbClr val="C00000"/>
                </a:solidFill>
              </a:endParaRPr>
            </a:p>
          </p:txBody>
        </p:sp>
        <p:sp>
          <p:nvSpPr>
            <p:cNvPr id="27" name="矩形 26"/>
            <p:cNvSpPr/>
            <p:nvPr/>
          </p:nvSpPr>
          <p:spPr>
            <a:xfrm flipH="1">
              <a:off x="932763" y="3102228"/>
              <a:ext cx="1031051" cy="261610"/>
            </a:xfrm>
            <a:prstGeom prst="rect">
              <a:avLst/>
            </a:prstGeom>
          </p:spPr>
          <p:txBody>
            <a:bodyPr wrap="none">
              <a:spAutoFit/>
            </a:bodyPr>
            <a:lstStyle/>
            <a:p>
              <a:pPr algn="r"/>
              <a:r>
                <a:rPr lang="zh-CN" altLang="en-US" sz="1100" dirty="0">
                  <a:solidFill>
                    <a:srgbClr val="2FC9FF"/>
                  </a:solidFill>
                  <a:latin typeface="微软雅黑" pitchFamily="34" charset="-122"/>
                  <a:ea typeface="微软雅黑" pitchFamily="34" charset="-122"/>
                </a:rPr>
                <a:t>输入文本内容</a:t>
              </a:r>
            </a:p>
          </p:txBody>
        </p:sp>
        <p:cxnSp>
          <p:nvCxnSpPr>
            <p:cNvPr id="28" name="直接连接符 27"/>
            <p:cNvCxnSpPr/>
            <p:nvPr/>
          </p:nvCxnSpPr>
          <p:spPr>
            <a:xfrm flipH="1">
              <a:off x="1963814" y="3202883"/>
              <a:ext cx="1136427"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1822507" y="3495414"/>
            <a:ext cx="2404544" cy="261610"/>
            <a:chOff x="932763" y="3495412"/>
            <a:chExt cx="2404544" cy="261610"/>
          </a:xfrm>
        </p:grpSpPr>
        <p:sp>
          <p:nvSpPr>
            <p:cNvPr id="30" name="椭圆 29"/>
            <p:cNvSpPr/>
            <p:nvPr/>
          </p:nvSpPr>
          <p:spPr>
            <a:xfrm flipH="1">
              <a:off x="3125641" y="3503450"/>
              <a:ext cx="211666" cy="21166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C00000"/>
                  </a:solidFill>
                </a:rPr>
                <a:t>6</a:t>
              </a:r>
              <a:endParaRPr lang="zh-CN" altLang="en-US" dirty="0">
                <a:solidFill>
                  <a:srgbClr val="C00000"/>
                </a:solidFill>
              </a:endParaRPr>
            </a:p>
          </p:txBody>
        </p:sp>
        <p:sp>
          <p:nvSpPr>
            <p:cNvPr id="31" name="矩形 30"/>
            <p:cNvSpPr/>
            <p:nvPr/>
          </p:nvSpPr>
          <p:spPr>
            <a:xfrm flipH="1">
              <a:off x="932763" y="3495412"/>
              <a:ext cx="1031051" cy="261610"/>
            </a:xfrm>
            <a:prstGeom prst="rect">
              <a:avLst/>
            </a:prstGeom>
          </p:spPr>
          <p:txBody>
            <a:bodyPr wrap="none">
              <a:spAutoFit/>
            </a:bodyPr>
            <a:lstStyle/>
            <a:p>
              <a:pPr algn="r"/>
              <a:r>
                <a:rPr lang="zh-CN" altLang="en-US" sz="1100" dirty="0">
                  <a:solidFill>
                    <a:srgbClr val="2FC9FF"/>
                  </a:solidFill>
                  <a:latin typeface="微软雅黑" pitchFamily="34" charset="-122"/>
                  <a:ea typeface="微软雅黑" pitchFamily="34" charset="-122"/>
                </a:rPr>
                <a:t>输入文本内容</a:t>
              </a:r>
            </a:p>
          </p:txBody>
        </p:sp>
        <p:cxnSp>
          <p:nvCxnSpPr>
            <p:cNvPr id="32" name="直接连接符 31"/>
            <p:cNvCxnSpPr/>
            <p:nvPr/>
          </p:nvCxnSpPr>
          <p:spPr>
            <a:xfrm flipH="1">
              <a:off x="1963814" y="3609283"/>
              <a:ext cx="1136427"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1822507" y="3859908"/>
            <a:ext cx="2404544" cy="261610"/>
            <a:chOff x="932763" y="3859906"/>
            <a:chExt cx="2404544" cy="261610"/>
          </a:xfrm>
        </p:grpSpPr>
        <p:sp>
          <p:nvSpPr>
            <p:cNvPr id="34" name="椭圆 33"/>
            <p:cNvSpPr/>
            <p:nvPr/>
          </p:nvSpPr>
          <p:spPr>
            <a:xfrm flipH="1">
              <a:off x="3125641" y="3909850"/>
              <a:ext cx="211666" cy="21166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C00000"/>
                  </a:solidFill>
                </a:rPr>
                <a:t>7</a:t>
              </a:r>
              <a:endParaRPr lang="zh-CN" altLang="en-US" dirty="0">
                <a:solidFill>
                  <a:srgbClr val="C00000"/>
                </a:solidFill>
              </a:endParaRPr>
            </a:p>
          </p:txBody>
        </p:sp>
        <p:sp>
          <p:nvSpPr>
            <p:cNvPr id="35" name="矩形 34"/>
            <p:cNvSpPr/>
            <p:nvPr/>
          </p:nvSpPr>
          <p:spPr>
            <a:xfrm flipH="1">
              <a:off x="932763" y="3859906"/>
              <a:ext cx="1031051" cy="261610"/>
            </a:xfrm>
            <a:prstGeom prst="rect">
              <a:avLst/>
            </a:prstGeom>
          </p:spPr>
          <p:txBody>
            <a:bodyPr wrap="none">
              <a:spAutoFit/>
            </a:bodyPr>
            <a:lstStyle/>
            <a:p>
              <a:pPr algn="r"/>
              <a:r>
                <a:rPr lang="zh-CN" altLang="en-US" sz="1100" dirty="0">
                  <a:solidFill>
                    <a:srgbClr val="2FC9FF"/>
                  </a:solidFill>
                  <a:latin typeface="微软雅黑" pitchFamily="34" charset="-122"/>
                  <a:ea typeface="微软雅黑" pitchFamily="34" charset="-122"/>
                </a:rPr>
                <a:t>输入文本内容</a:t>
              </a:r>
            </a:p>
          </p:txBody>
        </p:sp>
        <p:cxnSp>
          <p:nvCxnSpPr>
            <p:cNvPr id="36" name="直接连接符 35"/>
            <p:cNvCxnSpPr/>
            <p:nvPr/>
          </p:nvCxnSpPr>
          <p:spPr>
            <a:xfrm flipH="1">
              <a:off x="1963814" y="4015683"/>
              <a:ext cx="1136427"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7" name="TextBox 36"/>
          <p:cNvSpPr txBox="1"/>
          <p:nvPr/>
        </p:nvSpPr>
        <p:spPr>
          <a:xfrm>
            <a:off x="6486406" y="2042770"/>
            <a:ext cx="389850" cy="1077218"/>
          </a:xfrm>
          <a:prstGeom prst="rect">
            <a:avLst/>
          </a:prstGeom>
          <a:noFill/>
        </p:spPr>
        <p:txBody>
          <a:bodyPr wrap="none" lIns="91406" tIns="45703" rIns="91406" bIns="45703" rtlCol="0">
            <a:spAutoFit/>
          </a:bodyPr>
          <a:lstStyle/>
          <a:p>
            <a:r>
              <a:rPr lang="zh-CN" altLang="en-US" sz="1600" b="1" dirty="0">
                <a:solidFill>
                  <a:schemeClr val="bg1"/>
                </a:solidFill>
                <a:latin typeface="微软雅黑" pitchFamily="34" charset="-122"/>
                <a:ea typeface="微软雅黑" pitchFamily="34" charset="-122"/>
              </a:rPr>
              <a:t>七</a:t>
            </a:r>
            <a:endParaRPr lang="en-US" altLang="zh-CN" sz="1600" b="1" dirty="0">
              <a:solidFill>
                <a:schemeClr val="bg1"/>
              </a:solidFill>
              <a:latin typeface="微软雅黑" pitchFamily="34" charset="-122"/>
              <a:ea typeface="微软雅黑" pitchFamily="34" charset="-122"/>
            </a:endParaRPr>
          </a:p>
          <a:p>
            <a:r>
              <a:rPr lang="zh-CN" altLang="en-US" sz="1600" b="1" dirty="0">
                <a:solidFill>
                  <a:schemeClr val="bg1"/>
                </a:solidFill>
                <a:latin typeface="微软雅黑" pitchFamily="34" charset="-122"/>
                <a:ea typeface="微软雅黑" pitchFamily="34" charset="-122"/>
              </a:rPr>
              <a:t>层</a:t>
            </a:r>
            <a:endParaRPr lang="en-US" altLang="zh-CN" sz="1600" b="1" dirty="0">
              <a:solidFill>
                <a:schemeClr val="bg1"/>
              </a:solidFill>
              <a:latin typeface="微软雅黑" pitchFamily="34" charset="-122"/>
              <a:ea typeface="微软雅黑" pitchFamily="34" charset="-122"/>
            </a:endParaRPr>
          </a:p>
          <a:p>
            <a:r>
              <a:rPr lang="zh-CN" altLang="en-US" sz="1600" b="1" dirty="0">
                <a:solidFill>
                  <a:schemeClr val="bg1"/>
                </a:solidFill>
                <a:latin typeface="微软雅黑" pitchFamily="34" charset="-122"/>
                <a:ea typeface="微软雅黑" pitchFamily="34" charset="-122"/>
              </a:rPr>
              <a:t>工</a:t>
            </a:r>
            <a:endParaRPr lang="en-US" altLang="zh-CN" sz="1600" b="1" dirty="0">
              <a:solidFill>
                <a:schemeClr val="bg1"/>
              </a:solidFill>
              <a:latin typeface="微软雅黑" pitchFamily="34" charset="-122"/>
              <a:ea typeface="微软雅黑" pitchFamily="34" charset="-122"/>
            </a:endParaRPr>
          </a:p>
          <a:p>
            <a:r>
              <a:rPr lang="zh-CN" altLang="en-US" sz="1600" b="1" dirty="0">
                <a:solidFill>
                  <a:schemeClr val="bg1"/>
                </a:solidFill>
                <a:latin typeface="微软雅黑" pitchFamily="34" charset="-122"/>
                <a:ea typeface="微软雅黑" pitchFamily="34" charset="-122"/>
              </a:rPr>
              <a:t>艺</a:t>
            </a:r>
          </a:p>
        </p:txBody>
      </p:sp>
      <p:sp>
        <p:nvSpPr>
          <p:cNvPr id="38" name="右大括号 37"/>
          <p:cNvSpPr/>
          <p:nvPr/>
        </p:nvSpPr>
        <p:spPr>
          <a:xfrm>
            <a:off x="6109816" y="1137131"/>
            <a:ext cx="376590" cy="2946789"/>
          </a:xfrm>
          <a:prstGeom prst="rightBrac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txBody>
          <a:bodyPr lIns="91406" tIns="45703" rIns="91406" bIns="45703" rtlCol="0" anchor="ctr"/>
          <a:lstStyle/>
          <a:p>
            <a:pPr algn="ctr"/>
            <a:endParaRPr lang="zh-CN" altLang="en-US"/>
          </a:p>
        </p:txBody>
      </p:sp>
    </p:spTree>
    <p:extLst>
      <p:ext uri="{BB962C8B-B14F-4D97-AF65-F5344CB8AC3E}">
        <p14:creationId xmlns:p14="http://schemas.microsoft.com/office/powerpoint/2010/main" val="244778525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2000"/>
                            </p:stCondLst>
                            <p:childTnLst>
                              <p:par>
                                <p:cTn id="27" presetID="2" presetClass="entr" presetSubtype="4"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ppt_x"/>
                                          </p:val>
                                        </p:tav>
                                        <p:tav tm="100000">
                                          <p:val>
                                            <p:strVal val="#ppt_x"/>
                                          </p:val>
                                        </p:tav>
                                      </p:tavLst>
                                    </p:anim>
                                    <p:anim calcmode="lin" valueType="num">
                                      <p:cBhvr additive="base">
                                        <p:cTn id="41" dur="500" fill="hold"/>
                                        <p:tgtEl>
                                          <p:spTgt spid="5"/>
                                        </p:tgtEl>
                                        <p:attrNameLst>
                                          <p:attrName>ppt_y</p:attrName>
                                        </p:attrNameLst>
                                      </p:cBhvr>
                                      <p:tavLst>
                                        <p:tav tm="0">
                                          <p:val>
                                            <p:strVal val="1+#ppt_h/2"/>
                                          </p:val>
                                        </p:tav>
                                        <p:tav tm="100000">
                                          <p:val>
                                            <p:strVal val="#ppt_y"/>
                                          </p:val>
                                        </p:tav>
                                      </p:tavLst>
                                    </p:anim>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childTnLst>
                          </p:cTn>
                        </p:par>
                        <p:par>
                          <p:cTn id="48" fill="hold">
                            <p:stCondLst>
                              <p:cond delay="4000"/>
                            </p:stCondLst>
                            <p:childTnLst>
                              <p:par>
                                <p:cTn id="49" presetID="2" presetClass="entr" presetSubtype="4"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fill="hold"/>
                                        <p:tgtEl>
                                          <p:spTgt spid="4"/>
                                        </p:tgtEl>
                                        <p:attrNameLst>
                                          <p:attrName>ppt_x</p:attrName>
                                        </p:attrNameLst>
                                      </p:cBhvr>
                                      <p:tavLst>
                                        <p:tav tm="0">
                                          <p:val>
                                            <p:strVal val="#ppt_x"/>
                                          </p:val>
                                        </p:tav>
                                        <p:tav tm="100000">
                                          <p:val>
                                            <p:strVal val="#ppt_x"/>
                                          </p:val>
                                        </p:tav>
                                      </p:tavLst>
                                    </p:anim>
                                    <p:anim calcmode="lin" valueType="num">
                                      <p:cBhvr additive="base">
                                        <p:cTn id="52" dur="500" fill="hold"/>
                                        <p:tgtEl>
                                          <p:spTgt spid="4"/>
                                        </p:tgtEl>
                                        <p:attrNameLst>
                                          <p:attrName>ppt_y</p:attrName>
                                        </p:attrNameLst>
                                      </p:cBhvr>
                                      <p:tavLst>
                                        <p:tav tm="0">
                                          <p:val>
                                            <p:strVal val="1+#ppt_h/2"/>
                                          </p:val>
                                        </p:tav>
                                        <p:tav tm="100000">
                                          <p:val>
                                            <p:strVal val="#ppt_y"/>
                                          </p:val>
                                        </p:tav>
                                      </p:tavLst>
                                    </p:anim>
                                  </p:childTnLst>
                                </p:cTn>
                              </p:par>
                            </p:childTnLst>
                          </p:cTn>
                        </p:par>
                        <p:par>
                          <p:cTn id="53" fill="hold">
                            <p:stCondLst>
                              <p:cond delay="4500"/>
                            </p:stCondLst>
                            <p:childTnLst>
                              <p:par>
                                <p:cTn id="54" presetID="53" presetClass="entr" presetSubtype="16"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500" fill="hold"/>
                                        <p:tgtEl>
                                          <p:spTgt spid="25"/>
                                        </p:tgtEl>
                                        <p:attrNameLst>
                                          <p:attrName>ppt_w</p:attrName>
                                        </p:attrNameLst>
                                      </p:cBhvr>
                                      <p:tavLst>
                                        <p:tav tm="0">
                                          <p:val>
                                            <p:fltVal val="0"/>
                                          </p:val>
                                        </p:tav>
                                        <p:tav tm="100000">
                                          <p:val>
                                            <p:strVal val="#ppt_w"/>
                                          </p:val>
                                        </p:tav>
                                      </p:tavLst>
                                    </p:anim>
                                    <p:anim calcmode="lin" valueType="num">
                                      <p:cBhvr>
                                        <p:cTn id="57" dur="500" fill="hold"/>
                                        <p:tgtEl>
                                          <p:spTgt spid="25"/>
                                        </p:tgtEl>
                                        <p:attrNameLst>
                                          <p:attrName>ppt_h</p:attrName>
                                        </p:attrNameLst>
                                      </p:cBhvr>
                                      <p:tavLst>
                                        <p:tav tm="0">
                                          <p:val>
                                            <p:fltVal val="0"/>
                                          </p:val>
                                        </p:tav>
                                        <p:tav tm="100000">
                                          <p:val>
                                            <p:strVal val="#ppt_h"/>
                                          </p:val>
                                        </p:tav>
                                      </p:tavLst>
                                    </p:anim>
                                    <p:animEffect transition="in" filter="fade">
                                      <p:cBhvr>
                                        <p:cTn id="58" dur="500"/>
                                        <p:tgtEl>
                                          <p:spTgt spid="25"/>
                                        </p:tgtEl>
                                      </p:cBhvr>
                                    </p:animEffect>
                                  </p:childTnLst>
                                </p:cTn>
                              </p:par>
                            </p:childTnLst>
                          </p:cTn>
                        </p:par>
                        <p:par>
                          <p:cTn id="59" fill="hold">
                            <p:stCondLst>
                              <p:cond delay="5000"/>
                            </p:stCondLst>
                            <p:childTnLst>
                              <p:par>
                                <p:cTn id="60" presetID="2" presetClass="entr" presetSubtype="4"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 calcmode="lin" valueType="num">
                                      <p:cBhvr additive="base">
                                        <p:cTn id="62" dur="500" fill="hold"/>
                                        <p:tgtEl>
                                          <p:spTgt spid="3"/>
                                        </p:tgtEl>
                                        <p:attrNameLst>
                                          <p:attrName>ppt_x</p:attrName>
                                        </p:attrNameLst>
                                      </p:cBhvr>
                                      <p:tavLst>
                                        <p:tav tm="0">
                                          <p:val>
                                            <p:strVal val="#ppt_x"/>
                                          </p:val>
                                        </p:tav>
                                        <p:tav tm="100000">
                                          <p:val>
                                            <p:strVal val="#ppt_x"/>
                                          </p:val>
                                        </p:tav>
                                      </p:tavLst>
                                    </p:anim>
                                    <p:anim calcmode="lin" valueType="num">
                                      <p:cBhvr additive="base">
                                        <p:cTn id="63" dur="500" fill="hold"/>
                                        <p:tgtEl>
                                          <p:spTgt spid="3"/>
                                        </p:tgtEl>
                                        <p:attrNameLst>
                                          <p:attrName>ppt_y</p:attrName>
                                        </p:attrNameLst>
                                      </p:cBhvr>
                                      <p:tavLst>
                                        <p:tav tm="0">
                                          <p:val>
                                            <p:strVal val="1+#ppt_h/2"/>
                                          </p:val>
                                        </p:tav>
                                        <p:tav tm="100000">
                                          <p:val>
                                            <p:strVal val="#ppt_y"/>
                                          </p:val>
                                        </p:tav>
                                      </p:tavLst>
                                    </p:anim>
                                  </p:childTnLst>
                                </p:cTn>
                              </p:par>
                            </p:childTnLst>
                          </p:cTn>
                        </p:par>
                        <p:par>
                          <p:cTn id="64" fill="hold">
                            <p:stCondLst>
                              <p:cond delay="5500"/>
                            </p:stCondLst>
                            <p:childTnLst>
                              <p:par>
                                <p:cTn id="65" presetID="53" presetClass="entr" presetSubtype="16"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500" fill="hold"/>
                                        <p:tgtEl>
                                          <p:spTgt spid="29"/>
                                        </p:tgtEl>
                                        <p:attrNameLst>
                                          <p:attrName>ppt_w</p:attrName>
                                        </p:attrNameLst>
                                      </p:cBhvr>
                                      <p:tavLst>
                                        <p:tav tm="0">
                                          <p:val>
                                            <p:fltVal val="0"/>
                                          </p:val>
                                        </p:tav>
                                        <p:tav tm="100000">
                                          <p:val>
                                            <p:strVal val="#ppt_w"/>
                                          </p:val>
                                        </p:tav>
                                      </p:tavLst>
                                    </p:anim>
                                    <p:anim calcmode="lin" valueType="num">
                                      <p:cBhvr>
                                        <p:cTn id="68" dur="500" fill="hold"/>
                                        <p:tgtEl>
                                          <p:spTgt spid="29"/>
                                        </p:tgtEl>
                                        <p:attrNameLst>
                                          <p:attrName>ppt_h</p:attrName>
                                        </p:attrNameLst>
                                      </p:cBhvr>
                                      <p:tavLst>
                                        <p:tav tm="0">
                                          <p:val>
                                            <p:fltVal val="0"/>
                                          </p:val>
                                        </p:tav>
                                        <p:tav tm="100000">
                                          <p:val>
                                            <p:strVal val="#ppt_h"/>
                                          </p:val>
                                        </p:tav>
                                      </p:tavLst>
                                    </p:anim>
                                    <p:animEffect transition="in" filter="fade">
                                      <p:cBhvr>
                                        <p:cTn id="69" dur="500"/>
                                        <p:tgtEl>
                                          <p:spTgt spid="29"/>
                                        </p:tgtEl>
                                      </p:cBhvr>
                                    </p:animEffect>
                                  </p:childTnLst>
                                </p:cTn>
                              </p:par>
                            </p:childTnLst>
                          </p:cTn>
                        </p:par>
                        <p:par>
                          <p:cTn id="70" fill="hold">
                            <p:stCondLst>
                              <p:cond delay="6000"/>
                            </p:stCondLst>
                            <p:childTnLst>
                              <p:par>
                                <p:cTn id="71" presetID="2" presetClass="entr" presetSubtype="4" fill="hold" grpId="0" nodeType="afterEffect">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cBhvr additive="base">
                                        <p:cTn id="73" dur="500" fill="hold"/>
                                        <p:tgtEl>
                                          <p:spTgt spid="2"/>
                                        </p:tgtEl>
                                        <p:attrNameLst>
                                          <p:attrName>ppt_x</p:attrName>
                                        </p:attrNameLst>
                                      </p:cBhvr>
                                      <p:tavLst>
                                        <p:tav tm="0">
                                          <p:val>
                                            <p:strVal val="#ppt_x"/>
                                          </p:val>
                                        </p:tav>
                                        <p:tav tm="100000">
                                          <p:val>
                                            <p:strVal val="#ppt_x"/>
                                          </p:val>
                                        </p:tav>
                                      </p:tavLst>
                                    </p:anim>
                                    <p:anim calcmode="lin" valueType="num">
                                      <p:cBhvr additive="base">
                                        <p:cTn id="74" dur="500" fill="hold"/>
                                        <p:tgtEl>
                                          <p:spTgt spid="2"/>
                                        </p:tgtEl>
                                        <p:attrNameLst>
                                          <p:attrName>ppt_y</p:attrName>
                                        </p:attrNameLst>
                                      </p:cBhvr>
                                      <p:tavLst>
                                        <p:tav tm="0">
                                          <p:val>
                                            <p:strVal val="1+#ppt_h/2"/>
                                          </p:val>
                                        </p:tav>
                                        <p:tav tm="100000">
                                          <p:val>
                                            <p:strVal val="#ppt_y"/>
                                          </p:val>
                                        </p:tav>
                                      </p:tavLst>
                                    </p:anim>
                                  </p:childTnLst>
                                </p:cTn>
                              </p:par>
                            </p:childTnLst>
                          </p:cTn>
                        </p:par>
                        <p:par>
                          <p:cTn id="75" fill="hold">
                            <p:stCondLst>
                              <p:cond delay="6500"/>
                            </p:stCondLst>
                            <p:childTnLst>
                              <p:par>
                                <p:cTn id="76" presetID="53" presetClass="entr" presetSubtype="16" fill="hold"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p:cTn id="78" dur="500" fill="hold"/>
                                        <p:tgtEl>
                                          <p:spTgt spid="33"/>
                                        </p:tgtEl>
                                        <p:attrNameLst>
                                          <p:attrName>ppt_w</p:attrName>
                                        </p:attrNameLst>
                                      </p:cBhvr>
                                      <p:tavLst>
                                        <p:tav tm="0">
                                          <p:val>
                                            <p:fltVal val="0"/>
                                          </p:val>
                                        </p:tav>
                                        <p:tav tm="100000">
                                          <p:val>
                                            <p:strVal val="#ppt_w"/>
                                          </p:val>
                                        </p:tav>
                                      </p:tavLst>
                                    </p:anim>
                                    <p:anim calcmode="lin" valueType="num">
                                      <p:cBhvr>
                                        <p:cTn id="79" dur="500" fill="hold"/>
                                        <p:tgtEl>
                                          <p:spTgt spid="33"/>
                                        </p:tgtEl>
                                        <p:attrNameLst>
                                          <p:attrName>ppt_h</p:attrName>
                                        </p:attrNameLst>
                                      </p:cBhvr>
                                      <p:tavLst>
                                        <p:tav tm="0">
                                          <p:val>
                                            <p:fltVal val="0"/>
                                          </p:val>
                                        </p:tav>
                                        <p:tav tm="100000">
                                          <p:val>
                                            <p:strVal val="#ppt_h"/>
                                          </p:val>
                                        </p:tav>
                                      </p:tavLst>
                                    </p:anim>
                                    <p:animEffect transition="in" filter="fade">
                                      <p:cBhvr>
                                        <p:cTn id="80" dur="500"/>
                                        <p:tgtEl>
                                          <p:spTgt spid="33"/>
                                        </p:tgtEl>
                                      </p:cBhvr>
                                    </p:animEffect>
                                  </p:childTnLst>
                                </p:cTn>
                              </p:par>
                            </p:childTnLst>
                          </p:cTn>
                        </p:par>
                        <p:par>
                          <p:cTn id="81" fill="hold">
                            <p:stCondLst>
                              <p:cond delay="7000"/>
                            </p:stCondLst>
                            <p:childTnLst>
                              <p:par>
                                <p:cTn id="82" presetID="16" presetClass="entr" presetSubtype="42" fill="hold" grpId="0"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barn(outHorizontal)">
                                      <p:cBhvr>
                                        <p:cTn id="84" dur="500"/>
                                        <p:tgtEl>
                                          <p:spTgt spid="38"/>
                                        </p:tgtEl>
                                      </p:cBhvr>
                                    </p:animEffect>
                                  </p:childTnLst>
                                </p:cTn>
                              </p:par>
                            </p:childTnLst>
                          </p:cTn>
                        </p:par>
                        <p:par>
                          <p:cTn id="85" fill="hold">
                            <p:stCondLst>
                              <p:cond delay="7500"/>
                            </p:stCondLst>
                            <p:childTnLst>
                              <p:par>
                                <p:cTn id="86" presetID="53" presetClass="entr" presetSubtype="16" fill="hold" grpId="0" nodeType="afterEffect">
                                  <p:stCondLst>
                                    <p:cond delay="0"/>
                                  </p:stCondLst>
                                  <p:childTnLst>
                                    <p:set>
                                      <p:cBhvr>
                                        <p:cTn id="87" dur="1" fill="hold">
                                          <p:stCondLst>
                                            <p:cond delay="0"/>
                                          </p:stCondLst>
                                        </p:cTn>
                                        <p:tgtEl>
                                          <p:spTgt spid="37"/>
                                        </p:tgtEl>
                                        <p:attrNameLst>
                                          <p:attrName>style.visibility</p:attrName>
                                        </p:attrNameLst>
                                      </p:cBhvr>
                                      <p:to>
                                        <p:strVal val="visible"/>
                                      </p:to>
                                    </p:set>
                                    <p:anim calcmode="lin" valueType="num">
                                      <p:cBhvr>
                                        <p:cTn id="88" dur="500" fill="hold"/>
                                        <p:tgtEl>
                                          <p:spTgt spid="37"/>
                                        </p:tgtEl>
                                        <p:attrNameLst>
                                          <p:attrName>ppt_w</p:attrName>
                                        </p:attrNameLst>
                                      </p:cBhvr>
                                      <p:tavLst>
                                        <p:tav tm="0">
                                          <p:val>
                                            <p:fltVal val="0"/>
                                          </p:val>
                                        </p:tav>
                                        <p:tav tm="100000">
                                          <p:val>
                                            <p:strVal val="#ppt_w"/>
                                          </p:val>
                                        </p:tav>
                                      </p:tavLst>
                                    </p:anim>
                                    <p:anim calcmode="lin" valueType="num">
                                      <p:cBhvr>
                                        <p:cTn id="89" dur="500" fill="hold"/>
                                        <p:tgtEl>
                                          <p:spTgt spid="37"/>
                                        </p:tgtEl>
                                        <p:attrNameLst>
                                          <p:attrName>ppt_h</p:attrName>
                                        </p:attrNameLst>
                                      </p:cBhvr>
                                      <p:tavLst>
                                        <p:tav tm="0">
                                          <p:val>
                                            <p:fltVal val="0"/>
                                          </p:val>
                                        </p:tav>
                                        <p:tav tm="100000">
                                          <p:val>
                                            <p:strVal val="#ppt_h"/>
                                          </p:val>
                                        </p:tav>
                                      </p:tavLst>
                                    </p:anim>
                                    <p:animEffect transition="in" filter="fade">
                                      <p:cBhvr>
                                        <p:cTn id="9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37" grpId="0"/>
      <p:bldP spid="3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88782" y="-27492"/>
            <a:ext cx="4558903" cy="472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a:spLocks noChangeArrowheads="1"/>
          </p:cNvSpPr>
          <p:nvPr/>
        </p:nvSpPr>
        <p:spPr bwMode="auto">
          <a:xfrm>
            <a:off x="619125" y="1273986"/>
            <a:ext cx="2799160"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5" tIns="34289" rIns="68555" bIns="34289">
            <a:spAutoFit/>
          </a:bodyPr>
          <a:lstStyle/>
          <a:p>
            <a:r>
              <a:rPr lang="zh-CN" altLang="en-US" sz="2700" dirty="0">
                <a:solidFill>
                  <a:srgbClr val="2FC9FF"/>
                </a:solidFill>
                <a:latin typeface="微软雅黑" pitchFamily="34" charset="-122"/>
                <a:ea typeface="微软雅黑" pitchFamily="34" charset="-122"/>
                <a:sym typeface="微软雅黑" pitchFamily="34" charset="-122"/>
              </a:rPr>
              <a:t>电脑上也能用</a:t>
            </a:r>
            <a:br>
              <a:rPr lang="zh-CN" altLang="en-US" sz="2700" dirty="0">
                <a:solidFill>
                  <a:srgbClr val="2FC9FF"/>
                </a:solidFill>
                <a:latin typeface="微软雅黑" pitchFamily="34" charset="-122"/>
                <a:ea typeface="微软雅黑" pitchFamily="34" charset="-122"/>
                <a:sym typeface="微软雅黑" pitchFamily="34" charset="-122"/>
              </a:rPr>
            </a:br>
            <a:r>
              <a:rPr lang="zh-CN" altLang="en-US" sz="2700" dirty="0">
                <a:solidFill>
                  <a:srgbClr val="2FC9FF"/>
                </a:solidFill>
                <a:latin typeface="微软雅黑" pitchFamily="34" charset="-122"/>
                <a:ea typeface="微软雅黑" pitchFamily="34" charset="-122"/>
                <a:sym typeface="微软雅黑" pitchFamily="34" charset="-122"/>
              </a:rPr>
              <a:t>打字聊天更疯狂</a:t>
            </a:r>
            <a:endParaRPr lang="zh-CN" altLang="en-US" sz="2700" b="1" i="1" dirty="0">
              <a:solidFill>
                <a:srgbClr val="2FC9FF"/>
              </a:solidFill>
              <a:latin typeface="微软雅黑" pitchFamily="34" charset="-122"/>
              <a:ea typeface="微软雅黑" pitchFamily="34" charset="-122"/>
              <a:sym typeface="微软雅黑" pitchFamily="34" charset="-122"/>
            </a:endParaRPr>
          </a:p>
        </p:txBody>
      </p:sp>
      <p:sp>
        <p:nvSpPr>
          <p:cNvPr id="4" name="矩形 3"/>
          <p:cNvSpPr>
            <a:spLocks noChangeArrowheads="1"/>
          </p:cNvSpPr>
          <p:nvPr/>
        </p:nvSpPr>
        <p:spPr bwMode="auto">
          <a:xfrm>
            <a:off x="619127" y="2294337"/>
            <a:ext cx="2630091" cy="732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5" tIns="34289" rIns="68555" bIns="34289">
            <a:spAutoFit/>
          </a:bodyPr>
          <a:lstStyle/>
          <a:p>
            <a:pPr>
              <a:lnSpc>
                <a:spcPts val="1725"/>
              </a:lnSpc>
            </a:pPr>
            <a:r>
              <a:rPr lang="zh-CN" altLang="en-US" sz="1200" dirty="0">
                <a:solidFill>
                  <a:schemeClr val="bg1">
                    <a:lumMod val="85000"/>
                  </a:schemeClr>
                </a:solidFill>
                <a:latin typeface="微软雅黑" pitchFamily="34" charset="-122"/>
                <a:ea typeface="微软雅黑" pitchFamily="34" charset="-122"/>
                <a:sym typeface="微软雅黑" pitchFamily="34" charset="-122"/>
              </a:rPr>
              <a:t>整夜泡在电脑边，看着电影聊着天</a:t>
            </a:r>
            <a:r>
              <a:rPr lang="en-US" sz="1200" dirty="0">
                <a:solidFill>
                  <a:schemeClr val="bg1">
                    <a:lumMod val="85000"/>
                  </a:schemeClr>
                </a:solidFill>
                <a:latin typeface="微软雅黑" pitchFamily="34" charset="-122"/>
                <a:ea typeface="微软雅黑" pitchFamily="34" charset="-122"/>
                <a:sym typeface="微软雅黑" pitchFamily="34" charset="-122"/>
              </a:rPr>
              <a:t>...</a:t>
            </a:r>
            <a:r>
              <a:rPr lang="zh-CN" altLang="en-US" sz="1200" dirty="0">
                <a:solidFill>
                  <a:schemeClr val="bg1">
                    <a:lumMod val="85000"/>
                  </a:schemeClr>
                </a:solidFill>
                <a:latin typeface="微软雅黑" pitchFamily="34" charset="-122"/>
                <a:ea typeface="微软雅黑" pitchFamily="34" charset="-122"/>
                <a:sym typeface="微软雅黑" pitchFamily="34" charset="-122"/>
              </a:rPr>
              <a:t>开启“宅”模式，回归那段随心所欲的生活。</a:t>
            </a:r>
            <a:endParaRPr lang="zh-CN" altLang="en-US" sz="1200" dirty="0">
              <a:solidFill>
                <a:schemeClr val="bg1">
                  <a:lumMod val="85000"/>
                </a:schemeClr>
              </a:solidFill>
              <a:latin typeface="Calibri" pitchFamily="34" charset="0"/>
              <a:sym typeface="宋体" pitchFamily="2" charset="-122"/>
            </a:endParaRPr>
          </a:p>
        </p:txBody>
      </p:sp>
      <p:grpSp>
        <p:nvGrpSpPr>
          <p:cNvPr id="9" name="组合 8"/>
          <p:cNvGrpSpPr/>
          <p:nvPr/>
        </p:nvGrpSpPr>
        <p:grpSpPr>
          <a:xfrm>
            <a:off x="717948" y="3444429"/>
            <a:ext cx="2018718" cy="211320"/>
            <a:chOff x="717948" y="3444479"/>
            <a:chExt cx="2018717" cy="211318"/>
          </a:xfrm>
        </p:grpSpPr>
        <p:sp>
          <p:nvSpPr>
            <p:cNvPr id="5" name="矩形 4"/>
            <p:cNvSpPr>
              <a:spLocks noChangeArrowheads="1"/>
            </p:cNvSpPr>
            <p:nvPr/>
          </p:nvSpPr>
          <p:spPr bwMode="auto">
            <a:xfrm>
              <a:off x="1097756" y="3448050"/>
              <a:ext cx="1638909" cy="207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r>
                <a:rPr lang="zh-CN" altLang="en-US" sz="900">
                  <a:solidFill>
                    <a:schemeClr val="bg1">
                      <a:lumMod val="85000"/>
                    </a:schemeClr>
                  </a:solidFill>
                  <a:latin typeface="微软雅黑" pitchFamily="34" charset="-122"/>
                  <a:ea typeface="微软雅黑" pitchFamily="34" charset="-122"/>
                  <a:sym typeface="微软雅黑" pitchFamily="34" charset="-122"/>
                </a:rPr>
                <a:t>支持和移动版本消息双向同步</a:t>
              </a:r>
              <a:endParaRPr lang="zh-CN" altLang="en-US" sz="900">
                <a:solidFill>
                  <a:schemeClr val="bg1">
                    <a:lumMod val="85000"/>
                  </a:schemeClr>
                </a:solidFill>
                <a:latin typeface="Calibri" pitchFamily="34" charset="0"/>
                <a:sym typeface="宋体" pitchFamily="2" charset="-122"/>
              </a:endParaRPr>
            </a:p>
          </p:txBody>
        </p:sp>
        <p:sp>
          <p:nvSpPr>
            <p:cNvPr id="6" name="圆角矩形 5"/>
            <p:cNvSpPr>
              <a:spLocks noChangeArrowheads="1"/>
            </p:cNvSpPr>
            <p:nvPr/>
          </p:nvSpPr>
          <p:spPr bwMode="auto">
            <a:xfrm>
              <a:off x="727473" y="3474244"/>
              <a:ext cx="348853" cy="147638"/>
            </a:xfrm>
            <a:prstGeom prst="roundRect">
              <a:avLst>
                <a:gd name="adj" fmla="val 35343"/>
              </a:avLst>
            </a:prstGeom>
            <a:solidFill>
              <a:srgbClr val="2BA67A"/>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7" name="文本框 6"/>
            <p:cNvSpPr>
              <a:spLocks noChangeArrowheads="1"/>
            </p:cNvSpPr>
            <p:nvPr/>
          </p:nvSpPr>
          <p:spPr bwMode="auto">
            <a:xfrm>
              <a:off x="717948" y="3444479"/>
              <a:ext cx="367903" cy="207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en-US" sz="900">
                  <a:solidFill>
                    <a:schemeClr val="bg1"/>
                  </a:solidFill>
                  <a:latin typeface="Calibri" pitchFamily="34" charset="0"/>
                  <a:cs typeface="Calibri" pitchFamily="34" charset="0"/>
                  <a:sym typeface="Calibri" pitchFamily="34" charset="0"/>
                </a:rPr>
                <a:t>Tips</a:t>
              </a:r>
              <a:endParaRPr lang="zh-CN" altLang="en-US" sz="900">
                <a:solidFill>
                  <a:schemeClr val="bg1"/>
                </a:solidFill>
                <a:latin typeface="Calibri" pitchFamily="34" charset="0"/>
                <a:sym typeface="宋体" pitchFamily="2" charset="-122"/>
              </a:endParaRPr>
            </a:p>
          </p:txBody>
        </p:sp>
      </p:grpSp>
      <p:sp>
        <p:nvSpPr>
          <p:cNvPr id="8" name="直接连接符 7"/>
          <p:cNvSpPr>
            <a:spLocks noChangeShapeType="1"/>
          </p:cNvSpPr>
          <p:nvPr/>
        </p:nvSpPr>
        <p:spPr bwMode="auto">
          <a:xfrm>
            <a:off x="698915" y="3268266"/>
            <a:ext cx="3088481" cy="0"/>
          </a:xfrm>
          <a:prstGeom prst="line">
            <a:avLst/>
          </a:prstGeom>
          <a:noFill/>
          <a:ln w="6350" cap="flat" cmpd="sng">
            <a:solidFill>
              <a:srgbClr val="AFB9B9"/>
            </a:solidFill>
            <a:bevel/>
            <a:headEnd/>
            <a:tailEnd/>
          </a:ln>
          <a:extLst>
            <a:ext uri="{909E8E84-426E-40DD-AFC4-6F175D3DCCD1}">
              <a14:hiddenFill xmlns:a14="http://schemas.microsoft.com/office/drawing/2010/main">
                <a:noFill/>
              </a14:hiddenFill>
            </a:ext>
          </a:extLst>
        </p:spPr>
        <p:txBody>
          <a:bodyPr lIns="68555" tIns="34289" rIns="68555" bIns="34289"/>
          <a:lstStyle/>
          <a:p>
            <a:endParaRPr lang="zh-CN" altLang="en-US"/>
          </a:p>
        </p:txBody>
      </p:sp>
    </p:spTree>
    <p:extLst>
      <p:ext uri="{BB962C8B-B14F-4D97-AF65-F5344CB8AC3E}">
        <p14:creationId xmlns:p14="http://schemas.microsoft.com/office/powerpoint/2010/main" val="201171102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22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by="(-#ppt_w*2)" calcmode="lin" valueType="num">
                                      <p:cBhvr rctx="PPT">
                                        <p:cTn id="14" dur="500" autoRev="1" fill="hold">
                                          <p:stCondLst>
                                            <p:cond delay="0"/>
                                          </p:stCondLst>
                                        </p:cTn>
                                        <p:tgtEl>
                                          <p:spTgt spid="4"/>
                                        </p:tgtEl>
                                        <p:attrNameLst>
                                          <p:attrName>ppt_w</p:attrName>
                                        </p:attrNameLst>
                                      </p:cBhvr>
                                    </p:anim>
                                    <p:anim by="(#ppt_w*0.50)" calcmode="lin" valueType="num">
                                      <p:cBhvr>
                                        <p:cTn id="15" dur="500" decel="50000" autoRev="1" fill="hold">
                                          <p:stCondLst>
                                            <p:cond delay="0"/>
                                          </p:stCondLst>
                                        </p:cTn>
                                        <p:tgtEl>
                                          <p:spTgt spid="4"/>
                                        </p:tgtEl>
                                        <p:attrNameLst>
                                          <p:attrName>ppt_x</p:attrName>
                                        </p:attrNameLst>
                                      </p:cBhvr>
                                    </p:anim>
                                    <p:anim from="(-#ppt_h/2)" to="(#ppt_y)" calcmode="lin" valueType="num">
                                      <p:cBhvr>
                                        <p:cTn id="16" dur="1000" fill="hold">
                                          <p:stCondLst>
                                            <p:cond delay="0"/>
                                          </p:stCondLst>
                                        </p:cTn>
                                        <p:tgtEl>
                                          <p:spTgt spid="4"/>
                                        </p:tgtEl>
                                        <p:attrNameLst>
                                          <p:attrName>ppt_y</p:attrName>
                                        </p:attrNameLst>
                                      </p:cBhvr>
                                    </p:anim>
                                    <p:animRot by="21600000">
                                      <p:cBhvr>
                                        <p:cTn id="17" dur="1000" fill="hold">
                                          <p:stCondLst>
                                            <p:cond delay="0"/>
                                          </p:stCondLst>
                                        </p:cTn>
                                        <p:tgtEl>
                                          <p:spTgt spid="4"/>
                                        </p:tgtEl>
                                        <p:attrNameLst>
                                          <p:attrName>r</p:attrName>
                                        </p:attrNameLst>
                                      </p:cBhvr>
                                    </p:animRot>
                                  </p:childTnLst>
                                </p:cTn>
                              </p:par>
                            </p:childTnLst>
                          </p:cTn>
                        </p:par>
                        <p:par>
                          <p:cTn id="18" fill="hold">
                            <p:stCondLst>
                              <p:cond delay="6900"/>
                            </p:stCondLst>
                            <p:childTnLst>
                              <p:par>
                                <p:cTn id="19" presetID="2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par>
                          <p:cTn id="22" fill="hold">
                            <p:stCondLst>
                              <p:cond delay="7400"/>
                            </p:stCondLst>
                            <p:childTnLst>
                              <p:par>
                                <p:cTn id="23" presetID="16" presetClass="entr" presetSubtype="21"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277222" y="1840925"/>
            <a:ext cx="6967681"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277222" y="2190221"/>
            <a:ext cx="6967681"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277222" y="2539516"/>
            <a:ext cx="6967681"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277222" y="2888811"/>
            <a:ext cx="6967681"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277222" y="3238106"/>
            <a:ext cx="6967681"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277222" y="3587402"/>
            <a:ext cx="6967681"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277222" y="3936697"/>
            <a:ext cx="6967681"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0" y="4285994"/>
            <a:ext cx="8244886" cy="0"/>
          </a:xfrm>
          <a:prstGeom prst="line">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 name="Freeform 82"/>
          <p:cNvSpPr>
            <a:spLocks/>
          </p:cNvSpPr>
          <p:nvPr/>
        </p:nvSpPr>
        <p:spPr bwMode="auto">
          <a:xfrm>
            <a:off x="2269046" y="1977684"/>
            <a:ext cx="1492431" cy="2308302"/>
          </a:xfrm>
          <a:custGeom>
            <a:avLst/>
            <a:gdLst>
              <a:gd name="T0" fmla="*/ 0 w 128"/>
              <a:gd name="T1" fmla="*/ 198 h 198"/>
              <a:gd name="T2" fmla="*/ 128 w 128"/>
              <a:gd name="T3" fmla="*/ 198 h 198"/>
              <a:gd name="T4" fmla="*/ 128 w 128"/>
              <a:gd name="T5" fmla="*/ 0 h 198"/>
              <a:gd name="T6" fmla="*/ 0 w 128"/>
              <a:gd name="T7" fmla="*/ 198 h 198"/>
            </a:gdLst>
            <a:ahLst/>
            <a:cxnLst>
              <a:cxn ang="0">
                <a:pos x="T0" y="T1"/>
              </a:cxn>
              <a:cxn ang="0">
                <a:pos x="T2" y="T3"/>
              </a:cxn>
              <a:cxn ang="0">
                <a:pos x="T4" y="T5"/>
              </a:cxn>
              <a:cxn ang="0">
                <a:pos x="T6" y="T7"/>
              </a:cxn>
            </a:cxnLst>
            <a:rect l="0" t="0" r="r" b="b"/>
            <a:pathLst>
              <a:path w="128" h="198">
                <a:moveTo>
                  <a:pt x="0" y="198"/>
                </a:moveTo>
                <a:lnTo>
                  <a:pt x="128" y="198"/>
                </a:lnTo>
                <a:lnTo>
                  <a:pt x="128" y="0"/>
                </a:lnTo>
                <a:lnTo>
                  <a:pt x="0" y="198"/>
                </a:lnTo>
                <a:close/>
              </a:path>
            </a:pathLst>
          </a:custGeom>
          <a:gradFill>
            <a:gsLst>
              <a:gs pos="0">
                <a:srgbClr val="00B0F0"/>
              </a:gs>
              <a:gs pos="100000">
                <a:srgbClr val="9148C8"/>
              </a:gs>
              <a:gs pos="0">
                <a:srgbClr val="2FC9FF"/>
              </a:gs>
            </a:gsLst>
            <a:lin ang="7200000" scaled="0"/>
          </a:gradFill>
          <a:ln>
            <a:noFill/>
          </a:ln>
          <a:effectLst/>
        </p:spPr>
        <p:txBody>
          <a:bodyPr vert="horz" wrap="square" lIns="68555" tIns="34289" rIns="68555" bIns="34289" numCol="1" anchor="t" anchorCtr="0" compatLnSpc="1">
            <a:prstTxWarp prst="textNoShape">
              <a:avLst/>
            </a:prstTxWarp>
          </a:bodyPr>
          <a:lstStyle/>
          <a:p>
            <a:endParaRPr lang="zh-CN" altLang="en-US"/>
          </a:p>
        </p:txBody>
      </p:sp>
      <p:sp>
        <p:nvSpPr>
          <p:cNvPr id="11" name="Freeform 83"/>
          <p:cNvSpPr>
            <a:spLocks/>
          </p:cNvSpPr>
          <p:nvPr/>
        </p:nvSpPr>
        <p:spPr bwMode="auto">
          <a:xfrm>
            <a:off x="3458327" y="2467325"/>
            <a:ext cx="1189281" cy="1818663"/>
          </a:xfrm>
          <a:custGeom>
            <a:avLst/>
            <a:gdLst>
              <a:gd name="T0" fmla="*/ 0 w 102"/>
              <a:gd name="T1" fmla="*/ 156 h 156"/>
              <a:gd name="T2" fmla="*/ 102 w 102"/>
              <a:gd name="T3" fmla="*/ 156 h 156"/>
              <a:gd name="T4" fmla="*/ 102 w 102"/>
              <a:gd name="T5" fmla="*/ 0 h 156"/>
              <a:gd name="T6" fmla="*/ 0 w 102"/>
              <a:gd name="T7" fmla="*/ 156 h 156"/>
            </a:gdLst>
            <a:ahLst/>
            <a:cxnLst>
              <a:cxn ang="0">
                <a:pos x="T0" y="T1"/>
              </a:cxn>
              <a:cxn ang="0">
                <a:pos x="T2" y="T3"/>
              </a:cxn>
              <a:cxn ang="0">
                <a:pos x="T4" y="T5"/>
              </a:cxn>
              <a:cxn ang="0">
                <a:pos x="T6" y="T7"/>
              </a:cxn>
            </a:cxnLst>
            <a:rect l="0" t="0" r="r" b="b"/>
            <a:pathLst>
              <a:path w="102" h="156">
                <a:moveTo>
                  <a:pt x="0" y="156"/>
                </a:moveTo>
                <a:lnTo>
                  <a:pt x="102" y="156"/>
                </a:lnTo>
                <a:lnTo>
                  <a:pt x="102" y="0"/>
                </a:lnTo>
                <a:lnTo>
                  <a:pt x="0" y="156"/>
                </a:lnTo>
                <a:close/>
              </a:path>
            </a:pathLst>
          </a:custGeom>
          <a:gradFill>
            <a:gsLst>
              <a:gs pos="0">
                <a:srgbClr val="00B0F0"/>
              </a:gs>
              <a:gs pos="100000">
                <a:srgbClr val="9148C8"/>
              </a:gs>
              <a:gs pos="0">
                <a:srgbClr val="2FC9FF"/>
              </a:gs>
            </a:gsLst>
            <a:lin ang="7200000" scaled="0"/>
          </a:gradFill>
          <a:ln>
            <a:noFill/>
          </a:ln>
          <a:effectLst/>
        </p:spPr>
        <p:txBody>
          <a:bodyPr vert="horz" wrap="square" lIns="68555" tIns="34289" rIns="68555" bIns="34289" numCol="1" anchor="t" anchorCtr="0" compatLnSpc="1">
            <a:prstTxWarp prst="textNoShape">
              <a:avLst/>
            </a:prstTxWarp>
          </a:bodyPr>
          <a:lstStyle/>
          <a:p>
            <a:endParaRPr lang="zh-CN" altLang="en-US"/>
          </a:p>
        </p:txBody>
      </p:sp>
      <p:sp>
        <p:nvSpPr>
          <p:cNvPr id="12" name="Freeform 84"/>
          <p:cNvSpPr>
            <a:spLocks/>
          </p:cNvSpPr>
          <p:nvPr/>
        </p:nvSpPr>
        <p:spPr bwMode="auto">
          <a:xfrm>
            <a:off x="4309482" y="2420693"/>
            <a:ext cx="1212600" cy="1865295"/>
          </a:xfrm>
          <a:custGeom>
            <a:avLst/>
            <a:gdLst>
              <a:gd name="T0" fmla="*/ 0 w 104"/>
              <a:gd name="T1" fmla="*/ 160 h 160"/>
              <a:gd name="T2" fmla="*/ 104 w 104"/>
              <a:gd name="T3" fmla="*/ 160 h 160"/>
              <a:gd name="T4" fmla="*/ 104 w 104"/>
              <a:gd name="T5" fmla="*/ 0 h 160"/>
              <a:gd name="T6" fmla="*/ 0 w 104"/>
              <a:gd name="T7" fmla="*/ 160 h 160"/>
            </a:gdLst>
            <a:ahLst/>
            <a:cxnLst>
              <a:cxn ang="0">
                <a:pos x="T0" y="T1"/>
              </a:cxn>
              <a:cxn ang="0">
                <a:pos x="T2" y="T3"/>
              </a:cxn>
              <a:cxn ang="0">
                <a:pos x="T4" y="T5"/>
              </a:cxn>
              <a:cxn ang="0">
                <a:pos x="T6" y="T7"/>
              </a:cxn>
            </a:cxnLst>
            <a:rect l="0" t="0" r="r" b="b"/>
            <a:pathLst>
              <a:path w="104" h="160">
                <a:moveTo>
                  <a:pt x="0" y="160"/>
                </a:moveTo>
                <a:lnTo>
                  <a:pt x="104" y="160"/>
                </a:lnTo>
                <a:lnTo>
                  <a:pt x="104" y="0"/>
                </a:lnTo>
                <a:lnTo>
                  <a:pt x="0" y="160"/>
                </a:lnTo>
                <a:close/>
              </a:path>
            </a:pathLst>
          </a:custGeom>
          <a:gradFill>
            <a:gsLst>
              <a:gs pos="0">
                <a:srgbClr val="00B0F0"/>
              </a:gs>
              <a:gs pos="100000">
                <a:srgbClr val="9148C8"/>
              </a:gs>
              <a:gs pos="0">
                <a:srgbClr val="2FC9FF"/>
              </a:gs>
            </a:gsLst>
            <a:lin ang="7200000" scaled="0"/>
          </a:gradFill>
          <a:ln>
            <a:noFill/>
          </a:ln>
          <a:effectLst/>
        </p:spPr>
        <p:txBody>
          <a:bodyPr vert="horz" wrap="square" lIns="68555" tIns="34289" rIns="68555" bIns="34289" numCol="1" anchor="t" anchorCtr="0" compatLnSpc="1">
            <a:prstTxWarp prst="textNoShape">
              <a:avLst/>
            </a:prstTxWarp>
          </a:bodyPr>
          <a:lstStyle/>
          <a:p>
            <a:endParaRPr lang="zh-CN" altLang="en-US"/>
          </a:p>
        </p:txBody>
      </p:sp>
      <p:sp>
        <p:nvSpPr>
          <p:cNvPr id="13" name="Freeform 85"/>
          <p:cNvSpPr>
            <a:spLocks/>
          </p:cNvSpPr>
          <p:nvPr/>
        </p:nvSpPr>
        <p:spPr bwMode="auto">
          <a:xfrm>
            <a:off x="5335529" y="2991943"/>
            <a:ext cx="827836" cy="1294052"/>
          </a:xfrm>
          <a:custGeom>
            <a:avLst/>
            <a:gdLst>
              <a:gd name="T0" fmla="*/ 0 w 71"/>
              <a:gd name="T1" fmla="*/ 111 h 111"/>
              <a:gd name="T2" fmla="*/ 71 w 71"/>
              <a:gd name="T3" fmla="*/ 111 h 111"/>
              <a:gd name="T4" fmla="*/ 71 w 71"/>
              <a:gd name="T5" fmla="*/ 0 h 111"/>
              <a:gd name="T6" fmla="*/ 0 w 71"/>
              <a:gd name="T7" fmla="*/ 111 h 111"/>
            </a:gdLst>
            <a:ahLst/>
            <a:cxnLst>
              <a:cxn ang="0">
                <a:pos x="T0" y="T1"/>
              </a:cxn>
              <a:cxn ang="0">
                <a:pos x="T2" y="T3"/>
              </a:cxn>
              <a:cxn ang="0">
                <a:pos x="T4" y="T5"/>
              </a:cxn>
              <a:cxn ang="0">
                <a:pos x="T6" y="T7"/>
              </a:cxn>
            </a:cxnLst>
            <a:rect l="0" t="0" r="r" b="b"/>
            <a:pathLst>
              <a:path w="71" h="111">
                <a:moveTo>
                  <a:pt x="0" y="111"/>
                </a:moveTo>
                <a:lnTo>
                  <a:pt x="71" y="111"/>
                </a:lnTo>
                <a:lnTo>
                  <a:pt x="71" y="0"/>
                </a:lnTo>
                <a:lnTo>
                  <a:pt x="0" y="111"/>
                </a:lnTo>
                <a:close/>
              </a:path>
            </a:pathLst>
          </a:custGeom>
          <a:gradFill>
            <a:gsLst>
              <a:gs pos="0">
                <a:srgbClr val="00B0F0"/>
              </a:gs>
              <a:gs pos="100000">
                <a:srgbClr val="9148C8"/>
              </a:gs>
              <a:gs pos="0">
                <a:srgbClr val="2FC9FF"/>
              </a:gs>
            </a:gsLst>
            <a:lin ang="7200000" scaled="0"/>
          </a:gradFill>
          <a:ln>
            <a:noFill/>
          </a:ln>
          <a:effectLst/>
        </p:spPr>
        <p:txBody>
          <a:bodyPr vert="horz" wrap="square" lIns="68555" tIns="34289" rIns="68555" bIns="34289" numCol="1" anchor="t" anchorCtr="0" compatLnSpc="1">
            <a:prstTxWarp prst="textNoShape">
              <a:avLst/>
            </a:prstTxWarp>
          </a:bodyPr>
          <a:lstStyle/>
          <a:p>
            <a:endParaRPr lang="zh-CN" altLang="en-US"/>
          </a:p>
        </p:txBody>
      </p:sp>
      <p:sp>
        <p:nvSpPr>
          <p:cNvPr id="14" name="TextBox 13"/>
          <p:cNvSpPr txBox="1"/>
          <p:nvPr/>
        </p:nvSpPr>
        <p:spPr>
          <a:xfrm>
            <a:off x="683062" y="2077701"/>
            <a:ext cx="566498" cy="288539"/>
          </a:xfrm>
          <a:prstGeom prst="rect">
            <a:avLst/>
          </a:prstGeom>
          <a:noFill/>
        </p:spPr>
        <p:txBody>
          <a:bodyPr wrap="none" lIns="68555" tIns="34289" rIns="68555" bIns="34289" rtlCol="0" anchor="ctr">
            <a:spAutoFit/>
          </a:bodyPr>
          <a:lstStyle/>
          <a:p>
            <a:r>
              <a:rPr lang="en-US" altLang="zh-CN">
                <a:solidFill>
                  <a:srgbClr val="00B0F0"/>
                </a:solidFill>
                <a:latin typeface="微软雅黑" pitchFamily="34" charset="-122"/>
                <a:ea typeface="微软雅黑" pitchFamily="34" charset="-122"/>
              </a:rPr>
              <a:t>2015</a:t>
            </a:r>
            <a:endParaRPr lang="zh-CN" altLang="en-US">
              <a:solidFill>
                <a:srgbClr val="00B0F0"/>
              </a:solidFill>
              <a:latin typeface="微软雅黑" pitchFamily="34" charset="-122"/>
              <a:ea typeface="微软雅黑" pitchFamily="34" charset="-122"/>
            </a:endParaRPr>
          </a:p>
        </p:txBody>
      </p:sp>
      <p:sp>
        <p:nvSpPr>
          <p:cNvPr id="15" name="TextBox 14"/>
          <p:cNvSpPr txBox="1"/>
          <p:nvPr/>
        </p:nvSpPr>
        <p:spPr>
          <a:xfrm>
            <a:off x="683062" y="2403985"/>
            <a:ext cx="566498" cy="288539"/>
          </a:xfrm>
          <a:prstGeom prst="rect">
            <a:avLst/>
          </a:prstGeom>
          <a:noFill/>
        </p:spPr>
        <p:txBody>
          <a:bodyPr wrap="none" lIns="68555" tIns="34289" rIns="68555" bIns="34289" rtlCol="0" anchor="ctr">
            <a:spAutoFit/>
          </a:bodyPr>
          <a:lstStyle/>
          <a:p>
            <a:r>
              <a:rPr lang="en-US" altLang="zh-CN">
                <a:solidFill>
                  <a:srgbClr val="00B0F0"/>
                </a:solidFill>
                <a:latin typeface="微软雅黑" pitchFamily="34" charset="-122"/>
                <a:ea typeface="微软雅黑" pitchFamily="34" charset="-122"/>
              </a:rPr>
              <a:t>2014</a:t>
            </a:r>
            <a:endParaRPr lang="zh-CN" altLang="en-US">
              <a:solidFill>
                <a:srgbClr val="00B0F0"/>
              </a:solidFill>
              <a:latin typeface="微软雅黑" pitchFamily="34" charset="-122"/>
              <a:ea typeface="微软雅黑" pitchFamily="34" charset="-122"/>
            </a:endParaRPr>
          </a:p>
        </p:txBody>
      </p:sp>
      <p:sp>
        <p:nvSpPr>
          <p:cNvPr id="16" name="TextBox 15"/>
          <p:cNvSpPr txBox="1"/>
          <p:nvPr/>
        </p:nvSpPr>
        <p:spPr>
          <a:xfrm>
            <a:off x="683062" y="2753280"/>
            <a:ext cx="566498" cy="288539"/>
          </a:xfrm>
          <a:prstGeom prst="rect">
            <a:avLst/>
          </a:prstGeom>
          <a:noFill/>
        </p:spPr>
        <p:txBody>
          <a:bodyPr wrap="none" lIns="68555" tIns="34289" rIns="68555" bIns="34289" rtlCol="0" anchor="ctr">
            <a:spAutoFit/>
          </a:bodyPr>
          <a:lstStyle/>
          <a:p>
            <a:r>
              <a:rPr lang="en-US" altLang="zh-CN">
                <a:solidFill>
                  <a:srgbClr val="00B0F0"/>
                </a:solidFill>
                <a:latin typeface="微软雅黑" pitchFamily="34" charset="-122"/>
                <a:ea typeface="微软雅黑" pitchFamily="34" charset="-122"/>
              </a:rPr>
              <a:t>2013</a:t>
            </a:r>
            <a:endParaRPr lang="zh-CN" altLang="en-US">
              <a:solidFill>
                <a:srgbClr val="00B0F0"/>
              </a:solidFill>
              <a:latin typeface="微软雅黑" pitchFamily="34" charset="-122"/>
              <a:ea typeface="微软雅黑" pitchFamily="34" charset="-122"/>
            </a:endParaRPr>
          </a:p>
        </p:txBody>
      </p:sp>
      <p:sp>
        <p:nvSpPr>
          <p:cNvPr id="17" name="TextBox 16"/>
          <p:cNvSpPr txBox="1"/>
          <p:nvPr/>
        </p:nvSpPr>
        <p:spPr>
          <a:xfrm>
            <a:off x="683062" y="3102576"/>
            <a:ext cx="566498" cy="288539"/>
          </a:xfrm>
          <a:prstGeom prst="rect">
            <a:avLst/>
          </a:prstGeom>
          <a:noFill/>
        </p:spPr>
        <p:txBody>
          <a:bodyPr wrap="none" lIns="68555" tIns="34289" rIns="68555" bIns="34289" rtlCol="0" anchor="ctr">
            <a:spAutoFit/>
          </a:bodyPr>
          <a:lstStyle/>
          <a:p>
            <a:r>
              <a:rPr lang="en-US" altLang="zh-CN">
                <a:solidFill>
                  <a:srgbClr val="00B0F0"/>
                </a:solidFill>
                <a:latin typeface="微软雅黑" pitchFamily="34" charset="-122"/>
                <a:ea typeface="微软雅黑" pitchFamily="34" charset="-122"/>
              </a:rPr>
              <a:t>2012</a:t>
            </a:r>
            <a:endParaRPr lang="zh-CN" altLang="en-US">
              <a:solidFill>
                <a:srgbClr val="00B0F0"/>
              </a:solidFill>
              <a:latin typeface="微软雅黑" pitchFamily="34" charset="-122"/>
              <a:ea typeface="微软雅黑" pitchFamily="34" charset="-122"/>
            </a:endParaRPr>
          </a:p>
        </p:txBody>
      </p:sp>
      <p:sp>
        <p:nvSpPr>
          <p:cNvPr id="18" name="TextBox 17"/>
          <p:cNvSpPr txBox="1"/>
          <p:nvPr/>
        </p:nvSpPr>
        <p:spPr>
          <a:xfrm>
            <a:off x="683062" y="3451921"/>
            <a:ext cx="566498" cy="288539"/>
          </a:xfrm>
          <a:prstGeom prst="rect">
            <a:avLst/>
          </a:prstGeom>
          <a:noFill/>
        </p:spPr>
        <p:txBody>
          <a:bodyPr wrap="none" lIns="68555" tIns="34289" rIns="68555" bIns="34289" rtlCol="0" anchor="ctr">
            <a:spAutoFit/>
          </a:bodyPr>
          <a:lstStyle/>
          <a:p>
            <a:r>
              <a:rPr lang="en-US" altLang="zh-CN">
                <a:solidFill>
                  <a:srgbClr val="00B0F0"/>
                </a:solidFill>
                <a:latin typeface="微软雅黑" pitchFamily="34" charset="-122"/>
                <a:ea typeface="微软雅黑" pitchFamily="34" charset="-122"/>
              </a:rPr>
              <a:t>2011</a:t>
            </a:r>
            <a:endParaRPr lang="zh-CN" altLang="en-US">
              <a:solidFill>
                <a:srgbClr val="00B0F0"/>
              </a:solidFill>
              <a:latin typeface="微软雅黑" pitchFamily="34" charset="-122"/>
              <a:ea typeface="微软雅黑" pitchFamily="34" charset="-122"/>
            </a:endParaRPr>
          </a:p>
        </p:txBody>
      </p:sp>
      <p:sp>
        <p:nvSpPr>
          <p:cNvPr id="19" name="TextBox 18"/>
          <p:cNvSpPr txBox="1"/>
          <p:nvPr/>
        </p:nvSpPr>
        <p:spPr>
          <a:xfrm>
            <a:off x="683062" y="3801166"/>
            <a:ext cx="566498" cy="288539"/>
          </a:xfrm>
          <a:prstGeom prst="rect">
            <a:avLst/>
          </a:prstGeom>
          <a:noFill/>
        </p:spPr>
        <p:txBody>
          <a:bodyPr wrap="none" lIns="68555" tIns="34289" rIns="68555" bIns="34289" rtlCol="0" anchor="ctr">
            <a:spAutoFit/>
          </a:bodyPr>
          <a:lstStyle/>
          <a:p>
            <a:r>
              <a:rPr lang="en-US" altLang="zh-CN">
                <a:solidFill>
                  <a:srgbClr val="00B0F0"/>
                </a:solidFill>
                <a:latin typeface="微软雅黑" pitchFamily="34" charset="-122"/>
                <a:ea typeface="微软雅黑" pitchFamily="34" charset="-122"/>
              </a:rPr>
              <a:t>2010</a:t>
            </a:r>
            <a:endParaRPr lang="zh-CN" altLang="en-US">
              <a:solidFill>
                <a:srgbClr val="00B0F0"/>
              </a:solidFill>
              <a:latin typeface="微软雅黑" pitchFamily="34" charset="-122"/>
              <a:ea typeface="微软雅黑" pitchFamily="34" charset="-122"/>
            </a:endParaRPr>
          </a:p>
        </p:txBody>
      </p:sp>
      <p:sp>
        <p:nvSpPr>
          <p:cNvPr id="20" name="TextBox 19"/>
          <p:cNvSpPr txBox="1"/>
          <p:nvPr/>
        </p:nvSpPr>
        <p:spPr>
          <a:xfrm>
            <a:off x="683062" y="1696673"/>
            <a:ext cx="566498" cy="288539"/>
          </a:xfrm>
          <a:prstGeom prst="rect">
            <a:avLst/>
          </a:prstGeom>
          <a:noFill/>
        </p:spPr>
        <p:txBody>
          <a:bodyPr wrap="none" lIns="68555" tIns="34289" rIns="68555" bIns="34289" rtlCol="0" anchor="ctr">
            <a:spAutoFit/>
          </a:bodyPr>
          <a:lstStyle/>
          <a:p>
            <a:r>
              <a:rPr lang="en-US" altLang="zh-CN">
                <a:solidFill>
                  <a:srgbClr val="00B0F0"/>
                </a:solidFill>
                <a:latin typeface="微软雅黑" pitchFamily="34" charset="-122"/>
                <a:ea typeface="微软雅黑" pitchFamily="34" charset="-122"/>
              </a:rPr>
              <a:t>2016</a:t>
            </a:r>
            <a:endParaRPr lang="zh-CN" altLang="en-US">
              <a:solidFill>
                <a:srgbClr val="00B0F0"/>
              </a:solidFill>
              <a:latin typeface="微软雅黑" pitchFamily="34" charset="-122"/>
              <a:ea typeface="微软雅黑" pitchFamily="34" charset="-122"/>
            </a:endParaRPr>
          </a:p>
        </p:txBody>
      </p:sp>
      <p:sp>
        <p:nvSpPr>
          <p:cNvPr id="21" name="椭圆形标注 20"/>
          <p:cNvSpPr/>
          <p:nvPr/>
        </p:nvSpPr>
        <p:spPr>
          <a:xfrm>
            <a:off x="2951626" y="1413521"/>
            <a:ext cx="626041" cy="577809"/>
          </a:xfrm>
          <a:prstGeom prst="wedgeEllipseCallout">
            <a:avLst>
              <a:gd name="adj1" fmla="val 32078"/>
              <a:gd name="adj2" fmla="val 60295"/>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134949" rIns="0" bIns="34289" rtlCol="0" anchor="ctr"/>
          <a:lstStyle/>
          <a:p>
            <a:pPr algn="ctr"/>
            <a:r>
              <a:rPr lang="en-US" altLang="zh-CN" sz="2100" dirty="0">
                <a:latin typeface="UKIJ Qolyazma" pitchFamily="18" charset="0"/>
                <a:ea typeface="UKIJ Qolyazma" pitchFamily="18" charset="0"/>
                <a:cs typeface="UKIJ Qolyazma" pitchFamily="18" charset="0"/>
              </a:rPr>
              <a:t>55</a:t>
            </a:r>
            <a:r>
              <a:rPr lang="en-US" altLang="zh-CN" dirty="0">
                <a:latin typeface="UKIJ Qolyazma" pitchFamily="18" charset="0"/>
                <a:ea typeface="UKIJ Qolyazma" pitchFamily="18" charset="0"/>
                <a:cs typeface="UKIJ Qolyazma" pitchFamily="18" charset="0"/>
              </a:rPr>
              <a:t>%</a:t>
            </a:r>
            <a:endParaRPr lang="zh-CN" altLang="en-US" dirty="0">
              <a:latin typeface="UKIJ Qolyazma" pitchFamily="18" charset="0"/>
              <a:cs typeface="UKIJ Qolyazma" pitchFamily="18" charset="0"/>
            </a:endParaRPr>
          </a:p>
        </p:txBody>
      </p:sp>
      <p:sp>
        <p:nvSpPr>
          <p:cNvPr id="22" name="椭圆形标注 21"/>
          <p:cNvSpPr/>
          <p:nvPr/>
        </p:nvSpPr>
        <p:spPr>
          <a:xfrm>
            <a:off x="3938413" y="1782644"/>
            <a:ext cx="626041" cy="577809"/>
          </a:xfrm>
          <a:prstGeom prst="wedgeEllipseCallout">
            <a:avLst>
              <a:gd name="adj1" fmla="val 32078"/>
              <a:gd name="adj2" fmla="val 60295"/>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134949" rIns="0" bIns="34289" rtlCol="0" anchor="ctr"/>
          <a:lstStyle/>
          <a:p>
            <a:pPr algn="ctr"/>
            <a:r>
              <a:rPr lang="en-US" altLang="zh-CN" sz="2100">
                <a:latin typeface="UKIJ Qolyazma" pitchFamily="18" charset="0"/>
                <a:ea typeface="UKIJ Qolyazma" pitchFamily="18" charset="0"/>
                <a:cs typeface="UKIJ Qolyazma" pitchFamily="18" charset="0"/>
              </a:rPr>
              <a:t>35</a:t>
            </a:r>
            <a:r>
              <a:rPr lang="en-US" altLang="zh-CN">
                <a:latin typeface="UKIJ Qolyazma" pitchFamily="18" charset="0"/>
                <a:ea typeface="UKIJ Qolyazma" pitchFamily="18" charset="0"/>
                <a:cs typeface="UKIJ Qolyazma" pitchFamily="18" charset="0"/>
              </a:rPr>
              <a:t>%</a:t>
            </a:r>
            <a:endParaRPr lang="zh-CN" altLang="en-US">
              <a:latin typeface="UKIJ Qolyazma" pitchFamily="18" charset="0"/>
              <a:cs typeface="UKIJ Qolyazma" pitchFamily="18" charset="0"/>
            </a:endParaRPr>
          </a:p>
        </p:txBody>
      </p:sp>
      <p:sp>
        <p:nvSpPr>
          <p:cNvPr id="23" name="椭圆形标注 22"/>
          <p:cNvSpPr/>
          <p:nvPr/>
        </p:nvSpPr>
        <p:spPr>
          <a:xfrm>
            <a:off x="4896058" y="1644145"/>
            <a:ext cx="626041" cy="577809"/>
          </a:xfrm>
          <a:prstGeom prst="wedgeEllipseCallout">
            <a:avLst>
              <a:gd name="adj1" fmla="val 32078"/>
              <a:gd name="adj2" fmla="val 60295"/>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134949" rIns="0" bIns="34289" rtlCol="0" anchor="ctr"/>
          <a:lstStyle/>
          <a:p>
            <a:pPr algn="ctr"/>
            <a:r>
              <a:rPr lang="en-US" altLang="zh-CN" sz="2100">
                <a:latin typeface="UKIJ Qolyazma" pitchFamily="18" charset="0"/>
                <a:ea typeface="UKIJ Qolyazma" pitchFamily="18" charset="0"/>
                <a:cs typeface="UKIJ Qolyazma" pitchFamily="18" charset="0"/>
              </a:rPr>
              <a:t>20</a:t>
            </a:r>
            <a:r>
              <a:rPr lang="en-US" altLang="zh-CN">
                <a:latin typeface="UKIJ Qolyazma" pitchFamily="18" charset="0"/>
                <a:ea typeface="UKIJ Qolyazma" pitchFamily="18" charset="0"/>
                <a:cs typeface="UKIJ Qolyazma" pitchFamily="18" charset="0"/>
              </a:rPr>
              <a:t>%</a:t>
            </a:r>
            <a:endParaRPr lang="zh-CN" altLang="en-US">
              <a:latin typeface="UKIJ Qolyazma" pitchFamily="18" charset="0"/>
              <a:cs typeface="UKIJ Qolyazma" pitchFamily="18" charset="0"/>
            </a:endParaRPr>
          </a:p>
        </p:txBody>
      </p:sp>
      <p:sp>
        <p:nvSpPr>
          <p:cNvPr id="24" name="椭圆形标注 23"/>
          <p:cNvSpPr/>
          <p:nvPr/>
        </p:nvSpPr>
        <p:spPr>
          <a:xfrm>
            <a:off x="5638230" y="2311004"/>
            <a:ext cx="626041" cy="577809"/>
          </a:xfrm>
          <a:prstGeom prst="wedgeEllipseCallout">
            <a:avLst>
              <a:gd name="adj1" fmla="val 32078"/>
              <a:gd name="adj2" fmla="val 60295"/>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134949" rIns="0" bIns="34289" rtlCol="0" anchor="ctr"/>
          <a:lstStyle/>
          <a:p>
            <a:pPr algn="ctr"/>
            <a:r>
              <a:rPr lang="en-US" altLang="zh-CN" sz="2100">
                <a:solidFill>
                  <a:schemeClr val="bg1"/>
                </a:solidFill>
                <a:latin typeface="UKIJ Qolyazma" pitchFamily="18" charset="0"/>
                <a:ea typeface="UKIJ Qolyazma" pitchFamily="18" charset="0"/>
                <a:cs typeface="UKIJ Qolyazma" pitchFamily="18" charset="0"/>
              </a:rPr>
              <a:t>15</a:t>
            </a:r>
            <a:r>
              <a:rPr lang="en-US" altLang="zh-CN">
                <a:solidFill>
                  <a:schemeClr val="bg1"/>
                </a:solidFill>
                <a:latin typeface="UKIJ Qolyazma" pitchFamily="18" charset="0"/>
                <a:ea typeface="UKIJ Qolyazma" pitchFamily="18" charset="0"/>
                <a:cs typeface="UKIJ Qolyazma" pitchFamily="18" charset="0"/>
              </a:rPr>
              <a:t>%</a:t>
            </a:r>
            <a:endParaRPr lang="zh-CN" altLang="en-US">
              <a:solidFill>
                <a:schemeClr val="bg1"/>
              </a:solidFill>
              <a:latin typeface="UKIJ Qolyazma" pitchFamily="18" charset="0"/>
              <a:cs typeface="UKIJ Qolyazma" pitchFamily="18" charset="0"/>
            </a:endParaRPr>
          </a:p>
        </p:txBody>
      </p:sp>
      <p:sp>
        <p:nvSpPr>
          <p:cNvPr id="25" name="TextBox 24"/>
          <p:cNvSpPr txBox="1"/>
          <p:nvPr/>
        </p:nvSpPr>
        <p:spPr>
          <a:xfrm>
            <a:off x="2741343" y="4407971"/>
            <a:ext cx="523288" cy="300083"/>
          </a:xfrm>
          <a:prstGeom prst="rect">
            <a:avLst/>
          </a:prstGeom>
          <a:noFill/>
        </p:spPr>
        <p:txBody>
          <a:bodyPr wrap="none" lIns="68555" tIns="34289" rIns="68555" bIns="34289" rtlCol="0">
            <a:spAutoFit/>
          </a:bodyPr>
          <a:lstStyle/>
          <a:p>
            <a:pPr algn="ctr"/>
            <a:r>
              <a:rPr lang="zh-CN" altLang="en-US" sz="1500">
                <a:solidFill>
                  <a:srgbClr val="00B0F0"/>
                </a:solidFill>
                <a:latin typeface="微软雅黑" pitchFamily="34" charset="-122"/>
                <a:ea typeface="微软雅黑" pitchFamily="34" charset="-122"/>
                <a:cs typeface="华文黑体" pitchFamily="2" charset="-122"/>
              </a:rPr>
              <a:t>标题</a:t>
            </a:r>
            <a:endParaRPr lang="zh-CN" altLang="en-US" sz="1100">
              <a:solidFill>
                <a:srgbClr val="00B0F0"/>
              </a:solidFill>
              <a:latin typeface="微软雅黑" pitchFamily="34" charset="-122"/>
              <a:ea typeface="微软雅黑" pitchFamily="34" charset="-122"/>
              <a:cs typeface="华文黑体" pitchFamily="2" charset="-122"/>
            </a:endParaRPr>
          </a:p>
        </p:txBody>
      </p:sp>
      <p:sp>
        <p:nvSpPr>
          <p:cNvPr id="26" name="TextBox 25"/>
          <p:cNvSpPr txBox="1"/>
          <p:nvPr/>
        </p:nvSpPr>
        <p:spPr>
          <a:xfrm>
            <a:off x="3797232" y="4407971"/>
            <a:ext cx="523288" cy="300083"/>
          </a:xfrm>
          <a:prstGeom prst="rect">
            <a:avLst/>
          </a:prstGeom>
          <a:noFill/>
        </p:spPr>
        <p:txBody>
          <a:bodyPr wrap="none" lIns="68555" tIns="34289" rIns="68555" bIns="34289" rtlCol="0">
            <a:spAutoFit/>
          </a:bodyPr>
          <a:lstStyle/>
          <a:p>
            <a:pPr algn="ctr"/>
            <a:r>
              <a:rPr lang="zh-CN" altLang="en-US" sz="1500">
                <a:solidFill>
                  <a:srgbClr val="00B0F0"/>
                </a:solidFill>
                <a:latin typeface="微软雅黑" pitchFamily="34" charset="-122"/>
                <a:ea typeface="微软雅黑" pitchFamily="34" charset="-122"/>
                <a:cs typeface="华文黑体" pitchFamily="2" charset="-122"/>
              </a:rPr>
              <a:t>标题</a:t>
            </a:r>
            <a:endParaRPr lang="zh-CN" altLang="en-US" sz="1100">
              <a:solidFill>
                <a:srgbClr val="00B0F0"/>
              </a:solidFill>
              <a:latin typeface="微软雅黑" pitchFamily="34" charset="-122"/>
              <a:ea typeface="微软雅黑" pitchFamily="34" charset="-122"/>
              <a:cs typeface="华文黑体" pitchFamily="2" charset="-122"/>
            </a:endParaRPr>
          </a:p>
        </p:txBody>
      </p:sp>
      <p:sp>
        <p:nvSpPr>
          <p:cNvPr id="27" name="TextBox 26"/>
          <p:cNvSpPr txBox="1"/>
          <p:nvPr/>
        </p:nvSpPr>
        <p:spPr>
          <a:xfrm>
            <a:off x="4734039" y="4407971"/>
            <a:ext cx="523288" cy="300083"/>
          </a:xfrm>
          <a:prstGeom prst="rect">
            <a:avLst/>
          </a:prstGeom>
          <a:noFill/>
        </p:spPr>
        <p:txBody>
          <a:bodyPr wrap="none" lIns="68555" tIns="34289" rIns="68555" bIns="34289" rtlCol="0">
            <a:spAutoFit/>
          </a:bodyPr>
          <a:lstStyle/>
          <a:p>
            <a:pPr algn="ctr"/>
            <a:r>
              <a:rPr lang="zh-CN" altLang="en-US" sz="1500">
                <a:solidFill>
                  <a:srgbClr val="00B0F0"/>
                </a:solidFill>
                <a:latin typeface="微软雅黑" pitchFamily="34" charset="-122"/>
                <a:ea typeface="微软雅黑" pitchFamily="34" charset="-122"/>
                <a:cs typeface="华文黑体" pitchFamily="2" charset="-122"/>
              </a:rPr>
              <a:t>标题</a:t>
            </a:r>
            <a:endParaRPr lang="zh-CN" altLang="en-US" sz="1100">
              <a:solidFill>
                <a:srgbClr val="00B0F0"/>
              </a:solidFill>
              <a:latin typeface="微软雅黑" pitchFamily="34" charset="-122"/>
              <a:ea typeface="微软雅黑" pitchFamily="34" charset="-122"/>
              <a:cs typeface="华文黑体" pitchFamily="2" charset="-122"/>
            </a:endParaRPr>
          </a:p>
        </p:txBody>
      </p:sp>
      <p:sp>
        <p:nvSpPr>
          <p:cNvPr id="28" name="TextBox 27"/>
          <p:cNvSpPr txBox="1"/>
          <p:nvPr/>
        </p:nvSpPr>
        <p:spPr>
          <a:xfrm>
            <a:off x="5559756" y="4407971"/>
            <a:ext cx="523288" cy="300083"/>
          </a:xfrm>
          <a:prstGeom prst="rect">
            <a:avLst/>
          </a:prstGeom>
          <a:noFill/>
        </p:spPr>
        <p:txBody>
          <a:bodyPr wrap="none" lIns="68555" tIns="34289" rIns="68555" bIns="34289" rtlCol="0">
            <a:spAutoFit/>
          </a:bodyPr>
          <a:lstStyle/>
          <a:p>
            <a:pPr algn="ctr"/>
            <a:r>
              <a:rPr lang="zh-CN" altLang="en-US" sz="1500">
                <a:solidFill>
                  <a:srgbClr val="00B0F0"/>
                </a:solidFill>
                <a:latin typeface="微软雅黑" pitchFamily="34" charset="-122"/>
                <a:ea typeface="微软雅黑" pitchFamily="34" charset="-122"/>
                <a:cs typeface="华文黑体" pitchFamily="2" charset="-122"/>
              </a:rPr>
              <a:t>标题</a:t>
            </a:r>
            <a:endParaRPr lang="zh-CN" altLang="en-US" sz="1100">
              <a:solidFill>
                <a:srgbClr val="00B0F0"/>
              </a:solidFill>
              <a:latin typeface="微软雅黑" pitchFamily="34" charset="-122"/>
              <a:ea typeface="微软雅黑" pitchFamily="34" charset="-122"/>
              <a:cs typeface="华文黑体" pitchFamily="2" charset="-122"/>
            </a:endParaRPr>
          </a:p>
        </p:txBody>
      </p:sp>
      <p:pic>
        <p:nvPicPr>
          <p:cNvPr id="29"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3660" y="1830186"/>
            <a:ext cx="1421791" cy="340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72032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22" presetClass="entr" presetSubtype="8"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22" presetClass="entr" presetSubtype="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8"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200"/>
                                        <p:tgtEl>
                                          <p:spTgt spid="19"/>
                                        </p:tgtEl>
                                      </p:cBhvr>
                                    </p:animEffect>
                                  </p:childTnLst>
                                </p:cTn>
                              </p:par>
                            </p:childTnLst>
                          </p:cTn>
                        </p:par>
                        <p:par>
                          <p:cTn id="35" fill="hold">
                            <p:stCondLst>
                              <p:cond delay="1200"/>
                            </p:stCondLst>
                            <p:childTnLst>
                              <p:par>
                                <p:cTn id="36" presetID="10"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200"/>
                                        <p:tgtEl>
                                          <p:spTgt spid="18"/>
                                        </p:tgtEl>
                                      </p:cBhvr>
                                    </p:animEffect>
                                  </p:childTnLst>
                                </p:cTn>
                              </p:par>
                            </p:childTnLst>
                          </p:cTn>
                        </p:par>
                        <p:par>
                          <p:cTn id="39" fill="hold">
                            <p:stCondLst>
                              <p:cond delay="1400"/>
                            </p:stCondLst>
                            <p:childTnLst>
                              <p:par>
                                <p:cTn id="40" presetID="10" presetClass="entr" presetSubtype="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200"/>
                                        <p:tgtEl>
                                          <p:spTgt spid="17"/>
                                        </p:tgtEl>
                                      </p:cBhvr>
                                    </p:animEffect>
                                  </p:childTnLst>
                                </p:cTn>
                              </p:par>
                            </p:childTnLst>
                          </p:cTn>
                        </p:par>
                        <p:par>
                          <p:cTn id="43" fill="hold">
                            <p:stCondLst>
                              <p:cond delay="1600"/>
                            </p:stCondLst>
                            <p:childTnLst>
                              <p:par>
                                <p:cTn id="44" presetID="10"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200"/>
                                        <p:tgtEl>
                                          <p:spTgt spid="16"/>
                                        </p:tgtEl>
                                      </p:cBhvr>
                                    </p:animEffect>
                                  </p:childTnLst>
                                </p:cTn>
                              </p:par>
                            </p:childTnLst>
                          </p:cTn>
                        </p:par>
                        <p:par>
                          <p:cTn id="47" fill="hold">
                            <p:stCondLst>
                              <p:cond delay="18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200"/>
                                        <p:tgtEl>
                                          <p:spTgt spid="15"/>
                                        </p:tgtEl>
                                      </p:cBhvr>
                                    </p:animEffect>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200"/>
                                        <p:tgtEl>
                                          <p:spTgt spid="14"/>
                                        </p:tgtEl>
                                      </p:cBhvr>
                                    </p:animEffect>
                                  </p:childTnLst>
                                </p:cTn>
                              </p:par>
                            </p:childTnLst>
                          </p:cTn>
                        </p:par>
                        <p:par>
                          <p:cTn id="55" fill="hold">
                            <p:stCondLst>
                              <p:cond delay="2200"/>
                            </p:stCondLst>
                            <p:childTnLst>
                              <p:par>
                                <p:cTn id="56" presetID="10" presetClass="entr" presetSubtype="0"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200"/>
                                        <p:tgtEl>
                                          <p:spTgt spid="2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500"/>
                                        <p:tgtEl>
                                          <p:spTgt spid="28"/>
                                        </p:tgtEl>
                                      </p:cBhvr>
                                    </p:animEffect>
                                  </p:childTnLst>
                                </p:cTn>
                              </p:par>
                            </p:childTnLst>
                          </p:cTn>
                        </p:par>
                        <p:par>
                          <p:cTn id="71" fill="hold">
                            <p:stCondLst>
                              <p:cond delay="2700"/>
                            </p:stCondLst>
                            <p:childTnLst>
                              <p:par>
                                <p:cTn id="72" presetID="55" presetClass="entr" presetSubtype="0"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p:cTn id="74" dur="300" fill="hold"/>
                                        <p:tgtEl>
                                          <p:spTgt spid="10"/>
                                        </p:tgtEl>
                                        <p:attrNameLst>
                                          <p:attrName>ppt_w</p:attrName>
                                        </p:attrNameLst>
                                      </p:cBhvr>
                                      <p:tavLst>
                                        <p:tav tm="0">
                                          <p:val>
                                            <p:strVal val="#ppt_w*0.70"/>
                                          </p:val>
                                        </p:tav>
                                        <p:tav tm="100000">
                                          <p:val>
                                            <p:strVal val="#ppt_w"/>
                                          </p:val>
                                        </p:tav>
                                      </p:tavLst>
                                    </p:anim>
                                    <p:anim calcmode="lin" valueType="num">
                                      <p:cBhvr>
                                        <p:cTn id="75" dur="300" fill="hold"/>
                                        <p:tgtEl>
                                          <p:spTgt spid="10"/>
                                        </p:tgtEl>
                                        <p:attrNameLst>
                                          <p:attrName>ppt_h</p:attrName>
                                        </p:attrNameLst>
                                      </p:cBhvr>
                                      <p:tavLst>
                                        <p:tav tm="0">
                                          <p:val>
                                            <p:strVal val="#ppt_h"/>
                                          </p:val>
                                        </p:tav>
                                        <p:tav tm="100000">
                                          <p:val>
                                            <p:strVal val="#ppt_h"/>
                                          </p:val>
                                        </p:tav>
                                      </p:tavLst>
                                    </p:anim>
                                    <p:animEffect transition="in" filter="fade">
                                      <p:cBhvr>
                                        <p:cTn id="76" dur="300"/>
                                        <p:tgtEl>
                                          <p:spTgt spid="10"/>
                                        </p:tgtEl>
                                      </p:cBhvr>
                                    </p:animEffect>
                                  </p:childTnLst>
                                </p:cTn>
                              </p:par>
                              <p:par>
                                <p:cTn id="77" presetID="55" presetClass="entr" presetSubtype="0" fill="hold" grpId="0" nodeType="withEffect">
                                  <p:stCondLst>
                                    <p:cond delay="300"/>
                                  </p:stCondLst>
                                  <p:childTnLst>
                                    <p:set>
                                      <p:cBhvr>
                                        <p:cTn id="78" dur="1" fill="hold">
                                          <p:stCondLst>
                                            <p:cond delay="0"/>
                                          </p:stCondLst>
                                        </p:cTn>
                                        <p:tgtEl>
                                          <p:spTgt spid="11"/>
                                        </p:tgtEl>
                                        <p:attrNameLst>
                                          <p:attrName>style.visibility</p:attrName>
                                        </p:attrNameLst>
                                      </p:cBhvr>
                                      <p:to>
                                        <p:strVal val="visible"/>
                                      </p:to>
                                    </p:set>
                                    <p:anim calcmode="lin" valueType="num">
                                      <p:cBhvr>
                                        <p:cTn id="79" dur="300" fill="hold"/>
                                        <p:tgtEl>
                                          <p:spTgt spid="11"/>
                                        </p:tgtEl>
                                        <p:attrNameLst>
                                          <p:attrName>ppt_w</p:attrName>
                                        </p:attrNameLst>
                                      </p:cBhvr>
                                      <p:tavLst>
                                        <p:tav tm="0">
                                          <p:val>
                                            <p:strVal val="#ppt_w*0.70"/>
                                          </p:val>
                                        </p:tav>
                                        <p:tav tm="100000">
                                          <p:val>
                                            <p:strVal val="#ppt_w"/>
                                          </p:val>
                                        </p:tav>
                                      </p:tavLst>
                                    </p:anim>
                                    <p:anim calcmode="lin" valueType="num">
                                      <p:cBhvr>
                                        <p:cTn id="80" dur="300" fill="hold"/>
                                        <p:tgtEl>
                                          <p:spTgt spid="11"/>
                                        </p:tgtEl>
                                        <p:attrNameLst>
                                          <p:attrName>ppt_h</p:attrName>
                                        </p:attrNameLst>
                                      </p:cBhvr>
                                      <p:tavLst>
                                        <p:tav tm="0">
                                          <p:val>
                                            <p:strVal val="#ppt_h"/>
                                          </p:val>
                                        </p:tav>
                                        <p:tav tm="100000">
                                          <p:val>
                                            <p:strVal val="#ppt_h"/>
                                          </p:val>
                                        </p:tav>
                                      </p:tavLst>
                                    </p:anim>
                                    <p:animEffect transition="in" filter="fade">
                                      <p:cBhvr>
                                        <p:cTn id="81" dur="300"/>
                                        <p:tgtEl>
                                          <p:spTgt spid="11"/>
                                        </p:tgtEl>
                                      </p:cBhvr>
                                    </p:animEffect>
                                  </p:childTnLst>
                                </p:cTn>
                              </p:par>
                              <p:par>
                                <p:cTn id="82" presetID="55" presetClass="entr" presetSubtype="0" fill="hold" grpId="0" nodeType="withEffect">
                                  <p:stCondLst>
                                    <p:cond delay="600"/>
                                  </p:stCondLst>
                                  <p:childTnLst>
                                    <p:set>
                                      <p:cBhvr>
                                        <p:cTn id="83" dur="1" fill="hold">
                                          <p:stCondLst>
                                            <p:cond delay="0"/>
                                          </p:stCondLst>
                                        </p:cTn>
                                        <p:tgtEl>
                                          <p:spTgt spid="12"/>
                                        </p:tgtEl>
                                        <p:attrNameLst>
                                          <p:attrName>style.visibility</p:attrName>
                                        </p:attrNameLst>
                                      </p:cBhvr>
                                      <p:to>
                                        <p:strVal val="visible"/>
                                      </p:to>
                                    </p:set>
                                    <p:anim calcmode="lin" valueType="num">
                                      <p:cBhvr>
                                        <p:cTn id="84" dur="300" fill="hold"/>
                                        <p:tgtEl>
                                          <p:spTgt spid="12"/>
                                        </p:tgtEl>
                                        <p:attrNameLst>
                                          <p:attrName>ppt_w</p:attrName>
                                        </p:attrNameLst>
                                      </p:cBhvr>
                                      <p:tavLst>
                                        <p:tav tm="0">
                                          <p:val>
                                            <p:strVal val="#ppt_w*0.70"/>
                                          </p:val>
                                        </p:tav>
                                        <p:tav tm="100000">
                                          <p:val>
                                            <p:strVal val="#ppt_w"/>
                                          </p:val>
                                        </p:tav>
                                      </p:tavLst>
                                    </p:anim>
                                    <p:anim calcmode="lin" valueType="num">
                                      <p:cBhvr>
                                        <p:cTn id="85" dur="300" fill="hold"/>
                                        <p:tgtEl>
                                          <p:spTgt spid="12"/>
                                        </p:tgtEl>
                                        <p:attrNameLst>
                                          <p:attrName>ppt_h</p:attrName>
                                        </p:attrNameLst>
                                      </p:cBhvr>
                                      <p:tavLst>
                                        <p:tav tm="0">
                                          <p:val>
                                            <p:strVal val="#ppt_h"/>
                                          </p:val>
                                        </p:tav>
                                        <p:tav tm="100000">
                                          <p:val>
                                            <p:strVal val="#ppt_h"/>
                                          </p:val>
                                        </p:tav>
                                      </p:tavLst>
                                    </p:anim>
                                    <p:animEffect transition="in" filter="fade">
                                      <p:cBhvr>
                                        <p:cTn id="86" dur="300"/>
                                        <p:tgtEl>
                                          <p:spTgt spid="12"/>
                                        </p:tgtEl>
                                      </p:cBhvr>
                                    </p:animEffect>
                                  </p:childTnLst>
                                </p:cTn>
                              </p:par>
                              <p:par>
                                <p:cTn id="87" presetID="55" presetClass="entr" presetSubtype="0" fill="hold" grpId="0" nodeType="withEffect">
                                  <p:stCondLst>
                                    <p:cond delay="900"/>
                                  </p:stCondLst>
                                  <p:childTnLst>
                                    <p:set>
                                      <p:cBhvr>
                                        <p:cTn id="88" dur="1" fill="hold">
                                          <p:stCondLst>
                                            <p:cond delay="0"/>
                                          </p:stCondLst>
                                        </p:cTn>
                                        <p:tgtEl>
                                          <p:spTgt spid="13"/>
                                        </p:tgtEl>
                                        <p:attrNameLst>
                                          <p:attrName>style.visibility</p:attrName>
                                        </p:attrNameLst>
                                      </p:cBhvr>
                                      <p:to>
                                        <p:strVal val="visible"/>
                                      </p:to>
                                    </p:set>
                                    <p:anim calcmode="lin" valueType="num">
                                      <p:cBhvr>
                                        <p:cTn id="89" dur="300" fill="hold"/>
                                        <p:tgtEl>
                                          <p:spTgt spid="13"/>
                                        </p:tgtEl>
                                        <p:attrNameLst>
                                          <p:attrName>ppt_w</p:attrName>
                                        </p:attrNameLst>
                                      </p:cBhvr>
                                      <p:tavLst>
                                        <p:tav tm="0">
                                          <p:val>
                                            <p:strVal val="#ppt_w*0.70"/>
                                          </p:val>
                                        </p:tav>
                                        <p:tav tm="100000">
                                          <p:val>
                                            <p:strVal val="#ppt_w"/>
                                          </p:val>
                                        </p:tav>
                                      </p:tavLst>
                                    </p:anim>
                                    <p:anim calcmode="lin" valueType="num">
                                      <p:cBhvr>
                                        <p:cTn id="90" dur="300" fill="hold"/>
                                        <p:tgtEl>
                                          <p:spTgt spid="13"/>
                                        </p:tgtEl>
                                        <p:attrNameLst>
                                          <p:attrName>ppt_h</p:attrName>
                                        </p:attrNameLst>
                                      </p:cBhvr>
                                      <p:tavLst>
                                        <p:tav tm="0">
                                          <p:val>
                                            <p:strVal val="#ppt_h"/>
                                          </p:val>
                                        </p:tav>
                                        <p:tav tm="100000">
                                          <p:val>
                                            <p:strVal val="#ppt_h"/>
                                          </p:val>
                                        </p:tav>
                                      </p:tavLst>
                                    </p:anim>
                                    <p:animEffect transition="in" filter="fade">
                                      <p:cBhvr>
                                        <p:cTn id="91" dur="300"/>
                                        <p:tgtEl>
                                          <p:spTgt spid="13"/>
                                        </p:tgtEl>
                                      </p:cBhvr>
                                    </p:animEffect>
                                  </p:childTnLst>
                                </p:cTn>
                              </p:par>
                            </p:childTnLst>
                          </p:cTn>
                        </p:par>
                        <p:par>
                          <p:cTn id="92" fill="hold">
                            <p:stCondLst>
                              <p:cond delay="3900"/>
                            </p:stCondLst>
                            <p:childTnLst>
                              <p:par>
                                <p:cTn id="93" presetID="2" presetClass="entr" presetSubtype="1" decel="100000"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 calcmode="lin" valueType="num">
                                      <p:cBhvr additive="base">
                                        <p:cTn id="95" dur="500" fill="hold"/>
                                        <p:tgtEl>
                                          <p:spTgt spid="21"/>
                                        </p:tgtEl>
                                        <p:attrNameLst>
                                          <p:attrName>ppt_x</p:attrName>
                                        </p:attrNameLst>
                                      </p:cBhvr>
                                      <p:tavLst>
                                        <p:tav tm="0">
                                          <p:val>
                                            <p:strVal val="#ppt_x"/>
                                          </p:val>
                                        </p:tav>
                                        <p:tav tm="100000">
                                          <p:val>
                                            <p:strVal val="#ppt_x"/>
                                          </p:val>
                                        </p:tav>
                                      </p:tavLst>
                                    </p:anim>
                                    <p:anim calcmode="lin" valueType="num">
                                      <p:cBhvr additive="base">
                                        <p:cTn id="96" dur="500" fill="hold"/>
                                        <p:tgtEl>
                                          <p:spTgt spid="21"/>
                                        </p:tgtEl>
                                        <p:attrNameLst>
                                          <p:attrName>ppt_y</p:attrName>
                                        </p:attrNameLst>
                                      </p:cBhvr>
                                      <p:tavLst>
                                        <p:tav tm="0">
                                          <p:val>
                                            <p:strVal val="0-#ppt_h/2"/>
                                          </p:val>
                                        </p:tav>
                                        <p:tav tm="100000">
                                          <p:val>
                                            <p:strVal val="#ppt_y"/>
                                          </p:val>
                                        </p:tav>
                                      </p:tavLst>
                                    </p:anim>
                                  </p:childTnLst>
                                </p:cTn>
                              </p:par>
                              <p:par>
                                <p:cTn id="97" presetID="2" presetClass="entr" presetSubtype="1" decel="100000" fill="hold" grpId="0" nodeType="withEffect">
                                  <p:stCondLst>
                                    <p:cond delay="200"/>
                                  </p:stCondLst>
                                  <p:childTnLst>
                                    <p:set>
                                      <p:cBhvr>
                                        <p:cTn id="98" dur="1" fill="hold">
                                          <p:stCondLst>
                                            <p:cond delay="0"/>
                                          </p:stCondLst>
                                        </p:cTn>
                                        <p:tgtEl>
                                          <p:spTgt spid="22"/>
                                        </p:tgtEl>
                                        <p:attrNameLst>
                                          <p:attrName>style.visibility</p:attrName>
                                        </p:attrNameLst>
                                      </p:cBhvr>
                                      <p:to>
                                        <p:strVal val="visible"/>
                                      </p:to>
                                    </p:set>
                                    <p:anim calcmode="lin" valueType="num">
                                      <p:cBhvr additive="base">
                                        <p:cTn id="99" dur="500" fill="hold"/>
                                        <p:tgtEl>
                                          <p:spTgt spid="22"/>
                                        </p:tgtEl>
                                        <p:attrNameLst>
                                          <p:attrName>ppt_x</p:attrName>
                                        </p:attrNameLst>
                                      </p:cBhvr>
                                      <p:tavLst>
                                        <p:tav tm="0">
                                          <p:val>
                                            <p:strVal val="#ppt_x"/>
                                          </p:val>
                                        </p:tav>
                                        <p:tav tm="100000">
                                          <p:val>
                                            <p:strVal val="#ppt_x"/>
                                          </p:val>
                                        </p:tav>
                                      </p:tavLst>
                                    </p:anim>
                                    <p:anim calcmode="lin" valueType="num">
                                      <p:cBhvr additive="base">
                                        <p:cTn id="100" dur="500" fill="hold"/>
                                        <p:tgtEl>
                                          <p:spTgt spid="22"/>
                                        </p:tgtEl>
                                        <p:attrNameLst>
                                          <p:attrName>ppt_y</p:attrName>
                                        </p:attrNameLst>
                                      </p:cBhvr>
                                      <p:tavLst>
                                        <p:tav tm="0">
                                          <p:val>
                                            <p:strVal val="0-#ppt_h/2"/>
                                          </p:val>
                                        </p:tav>
                                        <p:tav tm="100000">
                                          <p:val>
                                            <p:strVal val="#ppt_y"/>
                                          </p:val>
                                        </p:tav>
                                      </p:tavLst>
                                    </p:anim>
                                  </p:childTnLst>
                                </p:cTn>
                              </p:par>
                              <p:par>
                                <p:cTn id="101" presetID="2" presetClass="entr" presetSubtype="1" decel="100000" fill="hold" grpId="0" nodeType="withEffect">
                                  <p:stCondLst>
                                    <p:cond delay="400"/>
                                  </p:stCondLst>
                                  <p:childTnLst>
                                    <p:set>
                                      <p:cBhvr>
                                        <p:cTn id="102" dur="1" fill="hold">
                                          <p:stCondLst>
                                            <p:cond delay="0"/>
                                          </p:stCondLst>
                                        </p:cTn>
                                        <p:tgtEl>
                                          <p:spTgt spid="23"/>
                                        </p:tgtEl>
                                        <p:attrNameLst>
                                          <p:attrName>style.visibility</p:attrName>
                                        </p:attrNameLst>
                                      </p:cBhvr>
                                      <p:to>
                                        <p:strVal val="visible"/>
                                      </p:to>
                                    </p:set>
                                    <p:anim calcmode="lin" valueType="num">
                                      <p:cBhvr additive="base">
                                        <p:cTn id="103" dur="500" fill="hold"/>
                                        <p:tgtEl>
                                          <p:spTgt spid="23"/>
                                        </p:tgtEl>
                                        <p:attrNameLst>
                                          <p:attrName>ppt_x</p:attrName>
                                        </p:attrNameLst>
                                      </p:cBhvr>
                                      <p:tavLst>
                                        <p:tav tm="0">
                                          <p:val>
                                            <p:strVal val="#ppt_x"/>
                                          </p:val>
                                        </p:tav>
                                        <p:tav tm="100000">
                                          <p:val>
                                            <p:strVal val="#ppt_x"/>
                                          </p:val>
                                        </p:tav>
                                      </p:tavLst>
                                    </p:anim>
                                    <p:anim calcmode="lin" valueType="num">
                                      <p:cBhvr additive="base">
                                        <p:cTn id="104" dur="500" fill="hold"/>
                                        <p:tgtEl>
                                          <p:spTgt spid="23"/>
                                        </p:tgtEl>
                                        <p:attrNameLst>
                                          <p:attrName>ppt_y</p:attrName>
                                        </p:attrNameLst>
                                      </p:cBhvr>
                                      <p:tavLst>
                                        <p:tav tm="0">
                                          <p:val>
                                            <p:strVal val="0-#ppt_h/2"/>
                                          </p:val>
                                        </p:tav>
                                        <p:tav tm="100000">
                                          <p:val>
                                            <p:strVal val="#ppt_y"/>
                                          </p:val>
                                        </p:tav>
                                      </p:tavLst>
                                    </p:anim>
                                  </p:childTnLst>
                                </p:cTn>
                              </p:par>
                              <p:par>
                                <p:cTn id="105" presetID="2" presetClass="entr" presetSubtype="1" decel="100000" fill="hold" grpId="0" nodeType="withEffect">
                                  <p:stCondLst>
                                    <p:cond delay="600"/>
                                  </p:stCondLst>
                                  <p:childTnLst>
                                    <p:set>
                                      <p:cBhvr>
                                        <p:cTn id="106" dur="1" fill="hold">
                                          <p:stCondLst>
                                            <p:cond delay="0"/>
                                          </p:stCondLst>
                                        </p:cTn>
                                        <p:tgtEl>
                                          <p:spTgt spid="24"/>
                                        </p:tgtEl>
                                        <p:attrNameLst>
                                          <p:attrName>style.visibility</p:attrName>
                                        </p:attrNameLst>
                                      </p:cBhvr>
                                      <p:to>
                                        <p:strVal val="visible"/>
                                      </p:to>
                                    </p:set>
                                    <p:anim calcmode="lin" valueType="num">
                                      <p:cBhvr additive="base">
                                        <p:cTn id="107" dur="500" fill="hold"/>
                                        <p:tgtEl>
                                          <p:spTgt spid="24"/>
                                        </p:tgtEl>
                                        <p:attrNameLst>
                                          <p:attrName>ppt_x</p:attrName>
                                        </p:attrNameLst>
                                      </p:cBhvr>
                                      <p:tavLst>
                                        <p:tav tm="0">
                                          <p:val>
                                            <p:strVal val="#ppt_x"/>
                                          </p:val>
                                        </p:tav>
                                        <p:tav tm="100000">
                                          <p:val>
                                            <p:strVal val="#ppt_x"/>
                                          </p:val>
                                        </p:tav>
                                      </p:tavLst>
                                    </p:anim>
                                    <p:anim calcmode="lin" valueType="num">
                                      <p:cBhvr additive="base">
                                        <p:cTn id="108"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35" presetClass="path" presetSubtype="0" decel="100000" fill="hold" nodeType="clickEffect">
                                  <p:stCondLst>
                                    <p:cond delay="0"/>
                                  </p:stCondLst>
                                  <p:childTnLst>
                                    <p:animMotion origin="layout" path="M -1.04167E-6 2.96296E-6 L -1.18437 2.96296E-6 " pathEditMode="relative" rAng="0" ptsTypes="AA">
                                      <p:cBhvr>
                                        <p:cTn id="112" dur="1000" fill="hold"/>
                                        <p:tgtEl>
                                          <p:spTgt spid="29"/>
                                        </p:tgtEl>
                                        <p:attrNameLst>
                                          <p:attrName>ppt_x</p:attrName>
                                          <p:attrName>ppt_y</p:attrName>
                                        </p:attrNameLst>
                                      </p:cBhvr>
                                      <p:rCtr x="-5921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15" grpId="0"/>
      <p:bldP spid="16" grpId="0"/>
      <p:bldP spid="17" grpId="0"/>
      <p:bldP spid="18" grpId="0"/>
      <p:bldP spid="19" grpId="0"/>
      <p:bldP spid="20" grpId="0"/>
      <p:bldP spid="21" grpId="0" animBg="1"/>
      <p:bldP spid="22" grpId="0" animBg="1"/>
      <p:bldP spid="23" grpId="0" animBg="1"/>
      <p:bldP spid="24" grpId="0" animBg="1"/>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5" descr="rrpptlogo.png"/>
          <p:cNvPicPr>
            <a:picLocks noChangeAspect="1" noChangeArrowheads="1"/>
          </p:cNvPicPr>
          <p:nvPr/>
        </p:nvPicPr>
        <p:blipFill>
          <a:blip r:embed="rId3" cstate="print">
            <a:extLst>
              <a:ext uri="{28A0092B-C50C-407E-A947-70E740481C1C}">
                <a14:useLocalDpi xmlns:a14="http://schemas.microsoft.com/office/drawing/2010/main" val="0"/>
              </a:ext>
            </a:extLst>
          </a:blip>
          <a:srcRect b="35689"/>
          <a:stretch>
            <a:fillRect/>
          </a:stretch>
        </p:blipFill>
        <p:spPr bwMode="auto">
          <a:xfrm>
            <a:off x="7516416" y="4554141"/>
            <a:ext cx="1418034" cy="351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1"/>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287552" y="1150144"/>
            <a:ext cx="4575348" cy="3993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2"/>
          <p:cNvSpPr>
            <a:spLocks noChangeArrowheads="1"/>
          </p:cNvSpPr>
          <p:nvPr/>
        </p:nvSpPr>
        <p:spPr bwMode="auto">
          <a:xfrm>
            <a:off x="492936" y="1543067"/>
            <a:ext cx="1659731"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5" tIns="34289" rIns="68555" bIns="34289">
            <a:spAutoFit/>
          </a:bodyPr>
          <a:lstStyle/>
          <a:p>
            <a:pPr algn="dist"/>
            <a:r>
              <a:rPr lang="zh-CN" altLang="en-US" sz="2700" dirty="0">
                <a:solidFill>
                  <a:srgbClr val="2FC9FF"/>
                </a:solidFill>
                <a:latin typeface="微软雅黑" pitchFamily="34" charset="-122"/>
                <a:ea typeface="微软雅黑" pitchFamily="34" charset="-122"/>
                <a:sym typeface="微软雅黑" pitchFamily="34" charset="-122"/>
              </a:rPr>
              <a:t>免费短信</a:t>
            </a:r>
            <a:br>
              <a:rPr lang="zh-CN" altLang="en-US" sz="2700" dirty="0">
                <a:solidFill>
                  <a:srgbClr val="2FC9FF"/>
                </a:solidFill>
                <a:latin typeface="微软雅黑" pitchFamily="34" charset="-122"/>
                <a:ea typeface="微软雅黑" pitchFamily="34" charset="-122"/>
                <a:sym typeface="微软雅黑" pitchFamily="34" charset="-122"/>
              </a:rPr>
            </a:br>
            <a:r>
              <a:rPr lang="zh-CN" altLang="en-US" sz="2700" dirty="0">
                <a:solidFill>
                  <a:srgbClr val="2FC9FF"/>
                </a:solidFill>
                <a:latin typeface="微软雅黑" pitchFamily="34" charset="-122"/>
                <a:ea typeface="微软雅黑" pitchFamily="34" charset="-122"/>
                <a:sym typeface="微软雅黑" pitchFamily="34" charset="-122"/>
              </a:rPr>
              <a:t>消息必达</a:t>
            </a:r>
          </a:p>
        </p:txBody>
      </p:sp>
      <p:sp>
        <p:nvSpPr>
          <p:cNvPr id="5" name="矩形 3"/>
          <p:cNvSpPr>
            <a:spLocks noChangeArrowheads="1"/>
          </p:cNvSpPr>
          <p:nvPr/>
        </p:nvSpPr>
        <p:spPr bwMode="auto">
          <a:xfrm>
            <a:off x="492936" y="2552712"/>
            <a:ext cx="3452813"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5" tIns="34289" rIns="68555" bIns="34289">
            <a:spAutoFit/>
          </a:bodyPr>
          <a:lstStyle/>
          <a:p>
            <a:pPr>
              <a:lnSpc>
                <a:spcPts val="1650"/>
              </a:lnSpc>
            </a:pPr>
            <a:r>
              <a:rPr lang="zh-CN" altLang="en-US" sz="1200" dirty="0">
                <a:solidFill>
                  <a:schemeClr val="bg1"/>
                </a:solidFill>
                <a:latin typeface="微软雅黑" pitchFamily="34" charset="-122"/>
                <a:ea typeface="微软雅黑" pitchFamily="34" charset="-122"/>
                <a:sym typeface="微软雅黑" pitchFamily="34" charset="-122"/>
              </a:rPr>
              <a:t>发短信全免费，即使对方没有网络，消息也能马上送达，对方还能直接回复短信，回复内容将通过易信传达给你，保证沟通畅快。</a:t>
            </a:r>
          </a:p>
        </p:txBody>
      </p:sp>
      <p:grpSp>
        <p:nvGrpSpPr>
          <p:cNvPr id="10" name="组合 9"/>
          <p:cNvGrpSpPr/>
          <p:nvPr/>
        </p:nvGrpSpPr>
        <p:grpSpPr>
          <a:xfrm>
            <a:off x="595313" y="3645643"/>
            <a:ext cx="3350418" cy="377026"/>
            <a:chOff x="595313" y="3645694"/>
            <a:chExt cx="3350418" cy="377026"/>
          </a:xfrm>
        </p:grpSpPr>
        <p:sp>
          <p:nvSpPr>
            <p:cNvPr id="6" name="矩形 4"/>
            <p:cNvSpPr>
              <a:spLocks noChangeArrowheads="1"/>
            </p:cNvSpPr>
            <p:nvPr/>
          </p:nvSpPr>
          <p:spPr bwMode="auto">
            <a:xfrm>
              <a:off x="964406" y="3645694"/>
              <a:ext cx="2981325" cy="37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nSpc>
                  <a:spcPts val="1200"/>
                </a:lnSpc>
              </a:pPr>
              <a:r>
                <a:rPr lang="zh-CN" altLang="en-US" sz="900" dirty="0">
                  <a:solidFill>
                    <a:schemeClr val="bg1"/>
                  </a:solidFill>
                  <a:latin typeface="微软雅黑" pitchFamily="34" charset="-122"/>
                  <a:ea typeface="微软雅黑" pitchFamily="34" charset="-122"/>
                  <a:sym typeface="微软雅黑" pitchFamily="34" charset="-122"/>
                </a:rPr>
                <a:t>可以给通讯录里的联系人发送免费短信，即使对方没有安装易信</a:t>
              </a:r>
              <a:endParaRPr lang="zh-CN" altLang="en-US" sz="900" dirty="0">
                <a:solidFill>
                  <a:schemeClr val="bg1"/>
                </a:solidFill>
                <a:latin typeface="Calibri" pitchFamily="34" charset="0"/>
                <a:sym typeface="宋体" pitchFamily="2" charset="-122"/>
              </a:endParaRPr>
            </a:p>
          </p:txBody>
        </p:sp>
        <p:sp>
          <p:nvSpPr>
            <p:cNvPr id="7" name="圆角矩形 5"/>
            <p:cNvSpPr>
              <a:spLocks noChangeArrowheads="1"/>
            </p:cNvSpPr>
            <p:nvPr/>
          </p:nvSpPr>
          <p:spPr bwMode="auto">
            <a:xfrm>
              <a:off x="604837" y="3762497"/>
              <a:ext cx="348854" cy="147638"/>
            </a:xfrm>
            <a:prstGeom prst="roundRect">
              <a:avLst>
                <a:gd name="adj" fmla="val 35343"/>
              </a:avLst>
            </a:prstGeom>
            <a:solidFill>
              <a:srgbClr val="2BA67A"/>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8" name="文本框 6"/>
            <p:cNvSpPr>
              <a:spLocks noChangeArrowheads="1"/>
            </p:cNvSpPr>
            <p:nvPr/>
          </p:nvSpPr>
          <p:spPr bwMode="auto">
            <a:xfrm>
              <a:off x="595313" y="3732733"/>
              <a:ext cx="369094"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en-US" sz="900">
                  <a:solidFill>
                    <a:schemeClr val="bg1"/>
                  </a:solidFill>
                  <a:latin typeface="Calibri" pitchFamily="34" charset="0"/>
                  <a:cs typeface="Calibri" pitchFamily="34" charset="0"/>
                  <a:sym typeface="Calibri" pitchFamily="34" charset="0"/>
                </a:rPr>
                <a:t>Tips</a:t>
              </a:r>
              <a:endParaRPr lang="zh-CN" altLang="en-US" sz="900">
                <a:solidFill>
                  <a:schemeClr val="bg1"/>
                </a:solidFill>
                <a:latin typeface="Calibri" pitchFamily="34" charset="0"/>
                <a:sym typeface="宋体" pitchFamily="2" charset="-122"/>
              </a:endParaRPr>
            </a:p>
          </p:txBody>
        </p:sp>
      </p:grpSp>
      <p:sp>
        <p:nvSpPr>
          <p:cNvPr id="9" name="直接连接符 7"/>
          <p:cNvSpPr>
            <a:spLocks noChangeShapeType="1"/>
          </p:cNvSpPr>
          <p:nvPr/>
        </p:nvSpPr>
        <p:spPr bwMode="auto">
          <a:xfrm>
            <a:off x="576279" y="3465910"/>
            <a:ext cx="3186113" cy="0"/>
          </a:xfrm>
          <a:prstGeom prst="line">
            <a:avLst/>
          </a:prstGeom>
          <a:noFill/>
          <a:ln w="6350" cap="flat" cmpd="sng">
            <a:solidFill>
              <a:srgbClr val="AFB9B9"/>
            </a:solidFill>
            <a:bevel/>
            <a:headEnd/>
            <a:tailEnd/>
          </a:ln>
          <a:extLst>
            <a:ext uri="{909E8E84-426E-40DD-AFC4-6F175D3DCCD1}">
              <a14:hiddenFill xmlns:a14="http://schemas.microsoft.com/office/drawing/2010/main">
                <a:noFill/>
              </a14:hiddenFill>
            </a:ext>
          </a:extLst>
        </p:spPr>
        <p:txBody>
          <a:bodyPr lIns="68555" tIns="34289" rIns="68555" bIns="34289"/>
          <a:lstStyle/>
          <a:p>
            <a:endParaRPr lang="zh-CN" altLang="en-US"/>
          </a:p>
        </p:txBody>
      </p:sp>
    </p:spTree>
    <p:extLst>
      <p:ext uri="{BB962C8B-B14F-4D97-AF65-F5344CB8AC3E}">
        <p14:creationId xmlns:p14="http://schemas.microsoft.com/office/powerpoint/2010/main" val="79087666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by="(-#ppt_w*2)" calcmode="lin" valueType="num">
                                      <p:cBhvr rctx="PPT">
                                        <p:cTn id="12" dur="500" autoRev="1" fill="hold">
                                          <p:stCondLst>
                                            <p:cond delay="0"/>
                                          </p:stCondLst>
                                        </p:cTn>
                                        <p:tgtEl>
                                          <p:spTgt spid="4"/>
                                        </p:tgtEl>
                                        <p:attrNameLst>
                                          <p:attrName>ppt_w</p:attrName>
                                        </p:attrNameLst>
                                      </p:cBhvr>
                                    </p:anim>
                                    <p:anim by="(#ppt_w*0.50)" calcmode="lin" valueType="num">
                                      <p:cBhvr>
                                        <p:cTn id="13" dur="500" decel="50000" autoRev="1" fill="hold">
                                          <p:stCondLst>
                                            <p:cond delay="0"/>
                                          </p:stCondLst>
                                        </p:cTn>
                                        <p:tgtEl>
                                          <p:spTgt spid="4"/>
                                        </p:tgtEl>
                                        <p:attrNameLst>
                                          <p:attrName>ppt_x</p:attrName>
                                        </p:attrNameLst>
                                      </p:cBhvr>
                                    </p:anim>
                                    <p:anim from="(-#ppt_h/2)" to="(#ppt_y)" calcmode="lin" valueType="num">
                                      <p:cBhvr>
                                        <p:cTn id="14" dur="1000" fill="hold">
                                          <p:stCondLst>
                                            <p:cond delay="0"/>
                                          </p:stCondLst>
                                        </p:cTn>
                                        <p:tgtEl>
                                          <p:spTgt spid="4"/>
                                        </p:tgtEl>
                                        <p:attrNameLst>
                                          <p:attrName>ppt_y</p:attrName>
                                        </p:attrNameLst>
                                      </p:cBhvr>
                                    </p:anim>
                                    <p:animRot by="21600000">
                                      <p:cBhvr>
                                        <p:cTn id="15" dur="1000" fill="hold">
                                          <p:stCondLst>
                                            <p:cond delay="0"/>
                                          </p:stCondLst>
                                        </p:cTn>
                                        <p:tgtEl>
                                          <p:spTgt spid="4"/>
                                        </p:tgtEl>
                                        <p:attrNameLst>
                                          <p:attrName>r</p:attrName>
                                        </p:attrNameLst>
                                      </p:cBhvr>
                                    </p:animRot>
                                  </p:childTnLst>
                                </p:cTn>
                              </p:par>
                            </p:childTnLst>
                          </p:cTn>
                        </p:par>
                        <p:par>
                          <p:cTn id="16" fill="hold">
                            <p:stCondLst>
                              <p:cond delay="22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by="(-#ppt_w*2)" calcmode="lin" valueType="num">
                                      <p:cBhvr rctx="PPT">
                                        <p:cTn id="19" dur="500" autoRev="1" fill="hold">
                                          <p:stCondLst>
                                            <p:cond delay="0"/>
                                          </p:stCondLst>
                                        </p:cTn>
                                        <p:tgtEl>
                                          <p:spTgt spid="5"/>
                                        </p:tgtEl>
                                        <p:attrNameLst>
                                          <p:attrName>ppt_w</p:attrName>
                                        </p:attrNameLst>
                                      </p:cBhvr>
                                    </p:anim>
                                    <p:anim by="(#ppt_w*0.50)" calcmode="lin" valueType="num">
                                      <p:cBhvr>
                                        <p:cTn id="20" dur="500" decel="50000" autoRev="1" fill="hold">
                                          <p:stCondLst>
                                            <p:cond delay="0"/>
                                          </p:stCondLst>
                                        </p:cTn>
                                        <p:tgtEl>
                                          <p:spTgt spid="5"/>
                                        </p:tgtEl>
                                        <p:attrNameLst>
                                          <p:attrName>ppt_x</p:attrName>
                                        </p:attrNameLst>
                                      </p:cBhvr>
                                    </p:anim>
                                    <p:anim from="(-#ppt_h/2)" to="(#ppt_y)" calcmode="lin" valueType="num">
                                      <p:cBhvr>
                                        <p:cTn id="21" dur="1000" fill="hold">
                                          <p:stCondLst>
                                            <p:cond delay="0"/>
                                          </p:stCondLst>
                                        </p:cTn>
                                        <p:tgtEl>
                                          <p:spTgt spid="5"/>
                                        </p:tgtEl>
                                        <p:attrNameLst>
                                          <p:attrName>ppt_y</p:attrName>
                                        </p:attrNameLst>
                                      </p:cBhvr>
                                    </p:anim>
                                    <p:animRot by="21600000">
                                      <p:cBhvr>
                                        <p:cTn id="22" dur="1000" fill="hold">
                                          <p:stCondLst>
                                            <p:cond delay="0"/>
                                          </p:stCondLst>
                                        </p:cTn>
                                        <p:tgtEl>
                                          <p:spTgt spid="5"/>
                                        </p:tgtEl>
                                        <p:attrNameLst>
                                          <p:attrName>r</p:attrName>
                                        </p:attrNameLst>
                                      </p:cBhvr>
                                    </p:animRot>
                                  </p:childTnLst>
                                </p:cTn>
                              </p:par>
                            </p:childTnLst>
                          </p:cTn>
                        </p:par>
                        <p:par>
                          <p:cTn id="23" fill="hold">
                            <p:stCondLst>
                              <p:cond delay="8800"/>
                            </p:stCondLst>
                            <p:childTnLst>
                              <p:par>
                                <p:cTn id="24" presetID="2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childTnLst>
                          </p:cTn>
                        </p:par>
                        <p:par>
                          <p:cTn id="27" fill="hold">
                            <p:stCondLst>
                              <p:cond delay="9300"/>
                            </p:stCondLst>
                            <p:childTnLst>
                              <p:par>
                                <p:cTn id="28" presetID="16" presetClass="entr" presetSubtype="21"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inVertic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819"/>
            <a:ext cx="9144000" cy="5143500"/>
          </a:xfrm>
          <a:prstGeom prst="rect">
            <a:avLst/>
          </a:prstGeom>
        </p:spPr>
      </p:pic>
      <p:sp>
        <p:nvSpPr>
          <p:cNvPr id="4" name="矩形 3"/>
          <p:cNvSpPr>
            <a:spLocks noChangeArrowheads="1"/>
          </p:cNvSpPr>
          <p:nvPr/>
        </p:nvSpPr>
        <p:spPr bwMode="auto">
          <a:xfrm>
            <a:off x="1363268" y="4109815"/>
            <a:ext cx="3686175"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5" tIns="34289" rIns="68555" bIns="34289">
            <a:spAutoFit/>
          </a:bodyPr>
          <a:lstStyle/>
          <a:p>
            <a:r>
              <a:rPr lang="zh-CN" altLang="en-US" sz="1200" dirty="0">
                <a:solidFill>
                  <a:schemeClr val="bg1"/>
                </a:solidFill>
                <a:latin typeface="微软雅黑" pitchFamily="34" charset="-122"/>
                <a:ea typeface="微软雅黑" pitchFamily="34" charset="-122"/>
                <a:sym typeface="微软雅黑" pitchFamily="34" charset="-122"/>
              </a:rPr>
              <a:t>免费短信还不够？语音消息也玩跨界，电话留言能把</a:t>
            </a:r>
            <a:br>
              <a:rPr lang="zh-CN" altLang="en-US" sz="1200" dirty="0">
                <a:solidFill>
                  <a:schemeClr val="bg1"/>
                </a:solidFill>
                <a:latin typeface="微软雅黑" pitchFamily="34" charset="-122"/>
                <a:ea typeface="微软雅黑" pitchFamily="34" charset="-122"/>
                <a:sym typeface="微软雅黑" pitchFamily="34" charset="-122"/>
              </a:rPr>
            </a:br>
            <a:r>
              <a:rPr lang="zh-CN" altLang="en-US" sz="1200" dirty="0">
                <a:solidFill>
                  <a:schemeClr val="bg1"/>
                </a:solidFill>
                <a:latin typeface="微软雅黑" pitchFamily="34" charset="-122"/>
                <a:ea typeface="微软雅黑" pitchFamily="34" charset="-122"/>
                <a:sym typeface="微软雅黑" pitchFamily="34" charset="-122"/>
              </a:rPr>
              <a:t>你的语音消息通过电话传达给对方的手机或固话，对</a:t>
            </a:r>
            <a:br>
              <a:rPr lang="zh-CN" altLang="en-US" sz="1200" dirty="0">
                <a:solidFill>
                  <a:schemeClr val="bg1"/>
                </a:solidFill>
                <a:latin typeface="微软雅黑" pitchFamily="34" charset="-122"/>
                <a:ea typeface="微软雅黑" pitchFamily="34" charset="-122"/>
                <a:sym typeface="微软雅黑" pitchFamily="34" charset="-122"/>
              </a:rPr>
            </a:br>
            <a:r>
              <a:rPr lang="zh-CN" altLang="en-US" sz="1200" dirty="0">
                <a:solidFill>
                  <a:schemeClr val="bg1"/>
                </a:solidFill>
                <a:latin typeface="微软雅黑" pitchFamily="34" charset="-122"/>
                <a:ea typeface="微软雅黑" pitchFamily="34" charset="-122"/>
                <a:sym typeface="微软雅黑" pitchFamily="34" charset="-122"/>
              </a:rPr>
              <a:t>方还能通过电话直接回复，回复内容将通过易信传达</a:t>
            </a:r>
          </a:p>
        </p:txBody>
      </p:sp>
      <p:grpSp>
        <p:nvGrpSpPr>
          <p:cNvPr id="9" name="组合 8"/>
          <p:cNvGrpSpPr/>
          <p:nvPr/>
        </p:nvGrpSpPr>
        <p:grpSpPr>
          <a:xfrm>
            <a:off x="5206604" y="4227887"/>
            <a:ext cx="3571875" cy="351012"/>
            <a:chOff x="5206604" y="4597970"/>
            <a:chExt cx="3571875" cy="351012"/>
          </a:xfrm>
        </p:grpSpPr>
        <p:sp>
          <p:nvSpPr>
            <p:cNvPr id="5" name="矩形 8"/>
            <p:cNvSpPr>
              <a:spLocks noChangeArrowheads="1"/>
            </p:cNvSpPr>
            <p:nvPr/>
          </p:nvSpPr>
          <p:spPr bwMode="auto">
            <a:xfrm>
              <a:off x="5586413" y="4602733"/>
              <a:ext cx="3192066"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r>
                <a:rPr lang="zh-CN" altLang="en-US" sz="900" dirty="0">
                  <a:solidFill>
                    <a:schemeClr val="bg1"/>
                  </a:solidFill>
                  <a:latin typeface="微软雅黑" pitchFamily="34" charset="-122"/>
                  <a:ea typeface="微软雅黑" pitchFamily="34" charset="-122"/>
                  <a:sym typeface="微软雅黑" pitchFamily="34" charset="-122"/>
                </a:rPr>
                <a:t>可以给通讯录里的联系人发送电话留言，即使对方没有安装易信</a:t>
              </a:r>
              <a:endParaRPr lang="zh-CN" altLang="en-US" sz="900" dirty="0">
                <a:solidFill>
                  <a:schemeClr val="bg1"/>
                </a:solidFill>
                <a:latin typeface="Calibri" pitchFamily="34" charset="0"/>
                <a:sym typeface="宋体" pitchFamily="2" charset="-122"/>
              </a:endParaRPr>
            </a:p>
          </p:txBody>
        </p:sp>
        <p:sp>
          <p:nvSpPr>
            <p:cNvPr id="6" name="圆角矩形 9"/>
            <p:cNvSpPr>
              <a:spLocks noChangeArrowheads="1"/>
            </p:cNvSpPr>
            <p:nvPr/>
          </p:nvSpPr>
          <p:spPr bwMode="auto">
            <a:xfrm>
              <a:off x="5217319" y="4628927"/>
              <a:ext cx="347663" cy="146447"/>
            </a:xfrm>
            <a:prstGeom prst="roundRect">
              <a:avLst>
                <a:gd name="adj" fmla="val 35343"/>
              </a:avLst>
            </a:prstGeom>
            <a:solidFill>
              <a:srgbClr val="2BA67A"/>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pPr algn="ctr"/>
              <a:endParaRPr lang="zh-CN" altLang="zh-CN">
                <a:solidFill>
                  <a:schemeClr val="bg1"/>
                </a:solidFill>
                <a:latin typeface="宋体" pitchFamily="2" charset="-122"/>
                <a:sym typeface="宋体" pitchFamily="2" charset="-122"/>
              </a:endParaRPr>
            </a:p>
          </p:txBody>
        </p:sp>
        <p:sp>
          <p:nvSpPr>
            <p:cNvPr id="7" name="文本框 10"/>
            <p:cNvSpPr>
              <a:spLocks noChangeArrowheads="1"/>
            </p:cNvSpPr>
            <p:nvPr/>
          </p:nvSpPr>
          <p:spPr bwMode="auto">
            <a:xfrm>
              <a:off x="5206604" y="4597970"/>
              <a:ext cx="369094"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en-US" sz="900" dirty="0">
                  <a:solidFill>
                    <a:schemeClr val="bg1"/>
                  </a:solidFill>
                  <a:latin typeface="Calibri" pitchFamily="34" charset="0"/>
                  <a:cs typeface="Calibri" pitchFamily="34" charset="0"/>
                  <a:sym typeface="Calibri" pitchFamily="34" charset="0"/>
                </a:rPr>
                <a:t>Tips</a:t>
              </a:r>
              <a:endParaRPr lang="zh-CN" altLang="en-US" sz="900" dirty="0">
                <a:solidFill>
                  <a:schemeClr val="bg1"/>
                </a:solidFill>
                <a:latin typeface="Calibri" pitchFamily="34" charset="0"/>
                <a:sym typeface="宋体" pitchFamily="2" charset="-122"/>
              </a:endParaRPr>
            </a:p>
          </p:txBody>
        </p:sp>
      </p:grpSp>
      <p:sp>
        <p:nvSpPr>
          <p:cNvPr id="8" name="直接连接符 11"/>
          <p:cNvSpPr>
            <a:spLocks noChangeShapeType="1"/>
          </p:cNvSpPr>
          <p:nvPr/>
        </p:nvSpPr>
        <p:spPr bwMode="auto">
          <a:xfrm>
            <a:off x="5187554" y="4637781"/>
            <a:ext cx="3456384" cy="0"/>
          </a:xfrm>
          <a:prstGeom prst="line">
            <a:avLst/>
          </a:prstGeom>
          <a:noFill/>
          <a:ln w="6350" cap="flat" cmpd="sng">
            <a:solidFill>
              <a:srgbClr val="AFB9B9"/>
            </a:solidFill>
            <a:bevel/>
            <a:headEnd/>
            <a:tailEnd/>
          </a:ln>
          <a:extLst>
            <a:ext uri="{909E8E84-426E-40DD-AFC4-6F175D3DCCD1}">
              <a14:hiddenFill xmlns:a14="http://schemas.microsoft.com/office/drawing/2010/main">
                <a:noFill/>
              </a14:hiddenFill>
            </a:ext>
          </a:extLst>
        </p:spPr>
        <p:txBody>
          <a:bodyPr lIns="68555" tIns="34289" rIns="68555" bIns="34289"/>
          <a:lstStyle/>
          <a:p>
            <a:endParaRPr lang="zh-CN" altLang="en-US">
              <a:solidFill>
                <a:schemeClr val="bg1"/>
              </a:solidFill>
            </a:endParaRPr>
          </a:p>
        </p:txBody>
      </p:sp>
    </p:spTree>
    <p:extLst>
      <p:ext uri="{BB962C8B-B14F-4D97-AF65-F5344CB8AC3E}">
        <p14:creationId xmlns:p14="http://schemas.microsoft.com/office/powerpoint/2010/main" val="142173917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by="(-#ppt_w*2)" calcmode="lin" valueType="num">
                                      <p:cBhvr rctx="PPT">
                                        <p:cTn id="13" dur="500" autoRev="1" fill="hold">
                                          <p:stCondLst>
                                            <p:cond delay="0"/>
                                          </p:stCondLst>
                                        </p:cTn>
                                        <p:tgtEl>
                                          <p:spTgt spid="4"/>
                                        </p:tgtEl>
                                        <p:attrNameLst>
                                          <p:attrName>ppt_w</p:attrName>
                                        </p:attrNameLst>
                                      </p:cBhvr>
                                    </p:anim>
                                    <p:anim by="(#ppt_w*0.50)" calcmode="lin" valueType="num">
                                      <p:cBhvr>
                                        <p:cTn id="14" dur="500" decel="50000" autoRev="1" fill="hold">
                                          <p:stCondLst>
                                            <p:cond delay="0"/>
                                          </p:stCondLst>
                                        </p:cTn>
                                        <p:tgtEl>
                                          <p:spTgt spid="4"/>
                                        </p:tgtEl>
                                        <p:attrNameLst>
                                          <p:attrName>ppt_x</p:attrName>
                                        </p:attrNameLst>
                                      </p:cBhvr>
                                    </p:anim>
                                    <p:anim from="(-#ppt_h/2)" to="(#ppt_y)" calcmode="lin" valueType="num">
                                      <p:cBhvr>
                                        <p:cTn id="15" dur="1000" fill="hold">
                                          <p:stCondLst>
                                            <p:cond delay="0"/>
                                          </p:stCondLst>
                                        </p:cTn>
                                        <p:tgtEl>
                                          <p:spTgt spid="4"/>
                                        </p:tgtEl>
                                        <p:attrNameLst>
                                          <p:attrName>ppt_y</p:attrName>
                                        </p:attrNameLst>
                                      </p:cBhvr>
                                    </p:anim>
                                    <p:animRot by="21600000">
                                      <p:cBhvr>
                                        <p:cTn id="16" dur="1000" fill="hold">
                                          <p:stCondLst>
                                            <p:cond delay="0"/>
                                          </p:stCondLst>
                                        </p:cTn>
                                        <p:tgtEl>
                                          <p:spTgt spid="4"/>
                                        </p:tgtEl>
                                        <p:attrNameLst>
                                          <p:attrName>r</p:attrName>
                                        </p:attrNameLst>
                                      </p:cBhvr>
                                    </p:animRot>
                                  </p:childTnLst>
                                </p:cTn>
                              </p:par>
                            </p:childTnLst>
                          </p:cTn>
                        </p:par>
                        <p:par>
                          <p:cTn id="17" fill="hold">
                            <p:stCondLst>
                              <p:cond delay="830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par>
                          <p:cTn id="21" fill="hold">
                            <p:stCondLst>
                              <p:cond delay="8800"/>
                            </p:stCondLst>
                            <p:childTnLst>
                              <p:par>
                                <p:cTn id="22" presetID="22" presetClass="entr" presetSubtype="4"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1451" y="844851"/>
            <a:ext cx="2386575" cy="3579862"/>
          </a:xfrm>
          <a:prstGeom prst="rect">
            <a:avLst/>
          </a:prstGeom>
        </p:spPr>
      </p:pic>
      <p:sp>
        <p:nvSpPr>
          <p:cNvPr id="3" name="矩形 2"/>
          <p:cNvSpPr/>
          <p:nvPr/>
        </p:nvSpPr>
        <p:spPr>
          <a:xfrm>
            <a:off x="5187576" y="1120518"/>
            <a:ext cx="3376620" cy="800219"/>
          </a:xfrm>
          <a:prstGeom prst="rect">
            <a:avLst/>
          </a:prstGeom>
        </p:spPr>
        <p:txBody>
          <a:bodyPr wrap="square" lIns="91406" tIns="45703" rIns="91406" bIns="45703">
            <a:spAutoFit/>
          </a:bodyPr>
          <a:lstStyle/>
          <a:p>
            <a:r>
              <a:rPr lang="en-US" altLang="zh-CN" sz="2800" b="1" dirty="0">
                <a:solidFill>
                  <a:srgbClr val="2FC9FF"/>
                </a:solidFill>
                <a:latin typeface="微软雅黑" pitchFamily="34" charset="-122"/>
                <a:ea typeface="微软雅黑" pitchFamily="34" charset="-122"/>
              </a:rPr>
              <a:t>APP</a:t>
            </a:r>
            <a:r>
              <a:rPr lang="zh-CN" altLang="en-US" sz="2800" b="1" dirty="0">
                <a:solidFill>
                  <a:srgbClr val="2FC9FF"/>
                </a:solidFill>
                <a:latin typeface="微软雅黑" pitchFamily="34" charset="-122"/>
                <a:ea typeface="微软雅黑" pitchFamily="34" charset="-122"/>
              </a:rPr>
              <a:t>联盟（</a:t>
            </a:r>
            <a:r>
              <a:rPr lang="en-US" altLang="zh-CN" sz="2800" b="1" dirty="0">
                <a:solidFill>
                  <a:srgbClr val="2FC9FF"/>
                </a:solidFill>
                <a:latin typeface="微软雅黑" pitchFamily="34" charset="-122"/>
                <a:ea typeface="微软雅黑" pitchFamily="34" charset="-122"/>
              </a:rPr>
              <a:t>A</a:t>
            </a:r>
            <a:r>
              <a:rPr lang="zh-CN" altLang="en-US" sz="2800" b="1" dirty="0">
                <a:solidFill>
                  <a:srgbClr val="2FC9FF"/>
                </a:solidFill>
                <a:latin typeface="微软雅黑" pitchFamily="34" charset="-122"/>
                <a:ea typeface="微软雅黑" pitchFamily="34" charset="-122"/>
              </a:rPr>
              <a:t>联）</a:t>
            </a:r>
            <a:endParaRPr lang="en-US" altLang="zh-CN" sz="2800" b="1" dirty="0">
              <a:solidFill>
                <a:srgbClr val="2FC9FF"/>
              </a:solidFill>
              <a:latin typeface="微软雅黑" pitchFamily="34" charset="-122"/>
              <a:ea typeface="微软雅黑" pitchFamily="34" charset="-122"/>
            </a:endParaRPr>
          </a:p>
          <a:p>
            <a:r>
              <a:rPr lang="zh-CN" altLang="en-US" sz="1800" b="1" dirty="0">
                <a:solidFill>
                  <a:schemeClr val="bg1">
                    <a:lumMod val="95000"/>
                  </a:schemeClr>
                </a:solidFill>
                <a:latin typeface="微软雅黑" pitchFamily="34" charset="-122"/>
                <a:ea typeface="微软雅黑" pitchFamily="34" charset="-122"/>
              </a:rPr>
              <a:t>在手机上为您的企业做推广</a:t>
            </a:r>
          </a:p>
        </p:txBody>
      </p:sp>
      <p:pic>
        <p:nvPicPr>
          <p:cNvPr id="4" name="Picture 2" descr="d:\360se6\User Data\temp\10566566_112722587184_2.jpg"/>
          <p:cNvPicPr>
            <a:picLocks noChangeAspect="1" noChangeArrowheads="1"/>
          </p:cNvPicPr>
          <p:nvPr/>
        </p:nvPicPr>
        <p:blipFill>
          <a:blip r:embed="rId4" cstate="print">
            <a:extLst>
              <a:ext uri="{28A0092B-C50C-407E-A947-70E740481C1C}">
                <a14:useLocalDpi xmlns:a14="http://schemas.microsoft.com/office/drawing/2010/main" val="0"/>
              </a:ext>
            </a:extLst>
          </a:blip>
          <a:srcRect b="3310"/>
          <a:stretch>
            <a:fillRect/>
          </a:stretch>
        </p:blipFill>
        <p:spPr bwMode="auto">
          <a:xfrm>
            <a:off x="288324" y="844867"/>
            <a:ext cx="2499443" cy="24249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 name="组合 4"/>
          <p:cNvGrpSpPr/>
          <p:nvPr/>
        </p:nvGrpSpPr>
        <p:grpSpPr>
          <a:xfrm>
            <a:off x="5239498" y="2217548"/>
            <a:ext cx="2572862" cy="274083"/>
            <a:chOff x="418009" y="1267669"/>
            <a:chExt cx="4127868" cy="439737"/>
          </a:xfrm>
        </p:grpSpPr>
        <p:sp>
          <p:nvSpPr>
            <p:cNvPr id="6" name="矩形 5"/>
            <p:cNvSpPr/>
            <p:nvPr/>
          </p:nvSpPr>
          <p:spPr>
            <a:xfrm>
              <a:off x="4131541" y="1267669"/>
              <a:ext cx="414336" cy="431800"/>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bg1">
                    <a:lumMod val="95000"/>
                  </a:schemeClr>
                </a:solidFill>
                <a:latin typeface="微软雅黑" pitchFamily="34" charset="-122"/>
                <a:ea typeface="微软雅黑" pitchFamily="34" charset="-122"/>
              </a:endParaRPr>
            </a:p>
          </p:txBody>
        </p:sp>
        <p:sp>
          <p:nvSpPr>
            <p:cNvPr id="7" name="KSO_GT1"/>
            <p:cNvSpPr/>
            <p:nvPr/>
          </p:nvSpPr>
          <p:spPr>
            <a:xfrm>
              <a:off x="880321" y="1275606"/>
              <a:ext cx="3166277" cy="431800"/>
            </a:xfrm>
            <a:custGeom>
              <a:avLst/>
              <a:gdLst>
                <a:gd name="connsiteX0" fmla="*/ 0 w 4326400"/>
                <a:gd name="connsiteY0" fmla="*/ 0 h 432048"/>
                <a:gd name="connsiteX1" fmla="*/ 4326400 w 4326400"/>
                <a:gd name="connsiteY1" fmla="*/ 0 h 432048"/>
                <a:gd name="connsiteX2" fmla="*/ 4326400 w 4326400"/>
                <a:gd name="connsiteY2" fmla="*/ 432048 h 432048"/>
                <a:gd name="connsiteX3" fmla="*/ 0 w 4326400"/>
                <a:gd name="connsiteY3" fmla="*/ 432048 h 432048"/>
                <a:gd name="connsiteX4" fmla="*/ 37076 w 4326400"/>
                <a:gd name="connsiteY4" fmla="*/ 387112 h 432048"/>
                <a:gd name="connsiteX5" fmla="*/ 89336 w 4326400"/>
                <a:gd name="connsiteY5" fmla="*/ 216024 h 432048"/>
                <a:gd name="connsiteX6" fmla="*/ 37076 w 4326400"/>
                <a:gd name="connsiteY6" fmla="*/ 44937 h 43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6400" h="432048">
                  <a:moveTo>
                    <a:pt x="0" y="0"/>
                  </a:moveTo>
                  <a:lnTo>
                    <a:pt x="4326400" y="0"/>
                  </a:lnTo>
                  <a:lnTo>
                    <a:pt x="4326400" y="432048"/>
                  </a:lnTo>
                  <a:lnTo>
                    <a:pt x="0" y="432048"/>
                  </a:lnTo>
                  <a:lnTo>
                    <a:pt x="37076" y="387112"/>
                  </a:lnTo>
                  <a:cubicBezTo>
                    <a:pt x="70070" y="338274"/>
                    <a:pt x="89336" y="279399"/>
                    <a:pt x="89336" y="216024"/>
                  </a:cubicBezTo>
                  <a:cubicBezTo>
                    <a:pt x="89336" y="152650"/>
                    <a:pt x="70070" y="93775"/>
                    <a:pt x="37076" y="44937"/>
                  </a:cubicBezTo>
                  <a:close/>
                </a:path>
              </a:pathLst>
            </a:custGeom>
            <a:gradFill>
              <a:gsLst>
                <a:gs pos="0">
                  <a:srgbClr val="00B0F0"/>
                </a:gs>
                <a:gs pos="100000">
                  <a:srgbClr val="9148C8"/>
                </a:gs>
                <a:gs pos="0">
                  <a:srgbClr val="2FC9FF"/>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50000" anchor="ctr"/>
            <a:lstStyle/>
            <a:p>
              <a:r>
                <a:rPr lang="en-US" altLang="zh-CN" sz="1100" b="1" dirty="0">
                  <a:solidFill>
                    <a:schemeClr val="bg1">
                      <a:lumMod val="95000"/>
                    </a:schemeClr>
                  </a:solidFill>
                  <a:latin typeface="微软雅黑" pitchFamily="34" charset="-122"/>
                  <a:ea typeface="微软雅黑" pitchFamily="34" charset="-122"/>
                </a:rPr>
                <a:t>APP</a:t>
              </a:r>
              <a:r>
                <a:rPr lang="zh-CN" altLang="en-US" sz="1100" b="1" dirty="0">
                  <a:solidFill>
                    <a:schemeClr val="bg1">
                      <a:lumMod val="95000"/>
                    </a:schemeClr>
                  </a:solidFill>
                  <a:latin typeface="微软雅黑" pitchFamily="34" charset="-122"/>
                  <a:ea typeface="微软雅黑" pitchFamily="34" charset="-122"/>
                </a:rPr>
                <a:t>免费开发</a:t>
              </a:r>
            </a:p>
          </p:txBody>
        </p:sp>
        <p:sp>
          <p:nvSpPr>
            <p:cNvPr id="8" name="KSO_GN1"/>
            <p:cNvSpPr/>
            <p:nvPr/>
          </p:nvSpPr>
          <p:spPr>
            <a:xfrm>
              <a:off x="418009" y="1286718"/>
              <a:ext cx="412750" cy="412750"/>
            </a:xfrm>
            <a:prstGeom prst="ellipse">
              <a:avLst/>
            </a:prstGeom>
            <a:gradFill>
              <a:gsLst>
                <a:gs pos="0">
                  <a:srgbClr val="00B0F0"/>
                </a:gs>
                <a:gs pos="100000">
                  <a:srgbClr val="9148C8"/>
                </a:gs>
                <a:gs pos="0">
                  <a:srgbClr val="2FC9FF"/>
                </a:gs>
              </a:gsLst>
              <a:lin ang="16800000" scaled="0"/>
            </a:gradFill>
            <a:ln w="57150">
              <a:solidFill>
                <a:srgbClr val="2FC9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chemeClr val="bg1">
                      <a:lumMod val="95000"/>
                    </a:schemeClr>
                  </a:solidFill>
                  <a:latin typeface="微软雅黑" pitchFamily="34" charset="-122"/>
                  <a:ea typeface="微软雅黑" pitchFamily="34" charset="-122"/>
                  <a:cs typeface="Arial Unicode MS" panose="020B0604020202020204" pitchFamily="34" charset="-122"/>
                </a:rPr>
                <a:t>1</a:t>
              </a:r>
              <a:endParaRPr lang="zh-CN" altLang="en-US" dirty="0">
                <a:solidFill>
                  <a:schemeClr val="bg1">
                    <a:lumMod val="95000"/>
                  </a:schemeClr>
                </a:solidFill>
                <a:latin typeface="微软雅黑" pitchFamily="34" charset="-122"/>
                <a:ea typeface="微软雅黑" pitchFamily="34" charset="-122"/>
                <a:cs typeface="Arial Unicode MS" panose="020B0604020202020204" pitchFamily="34" charset="-122"/>
              </a:endParaRPr>
            </a:p>
          </p:txBody>
        </p:sp>
      </p:grpSp>
      <p:grpSp>
        <p:nvGrpSpPr>
          <p:cNvPr id="9" name="组合 8"/>
          <p:cNvGrpSpPr/>
          <p:nvPr/>
        </p:nvGrpSpPr>
        <p:grpSpPr>
          <a:xfrm>
            <a:off x="5239498" y="2563638"/>
            <a:ext cx="2572862" cy="274084"/>
            <a:chOff x="418009" y="1267668"/>
            <a:chExt cx="4127868" cy="439738"/>
          </a:xfrm>
        </p:grpSpPr>
        <p:sp>
          <p:nvSpPr>
            <p:cNvPr id="10" name="矩形 9"/>
            <p:cNvSpPr/>
            <p:nvPr/>
          </p:nvSpPr>
          <p:spPr>
            <a:xfrm>
              <a:off x="4131541" y="1267668"/>
              <a:ext cx="414336" cy="431799"/>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bg1">
                    <a:lumMod val="95000"/>
                  </a:schemeClr>
                </a:solidFill>
                <a:latin typeface="微软雅黑" pitchFamily="34" charset="-122"/>
                <a:ea typeface="微软雅黑" pitchFamily="34" charset="-122"/>
              </a:endParaRPr>
            </a:p>
          </p:txBody>
        </p:sp>
        <p:sp>
          <p:nvSpPr>
            <p:cNvPr id="11" name="KSO_GT1"/>
            <p:cNvSpPr/>
            <p:nvPr/>
          </p:nvSpPr>
          <p:spPr>
            <a:xfrm>
              <a:off x="880321" y="1275607"/>
              <a:ext cx="3166277" cy="431799"/>
            </a:xfrm>
            <a:custGeom>
              <a:avLst/>
              <a:gdLst>
                <a:gd name="connsiteX0" fmla="*/ 0 w 4326400"/>
                <a:gd name="connsiteY0" fmla="*/ 0 h 432048"/>
                <a:gd name="connsiteX1" fmla="*/ 4326400 w 4326400"/>
                <a:gd name="connsiteY1" fmla="*/ 0 h 432048"/>
                <a:gd name="connsiteX2" fmla="*/ 4326400 w 4326400"/>
                <a:gd name="connsiteY2" fmla="*/ 432048 h 432048"/>
                <a:gd name="connsiteX3" fmla="*/ 0 w 4326400"/>
                <a:gd name="connsiteY3" fmla="*/ 432048 h 432048"/>
                <a:gd name="connsiteX4" fmla="*/ 37076 w 4326400"/>
                <a:gd name="connsiteY4" fmla="*/ 387112 h 432048"/>
                <a:gd name="connsiteX5" fmla="*/ 89336 w 4326400"/>
                <a:gd name="connsiteY5" fmla="*/ 216024 h 432048"/>
                <a:gd name="connsiteX6" fmla="*/ 37076 w 4326400"/>
                <a:gd name="connsiteY6" fmla="*/ 44937 h 43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6400" h="432048">
                  <a:moveTo>
                    <a:pt x="0" y="0"/>
                  </a:moveTo>
                  <a:lnTo>
                    <a:pt x="4326400" y="0"/>
                  </a:lnTo>
                  <a:lnTo>
                    <a:pt x="4326400" y="432048"/>
                  </a:lnTo>
                  <a:lnTo>
                    <a:pt x="0" y="432048"/>
                  </a:lnTo>
                  <a:lnTo>
                    <a:pt x="37076" y="387112"/>
                  </a:lnTo>
                  <a:cubicBezTo>
                    <a:pt x="70070" y="338274"/>
                    <a:pt x="89336" y="279399"/>
                    <a:pt x="89336" y="216024"/>
                  </a:cubicBezTo>
                  <a:cubicBezTo>
                    <a:pt x="89336" y="152650"/>
                    <a:pt x="70070" y="93775"/>
                    <a:pt x="37076" y="44937"/>
                  </a:cubicBezTo>
                  <a:close/>
                </a:path>
              </a:pathLst>
            </a:custGeom>
            <a:gradFill>
              <a:gsLst>
                <a:gs pos="0">
                  <a:srgbClr val="00B0F0"/>
                </a:gs>
                <a:gs pos="100000">
                  <a:srgbClr val="9148C8"/>
                </a:gs>
                <a:gs pos="0">
                  <a:srgbClr val="2FC9FF"/>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50000" anchor="ctr"/>
            <a:lstStyle/>
            <a:p>
              <a:r>
                <a:rPr lang="zh-CN" altLang="en-US" sz="1100" b="1" dirty="0">
                  <a:solidFill>
                    <a:schemeClr val="bg1">
                      <a:lumMod val="95000"/>
                    </a:schemeClr>
                  </a:solidFill>
                  <a:latin typeface="微软雅黑" pitchFamily="34" charset="-122"/>
                  <a:ea typeface="微软雅黑" pitchFamily="34" charset="-122"/>
                </a:rPr>
                <a:t>统一后台管理系统</a:t>
              </a:r>
            </a:p>
          </p:txBody>
        </p:sp>
        <p:sp>
          <p:nvSpPr>
            <p:cNvPr id="12" name="KSO_GN1"/>
            <p:cNvSpPr/>
            <p:nvPr/>
          </p:nvSpPr>
          <p:spPr>
            <a:xfrm>
              <a:off x="418009" y="1286718"/>
              <a:ext cx="412750" cy="412750"/>
            </a:xfrm>
            <a:prstGeom prst="ellipse">
              <a:avLst/>
            </a:prstGeom>
            <a:gradFill>
              <a:gsLst>
                <a:gs pos="0">
                  <a:srgbClr val="00B0F0"/>
                </a:gs>
                <a:gs pos="100000">
                  <a:srgbClr val="9148C8"/>
                </a:gs>
                <a:gs pos="0">
                  <a:srgbClr val="2FC9FF"/>
                </a:gs>
              </a:gsLst>
              <a:lin ang="16800000" scaled="0"/>
            </a:gradFill>
            <a:ln w="57150">
              <a:solidFill>
                <a:srgbClr val="2FC9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chemeClr val="bg1">
                      <a:lumMod val="95000"/>
                    </a:schemeClr>
                  </a:solidFill>
                  <a:latin typeface="微软雅黑" pitchFamily="34" charset="-122"/>
                  <a:ea typeface="微软雅黑" pitchFamily="34" charset="-122"/>
                  <a:cs typeface="Arial Unicode MS" panose="020B0604020202020204" pitchFamily="34" charset="-122"/>
                </a:rPr>
                <a:t>2</a:t>
              </a:r>
              <a:endParaRPr lang="zh-CN" altLang="en-US" dirty="0">
                <a:solidFill>
                  <a:schemeClr val="bg1">
                    <a:lumMod val="95000"/>
                  </a:schemeClr>
                </a:solidFill>
                <a:latin typeface="微软雅黑" pitchFamily="34" charset="-122"/>
                <a:ea typeface="微软雅黑" pitchFamily="34" charset="-122"/>
                <a:cs typeface="Arial Unicode MS" panose="020B0604020202020204" pitchFamily="34" charset="-122"/>
              </a:endParaRPr>
            </a:p>
          </p:txBody>
        </p:sp>
      </p:grpSp>
      <p:grpSp>
        <p:nvGrpSpPr>
          <p:cNvPr id="13" name="组合 12"/>
          <p:cNvGrpSpPr/>
          <p:nvPr/>
        </p:nvGrpSpPr>
        <p:grpSpPr>
          <a:xfrm>
            <a:off x="5239498" y="2923679"/>
            <a:ext cx="2572862" cy="274083"/>
            <a:chOff x="418009" y="1267669"/>
            <a:chExt cx="4127868" cy="439737"/>
          </a:xfrm>
        </p:grpSpPr>
        <p:sp>
          <p:nvSpPr>
            <p:cNvPr id="14" name="矩形 13"/>
            <p:cNvSpPr/>
            <p:nvPr/>
          </p:nvSpPr>
          <p:spPr>
            <a:xfrm>
              <a:off x="4131541" y="1267669"/>
              <a:ext cx="414336" cy="431800"/>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bg1">
                    <a:lumMod val="95000"/>
                  </a:schemeClr>
                </a:solidFill>
                <a:latin typeface="微软雅黑" pitchFamily="34" charset="-122"/>
                <a:ea typeface="微软雅黑" pitchFamily="34" charset="-122"/>
              </a:endParaRPr>
            </a:p>
          </p:txBody>
        </p:sp>
        <p:sp>
          <p:nvSpPr>
            <p:cNvPr id="15" name="KSO_GT1"/>
            <p:cNvSpPr/>
            <p:nvPr/>
          </p:nvSpPr>
          <p:spPr>
            <a:xfrm>
              <a:off x="880321" y="1275606"/>
              <a:ext cx="3166277" cy="431800"/>
            </a:xfrm>
            <a:custGeom>
              <a:avLst/>
              <a:gdLst>
                <a:gd name="connsiteX0" fmla="*/ 0 w 4326400"/>
                <a:gd name="connsiteY0" fmla="*/ 0 h 432048"/>
                <a:gd name="connsiteX1" fmla="*/ 4326400 w 4326400"/>
                <a:gd name="connsiteY1" fmla="*/ 0 h 432048"/>
                <a:gd name="connsiteX2" fmla="*/ 4326400 w 4326400"/>
                <a:gd name="connsiteY2" fmla="*/ 432048 h 432048"/>
                <a:gd name="connsiteX3" fmla="*/ 0 w 4326400"/>
                <a:gd name="connsiteY3" fmla="*/ 432048 h 432048"/>
                <a:gd name="connsiteX4" fmla="*/ 37076 w 4326400"/>
                <a:gd name="connsiteY4" fmla="*/ 387112 h 432048"/>
                <a:gd name="connsiteX5" fmla="*/ 89336 w 4326400"/>
                <a:gd name="connsiteY5" fmla="*/ 216024 h 432048"/>
                <a:gd name="connsiteX6" fmla="*/ 37076 w 4326400"/>
                <a:gd name="connsiteY6" fmla="*/ 44937 h 43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6400" h="432048">
                  <a:moveTo>
                    <a:pt x="0" y="0"/>
                  </a:moveTo>
                  <a:lnTo>
                    <a:pt x="4326400" y="0"/>
                  </a:lnTo>
                  <a:lnTo>
                    <a:pt x="4326400" y="432048"/>
                  </a:lnTo>
                  <a:lnTo>
                    <a:pt x="0" y="432048"/>
                  </a:lnTo>
                  <a:lnTo>
                    <a:pt x="37076" y="387112"/>
                  </a:lnTo>
                  <a:cubicBezTo>
                    <a:pt x="70070" y="338274"/>
                    <a:pt x="89336" y="279399"/>
                    <a:pt x="89336" y="216024"/>
                  </a:cubicBezTo>
                  <a:cubicBezTo>
                    <a:pt x="89336" y="152650"/>
                    <a:pt x="70070" y="93775"/>
                    <a:pt x="37076" y="44937"/>
                  </a:cubicBezTo>
                  <a:close/>
                </a:path>
              </a:pathLst>
            </a:custGeom>
            <a:gradFill>
              <a:gsLst>
                <a:gs pos="0">
                  <a:srgbClr val="00B0F0"/>
                </a:gs>
                <a:gs pos="100000">
                  <a:srgbClr val="9148C8"/>
                </a:gs>
                <a:gs pos="0">
                  <a:srgbClr val="2FC9FF"/>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50000" anchor="ctr"/>
            <a:lstStyle/>
            <a:p>
              <a:r>
                <a:rPr lang="zh-CN" altLang="en-US" sz="1100" b="1" dirty="0">
                  <a:solidFill>
                    <a:schemeClr val="bg1">
                      <a:lumMod val="95000"/>
                    </a:schemeClr>
                  </a:solidFill>
                  <a:latin typeface="微软雅黑" pitchFamily="34" charset="-122"/>
                  <a:ea typeface="微软雅黑" pitchFamily="34" charset="-122"/>
                </a:rPr>
                <a:t>帮助推广</a:t>
              </a:r>
            </a:p>
          </p:txBody>
        </p:sp>
        <p:sp>
          <p:nvSpPr>
            <p:cNvPr id="16" name="KSO_GN1"/>
            <p:cNvSpPr/>
            <p:nvPr/>
          </p:nvSpPr>
          <p:spPr>
            <a:xfrm>
              <a:off x="418009" y="1286718"/>
              <a:ext cx="412750" cy="412750"/>
            </a:xfrm>
            <a:prstGeom prst="ellipse">
              <a:avLst/>
            </a:prstGeom>
            <a:gradFill>
              <a:gsLst>
                <a:gs pos="0">
                  <a:srgbClr val="00B0F0"/>
                </a:gs>
                <a:gs pos="100000">
                  <a:srgbClr val="9148C8"/>
                </a:gs>
                <a:gs pos="0">
                  <a:srgbClr val="2FC9FF"/>
                </a:gs>
              </a:gsLst>
              <a:lin ang="16800000" scaled="0"/>
            </a:gradFill>
            <a:ln w="57150">
              <a:solidFill>
                <a:srgbClr val="2FC9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chemeClr val="bg1">
                      <a:lumMod val="95000"/>
                    </a:schemeClr>
                  </a:solidFill>
                  <a:latin typeface="微软雅黑" pitchFamily="34" charset="-122"/>
                  <a:ea typeface="微软雅黑" pitchFamily="34" charset="-122"/>
                  <a:cs typeface="Arial Unicode MS" panose="020B0604020202020204" pitchFamily="34" charset="-122"/>
                </a:rPr>
                <a:t>3</a:t>
              </a:r>
              <a:endParaRPr lang="zh-CN" altLang="en-US" dirty="0">
                <a:solidFill>
                  <a:schemeClr val="bg1">
                    <a:lumMod val="95000"/>
                  </a:schemeClr>
                </a:solidFill>
                <a:latin typeface="微软雅黑" pitchFamily="34" charset="-122"/>
                <a:ea typeface="微软雅黑" pitchFamily="34" charset="-122"/>
                <a:cs typeface="Arial Unicode MS" panose="020B0604020202020204" pitchFamily="34" charset="-122"/>
              </a:endParaRPr>
            </a:p>
          </p:txBody>
        </p:sp>
      </p:grpSp>
      <p:grpSp>
        <p:nvGrpSpPr>
          <p:cNvPr id="17" name="组合 16"/>
          <p:cNvGrpSpPr/>
          <p:nvPr/>
        </p:nvGrpSpPr>
        <p:grpSpPr>
          <a:xfrm>
            <a:off x="5239498" y="3283718"/>
            <a:ext cx="2572862" cy="274083"/>
            <a:chOff x="418009" y="1267669"/>
            <a:chExt cx="4127868" cy="439737"/>
          </a:xfrm>
        </p:grpSpPr>
        <p:sp>
          <p:nvSpPr>
            <p:cNvPr id="18" name="矩形 17"/>
            <p:cNvSpPr/>
            <p:nvPr/>
          </p:nvSpPr>
          <p:spPr>
            <a:xfrm>
              <a:off x="4131541" y="1267669"/>
              <a:ext cx="414336" cy="431800"/>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bg1">
                    <a:lumMod val="95000"/>
                  </a:schemeClr>
                </a:solidFill>
                <a:latin typeface="微软雅黑" pitchFamily="34" charset="-122"/>
                <a:ea typeface="微软雅黑" pitchFamily="34" charset="-122"/>
              </a:endParaRPr>
            </a:p>
          </p:txBody>
        </p:sp>
        <p:sp>
          <p:nvSpPr>
            <p:cNvPr id="19" name="KSO_GT1"/>
            <p:cNvSpPr/>
            <p:nvPr/>
          </p:nvSpPr>
          <p:spPr>
            <a:xfrm>
              <a:off x="880321" y="1275606"/>
              <a:ext cx="3166277" cy="431800"/>
            </a:xfrm>
            <a:custGeom>
              <a:avLst/>
              <a:gdLst>
                <a:gd name="connsiteX0" fmla="*/ 0 w 4326400"/>
                <a:gd name="connsiteY0" fmla="*/ 0 h 432048"/>
                <a:gd name="connsiteX1" fmla="*/ 4326400 w 4326400"/>
                <a:gd name="connsiteY1" fmla="*/ 0 h 432048"/>
                <a:gd name="connsiteX2" fmla="*/ 4326400 w 4326400"/>
                <a:gd name="connsiteY2" fmla="*/ 432048 h 432048"/>
                <a:gd name="connsiteX3" fmla="*/ 0 w 4326400"/>
                <a:gd name="connsiteY3" fmla="*/ 432048 h 432048"/>
                <a:gd name="connsiteX4" fmla="*/ 37076 w 4326400"/>
                <a:gd name="connsiteY4" fmla="*/ 387112 h 432048"/>
                <a:gd name="connsiteX5" fmla="*/ 89336 w 4326400"/>
                <a:gd name="connsiteY5" fmla="*/ 216024 h 432048"/>
                <a:gd name="connsiteX6" fmla="*/ 37076 w 4326400"/>
                <a:gd name="connsiteY6" fmla="*/ 44937 h 43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6400" h="432048">
                  <a:moveTo>
                    <a:pt x="0" y="0"/>
                  </a:moveTo>
                  <a:lnTo>
                    <a:pt x="4326400" y="0"/>
                  </a:lnTo>
                  <a:lnTo>
                    <a:pt x="4326400" y="432048"/>
                  </a:lnTo>
                  <a:lnTo>
                    <a:pt x="0" y="432048"/>
                  </a:lnTo>
                  <a:lnTo>
                    <a:pt x="37076" y="387112"/>
                  </a:lnTo>
                  <a:cubicBezTo>
                    <a:pt x="70070" y="338274"/>
                    <a:pt x="89336" y="279399"/>
                    <a:pt x="89336" y="216024"/>
                  </a:cubicBezTo>
                  <a:cubicBezTo>
                    <a:pt x="89336" y="152650"/>
                    <a:pt x="70070" y="93775"/>
                    <a:pt x="37076" y="44937"/>
                  </a:cubicBezTo>
                  <a:close/>
                </a:path>
              </a:pathLst>
            </a:custGeom>
            <a:gradFill>
              <a:gsLst>
                <a:gs pos="0">
                  <a:srgbClr val="00B0F0"/>
                </a:gs>
                <a:gs pos="100000">
                  <a:srgbClr val="9148C8"/>
                </a:gs>
                <a:gs pos="0">
                  <a:srgbClr val="2FC9FF"/>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50000" anchor="ctr"/>
            <a:lstStyle/>
            <a:p>
              <a:r>
                <a:rPr lang="zh-CN" altLang="en-US" sz="1100" b="1" dirty="0">
                  <a:solidFill>
                    <a:schemeClr val="bg1">
                      <a:lumMod val="95000"/>
                    </a:schemeClr>
                  </a:solidFill>
                  <a:latin typeface="微软雅黑" pitchFamily="34" charset="-122"/>
                  <a:ea typeface="微软雅黑" pitchFamily="34" charset="-122"/>
                </a:rPr>
                <a:t>免费运营培训</a:t>
              </a:r>
            </a:p>
          </p:txBody>
        </p:sp>
        <p:sp>
          <p:nvSpPr>
            <p:cNvPr id="20" name="KSO_GN1"/>
            <p:cNvSpPr/>
            <p:nvPr/>
          </p:nvSpPr>
          <p:spPr>
            <a:xfrm>
              <a:off x="418009" y="1286718"/>
              <a:ext cx="412750" cy="412750"/>
            </a:xfrm>
            <a:prstGeom prst="ellipse">
              <a:avLst/>
            </a:prstGeom>
            <a:gradFill>
              <a:gsLst>
                <a:gs pos="0">
                  <a:srgbClr val="00B0F0"/>
                </a:gs>
                <a:gs pos="100000">
                  <a:srgbClr val="9148C8"/>
                </a:gs>
                <a:gs pos="0">
                  <a:srgbClr val="2FC9FF"/>
                </a:gs>
              </a:gsLst>
              <a:lin ang="16800000" scaled="0"/>
            </a:gradFill>
            <a:ln w="57150">
              <a:solidFill>
                <a:srgbClr val="2FC9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chemeClr val="bg1">
                      <a:lumMod val="95000"/>
                    </a:schemeClr>
                  </a:solidFill>
                  <a:latin typeface="微软雅黑" pitchFamily="34" charset="-122"/>
                  <a:ea typeface="微软雅黑" pitchFamily="34" charset="-122"/>
                  <a:cs typeface="Arial Unicode MS" panose="020B0604020202020204" pitchFamily="34" charset="-122"/>
                </a:rPr>
                <a:t>4</a:t>
              </a:r>
              <a:endParaRPr lang="zh-CN" altLang="en-US" dirty="0">
                <a:solidFill>
                  <a:schemeClr val="bg1">
                    <a:lumMod val="95000"/>
                  </a:schemeClr>
                </a:solidFill>
                <a:latin typeface="微软雅黑" pitchFamily="34" charset="-122"/>
                <a:ea typeface="微软雅黑" pitchFamily="34" charset="-122"/>
                <a:cs typeface="Arial Unicode MS" panose="020B0604020202020204" pitchFamily="34" charset="-122"/>
              </a:endParaRPr>
            </a:p>
          </p:txBody>
        </p:sp>
      </p:grpSp>
      <p:grpSp>
        <p:nvGrpSpPr>
          <p:cNvPr id="21" name="组合 20"/>
          <p:cNvGrpSpPr/>
          <p:nvPr/>
        </p:nvGrpSpPr>
        <p:grpSpPr>
          <a:xfrm>
            <a:off x="5239498" y="3643757"/>
            <a:ext cx="2572862" cy="274083"/>
            <a:chOff x="418009" y="1267669"/>
            <a:chExt cx="4127868" cy="439737"/>
          </a:xfrm>
        </p:grpSpPr>
        <p:sp>
          <p:nvSpPr>
            <p:cNvPr id="22" name="矩形 21"/>
            <p:cNvSpPr/>
            <p:nvPr/>
          </p:nvSpPr>
          <p:spPr>
            <a:xfrm>
              <a:off x="4131541" y="1267669"/>
              <a:ext cx="414336" cy="431800"/>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bg1">
                    <a:lumMod val="95000"/>
                  </a:schemeClr>
                </a:solidFill>
                <a:latin typeface="微软雅黑" pitchFamily="34" charset="-122"/>
                <a:ea typeface="微软雅黑" pitchFamily="34" charset="-122"/>
              </a:endParaRPr>
            </a:p>
          </p:txBody>
        </p:sp>
        <p:sp>
          <p:nvSpPr>
            <p:cNvPr id="23" name="KSO_GT1"/>
            <p:cNvSpPr/>
            <p:nvPr/>
          </p:nvSpPr>
          <p:spPr>
            <a:xfrm>
              <a:off x="880321" y="1275606"/>
              <a:ext cx="3166277" cy="431800"/>
            </a:xfrm>
            <a:custGeom>
              <a:avLst/>
              <a:gdLst>
                <a:gd name="connsiteX0" fmla="*/ 0 w 4326400"/>
                <a:gd name="connsiteY0" fmla="*/ 0 h 432048"/>
                <a:gd name="connsiteX1" fmla="*/ 4326400 w 4326400"/>
                <a:gd name="connsiteY1" fmla="*/ 0 h 432048"/>
                <a:gd name="connsiteX2" fmla="*/ 4326400 w 4326400"/>
                <a:gd name="connsiteY2" fmla="*/ 432048 h 432048"/>
                <a:gd name="connsiteX3" fmla="*/ 0 w 4326400"/>
                <a:gd name="connsiteY3" fmla="*/ 432048 h 432048"/>
                <a:gd name="connsiteX4" fmla="*/ 37076 w 4326400"/>
                <a:gd name="connsiteY4" fmla="*/ 387112 h 432048"/>
                <a:gd name="connsiteX5" fmla="*/ 89336 w 4326400"/>
                <a:gd name="connsiteY5" fmla="*/ 216024 h 432048"/>
                <a:gd name="connsiteX6" fmla="*/ 37076 w 4326400"/>
                <a:gd name="connsiteY6" fmla="*/ 44937 h 43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6400" h="432048">
                  <a:moveTo>
                    <a:pt x="0" y="0"/>
                  </a:moveTo>
                  <a:lnTo>
                    <a:pt x="4326400" y="0"/>
                  </a:lnTo>
                  <a:lnTo>
                    <a:pt x="4326400" y="432048"/>
                  </a:lnTo>
                  <a:lnTo>
                    <a:pt x="0" y="432048"/>
                  </a:lnTo>
                  <a:lnTo>
                    <a:pt x="37076" y="387112"/>
                  </a:lnTo>
                  <a:cubicBezTo>
                    <a:pt x="70070" y="338274"/>
                    <a:pt x="89336" y="279399"/>
                    <a:pt x="89336" y="216024"/>
                  </a:cubicBezTo>
                  <a:cubicBezTo>
                    <a:pt x="89336" y="152650"/>
                    <a:pt x="70070" y="93775"/>
                    <a:pt x="37076" y="44937"/>
                  </a:cubicBezTo>
                  <a:close/>
                </a:path>
              </a:pathLst>
            </a:custGeom>
            <a:gradFill>
              <a:gsLst>
                <a:gs pos="0">
                  <a:srgbClr val="00B0F0"/>
                </a:gs>
                <a:gs pos="100000">
                  <a:srgbClr val="9148C8"/>
                </a:gs>
                <a:gs pos="0">
                  <a:srgbClr val="2FC9FF"/>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50000" anchor="ctr"/>
            <a:lstStyle/>
            <a:p>
              <a:r>
                <a:rPr lang="zh-CN" altLang="en-US" sz="1100" b="1" dirty="0">
                  <a:solidFill>
                    <a:schemeClr val="bg1">
                      <a:lumMod val="95000"/>
                    </a:schemeClr>
                  </a:solidFill>
                  <a:latin typeface="微软雅黑" pitchFamily="34" charset="-122"/>
                  <a:ea typeface="微软雅黑" pitchFamily="34" charset="-122"/>
                </a:rPr>
                <a:t>只要三成广告佣金分成</a:t>
              </a:r>
            </a:p>
          </p:txBody>
        </p:sp>
        <p:sp>
          <p:nvSpPr>
            <p:cNvPr id="24" name="KSO_GN1"/>
            <p:cNvSpPr/>
            <p:nvPr/>
          </p:nvSpPr>
          <p:spPr>
            <a:xfrm>
              <a:off x="418009" y="1286718"/>
              <a:ext cx="412750" cy="412750"/>
            </a:xfrm>
            <a:prstGeom prst="ellipse">
              <a:avLst/>
            </a:prstGeom>
            <a:gradFill>
              <a:gsLst>
                <a:gs pos="0">
                  <a:srgbClr val="00B0F0"/>
                </a:gs>
                <a:gs pos="100000">
                  <a:srgbClr val="9148C8"/>
                </a:gs>
                <a:gs pos="0">
                  <a:srgbClr val="2FC9FF"/>
                </a:gs>
              </a:gsLst>
              <a:lin ang="16800000" scaled="0"/>
            </a:gradFill>
            <a:ln w="57150">
              <a:solidFill>
                <a:srgbClr val="2FC9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chemeClr val="bg1">
                      <a:lumMod val="95000"/>
                    </a:schemeClr>
                  </a:solidFill>
                  <a:latin typeface="微软雅黑" pitchFamily="34" charset="-122"/>
                  <a:ea typeface="微软雅黑" pitchFamily="34" charset="-122"/>
                  <a:cs typeface="Arial Unicode MS" panose="020B0604020202020204" pitchFamily="34" charset="-122"/>
                </a:rPr>
                <a:t>5</a:t>
              </a:r>
              <a:endParaRPr lang="zh-CN" altLang="en-US" dirty="0">
                <a:solidFill>
                  <a:schemeClr val="bg1">
                    <a:lumMod val="95000"/>
                  </a:schemeClr>
                </a:solidFill>
                <a:latin typeface="微软雅黑" pitchFamily="34" charset="-122"/>
                <a:ea typeface="微软雅黑" pitchFamily="34" charset="-122"/>
                <a:cs typeface="Arial Unicode MS" panose="020B0604020202020204" pitchFamily="34" charset="-122"/>
              </a:endParaRPr>
            </a:p>
          </p:txBody>
        </p:sp>
      </p:grpSp>
      <p:grpSp>
        <p:nvGrpSpPr>
          <p:cNvPr id="25" name="组合 24"/>
          <p:cNvGrpSpPr/>
          <p:nvPr/>
        </p:nvGrpSpPr>
        <p:grpSpPr>
          <a:xfrm>
            <a:off x="5239498" y="4003799"/>
            <a:ext cx="2572862" cy="274083"/>
            <a:chOff x="418009" y="1267669"/>
            <a:chExt cx="4127868" cy="439737"/>
          </a:xfrm>
        </p:grpSpPr>
        <p:sp>
          <p:nvSpPr>
            <p:cNvPr id="26" name="矩形 25"/>
            <p:cNvSpPr/>
            <p:nvPr/>
          </p:nvSpPr>
          <p:spPr>
            <a:xfrm>
              <a:off x="4131541" y="1267669"/>
              <a:ext cx="414336" cy="431800"/>
            </a:xfrm>
            <a:prstGeom prst="rect">
              <a:avLst/>
            </a:prstGeom>
            <a:solidFill>
              <a:srgbClr val="A2B2B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solidFill>
                  <a:schemeClr val="bg1">
                    <a:lumMod val="95000"/>
                  </a:schemeClr>
                </a:solidFill>
                <a:latin typeface="微软雅黑" pitchFamily="34" charset="-122"/>
                <a:ea typeface="微软雅黑" pitchFamily="34" charset="-122"/>
              </a:endParaRPr>
            </a:p>
          </p:txBody>
        </p:sp>
        <p:sp>
          <p:nvSpPr>
            <p:cNvPr id="27" name="KSO_GT1"/>
            <p:cNvSpPr/>
            <p:nvPr/>
          </p:nvSpPr>
          <p:spPr>
            <a:xfrm>
              <a:off x="880321" y="1275606"/>
              <a:ext cx="3166277" cy="431800"/>
            </a:xfrm>
            <a:custGeom>
              <a:avLst/>
              <a:gdLst>
                <a:gd name="connsiteX0" fmla="*/ 0 w 4326400"/>
                <a:gd name="connsiteY0" fmla="*/ 0 h 432048"/>
                <a:gd name="connsiteX1" fmla="*/ 4326400 w 4326400"/>
                <a:gd name="connsiteY1" fmla="*/ 0 h 432048"/>
                <a:gd name="connsiteX2" fmla="*/ 4326400 w 4326400"/>
                <a:gd name="connsiteY2" fmla="*/ 432048 h 432048"/>
                <a:gd name="connsiteX3" fmla="*/ 0 w 4326400"/>
                <a:gd name="connsiteY3" fmla="*/ 432048 h 432048"/>
                <a:gd name="connsiteX4" fmla="*/ 37076 w 4326400"/>
                <a:gd name="connsiteY4" fmla="*/ 387112 h 432048"/>
                <a:gd name="connsiteX5" fmla="*/ 89336 w 4326400"/>
                <a:gd name="connsiteY5" fmla="*/ 216024 h 432048"/>
                <a:gd name="connsiteX6" fmla="*/ 37076 w 4326400"/>
                <a:gd name="connsiteY6" fmla="*/ 44937 h 43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6400" h="432048">
                  <a:moveTo>
                    <a:pt x="0" y="0"/>
                  </a:moveTo>
                  <a:lnTo>
                    <a:pt x="4326400" y="0"/>
                  </a:lnTo>
                  <a:lnTo>
                    <a:pt x="4326400" y="432048"/>
                  </a:lnTo>
                  <a:lnTo>
                    <a:pt x="0" y="432048"/>
                  </a:lnTo>
                  <a:lnTo>
                    <a:pt x="37076" y="387112"/>
                  </a:lnTo>
                  <a:cubicBezTo>
                    <a:pt x="70070" y="338274"/>
                    <a:pt x="89336" y="279399"/>
                    <a:pt x="89336" y="216024"/>
                  </a:cubicBezTo>
                  <a:cubicBezTo>
                    <a:pt x="89336" y="152650"/>
                    <a:pt x="70070" y="93775"/>
                    <a:pt x="37076" y="44937"/>
                  </a:cubicBezTo>
                  <a:close/>
                </a:path>
              </a:pathLst>
            </a:custGeom>
            <a:gradFill>
              <a:gsLst>
                <a:gs pos="0">
                  <a:srgbClr val="00B0F0"/>
                </a:gs>
                <a:gs pos="100000">
                  <a:srgbClr val="9148C8"/>
                </a:gs>
                <a:gs pos="0">
                  <a:srgbClr val="2FC9FF"/>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450000" anchor="ctr"/>
            <a:lstStyle/>
            <a:p>
              <a:r>
                <a:rPr lang="zh-CN" altLang="en-US" sz="1100" b="1" dirty="0">
                  <a:solidFill>
                    <a:schemeClr val="bg1">
                      <a:lumMod val="95000"/>
                    </a:schemeClr>
                  </a:solidFill>
                  <a:latin typeface="微软雅黑" pitchFamily="34" charset="-122"/>
                  <a:ea typeface="微软雅黑" pitchFamily="34" charset="-122"/>
                </a:rPr>
                <a:t>合作共赢</a:t>
              </a:r>
            </a:p>
          </p:txBody>
        </p:sp>
        <p:sp>
          <p:nvSpPr>
            <p:cNvPr id="28" name="KSO_GN1"/>
            <p:cNvSpPr/>
            <p:nvPr/>
          </p:nvSpPr>
          <p:spPr>
            <a:xfrm>
              <a:off x="418009" y="1286718"/>
              <a:ext cx="412750" cy="412750"/>
            </a:xfrm>
            <a:prstGeom prst="ellipse">
              <a:avLst/>
            </a:prstGeom>
            <a:gradFill>
              <a:gsLst>
                <a:gs pos="0">
                  <a:srgbClr val="00B0F0"/>
                </a:gs>
                <a:gs pos="100000">
                  <a:srgbClr val="9148C8"/>
                </a:gs>
                <a:gs pos="0">
                  <a:srgbClr val="2FC9FF"/>
                </a:gs>
              </a:gsLst>
              <a:lin ang="16800000" scaled="0"/>
            </a:gradFill>
            <a:ln w="57150">
              <a:solidFill>
                <a:srgbClr val="2FC9F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chemeClr val="bg1">
                      <a:lumMod val="95000"/>
                    </a:schemeClr>
                  </a:solidFill>
                  <a:latin typeface="微软雅黑" pitchFamily="34" charset="-122"/>
                  <a:ea typeface="微软雅黑" pitchFamily="34" charset="-122"/>
                  <a:cs typeface="Arial Unicode MS" panose="020B0604020202020204" pitchFamily="34" charset="-122"/>
                </a:rPr>
                <a:t>6</a:t>
              </a:r>
              <a:endParaRPr lang="zh-CN" altLang="en-US" dirty="0">
                <a:solidFill>
                  <a:schemeClr val="bg1">
                    <a:lumMod val="95000"/>
                  </a:schemeClr>
                </a:solidFill>
                <a:latin typeface="微软雅黑" pitchFamily="34" charset="-122"/>
                <a:ea typeface="微软雅黑" pitchFamily="34" charset="-122"/>
                <a:cs typeface="Arial Unicode MS" panose="020B0604020202020204" pitchFamily="34" charset="-122"/>
              </a:endParaRPr>
            </a:p>
          </p:txBody>
        </p:sp>
      </p:grpSp>
    </p:spTree>
    <p:extLst>
      <p:ext uri="{BB962C8B-B14F-4D97-AF65-F5344CB8AC3E}">
        <p14:creationId xmlns:p14="http://schemas.microsoft.com/office/powerpoint/2010/main" val="286675818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15"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fltVal val="0"/>
                                          </p:val>
                                        </p:tav>
                                        <p:tav tm="100000">
                                          <p:val>
                                            <p:strVal val="#ppt_w"/>
                                          </p:val>
                                        </p:tav>
                                      </p:tavLst>
                                    </p:anim>
                                    <p:anim calcmode="lin" valueType="num">
                                      <p:cBhvr>
                                        <p:cTn id="23" dur="1000" fill="hold"/>
                                        <p:tgtEl>
                                          <p:spTgt spid="5"/>
                                        </p:tgtEl>
                                        <p:attrNameLst>
                                          <p:attrName>ppt_h</p:attrName>
                                        </p:attrNameLst>
                                      </p:cBhvr>
                                      <p:tavLst>
                                        <p:tav tm="0">
                                          <p:val>
                                            <p:fltVal val="0"/>
                                          </p:val>
                                        </p:tav>
                                        <p:tav tm="100000">
                                          <p:val>
                                            <p:strVal val="#ppt_h"/>
                                          </p:val>
                                        </p:tav>
                                      </p:tavLst>
                                    </p:anim>
                                    <p:anim calcmode="lin" valueType="num">
                                      <p:cBhvr>
                                        <p:cTn id="24"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26" fill="hold">
                            <p:stCondLst>
                              <p:cond delay="2500"/>
                            </p:stCondLst>
                            <p:childTnLst>
                              <p:par>
                                <p:cTn id="27" presetID="23" presetClass="entr" presetSubtype="36"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300" fill="hold"/>
                                        <p:tgtEl>
                                          <p:spTgt spid="5"/>
                                        </p:tgtEl>
                                        <p:attrNameLst>
                                          <p:attrName>ppt_w</p:attrName>
                                        </p:attrNameLst>
                                      </p:cBhvr>
                                      <p:tavLst>
                                        <p:tav tm="0">
                                          <p:val>
                                            <p:strVal val="(6*min(max(#ppt_w*#ppt_h,.3),1)-7.4)/-.7*#ppt_w"/>
                                          </p:val>
                                        </p:tav>
                                        <p:tav tm="100000">
                                          <p:val>
                                            <p:strVal val="#ppt_w"/>
                                          </p:val>
                                        </p:tav>
                                      </p:tavLst>
                                    </p:anim>
                                    <p:anim calcmode="lin" valueType="num">
                                      <p:cBhvr>
                                        <p:cTn id="30" dur="300" fill="hold"/>
                                        <p:tgtEl>
                                          <p:spTgt spid="5"/>
                                        </p:tgtEl>
                                        <p:attrNameLst>
                                          <p:attrName>ppt_h</p:attrName>
                                        </p:attrNameLst>
                                      </p:cBhvr>
                                      <p:tavLst>
                                        <p:tav tm="0">
                                          <p:val>
                                            <p:strVal val="(6*min(max(#ppt_w*#ppt_h,.3),1)-7.4)/-.7*#ppt_h"/>
                                          </p:val>
                                        </p:tav>
                                        <p:tav tm="100000">
                                          <p:val>
                                            <p:strVal val="#ppt_h"/>
                                          </p:val>
                                        </p:tav>
                                      </p:tavLst>
                                    </p:anim>
                                    <p:anim calcmode="lin" valueType="num">
                                      <p:cBhvr>
                                        <p:cTn id="31" dur="300" fill="hold"/>
                                        <p:tgtEl>
                                          <p:spTgt spid="5"/>
                                        </p:tgtEl>
                                        <p:attrNameLst>
                                          <p:attrName>ppt_x</p:attrName>
                                        </p:attrNameLst>
                                      </p:cBhvr>
                                      <p:tavLst>
                                        <p:tav tm="0">
                                          <p:val>
                                            <p:fltVal val="0.5"/>
                                          </p:val>
                                        </p:tav>
                                        <p:tav tm="100000">
                                          <p:val>
                                            <p:strVal val="#ppt_x"/>
                                          </p:val>
                                        </p:tav>
                                      </p:tavLst>
                                    </p:anim>
                                    <p:anim calcmode="lin" valueType="num">
                                      <p:cBhvr>
                                        <p:cTn id="32" dur="3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33" fill="hold">
                            <p:stCondLst>
                              <p:cond delay="2800"/>
                            </p:stCondLst>
                            <p:childTnLst>
                              <p:par>
                                <p:cTn id="34" presetID="15" presetClass="entr" presetSubtype="0"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1000" fill="hold"/>
                                        <p:tgtEl>
                                          <p:spTgt spid="9"/>
                                        </p:tgtEl>
                                        <p:attrNameLst>
                                          <p:attrName>ppt_w</p:attrName>
                                        </p:attrNameLst>
                                      </p:cBhvr>
                                      <p:tavLst>
                                        <p:tav tm="0">
                                          <p:val>
                                            <p:fltVal val="0"/>
                                          </p:val>
                                        </p:tav>
                                        <p:tav tm="100000">
                                          <p:val>
                                            <p:strVal val="#ppt_w"/>
                                          </p:val>
                                        </p:tav>
                                      </p:tavLst>
                                    </p:anim>
                                    <p:anim calcmode="lin" valueType="num">
                                      <p:cBhvr>
                                        <p:cTn id="37" dur="1000" fill="hold"/>
                                        <p:tgtEl>
                                          <p:spTgt spid="9"/>
                                        </p:tgtEl>
                                        <p:attrNameLst>
                                          <p:attrName>ppt_h</p:attrName>
                                        </p:attrNameLst>
                                      </p:cBhvr>
                                      <p:tavLst>
                                        <p:tav tm="0">
                                          <p:val>
                                            <p:fltVal val="0"/>
                                          </p:val>
                                        </p:tav>
                                        <p:tav tm="100000">
                                          <p:val>
                                            <p:strVal val="#ppt_h"/>
                                          </p:val>
                                        </p:tav>
                                      </p:tavLst>
                                    </p:anim>
                                    <p:anim calcmode="lin" valueType="num">
                                      <p:cBhvr>
                                        <p:cTn id="38"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40" fill="hold">
                            <p:stCondLst>
                              <p:cond delay="3800"/>
                            </p:stCondLst>
                            <p:childTnLst>
                              <p:par>
                                <p:cTn id="41" presetID="23" presetClass="entr" presetSubtype="36"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300" fill="hold"/>
                                        <p:tgtEl>
                                          <p:spTgt spid="9"/>
                                        </p:tgtEl>
                                        <p:attrNameLst>
                                          <p:attrName>ppt_w</p:attrName>
                                        </p:attrNameLst>
                                      </p:cBhvr>
                                      <p:tavLst>
                                        <p:tav tm="0">
                                          <p:val>
                                            <p:strVal val="(6*min(max(#ppt_w*#ppt_h,.3),1)-7.4)/-.7*#ppt_w"/>
                                          </p:val>
                                        </p:tav>
                                        <p:tav tm="100000">
                                          <p:val>
                                            <p:strVal val="#ppt_w"/>
                                          </p:val>
                                        </p:tav>
                                      </p:tavLst>
                                    </p:anim>
                                    <p:anim calcmode="lin" valueType="num">
                                      <p:cBhvr>
                                        <p:cTn id="44" dur="300" fill="hold"/>
                                        <p:tgtEl>
                                          <p:spTgt spid="9"/>
                                        </p:tgtEl>
                                        <p:attrNameLst>
                                          <p:attrName>ppt_h</p:attrName>
                                        </p:attrNameLst>
                                      </p:cBhvr>
                                      <p:tavLst>
                                        <p:tav tm="0">
                                          <p:val>
                                            <p:strVal val="(6*min(max(#ppt_w*#ppt_h,.3),1)-7.4)/-.7*#ppt_h"/>
                                          </p:val>
                                        </p:tav>
                                        <p:tav tm="100000">
                                          <p:val>
                                            <p:strVal val="#ppt_h"/>
                                          </p:val>
                                        </p:tav>
                                      </p:tavLst>
                                    </p:anim>
                                    <p:anim calcmode="lin" valueType="num">
                                      <p:cBhvr>
                                        <p:cTn id="45" dur="300" fill="hold"/>
                                        <p:tgtEl>
                                          <p:spTgt spid="9"/>
                                        </p:tgtEl>
                                        <p:attrNameLst>
                                          <p:attrName>ppt_x</p:attrName>
                                        </p:attrNameLst>
                                      </p:cBhvr>
                                      <p:tavLst>
                                        <p:tav tm="0">
                                          <p:val>
                                            <p:fltVal val="0.5"/>
                                          </p:val>
                                        </p:tav>
                                        <p:tav tm="100000">
                                          <p:val>
                                            <p:strVal val="#ppt_x"/>
                                          </p:val>
                                        </p:tav>
                                      </p:tavLst>
                                    </p:anim>
                                    <p:anim calcmode="lin" valueType="num">
                                      <p:cBhvr>
                                        <p:cTn id="46" dur="3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47" fill="hold">
                            <p:stCondLst>
                              <p:cond delay="4100"/>
                            </p:stCondLst>
                            <p:childTnLst>
                              <p:par>
                                <p:cTn id="48" presetID="15" presetClass="entr" presetSubtype="0" fill="hold"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1000" fill="hold"/>
                                        <p:tgtEl>
                                          <p:spTgt spid="13"/>
                                        </p:tgtEl>
                                        <p:attrNameLst>
                                          <p:attrName>ppt_w</p:attrName>
                                        </p:attrNameLst>
                                      </p:cBhvr>
                                      <p:tavLst>
                                        <p:tav tm="0">
                                          <p:val>
                                            <p:fltVal val="0"/>
                                          </p:val>
                                        </p:tav>
                                        <p:tav tm="100000">
                                          <p:val>
                                            <p:strVal val="#ppt_w"/>
                                          </p:val>
                                        </p:tav>
                                      </p:tavLst>
                                    </p:anim>
                                    <p:anim calcmode="lin" valueType="num">
                                      <p:cBhvr>
                                        <p:cTn id="51" dur="1000" fill="hold"/>
                                        <p:tgtEl>
                                          <p:spTgt spid="13"/>
                                        </p:tgtEl>
                                        <p:attrNameLst>
                                          <p:attrName>ppt_h</p:attrName>
                                        </p:attrNameLst>
                                      </p:cBhvr>
                                      <p:tavLst>
                                        <p:tav tm="0">
                                          <p:val>
                                            <p:fltVal val="0"/>
                                          </p:val>
                                        </p:tav>
                                        <p:tav tm="100000">
                                          <p:val>
                                            <p:strVal val="#ppt_h"/>
                                          </p:val>
                                        </p:tav>
                                      </p:tavLst>
                                    </p:anim>
                                    <p:anim calcmode="lin" valueType="num">
                                      <p:cBhvr>
                                        <p:cTn id="52"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54" fill="hold">
                            <p:stCondLst>
                              <p:cond delay="5100"/>
                            </p:stCondLst>
                            <p:childTnLst>
                              <p:par>
                                <p:cTn id="55" presetID="23" presetClass="entr" presetSubtype="36"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300" fill="hold"/>
                                        <p:tgtEl>
                                          <p:spTgt spid="13"/>
                                        </p:tgtEl>
                                        <p:attrNameLst>
                                          <p:attrName>ppt_w</p:attrName>
                                        </p:attrNameLst>
                                      </p:cBhvr>
                                      <p:tavLst>
                                        <p:tav tm="0">
                                          <p:val>
                                            <p:strVal val="(6*min(max(#ppt_w*#ppt_h,.3),1)-7.4)/-.7*#ppt_w"/>
                                          </p:val>
                                        </p:tav>
                                        <p:tav tm="100000">
                                          <p:val>
                                            <p:strVal val="#ppt_w"/>
                                          </p:val>
                                        </p:tav>
                                      </p:tavLst>
                                    </p:anim>
                                    <p:anim calcmode="lin" valueType="num">
                                      <p:cBhvr>
                                        <p:cTn id="58" dur="300" fill="hold"/>
                                        <p:tgtEl>
                                          <p:spTgt spid="13"/>
                                        </p:tgtEl>
                                        <p:attrNameLst>
                                          <p:attrName>ppt_h</p:attrName>
                                        </p:attrNameLst>
                                      </p:cBhvr>
                                      <p:tavLst>
                                        <p:tav tm="0">
                                          <p:val>
                                            <p:strVal val="(6*min(max(#ppt_w*#ppt_h,.3),1)-7.4)/-.7*#ppt_h"/>
                                          </p:val>
                                        </p:tav>
                                        <p:tav tm="100000">
                                          <p:val>
                                            <p:strVal val="#ppt_h"/>
                                          </p:val>
                                        </p:tav>
                                      </p:tavLst>
                                    </p:anim>
                                    <p:anim calcmode="lin" valueType="num">
                                      <p:cBhvr>
                                        <p:cTn id="59" dur="300" fill="hold"/>
                                        <p:tgtEl>
                                          <p:spTgt spid="13"/>
                                        </p:tgtEl>
                                        <p:attrNameLst>
                                          <p:attrName>ppt_x</p:attrName>
                                        </p:attrNameLst>
                                      </p:cBhvr>
                                      <p:tavLst>
                                        <p:tav tm="0">
                                          <p:val>
                                            <p:fltVal val="0.5"/>
                                          </p:val>
                                        </p:tav>
                                        <p:tav tm="100000">
                                          <p:val>
                                            <p:strVal val="#ppt_x"/>
                                          </p:val>
                                        </p:tav>
                                      </p:tavLst>
                                    </p:anim>
                                    <p:anim calcmode="lin" valueType="num">
                                      <p:cBhvr>
                                        <p:cTn id="60" dur="300" fill="hold"/>
                                        <p:tgtEl>
                                          <p:spTgt spid="13"/>
                                        </p:tgtEl>
                                        <p:attrNameLst>
                                          <p:attrName>ppt_y</p:attrName>
                                        </p:attrNameLst>
                                      </p:cBhvr>
                                      <p:tavLst>
                                        <p:tav tm="0">
                                          <p:val>
                                            <p:strVal val="1+(6*min(max(#ppt_w*#ppt_h,.3),1)-7.4)/-.7*#ppt_h/2"/>
                                          </p:val>
                                        </p:tav>
                                        <p:tav tm="100000">
                                          <p:val>
                                            <p:strVal val="#ppt_y"/>
                                          </p:val>
                                        </p:tav>
                                      </p:tavLst>
                                    </p:anim>
                                  </p:childTnLst>
                                </p:cTn>
                              </p:par>
                            </p:childTnLst>
                          </p:cTn>
                        </p:par>
                        <p:par>
                          <p:cTn id="61" fill="hold">
                            <p:stCondLst>
                              <p:cond delay="5400"/>
                            </p:stCondLst>
                            <p:childTnLst>
                              <p:par>
                                <p:cTn id="62" presetID="15" presetClass="entr" presetSubtype="0"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p:cTn id="64" dur="1000" fill="hold"/>
                                        <p:tgtEl>
                                          <p:spTgt spid="17"/>
                                        </p:tgtEl>
                                        <p:attrNameLst>
                                          <p:attrName>ppt_w</p:attrName>
                                        </p:attrNameLst>
                                      </p:cBhvr>
                                      <p:tavLst>
                                        <p:tav tm="0">
                                          <p:val>
                                            <p:fltVal val="0"/>
                                          </p:val>
                                        </p:tav>
                                        <p:tav tm="100000">
                                          <p:val>
                                            <p:strVal val="#ppt_w"/>
                                          </p:val>
                                        </p:tav>
                                      </p:tavLst>
                                    </p:anim>
                                    <p:anim calcmode="lin" valueType="num">
                                      <p:cBhvr>
                                        <p:cTn id="65" dur="1000" fill="hold"/>
                                        <p:tgtEl>
                                          <p:spTgt spid="17"/>
                                        </p:tgtEl>
                                        <p:attrNameLst>
                                          <p:attrName>ppt_h</p:attrName>
                                        </p:attrNameLst>
                                      </p:cBhvr>
                                      <p:tavLst>
                                        <p:tav tm="0">
                                          <p:val>
                                            <p:fltVal val="0"/>
                                          </p:val>
                                        </p:tav>
                                        <p:tav tm="100000">
                                          <p:val>
                                            <p:strVal val="#ppt_h"/>
                                          </p:val>
                                        </p:tav>
                                      </p:tavLst>
                                    </p:anim>
                                    <p:anim calcmode="lin" valueType="num">
                                      <p:cBhvr>
                                        <p:cTn id="66"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67" dur="1000" fill="hold"/>
                                        <p:tgtEl>
                                          <p:spTgt spid="17"/>
                                        </p:tgtEl>
                                        <p:attrNameLst>
                                          <p:attrName>ppt_y</p:attrName>
                                        </p:attrNameLst>
                                      </p:cBhvr>
                                      <p:tavLst>
                                        <p:tav tm="0" fmla="#ppt_y+(sin(-2*pi*(1-$))*-#ppt_x+cos(-2*pi*(1-$))*(1-#ppt_y))*(1-$)">
                                          <p:val>
                                            <p:fltVal val="0"/>
                                          </p:val>
                                        </p:tav>
                                        <p:tav tm="100000">
                                          <p:val>
                                            <p:fltVal val="1"/>
                                          </p:val>
                                        </p:tav>
                                      </p:tavLst>
                                    </p:anim>
                                  </p:childTnLst>
                                </p:cTn>
                              </p:par>
                            </p:childTnLst>
                          </p:cTn>
                        </p:par>
                        <p:par>
                          <p:cTn id="68" fill="hold">
                            <p:stCondLst>
                              <p:cond delay="6400"/>
                            </p:stCondLst>
                            <p:childTnLst>
                              <p:par>
                                <p:cTn id="69" presetID="23" presetClass="entr" presetSubtype="36"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p:cTn id="71" dur="300" fill="hold"/>
                                        <p:tgtEl>
                                          <p:spTgt spid="17"/>
                                        </p:tgtEl>
                                        <p:attrNameLst>
                                          <p:attrName>ppt_w</p:attrName>
                                        </p:attrNameLst>
                                      </p:cBhvr>
                                      <p:tavLst>
                                        <p:tav tm="0">
                                          <p:val>
                                            <p:strVal val="(6*min(max(#ppt_w*#ppt_h,.3),1)-7.4)/-.7*#ppt_w"/>
                                          </p:val>
                                        </p:tav>
                                        <p:tav tm="100000">
                                          <p:val>
                                            <p:strVal val="#ppt_w"/>
                                          </p:val>
                                        </p:tav>
                                      </p:tavLst>
                                    </p:anim>
                                    <p:anim calcmode="lin" valueType="num">
                                      <p:cBhvr>
                                        <p:cTn id="72" dur="300" fill="hold"/>
                                        <p:tgtEl>
                                          <p:spTgt spid="17"/>
                                        </p:tgtEl>
                                        <p:attrNameLst>
                                          <p:attrName>ppt_h</p:attrName>
                                        </p:attrNameLst>
                                      </p:cBhvr>
                                      <p:tavLst>
                                        <p:tav tm="0">
                                          <p:val>
                                            <p:strVal val="(6*min(max(#ppt_w*#ppt_h,.3),1)-7.4)/-.7*#ppt_h"/>
                                          </p:val>
                                        </p:tav>
                                        <p:tav tm="100000">
                                          <p:val>
                                            <p:strVal val="#ppt_h"/>
                                          </p:val>
                                        </p:tav>
                                      </p:tavLst>
                                    </p:anim>
                                    <p:anim calcmode="lin" valueType="num">
                                      <p:cBhvr>
                                        <p:cTn id="73" dur="300" fill="hold"/>
                                        <p:tgtEl>
                                          <p:spTgt spid="17"/>
                                        </p:tgtEl>
                                        <p:attrNameLst>
                                          <p:attrName>ppt_x</p:attrName>
                                        </p:attrNameLst>
                                      </p:cBhvr>
                                      <p:tavLst>
                                        <p:tav tm="0">
                                          <p:val>
                                            <p:fltVal val="0.5"/>
                                          </p:val>
                                        </p:tav>
                                        <p:tav tm="100000">
                                          <p:val>
                                            <p:strVal val="#ppt_x"/>
                                          </p:val>
                                        </p:tav>
                                      </p:tavLst>
                                    </p:anim>
                                    <p:anim calcmode="lin" valueType="num">
                                      <p:cBhvr>
                                        <p:cTn id="74" dur="300" fill="hold"/>
                                        <p:tgtEl>
                                          <p:spTgt spid="17"/>
                                        </p:tgtEl>
                                        <p:attrNameLst>
                                          <p:attrName>ppt_y</p:attrName>
                                        </p:attrNameLst>
                                      </p:cBhvr>
                                      <p:tavLst>
                                        <p:tav tm="0">
                                          <p:val>
                                            <p:strVal val="1+(6*min(max(#ppt_w*#ppt_h,.3),1)-7.4)/-.7*#ppt_h/2"/>
                                          </p:val>
                                        </p:tav>
                                        <p:tav tm="100000">
                                          <p:val>
                                            <p:strVal val="#ppt_y"/>
                                          </p:val>
                                        </p:tav>
                                      </p:tavLst>
                                    </p:anim>
                                  </p:childTnLst>
                                </p:cTn>
                              </p:par>
                            </p:childTnLst>
                          </p:cTn>
                        </p:par>
                        <p:par>
                          <p:cTn id="75" fill="hold">
                            <p:stCondLst>
                              <p:cond delay="6700"/>
                            </p:stCondLst>
                            <p:childTnLst>
                              <p:par>
                                <p:cTn id="76" presetID="15" presetClass="entr" presetSubtype="0" fill="hold" nodeType="after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p:cTn id="78" dur="1000" fill="hold"/>
                                        <p:tgtEl>
                                          <p:spTgt spid="21"/>
                                        </p:tgtEl>
                                        <p:attrNameLst>
                                          <p:attrName>ppt_w</p:attrName>
                                        </p:attrNameLst>
                                      </p:cBhvr>
                                      <p:tavLst>
                                        <p:tav tm="0">
                                          <p:val>
                                            <p:fltVal val="0"/>
                                          </p:val>
                                        </p:tav>
                                        <p:tav tm="100000">
                                          <p:val>
                                            <p:strVal val="#ppt_w"/>
                                          </p:val>
                                        </p:tav>
                                      </p:tavLst>
                                    </p:anim>
                                    <p:anim calcmode="lin" valueType="num">
                                      <p:cBhvr>
                                        <p:cTn id="79" dur="1000" fill="hold"/>
                                        <p:tgtEl>
                                          <p:spTgt spid="21"/>
                                        </p:tgtEl>
                                        <p:attrNameLst>
                                          <p:attrName>ppt_h</p:attrName>
                                        </p:attrNameLst>
                                      </p:cBhvr>
                                      <p:tavLst>
                                        <p:tav tm="0">
                                          <p:val>
                                            <p:fltVal val="0"/>
                                          </p:val>
                                        </p:tav>
                                        <p:tav tm="100000">
                                          <p:val>
                                            <p:strVal val="#ppt_h"/>
                                          </p:val>
                                        </p:tav>
                                      </p:tavLst>
                                    </p:anim>
                                    <p:anim calcmode="lin" valueType="num">
                                      <p:cBhvr>
                                        <p:cTn id="80"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81" dur="1000" fill="hold"/>
                                        <p:tgtEl>
                                          <p:spTgt spid="21"/>
                                        </p:tgtEl>
                                        <p:attrNameLst>
                                          <p:attrName>ppt_y</p:attrName>
                                        </p:attrNameLst>
                                      </p:cBhvr>
                                      <p:tavLst>
                                        <p:tav tm="0" fmla="#ppt_y+(sin(-2*pi*(1-$))*-#ppt_x+cos(-2*pi*(1-$))*(1-#ppt_y))*(1-$)">
                                          <p:val>
                                            <p:fltVal val="0"/>
                                          </p:val>
                                        </p:tav>
                                        <p:tav tm="100000">
                                          <p:val>
                                            <p:fltVal val="1"/>
                                          </p:val>
                                        </p:tav>
                                      </p:tavLst>
                                    </p:anim>
                                  </p:childTnLst>
                                </p:cTn>
                              </p:par>
                            </p:childTnLst>
                          </p:cTn>
                        </p:par>
                        <p:par>
                          <p:cTn id="82" fill="hold">
                            <p:stCondLst>
                              <p:cond delay="7700"/>
                            </p:stCondLst>
                            <p:childTnLst>
                              <p:par>
                                <p:cTn id="83" presetID="23" presetClass="entr" presetSubtype="36"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p:cTn id="85" dur="300" fill="hold"/>
                                        <p:tgtEl>
                                          <p:spTgt spid="21"/>
                                        </p:tgtEl>
                                        <p:attrNameLst>
                                          <p:attrName>ppt_w</p:attrName>
                                        </p:attrNameLst>
                                      </p:cBhvr>
                                      <p:tavLst>
                                        <p:tav tm="0">
                                          <p:val>
                                            <p:strVal val="(6*min(max(#ppt_w*#ppt_h,.3),1)-7.4)/-.7*#ppt_w"/>
                                          </p:val>
                                        </p:tav>
                                        <p:tav tm="100000">
                                          <p:val>
                                            <p:strVal val="#ppt_w"/>
                                          </p:val>
                                        </p:tav>
                                      </p:tavLst>
                                    </p:anim>
                                    <p:anim calcmode="lin" valueType="num">
                                      <p:cBhvr>
                                        <p:cTn id="86" dur="300" fill="hold"/>
                                        <p:tgtEl>
                                          <p:spTgt spid="21"/>
                                        </p:tgtEl>
                                        <p:attrNameLst>
                                          <p:attrName>ppt_h</p:attrName>
                                        </p:attrNameLst>
                                      </p:cBhvr>
                                      <p:tavLst>
                                        <p:tav tm="0">
                                          <p:val>
                                            <p:strVal val="(6*min(max(#ppt_w*#ppt_h,.3),1)-7.4)/-.7*#ppt_h"/>
                                          </p:val>
                                        </p:tav>
                                        <p:tav tm="100000">
                                          <p:val>
                                            <p:strVal val="#ppt_h"/>
                                          </p:val>
                                        </p:tav>
                                      </p:tavLst>
                                    </p:anim>
                                    <p:anim calcmode="lin" valueType="num">
                                      <p:cBhvr>
                                        <p:cTn id="87" dur="300" fill="hold"/>
                                        <p:tgtEl>
                                          <p:spTgt spid="21"/>
                                        </p:tgtEl>
                                        <p:attrNameLst>
                                          <p:attrName>ppt_x</p:attrName>
                                        </p:attrNameLst>
                                      </p:cBhvr>
                                      <p:tavLst>
                                        <p:tav tm="0">
                                          <p:val>
                                            <p:fltVal val="0.5"/>
                                          </p:val>
                                        </p:tav>
                                        <p:tav tm="100000">
                                          <p:val>
                                            <p:strVal val="#ppt_x"/>
                                          </p:val>
                                        </p:tav>
                                      </p:tavLst>
                                    </p:anim>
                                    <p:anim calcmode="lin" valueType="num">
                                      <p:cBhvr>
                                        <p:cTn id="88" dur="300" fill="hold"/>
                                        <p:tgtEl>
                                          <p:spTgt spid="21"/>
                                        </p:tgtEl>
                                        <p:attrNameLst>
                                          <p:attrName>ppt_y</p:attrName>
                                        </p:attrNameLst>
                                      </p:cBhvr>
                                      <p:tavLst>
                                        <p:tav tm="0">
                                          <p:val>
                                            <p:strVal val="1+(6*min(max(#ppt_w*#ppt_h,.3),1)-7.4)/-.7*#ppt_h/2"/>
                                          </p:val>
                                        </p:tav>
                                        <p:tav tm="100000">
                                          <p:val>
                                            <p:strVal val="#ppt_y"/>
                                          </p:val>
                                        </p:tav>
                                      </p:tavLst>
                                    </p:anim>
                                  </p:childTnLst>
                                </p:cTn>
                              </p:par>
                            </p:childTnLst>
                          </p:cTn>
                        </p:par>
                        <p:par>
                          <p:cTn id="89" fill="hold">
                            <p:stCondLst>
                              <p:cond delay="8000"/>
                            </p:stCondLst>
                            <p:childTnLst>
                              <p:par>
                                <p:cTn id="90" presetID="15" presetClass="entr" presetSubtype="0" fill="hold" nodeType="after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1000" fill="hold"/>
                                        <p:tgtEl>
                                          <p:spTgt spid="25"/>
                                        </p:tgtEl>
                                        <p:attrNameLst>
                                          <p:attrName>ppt_w</p:attrName>
                                        </p:attrNameLst>
                                      </p:cBhvr>
                                      <p:tavLst>
                                        <p:tav tm="0">
                                          <p:val>
                                            <p:fltVal val="0"/>
                                          </p:val>
                                        </p:tav>
                                        <p:tav tm="100000">
                                          <p:val>
                                            <p:strVal val="#ppt_w"/>
                                          </p:val>
                                        </p:tav>
                                      </p:tavLst>
                                    </p:anim>
                                    <p:anim calcmode="lin" valueType="num">
                                      <p:cBhvr>
                                        <p:cTn id="93" dur="1000" fill="hold"/>
                                        <p:tgtEl>
                                          <p:spTgt spid="25"/>
                                        </p:tgtEl>
                                        <p:attrNameLst>
                                          <p:attrName>ppt_h</p:attrName>
                                        </p:attrNameLst>
                                      </p:cBhvr>
                                      <p:tavLst>
                                        <p:tav tm="0">
                                          <p:val>
                                            <p:fltVal val="0"/>
                                          </p:val>
                                        </p:tav>
                                        <p:tav tm="100000">
                                          <p:val>
                                            <p:strVal val="#ppt_h"/>
                                          </p:val>
                                        </p:tav>
                                      </p:tavLst>
                                    </p:anim>
                                    <p:anim calcmode="lin" valueType="num">
                                      <p:cBhvr>
                                        <p:cTn id="94"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95"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par>
                          <p:cTn id="96" fill="hold">
                            <p:stCondLst>
                              <p:cond delay="9000"/>
                            </p:stCondLst>
                            <p:childTnLst>
                              <p:par>
                                <p:cTn id="97" presetID="23" presetClass="entr" presetSubtype="36" fill="hold" nodeType="afterEffect">
                                  <p:stCondLst>
                                    <p:cond delay="0"/>
                                  </p:stCondLst>
                                  <p:childTnLst>
                                    <p:set>
                                      <p:cBhvr>
                                        <p:cTn id="98" dur="1" fill="hold">
                                          <p:stCondLst>
                                            <p:cond delay="0"/>
                                          </p:stCondLst>
                                        </p:cTn>
                                        <p:tgtEl>
                                          <p:spTgt spid="25"/>
                                        </p:tgtEl>
                                        <p:attrNameLst>
                                          <p:attrName>style.visibility</p:attrName>
                                        </p:attrNameLst>
                                      </p:cBhvr>
                                      <p:to>
                                        <p:strVal val="visible"/>
                                      </p:to>
                                    </p:set>
                                    <p:anim calcmode="lin" valueType="num">
                                      <p:cBhvr>
                                        <p:cTn id="99" dur="300" fill="hold"/>
                                        <p:tgtEl>
                                          <p:spTgt spid="25"/>
                                        </p:tgtEl>
                                        <p:attrNameLst>
                                          <p:attrName>ppt_w</p:attrName>
                                        </p:attrNameLst>
                                      </p:cBhvr>
                                      <p:tavLst>
                                        <p:tav tm="0">
                                          <p:val>
                                            <p:strVal val="(6*min(max(#ppt_w*#ppt_h,.3),1)-7.4)/-.7*#ppt_w"/>
                                          </p:val>
                                        </p:tav>
                                        <p:tav tm="100000">
                                          <p:val>
                                            <p:strVal val="#ppt_w"/>
                                          </p:val>
                                        </p:tav>
                                      </p:tavLst>
                                    </p:anim>
                                    <p:anim calcmode="lin" valueType="num">
                                      <p:cBhvr>
                                        <p:cTn id="100" dur="300" fill="hold"/>
                                        <p:tgtEl>
                                          <p:spTgt spid="25"/>
                                        </p:tgtEl>
                                        <p:attrNameLst>
                                          <p:attrName>ppt_h</p:attrName>
                                        </p:attrNameLst>
                                      </p:cBhvr>
                                      <p:tavLst>
                                        <p:tav tm="0">
                                          <p:val>
                                            <p:strVal val="(6*min(max(#ppt_w*#ppt_h,.3),1)-7.4)/-.7*#ppt_h"/>
                                          </p:val>
                                        </p:tav>
                                        <p:tav tm="100000">
                                          <p:val>
                                            <p:strVal val="#ppt_h"/>
                                          </p:val>
                                        </p:tav>
                                      </p:tavLst>
                                    </p:anim>
                                    <p:anim calcmode="lin" valueType="num">
                                      <p:cBhvr>
                                        <p:cTn id="101" dur="300" fill="hold"/>
                                        <p:tgtEl>
                                          <p:spTgt spid="25"/>
                                        </p:tgtEl>
                                        <p:attrNameLst>
                                          <p:attrName>ppt_x</p:attrName>
                                        </p:attrNameLst>
                                      </p:cBhvr>
                                      <p:tavLst>
                                        <p:tav tm="0">
                                          <p:val>
                                            <p:fltVal val="0.5"/>
                                          </p:val>
                                        </p:tav>
                                        <p:tav tm="100000">
                                          <p:val>
                                            <p:strVal val="#ppt_x"/>
                                          </p:val>
                                        </p:tav>
                                      </p:tavLst>
                                    </p:anim>
                                    <p:anim calcmode="lin" valueType="num">
                                      <p:cBhvr>
                                        <p:cTn id="102" dur="300" fill="hold"/>
                                        <p:tgtEl>
                                          <p:spTgt spid="25"/>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781" y="1458516"/>
            <a:ext cx="1188000" cy="11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2"/>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9893" y="1458516"/>
            <a:ext cx="1188000" cy="11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4"/>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0150" y="1458516"/>
            <a:ext cx="1188000" cy="11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5"/>
          <p:cNvPicPr preferRelativeResize="0">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50881" y="1458516"/>
            <a:ext cx="1188000" cy="11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6"/>
          <p:cNvSpPr>
            <a:spLocks noChangeArrowheads="1"/>
          </p:cNvSpPr>
          <p:nvPr/>
        </p:nvSpPr>
        <p:spPr bwMode="auto">
          <a:xfrm>
            <a:off x="696516" y="3008727"/>
            <a:ext cx="1676400" cy="106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5" tIns="34289" rIns="68555" bIns="34289">
            <a:spAutoFit/>
          </a:bodyPr>
          <a:lstStyle/>
          <a:p>
            <a:pPr algn="ctr"/>
            <a:r>
              <a:rPr lang="zh-CN" altLang="en-US" dirty="0">
                <a:solidFill>
                  <a:schemeClr val="bg1"/>
                </a:solidFill>
                <a:latin typeface="微软雅黑" pitchFamily="34" charset="-122"/>
                <a:ea typeface="微软雅黑" pitchFamily="34" charset="-122"/>
                <a:sym typeface="微软雅黑" pitchFamily="34" charset="-122"/>
              </a:rPr>
              <a:t>客服服务</a:t>
            </a:r>
          </a:p>
          <a:p>
            <a:pPr>
              <a:lnSpc>
                <a:spcPts val="1725"/>
              </a:lnSpc>
              <a:spcBef>
                <a:spcPts val="900"/>
              </a:spcBef>
            </a:pPr>
            <a:r>
              <a:rPr lang="zh-CN" altLang="en-US" sz="900" dirty="0">
                <a:solidFill>
                  <a:schemeClr val="bg1"/>
                </a:solidFill>
                <a:latin typeface="微软雅黑" pitchFamily="34" charset="-122"/>
                <a:ea typeface="微软雅黑" pitchFamily="34" charset="-122"/>
                <a:sym typeface="微软雅黑" pitchFamily="34" charset="-122"/>
              </a:rPr>
              <a:t>易信向用户提供免费即时通讯服务，帮助企业建立维护用户关系。</a:t>
            </a:r>
            <a:endParaRPr lang="zh-CN" altLang="en-US" sz="900" b="1" i="1" dirty="0">
              <a:solidFill>
                <a:schemeClr val="bg1"/>
              </a:solidFill>
              <a:latin typeface="微软雅黑" pitchFamily="34" charset="-122"/>
              <a:ea typeface="微软雅黑" pitchFamily="34" charset="-122"/>
              <a:sym typeface="微软雅黑" pitchFamily="34" charset="-122"/>
            </a:endParaRPr>
          </a:p>
        </p:txBody>
      </p:sp>
      <p:sp>
        <p:nvSpPr>
          <p:cNvPr id="7" name="矩形 7"/>
          <p:cNvSpPr>
            <a:spLocks noChangeArrowheads="1"/>
          </p:cNvSpPr>
          <p:nvPr/>
        </p:nvSpPr>
        <p:spPr bwMode="auto">
          <a:xfrm>
            <a:off x="2697958" y="3008727"/>
            <a:ext cx="1650206" cy="106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5" tIns="34289" rIns="68555" bIns="34289">
            <a:spAutoFit/>
          </a:bodyPr>
          <a:lstStyle/>
          <a:p>
            <a:pPr algn="ctr"/>
            <a:r>
              <a:rPr lang="zh-CN" altLang="en-US">
                <a:solidFill>
                  <a:schemeClr val="bg1"/>
                </a:solidFill>
                <a:latin typeface="微软雅黑" pitchFamily="34" charset="-122"/>
                <a:ea typeface="微软雅黑" pitchFamily="34" charset="-122"/>
                <a:sym typeface="微软雅黑" pitchFamily="34" charset="-122"/>
              </a:rPr>
              <a:t>工具助手</a:t>
            </a:r>
          </a:p>
          <a:p>
            <a:pPr>
              <a:lnSpc>
                <a:spcPts val="1725"/>
              </a:lnSpc>
              <a:spcBef>
                <a:spcPts val="900"/>
              </a:spcBef>
            </a:pPr>
            <a:r>
              <a:rPr lang="zh-CN" altLang="en-US" sz="900">
                <a:solidFill>
                  <a:schemeClr val="bg1"/>
                </a:solidFill>
                <a:latin typeface="微软雅黑" pitchFamily="34" charset="-122"/>
                <a:ea typeface="微软雅黑" pitchFamily="34" charset="-122"/>
                <a:sym typeface="微软雅黑" pitchFamily="34" charset="-122"/>
              </a:rPr>
              <a:t>易信开放接口，支持更多开发者向用户提供更加丰富的实用工具。</a:t>
            </a:r>
            <a:endParaRPr lang="zh-CN" altLang="en-US" sz="900" b="1" i="1">
              <a:solidFill>
                <a:schemeClr val="bg1"/>
              </a:solidFill>
              <a:latin typeface="微软雅黑" pitchFamily="34" charset="-122"/>
              <a:ea typeface="微软雅黑" pitchFamily="34" charset="-122"/>
              <a:sym typeface="微软雅黑" pitchFamily="34" charset="-122"/>
            </a:endParaRPr>
          </a:p>
        </p:txBody>
      </p:sp>
      <p:sp>
        <p:nvSpPr>
          <p:cNvPr id="8" name="矩形 8"/>
          <p:cNvSpPr>
            <a:spLocks noChangeArrowheads="1"/>
          </p:cNvSpPr>
          <p:nvPr/>
        </p:nvSpPr>
        <p:spPr bwMode="auto">
          <a:xfrm>
            <a:off x="4700605" y="3008727"/>
            <a:ext cx="1674019" cy="106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5" tIns="34289" rIns="68555" bIns="34289">
            <a:spAutoFit/>
          </a:bodyPr>
          <a:lstStyle/>
          <a:p>
            <a:pPr algn="ctr"/>
            <a:r>
              <a:rPr lang="zh-CN" altLang="en-US">
                <a:solidFill>
                  <a:schemeClr val="bg1"/>
                </a:solidFill>
                <a:latin typeface="微软雅黑" pitchFamily="34" charset="-122"/>
                <a:ea typeface="微软雅黑" pitchFamily="34" charset="-122"/>
                <a:sym typeface="微软雅黑" pitchFamily="34" charset="-122"/>
              </a:rPr>
              <a:t>内部分享</a:t>
            </a:r>
          </a:p>
          <a:p>
            <a:pPr>
              <a:lnSpc>
                <a:spcPts val="1725"/>
              </a:lnSpc>
              <a:spcBef>
                <a:spcPts val="900"/>
              </a:spcBef>
            </a:pPr>
            <a:r>
              <a:rPr lang="zh-CN" altLang="en-US" sz="900">
                <a:solidFill>
                  <a:schemeClr val="bg1"/>
                </a:solidFill>
                <a:latin typeface="微软雅黑" pitchFamily="34" charset="-122"/>
                <a:ea typeface="微软雅黑" pitchFamily="34" charset="-122"/>
                <a:sym typeface="微软雅黑" pitchFamily="34" charset="-122"/>
              </a:rPr>
              <a:t>易信提供关注验证权限</a:t>
            </a:r>
            <a:r>
              <a:rPr lang="en-US" sz="900">
                <a:solidFill>
                  <a:schemeClr val="bg1"/>
                </a:solidFill>
                <a:latin typeface="微软雅黑" pitchFamily="34" charset="-122"/>
                <a:ea typeface="微软雅黑" pitchFamily="34" charset="-122"/>
                <a:sym typeface="微软雅黑" pitchFamily="34" charset="-122"/>
              </a:rPr>
              <a:t>,</a:t>
            </a:r>
            <a:r>
              <a:rPr lang="zh-CN" altLang="en-US" sz="900">
                <a:solidFill>
                  <a:schemeClr val="bg1"/>
                </a:solidFill>
                <a:latin typeface="微软雅黑" pitchFamily="34" charset="-122"/>
                <a:ea typeface="微软雅黑" pitchFamily="34" charset="-122"/>
                <a:sym typeface="微软雅黑" pitchFamily="34" charset="-122"/>
              </a:rPr>
              <a:t>更好的向企业组织提供内部分享交流服务。</a:t>
            </a:r>
            <a:endParaRPr lang="zh-CN" altLang="en-US" sz="900" b="1" i="1">
              <a:solidFill>
                <a:schemeClr val="bg1"/>
              </a:solidFill>
              <a:latin typeface="微软雅黑" pitchFamily="34" charset="-122"/>
              <a:ea typeface="微软雅黑" pitchFamily="34" charset="-122"/>
              <a:sym typeface="微软雅黑" pitchFamily="34" charset="-122"/>
            </a:endParaRPr>
          </a:p>
        </p:txBody>
      </p:sp>
      <p:sp>
        <p:nvSpPr>
          <p:cNvPr id="9" name="矩形 9"/>
          <p:cNvSpPr>
            <a:spLocks noChangeArrowheads="1"/>
          </p:cNvSpPr>
          <p:nvPr/>
        </p:nvSpPr>
        <p:spPr bwMode="auto">
          <a:xfrm>
            <a:off x="6827061" y="3008727"/>
            <a:ext cx="1703785" cy="106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5" tIns="34289" rIns="68555" bIns="34289">
            <a:spAutoFit/>
          </a:bodyPr>
          <a:lstStyle/>
          <a:p>
            <a:pPr algn="ctr"/>
            <a:r>
              <a:rPr lang="zh-CN" altLang="en-US">
                <a:solidFill>
                  <a:schemeClr val="bg1"/>
                </a:solidFill>
                <a:latin typeface="微软雅黑" pitchFamily="34" charset="-122"/>
                <a:ea typeface="微软雅黑" pitchFamily="34" charset="-122"/>
                <a:sym typeface="微软雅黑" pitchFamily="34" charset="-122"/>
              </a:rPr>
              <a:t>媒体资讯</a:t>
            </a:r>
          </a:p>
          <a:p>
            <a:pPr>
              <a:lnSpc>
                <a:spcPts val="1725"/>
              </a:lnSpc>
              <a:spcBef>
                <a:spcPts val="900"/>
              </a:spcBef>
            </a:pPr>
            <a:r>
              <a:rPr lang="zh-CN" altLang="en-US" sz="900">
                <a:solidFill>
                  <a:schemeClr val="bg1"/>
                </a:solidFill>
                <a:latin typeface="微软雅黑" pitchFamily="34" charset="-122"/>
                <a:ea typeface="微软雅黑" pitchFamily="34" charset="-122"/>
                <a:sym typeface="微软雅黑" pitchFamily="34" charset="-122"/>
              </a:rPr>
              <a:t>品牌、个人、媒体，通过易信与粉丝互动，向大家传递更多资讯信息。</a:t>
            </a:r>
            <a:endParaRPr lang="zh-CN" altLang="en-US" sz="900" b="1" i="1">
              <a:solidFill>
                <a:schemeClr val="bg1"/>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74066219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8" presetClass="entr" presetSubtype="3"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upRight)">
                                      <p:cBhvr>
                                        <p:cTn id="13" dur="500"/>
                                        <p:tgtEl>
                                          <p:spTgt spid="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18" presetClass="entr" presetSubtype="3"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upRight)">
                                      <p:cBhvr>
                                        <p:cTn id="23" dur="500"/>
                                        <p:tgtEl>
                                          <p:spTgt spid="7"/>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par>
                          <p:cTn id="30" fill="hold">
                            <p:stCondLst>
                              <p:cond delay="2500"/>
                            </p:stCondLst>
                            <p:childTnLst>
                              <p:par>
                                <p:cTn id="31" presetID="18" presetClass="entr" presetSubtype="3"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strips(upRight)">
                                      <p:cBhvr>
                                        <p:cTn id="33" dur="500"/>
                                        <p:tgtEl>
                                          <p:spTgt spid="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3500"/>
                            </p:stCondLst>
                            <p:childTnLst>
                              <p:par>
                                <p:cTn id="41" presetID="18" presetClass="entr" presetSubtype="3"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strips(upRight)">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组合 108"/>
          <p:cNvGrpSpPr/>
          <p:nvPr/>
        </p:nvGrpSpPr>
        <p:grpSpPr>
          <a:xfrm>
            <a:off x="1122931" y="1245554"/>
            <a:ext cx="3240782" cy="108012"/>
            <a:chOff x="1507396" y="1628800"/>
            <a:chExt cx="4320480" cy="144016"/>
          </a:xfrm>
        </p:grpSpPr>
        <p:cxnSp>
          <p:nvCxnSpPr>
            <p:cNvPr id="110" name="直接连接符 109"/>
            <p:cNvCxnSpPr/>
            <p:nvPr/>
          </p:nvCxnSpPr>
          <p:spPr>
            <a:xfrm>
              <a:off x="1507396" y="1700808"/>
              <a:ext cx="43204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V="1">
              <a:off x="1507396"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V="1">
              <a:off x="1987449"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V="1">
              <a:off x="2467502"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V="1">
              <a:off x="2947555"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V="1">
              <a:off x="3427608"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V="1">
              <a:off x="3907661"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4387714"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4867767"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5347820"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V="1">
              <a:off x="5827876"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21" name="组合 120"/>
          <p:cNvGrpSpPr/>
          <p:nvPr/>
        </p:nvGrpSpPr>
        <p:grpSpPr>
          <a:xfrm>
            <a:off x="4780288" y="1245554"/>
            <a:ext cx="3240782" cy="108012"/>
            <a:chOff x="1507396" y="1628800"/>
            <a:chExt cx="4320480" cy="144016"/>
          </a:xfrm>
        </p:grpSpPr>
        <p:cxnSp>
          <p:nvCxnSpPr>
            <p:cNvPr id="122" name="直接连接符 121"/>
            <p:cNvCxnSpPr/>
            <p:nvPr/>
          </p:nvCxnSpPr>
          <p:spPr>
            <a:xfrm>
              <a:off x="1507396" y="1700808"/>
              <a:ext cx="43204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V="1">
              <a:off x="1507396"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V="1">
              <a:off x="1987449"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V="1">
              <a:off x="2467502"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V="1">
              <a:off x="2947555"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flipV="1">
              <a:off x="3427608"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flipV="1">
              <a:off x="3907661"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flipV="1">
              <a:off x="4387714"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V="1">
              <a:off x="4867767"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V="1">
              <a:off x="5347820"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V="1">
              <a:off x="5827876" y="1628800"/>
              <a:ext cx="0" cy="14401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133" name="TextBox 132"/>
          <p:cNvSpPr txBox="1"/>
          <p:nvPr/>
        </p:nvSpPr>
        <p:spPr>
          <a:xfrm>
            <a:off x="4221420"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10</a:t>
            </a:r>
            <a:endParaRPr lang="zh-CN" altLang="en-US" sz="900">
              <a:solidFill>
                <a:srgbClr val="00B0F0"/>
              </a:solidFill>
              <a:latin typeface="微软雅黑" pitchFamily="34" charset="-122"/>
              <a:ea typeface="微软雅黑" pitchFamily="34" charset="-122"/>
            </a:endParaRPr>
          </a:p>
        </p:txBody>
      </p:sp>
      <p:sp>
        <p:nvSpPr>
          <p:cNvPr id="134" name="TextBox 133"/>
          <p:cNvSpPr txBox="1"/>
          <p:nvPr/>
        </p:nvSpPr>
        <p:spPr>
          <a:xfrm>
            <a:off x="3867046"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20</a:t>
            </a:r>
            <a:endParaRPr lang="zh-CN" altLang="en-US" sz="900">
              <a:solidFill>
                <a:srgbClr val="00B0F0"/>
              </a:solidFill>
              <a:latin typeface="微软雅黑" pitchFamily="34" charset="-122"/>
              <a:ea typeface="微软雅黑" pitchFamily="34" charset="-122"/>
            </a:endParaRPr>
          </a:p>
        </p:txBody>
      </p:sp>
      <p:sp>
        <p:nvSpPr>
          <p:cNvPr id="135" name="TextBox 134"/>
          <p:cNvSpPr txBox="1"/>
          <p:nvPr/>
        </p:nvSpPr>
        <p:spPr>
          <a:xfrm>
            <a:off x="3506960"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30</a:t>
            </a:r>
            <a:endParaRPr lang="zh-CN" altLang="en-US" sz="900">
              <a:solidFill>
                <a:srgbClr val="00B0F0"/>
              </a:solidFill>
              <a:latin typeface="微软雅黑" pitchFamily="34" charset="-122"/>
              <a:ea typeface="微软雅黑" pitchFamily="34" charset="-122"/>
            </a:endParaRPr>
          </a:p>
        </p:txBody>
      </p:sp>
      <p:sp>
        <p:nvSpPr>
          <p:cNvPr id="136" name="TextBox 135"/>
          <p:cNvSpPr txBox="1"/>
          <p:nvPr/>
        </p:nvSpPr>
        <p:spPr>
          <a:xfrm>
            <a:off x="3146873"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40</a:t>
            </a:r>
            <a:endParaRPr lang="zh-CN" altLang="en-US" sz="900">
              <a:solidFill>
                <a:srgbClr val="00B0F0"/>
              </a:solidFill>
              <a:latin typeface="微软雅黑" pitchFamily="34" charset="-122"/>
              <a:ea typeface="微软雅黑" pitchFamily="34" charset="-122"/>
            </a:endParaRPr>
          </a:p>
        </p:txBody>
      </p:sp>
      <p:sp>
        <p:nvSpPr>
          <p:cNvPr id="137" name="TextBox 136"/>
          <p:cNvSpPr txBox="1"/>
          <p:nvPr/>
        </p:nvSpPr>
        <p:spPr>
          <a:xfrm>
            <a:off x="2786787"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50</a:t>
            </a:r>
            <a:endParaRPr lang="zh-CN" altLang="en-US" sz="900">
              <a:solidFill>
                <a:srgbClr val="00B0F0"/>
              </a:solidFill>
              <a:latin typeface="微软雅黑" pitchFamily="34" charset="-122"/>
              <a:ea typeface="微软雅黑" pitchFamily="34" charset="-122"/>
            </a:endParaRPr>
          </a:p>
        </p:txBody>
      </p:sp>
      <p:sp>
        <p:nvSpPr>
          <p:cNvPr id="138" name="TextBox 137"/>
          <p:cNvSpPr txBox="1"/>
          <p:nvPr/>
        </p:nvSpPr>
        <p:spPr>
          <a:xfrm>
            <a:off x="2426684"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60</a:t>
            </a:r>
            <a:endParaRPr lang="zh-CN" altLang="en-US" sz="900">
              <a:solidFill>
                <a:srgbClr val="00B0F0"/>
              </a:solidFill>
              <a:latin typeface="微软雅黑" pitchFamily="34" charset="-122"/>
              <a:ea typeface="微软雅黑" pitchFamily="34" charset="-122"/>
            </a:endParaRPr>
          </a:p>
        </p:txBody>
      </p:sp>
      <p:sp>
        <p:nvSpPr>
          <p:cNvPr id="139" name="TextBox 138"/>
          <p:cNvSpPr txBox="1"/>
          <p:nvPr/>
        </p:nvSpPr>
        <p:spPr>
          <a:xfrm>
            <a:off x="2066613"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70</a:t>
            </a:r>
            <a:endParaRPr lang="zh-CN" altLang="en-US" sz="900">
              <a:solidFill>
                <a:srgbClr val="00B0F0"/>
              </a:solidFill>
              <a:latin typeface="微软雅黑" pitchFamily="34" charset="-122"/>
              <a:ea typeface="微软雅黑" pitchFamily="34" charset="-122"/>
            </a:endParaRPr>
          </a:p>
        </p:txBody>
      </p:sp>
      <p:sp>
        <p:nvSpPr>
          <p:cNvPr id="140" name="TextBox 139"/>
          <p:cNvSpPr txBox="1"/>
          <p:nvPr/>
        </p:nvSpPr>
        <p:spPr>
          <a:xfrm>
            <a:off x="1706527"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80</a:t>
            </a:r>
            <a:endParaRPr lang="zh-CN" altLang="en-US" sz="900">
              <a:solidFill>
                <a:srgbClr val="00B0F0"/>
              </a:solidFill>
              <a:latin typeface="微软雅黑" pitchFamily="34" charset="-122"/>
              <a:ea typeface="微软雅黑" pitchFamily="34" charset="-122"/>
            </a:endParaRPr>
          </a:p>
        </p:txBody>
      </p:sp>
      <p:sp>
        <p:nvSpPr>
          <p:cNvPr id="141" name="TextBox 140"/>
          <p:cNvSpPr txBox="1"/>
          <p:nvPr/>
        </p:nvSpPr>
        <p:spPr>
          <a:xfrm>
            <a:off x="1346440"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90</a:t>
            </a:r>
            <a:endParaRPr lang="zh-CN" altLang="en-US" sz="900">
              <a:solidFill>
                <a:srgbClr val="00B0F0"/>
              </a:solidFill>
              <a:latin typeface="微软雅黑" pitchFamily="34" charset="-122"/>
              <a:ea typeface="微软雅黑" pitchFamily="34" charset="-122"/>
            </a:endParaRPr>
          </a:p>
        </p:txBody>
      </p:sp>
      <p:sp>
        <p:nvSpPr>
          <p:cNvPr id="142" name="TextBox 141"/>
          <p:cNvSpPr txBox="1"/>
          <p:nvPr/>
        </p:nvSpPr>
        <p:spPr>
          <a:xfrm>
            <a:off x="952671" y="1037822"/>
            <a:ext cx="340522"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100</a:t>
            </a:r>
            <a:endParaRPr lang="zh-CN" altLang="en-US" sz="900">
              <a:solidFill>
                <a:srgbClr val="00B0F0"/>
              </a:solidFill>
              <a:latin typeface="微软雅黑" pitchFamily="34" charset="-122"/>
              <a:ea typeface="微软雅黑" pitchFamily="34" charset="-122"/>
            </a:endParaRPr>
          </a:p>
        </p:txBody>
      </p:sp>
      <p:sp>
        <p:nvSpPr>
          <p:cNvPr id="143" name="TextBox 142"/>
          <p:cNvSpPr txBox="1"/>
          <p:nvPr/>
        </p:nvSpPr>
        <p:spPr>
          <a:xfrm>
            <a:off x="4645307"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10</a:t>
            </a:r>
            <a:endParaRPr lang="zh-CN" altLang="en-US" sz="900">
              <a:solidFill>
                <a:srgbClr val="00B0F0"/>
              </a:solidFill>
              <a:latin typeface="微软雅黑" pitchFamily="34" charset="-122"/>
              <a:ea typeface="微软雅黑" pitchFamily="34" charset="-122"/>
            </a:endParaRPr>
          </a:p>
        </p:txBody>
      </p:sp>
      <p:sp>
        <p:nvSpPr>
          <p:cNvPr id="144" name="TextBox 143"/>
          <p:cNvSpPr txBox="1"/>
          <p:nvPr/>
        </p:nvSpPr>
        <p:spPr>
          <a:xfrm>
            <a:off x="5003798"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20</a:t>
            </a:r>
            <a:endParaRPr lang="zh-CN" altLang="en-US" sz="900">
              <a:solidFill>
                <a:srgbClr val="00B0F0"/>
              </a:solidFill>
              <a:latin typeface="微软雅黑" pitchFamily="34" charset="-122"/>
              <a:ea typeface="微软雅黑" pitchFamily="34" charset="-122"/>
            </a:endParaRPr>
          </a:p>
        </p:txBody>
      </p:sp>
      <p:sp>
        <p:nvSpPr>
          <p:cNvPr id="145" name="TextBox 144"/>
          <p:cNvSpPr txBox="1"/>
          <p:nvPr/>
        </p:nvSpPr>
        <p:spPr>
          <a:xfrm>
            <a:off x="5363867"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30</a:t>
            </a:r>
            <a:endParaRPr lang="zh-CN" altLang="en-US" sz="900">
              <a:solidFill>
                <a:srgbClr val="00B0F0"/>
              </a:solidFill>
              <a:latin typeface="微软雅黑" pitchFamily="34" charset="-122"/>
              <a:ea typeface="微软雅黑" pitchFamily="34" charset="-122"/>
            </a:endParaRPr>
          </a:p>
        </p:txBody>
      </p:sp>
      <p:sp>
        <p:nvSpPr>
          <p:cNvPr id="146" name="TextBox 145"/>
          <p:cNvSpPr txBox="1"/>
          <p:nvPr/>
        </p:nvSpPr>
        <p:spPr>
          <a:xfrm>
            <a:off x="5723971"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40</a:t>
            </a:r>
            <a:endParaRPr lang="zh-CN" altLang="en-US" sz="900">
              <a:solidFill>
                <a:srgbClr val="00B0F0"/>
              </a:solidFill>
              <a:latin typeface="微软雅黑" pitchFamily="34" charset="-122"/>
              <a:ea typeface="微软雅黑" pitchFamily="34" charset="-122"/>
            </a:endParaRPr>
          </a:p>
        </p:txBody>
      </p:sp>
      <p:sp>
        <p:nvSpPr>
          <p:cNvPr id="147" name="TextBox 146"/>
          <p:cNvSpPr txBox="1"/>
          <p:nvPr/>
        </p:nvSpPr>
        <p:spPr>
          <a:xfrm>
            <a:off x="6084047"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50</a:t>
            </a:r>
            <a:endParaRPr lang="zh-CN" altLang="en-US" sz="900">
              <a:solidFill>
                <a:srgbClr val="00B0F0"/>
              </a:solidFill>
              <a:latin typeface="微软雅黑" pitchFamily="34" charset="-122"/>
              <a:ea typeface="微软雅黑" pitchFamily="34" charset="-122"/>
            </a:endParaRPr>
          </a:p>
        </p:txBody>
      </p:sp>
      <p:sp>
        <p:nvSpPr>
          <p:cNvPr id="148" name="TextBox 147"/>
          <p:cNvSpPr txBox="1"/>
          <p:nvPr/>
        </p:nvSpPr>
        <p:spPr>
          <a:xfrm>
            <a:off x="6444144"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60</a:t>
            </a:r>
            <a:endParaRPr lang="zh-CN" altLang="en-US" sz="900">
              <a:solidFill>
                <a:srgbClr val="00B0F0"/>
              </a:solidFill>
              <a:latin typeface="微软雅黑" pitchFamily="34" charset="-122"/>
              <a:ea typeface="微软雅黑" pitchFamily="34" charset="-122"/>
            </a:endParaRPr>
          </a:p>
        </p:txBody>
      </p:sp>
      <p:sp>
        <p:nvSpPr>
          <p:cNvPr id="149" name="TextBox 148"/>
          <p:cNvSpPr txBox="1"/>
          <p:nvPr/>
        </p:nvSpPr>
        <p:spPr>
          <a:xfrm>
            <a:off x="6804231"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70</a:t>
            </a:r>
            <a:endParaRPr lang="zh-CN" altLang="en-US" sz="900">
              <a:solidFill>
                <a:srgbClr val="00B0F0"/>
              </a:solidFill>
              <a:latin typeface="微软雅黑" pitchFamily="34" charset="-122"/>
              <a:ea typeface="微软雅黑" pitchFamily="34" charset="-122"/>
            </a:endParaRPr>
          </a:p>
        </p:txBody>
      </p:sp>
      <p:sp>
        <p:nvSpPr>
          <p:cNvPr id="150" name="TextBox 149"/>
          <p:cNvSpPr txBox="1"/>
          <p:nvPr/>
        </p:nvSpPr>
        <p:spPr>
          <a:xfrm>
            <a:off x="7164317"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80</a:t>
            </a:r>
            <a:endParaRPr lang="zh-CN" altLang="en-US" sz="900">
              <a:solidFill>
                <a:srgbClr val="00B0F0"/>
              </a:solidFill>
              <a:latin typeface="微软雅黑" pitchFamily="34" charset="-122"/>
              <a:ea typeface="微软雅黑" pitchFamily="34" charset="-122"/>
            </a:endParaRPr>
          </a:p>
        </p:txBody>
      </p:sp>
      <p:sp>
        <p:nvSpPr>
          <p:cNvPr id="151" name="TextBox 150"/>
          <p:cNvSpPr txBox="1"/>
          <p:nvPr/>
        </p:nvSpPr>
        <p:spPr>
          <a:xfrm>
            <a:off x="7524404" y="1037822"/>
            <a:ext cx="273187"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90</a:t>
            </a:r>
            <a:endParaRPr lang="zh-CN" altLang="en-US" sz="900">
              <a:solidFill>
                <a:srgbClr val="00B0F0"/>
              </a:solidFill>
              <a:latin typeface="微软雅黑" pitchFamily="34" charset="-122"/>
              <a:ea typeface="微软雅黑" pitchFamily="34" charset="-122"/>
            </a:endParaRPr>
          </a:p>
        </p:txBody>
      </p:sp>
      <p:sp>
        <p:nvSpPr>
          <p:cNvPr id="152" name="TextBox 151"/>
          <p:cNvSpPr txBox="1"/>
          <p:nvPr/>
        </p:nvSpPr>
        <p:spPr>
          <a:xfrm>
            <a:off x="7850808" y="1037822"/>
            <a:ext cx="340522" cy="207749"/>
          </a:xfrm>
          <a:prstGeom prst="rect">
            <a:avLst/>
          </a:prstGeom>
          <a:noFill/>
        </p:spPr>
        <p:txBody>
          <a:bodyPr wrap="none" lIns="68555" tIns="34289" rIns="68555" bIns="34289" rtlCol="0">
            <a:spAutoFit/>
          </a:bodyPr>
          <a:lstStyle/>
          <a:p>
            <a:r>
              <a:rPr lang="en-US" altLang="zh-CN" sz="900">
                <a:solidFill>
                  <a:srgbClr val="00B0F0"/>
                </a:solidFill>
                <a:latin typeface="微软雅黑" pitchFamily="34" charset="-122"/>
                <a:ea typeface="微软雅黑" pitchFamily="34" charset="-122"/>
              </a:rPr>
              <a:t>100</a:t>
            </a:r>
            <a:endParaRPr lang="zh-CN" altLang="en-US" sz="900">
              <a:solidFill>
                <a:srgbClr val="00B0F0"/>
              </a:solidFill>
              <a:latin typeface="微软雅黑" pitchFamily="34" charset="-122"/>
              <a:ea typeface="微软雅黑" pitchFamily="34" charset="-122"/>
            </a:endParaRPr>
          </a:p>
        </p:txBody>
      </p:sp>
      <p:sp>
        <p:nvSpPr>
          <p:cNvPr id="153" name="五边形 152"/>
          <p:cNvSpPr/>
          <p:nvPr/>
        </p:nvSpPr>
        <p:spPr>
          <a:xfrm flipH="1">
            <a:off x="1979713" y="1574177"/>
            <a:ext cx="2384015" cy="243000"/>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54" name="五边形 153"/>
          <p:cNvSpPr/>
          <p:nvPr/>
        </p:nvSpPr>
        <p:spPr>
          <a:xfrm flipH="1">
            <a:off x="2897546" y="1988223"/>
            <a:ext cx="1466166" cy="243000"/>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55" name="五边形 154"/>
          <p:cNvSpPr/>
          <p:nvPr/>
        </p:nvSpPr>
        <p:spPr>
          <a:xfrm flipH="1">
            <a:off x="2339785" y="2402269"/>
            <a:ext cx="2023928" cy="243000"/>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56" name="五边形 155"/>
          <p:cNvSpPr/>
          <p:nvPr/>
        </p:nvSpPr>
        <p:spPr>
          <a:xfrm flipH="1">
            <a:off x="1146240" y="2816315"/>
            <a:ext cx="3217489" cy="243000"/>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57" name="五边形 156"/>
          <p:cNvSpPr/>
          <p:nvPr/>
        </p:nvSpPr>
        <p:spPr>
          <a:xfrm flipH="1">
            <a:off x="1706510" y="3230360"/>
            <a:ext cx="2657202" cy="243000"/>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58" name="五边形 157"/>
          <p:cNvSpPr/>
          <p:nvPr/>
        </p:nvSpPr>
        <p:spPr>
          <a:xfrm flipH="1">
            <a:off x="2563277" y="3644406"/>
            <a:ext cx="1800435" cy="243000"/>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59" name="五边形 158"/>
          <p:cNvSpPr/>
          <p:nvPr/>
        </p:nvSpPr>
        <p:spPr>
          <a:xfrm flipH="1">
            <a:off x="3283452" y="4058807"/>
            <a:ext cx="1080262" cy="243000"/>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60" name="TextBox 159"/>
          <p:cNvSpPr txBox="1"/>
          <p:nvPr/>
        </p:nvSpPr>
        <p:spPr>
          <a:xfrm>
            <a:off x="1502598" y="1580263"/>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61" name="TextBox 160"/>
          <p:cNvSpPr txBox="1"/>
          <p:nvPr/>
        </p:nvSpPr>
        <p:spPr>
          <a:xfrm>
            <a:off x="2402505" y="1994776"/>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62" name="TextBox 161"/>
          <p:cNvSpPr txBox="1"/>
          <p:nvPr/>
        </p:nvSpPr>
        <p:spPr>
          <a:xfrm>
            <a:off x="1865712" y="2408530"/>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63" name="TextBox 162"/>
          <p:cNvSpPr txBox="1"/>
          <p:nvPr/>
        </p:nvSpPr>
        <p:spPr>
          <a:xfrm>
            <a:off x="715090" y="2816317"/>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64" name="TextBox 163"/>
          <p:cNvSpPr txBox="1"/>
          <p:nvPr/>
        </p:nvSpPr>
        <p:spPr>
          <a:xfrm>
            <a:off x="1278933" y="3236446"/>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65" name="TextBox 164"/>
          <p:cNvSpPr txBox="1"/>
          <p:nvPr/>
        </p:nvSpPr>
        <p:spPr>
          <a:xfrm>
            <a:off x="2066614" y="3650959"/>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66" name="TextBox 165"/>
          <p:cNvSpPr txBox="1"/>
          <p:nvPr/>
        </p:nvSpPr>
        <p:spPr>
          <a:xfrm>
            <a:off x="2780739" y="4064713"/>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67" name="五边形 166"/>
          <p:cNvSpPr/>
          <p:nvPr/>
        </p:nvSpPr>
        <p:spPr>
          <a:xfrm>
            <a:off x="4780305" y="1574177"/>
            <a:ext cx="1216853" cy="243000"/>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68" name="五边形 167"/>
          <p:cNvSpPr/>
          <p:nvPr/>
        </p:nvSpPr>
        <p:spPr>
          <a:xfrm>
            <a:off x="4780305" y="1988223"/>
            <a:ext cx="2297113" cy="243000"/>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69" name="五边形 168"/>
          <p:cNvSpPr/>
          <p:nvPr/>
        </p:nvSpPr>
        <p:spPr>
          <a:xfrm>
            <a:off x="4780288" y="2402269"/>
            <a:ext cx="1440346" cy="243000"/>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70" name="五边形 169"/>
          <p:cNvSpPr/>
          <p:nvPr/>
        </p:nvSpPr>
        <p:spPr>
          <a:xfrm>
            <a:off x="4780289" y="2816315"/>
            <a:ext cx="3070521" cy="243000"/>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71" name="五边形 170"/>
          <p:cNvSpPr/>
          <p:nvPr/>
        </p:nvSpPr>
        <p:spPr>
          <a:xfrm>
            <a:off x="4780305" y="3230360"/>
            <a:ext cx="2222299" cy="243000"/>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72" name="五边形 171"/>
          <p:cNvSpPr/>
          <p:nvPr/>
        </p:nvSpPr>
        <p:spPr>
          <a:xfrm>
            <a:off x="4780288" y="3644406"/>
            <a:ext cx="2575740" cy="243000"/>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73" name="五边形 172"/>
          <p:cNvSpPr/>
          <p:nvPr/>
        </p:nvSpPr>
        <p:spPr>
          <a:xfrm>
            <a:off x="4780288" y="4058809"/>
            <a:ext cx="1898220" cy="236738"/>
          </a:xfrm>
          <a:prstGeom prst="homePlate">
            <a:avLst/>
          </a:prstGeom>
          <a:gradFill>
            <a:gsLst>
              <a:gs pos="0">
                <a:srgbClr val="00B0F0"/>
              </a:gs>
              <a:gs pos="100000">
                <a:srgbClr val="9148C8"/>
              </a:gs>
              <a:gs pos="0">
                <a:srgbClr val="2FC9FF"/>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74" name="TextBox 173"/>
          <p:cNvSpPr txBox="1"/>
          <p:nvPr/>
        </p:nvSpPr>
        <p:spPr>
          <a:xfrm>
            <a:off x="6060466" y="1580263"/>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75" name="TextBox 174"/>
          <p:cNvSpPr txBox="1"/>
          <p:nvPr/>
        </p:nvSpPr>
        <p:spPr>
          <a:xfrm>
            <a:off x="7134877" y="1994776"/>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76" name="TextBox 175"/>
          <p:cNvSpPr txBox="1"/>
          <p:nvPr/>
        </p:nvSpPr>
        <p:spPr>
          <a:xfrm>
            <a:off x="6270668" y="2408530"/>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77" name="TextBox 176"/>
          <p:cNvSpPr txBox="1"/>
          <p:nvPr/>
        </p:nvSpPr>
        <p:spPr>
          <a:xfrm>
            <a:off x="7850826" y="2816317"/>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78" name="TextBox 177"/>
          <p:cNvSpPr txBox="1"/>
          <p:nvPr/>
        </p:nvSpPr>
        <p:spPr>
          <a:xfrm>
            <a:off x="7096982" y="3236446"/>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79" name="TextBox 178"/>
          <p:cNvSpPr txBox="1"/>
          <p:nvPr/>
        </p:nvSpPr>
        <p:spPr>
          <a:xfrm>
            <a:off x="7402828" y="3650959"/>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80" name="TextBox 179"/>
          <p:cNvSpPr txBox="1"/>
          <p:nvPr/>
        </p:nvSpPr>
        <p:spPr>
          <a:xfrm>
            <a:off x="6741202" y="4064713"/>
            <a:ext cx="427037" cy="242372"/>
          </a:xfrm>
          <a:prstGeom prst="rect">
            <a:avLst/>
          </a:prstGeom>
          <a:noFill/>
        </p:spPr>
        <p:txBody>
          <a:bodyPr wrap="none" lIns="68555" tIns="34289" rIns="68555" bIns="34289" rtlCol="0">
            <a:spAutoFit/>
          </a:bodyPr>
          <a:lstStyle/>
          <a:p>
            <a:r>
              <a:rPr lang="zh-CN" altLang="en-US" sz="1100">
                <a:solidFill>
                  <a:srgbClr val="00B0F0"/>
                </a:solidFill>
                <a:latin typeface="微软雅黑" pitchFamily="34" charset="-122"/>
                <a:ea typeface="微软雅黑" pitchFamily="34" charset="-122"/>
              </a:rPr>
              <a:t>文字</a:t>
            </a:r>
          </a:p>
        </p:txBody>
      </p:sp>
      <p:sp>
        <p:nvSpPr>
          <p:cNvPr id="181" name="TextBox 180"/>
          <p:cNvSpPr txBox="1"/>
          <p:nvPr/>
        </p:nvSpPr>
        <p:spPr>
          <a:xfrm>
            <a:off x="4434807" y="1545653"/>
            <a:ext cx="274390" cy="300083"/>
          </a:xfrm>
          <a:prstGeom prst="rect">
            <a:avLst/>
          </a:prstGeom>
          <a:noFill/>
        </p:spPr>
        <p:txBody>
          <a:bodyPr wrap="none" lIns="68555" tIns="34289" rIns="68555" bIns="34289" rtlCol="0">
            <a:spAutoFit/>
          </a:bodyPr>
          <a:lstStyle/>
          <a:p>
            <a:r>
              <a:rPr lang="en-US" altLang="zh-CN" sz="1500">
                <a:solidFill>
                  <a:srgbClr val="00B0F0"/>
                </a:solidFill>
                <a:latin typeface="微软雅黑" pitchFamily="34" charset="-122"/>
                <a:ea typeface="微软雅黑" pitchFamily="34" charset="-122"/>
              </a:rPr>
              <a:t>A</a:t>
            </a:r>
            <a:endParaRPr lang="zh-CN" altLang="en-US" sz="1500">
              <a:solidFill>
                <a:srgbClr val="00B0F0"/>
              </a:solidFill>
              <a:latin typeface="微软雅黑" pitchFamily="34" charset="-122"/>
              <a:ea typeface="微软雅黑" pitchFamily="34" charset="-122"/>
            </a:endParaRPr>
          </a:p>
        </p:txBody>
      </p:sp>
      <p:sp>
        <p:nvSpPr>
          <p:cNvPr id="182" name="TextBox 181"/>
          <p:cNvSpPr txBox="1"/>
          <p:nvPr/>
        </p:nvSpPr>
        <p:spPr>
          <a:xfrm>
            <a:off x="4434805" y="1959699"/>
            <a:ext cx="258758" cy="300083"/>
          </a:xfrm>
          <a:prstGeom prst="rect">
            <a:avLst/>
          </a:prstGeom>
          <a:noFill/>
        </p:spPr>
        <p:txBody>
          <a:bodyPr wrap="none" lIns="68555" tIns="34289" rIns="68555" bIns="34289" rtlCol="0">
            <a:spAutoFit/>
          </a:bodyPr>
          <a:lstStyle/>
          <a:p>
            <a:r>
              <a:rPr lang="en-US" altLang="zh-CN" sz="1500">
                <a:solidFill>
                  <a:srgbClr val="00B0F0"/>
                </a:solidFill>
                <a:latin typeface="微软雅黑" pitchFamily="34" charset="-122"/>
                <a:ea typeface="微软雅黑" pitchFamily="34" charset="-122"/>
              </a:rPr>
              <a:t>B</a:t>
            </a:r>
            <a:endParaRPr lang="zh-CN" altLang="en-US" sz="1500">
              <a:solidFill>
                <a:srgbClr val="00B0F0"/>
              </a:solidFill>
              <a:latin typeface="微软雅黑" pitchFamily="34" charset="-122"/>
              <a:ea typeface="微软雅黑" pitchFamily="34" charset="-122"/>
            </a:endParaRPr>
          </a:p>
        </p:txBody>
      </p:sp>
      <p:sp>
        <p:nvSpPr>
          <p:cNvPr id="183" name="TextBox 182"/>
          <p:cNvSpPr txBox="1"/>
          <p:nvPr/>
        </p:nvSpPr>
        <p:spPr>
          <a:xfrm>
            <a:off x="4434805" y="2373744"/>
            <a:ext cx="267176" cy="300083"/>
          </a:xfrm>
          <a:prstGeom prst="rect">
            <a:avLst/>
          </a:prstGeom>
          <a:noFill/>
        </p:spPr>
        <p:txBody>
          <a:bodyPr wrap="none" lIns="68555" tIns="34289" rIns="68555" bIns="34289" rtlCol="0">
            <a:spAutoFit/>
          </a:bodyPr>
          <a:lstStyle/>
          <a:p>
            <a:r>
              <a:rPr lang="en-US" altLang="zh-CN" sz="1500">
                <a:solidFill>
                  <a:srgbClr val="00B0F0"/>
                </a:solidFill>
                <a:latin typeface="微软雅黑" pitchFamily="34" charset="-122"/>
                <a:ea typeface="微软雅黑" pitchFamily="34" charset="-122"/>
              </a:rPr>
              <a:t>C</a:t>
            </a:r>
            <a:endParaRPr lang="zh-CN" altLang="en-US" sz="1500">
              <a:solidFill>
                <a:srgbClr val="00B0F0"/>
              </a:solidFill>
              <a:latin typeface="微软雅黑" pitchFamily="34" charset="-122"/>
              <a:ea typeface="微软雅黑" pitchFamily="34" charset="-122"/>
            </a:endParaRPr>
          </a:p>
        </p:txBody>
      </p:sp>
      <p:sp>
        <p:nvSpPr>
          <p:cNvPr id="184" name="TextBox 183"/>
          <p:cNvSpPr txBox="1"/>
          <p:nvPr/>
        </p:nvSpPr>
        <p:spPr>
          <a:xfrm>
            <a:off x="4434822" y="2787790"/>
            <a:ext cx="285211" cy="300083"/>
          </a:xfrm>
          <a:prstGeom prst="rect">
            <a:avLst/>
          </a:prstGeom>
          <a:noFill/>
        </p:spPr>
        <p:txBody>
          <a:bodyPr wrap="none" lIns="68555" tIns="34289" rIns="68555" bIns="34289" rtlCol="0">
            <a:spAutoFit/>
          </a:bodyPr>
          <a:lstStyle/>
          <a:p>
            <a:r>
              <a:rPr lang="en-US" altLang="zh-CN" sz="1500">
                <a:solidFill>
                  <a:srgbClr val="00B0F0"/>
                </a:solidFill>
                <a:latin typeface="微软雅黑" pitchFamily="34" charset="-122"/>
                <a:ea typeface="微软雅黑" pitchFamily="34" charset="-122"/>
              </a:rPr>
              <a:t>D</a:t>
            </a:r>
            <a:endParaRPr lang="zh-CN" altLang="en-US" sz="1500">
              <a:solidFill>
                <a:srgbClr val="00B0F0"/>
              </a:solidFill>
              <a:latin typeface="微软雅黑" pitchFamily="34" charset="-122"/>
              <a:ea typeface="微软雅黑" pitchFamily="34" charset="-122"/>
            </a:endParaRPr>
          </a:p>
        </p:txBody>
      </p:sp>
      <p:sp>
        <p:nvSpPr>
          <p:cNvPr id="185" name="TextBox 184"/>
          <p:cNvSpPr txBox="1"/>
          <p:nvPr/>
        </p:nvSpPr>
        <p:spPr>
          <a:xfrm>
            <a:off x="4434806" y="3201836"/>
            <a:ext cx="244329" cy="300083"/>
          </a:xfrm>
          <a:prstGeom prst="rect">
            <a:avLst/>
          </a:prstGeom>
          <a:noFill/>
        </p:spPr>
        <p:txBody>
          <a:bodyPr wrap="none" lIns="68555" tIns="34289" rIns="68555" bIns="34289" rtlCol="0">
            <a:spAutoFit/>
          </a:bodyPr>
          <a:lstStyle/>
          <a:p>
            <a:r>
              <a:rPr lang="en-US" altLang="zh-CN" sz="1500">
                <a:solidFill>
                  <a:srgbClr val="00B0F0"/>
                </a:solidFill>
                <a:latin typeface="微软雅黑" pitchFamily="34" charset="-122"/>
                <a:ea typeface="微软雅黑" pitchFamily="34" charset="-122"/>
              </a:rPr>
              <a:t>E</a:t>
            </a:r>
            <a:endParaRPr lang="zh-CN" altLang="en-US" sz="1500">
              <a:solidFill>
                <a:srgbClr val="00B0F0"/>
              </a:solidFill>
              <a:latin typeface="微软雅黑" pitchFamily="34" charset="-122"/>
              <a:ea typeface="微软雅黑" pitchFamily="34" charset="-122"/>
            </a:endParaRPr>
          </a:p>
        </p:txBody>
      </p:sp>
      <p:sp>
        <p:nvSpPr>
          <p:cNvPr id="186" name="TextBox 185"/>
          <p:cNvSpPr txBox="1"/>
          <p:nvPr/>
        </p:nvSpPr>
        <p:spPr>
          <a:xfrm>
            <a:off x="4434806" y="3615882"/>
            <a:ext cx="244329" cy="300083"/>
          </a:xfrm>
          <a:prstGeom prst="rect">
            <a:avLst/>
          </a:prstGeom>
          <a:noFill/>
        </p:spPr>
        <p:txBody>
          <a:bodyPr wrap="none" lIns="68555" tIns="34289" rIns="68555" bIns="34289" rtlCol="0">
            <a:spAutoFit/>
          </a:bodyPr>
          <a:lstStyle/>
          <a:p>
            <a:r>
              <a:rPr lang="en-US" altLang="zh-CN" sz="1500">
                <a:solidFill>
                  <a:srgbClr val="00B0F0"/>
                </a:solidFill>
                <a:latin typeface="微软雅黑" pitchFamily="34" charset="-122"/>
                <a:ea typeface="微软雅黑" pitchFamily="34" charset="-122"/>
              </a:rPr>
              <a:t>F</a:t>
            </a:r>
            <a:endParaRPr lang="zh-CN" altLang="en-US" sz="1500">
              <a:solidFill>
                <a:srgbClr val="00B0F0"/>
              </a:solidFill>
              <a:latin typeface="微软雅黑" pitchFamily="34" charset="-122"/>
              <a:ea typeface="微软雅黑" pitchFamily="34" charset="-122"/>
            </a:endParaRPr>
          </a:p>
        </p:txBody>
      </p:sp>
      <p:sp>
        <p:nvSpPr>
          <p:cNvPr id="187" name="TextBox 186"/>
          <p:cNvSpPr txBox="1"/>
          <p:nvPr/>
        </p:nvSpPr>
        <p:spPr>
          <a:xfrm>
            <a:off x="4434821" y="4029929"/>
            <a:ext cx="281605" cy="300083"/>
          </a:xfrm>
          <a:prstGeom prst="rect">
            <a:avLst/>
          </a:prstGeom>
          <a:noFill/>
        </p:spPr>
        <p:txBody>
          <a:bodyPr wrap="none" lIns="68555" tIns="34289" rIns="68555" bIns="34289" rtlCol="0">
            <a:spAutoFit/>
          </a:bodyPr>
          <a:lstStyle/>
          <a:p>
            <a:r>
              <a:rPr lang="en-US" altLang="zh-CN" sz="1500">
                <a:solidFill>
                  <a:srgbClr val="00B0F0"/>
                </a:solidFill>
                <a:latin typeface="微软雅黑" pitchFamily="34" charset="-122"/>
                <a:ea typeface="微软雅黑" pitchFamily="34" charset="-122"/>
              </a:rPr>
              <a:t>G</a:t>
            </a:r>
            <a:endParaRPr lang="zh-CN" altLang="en-US" sz="1500">
              <a:solidFill>
                <a:srgbClr val="00B0F0"/>
              </a:solidFill>
              <a:latin typeface="微软雅黑" pitchFamily="34" charset="-122"/>
              <a:ea typeface="微软雅黑" pitchFamily="34" charset="-122"/>
            </a:endParaRPr>
          </a:p>
        </p:txBody>
      </p:sp>
      <p:pic>
        <p:nvPicPr>
          <p:cNvPr id="190"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3660" y="1830186"/>
            <a:ext cx="1421791" cy="3407569"/>
          </a:xfrm>
          <a:prstGeom prst="rect">
            <a:avLst/>
          </a:prstGeom>
          <a:noFill/>
          <a:extLst>
            <a:ext uri="{909E8E84-426E-40DD-AFC4-6F175D3DCCD1}">
              <a14:hiddenFill xmlns:a14="http://schemas.microsoft.com/office/drawing/2010/main">
                <a:solidFill>
                  <a:srgbClr val="FFFFFF"/>
                </a:solidFill>
              </a14:hiddenFill>
            </a:ext>
          </a:extLst>
        </p:spPr>
      </p:pic>
      <p:sp>
        <p:nvSpPr>
          <p:cNvPr id="87" name="TextBox 86"/>
          <p:cNvSpPr txBox="1"/>
          <p:nvPr/>
        </p:nvSpPr>
        <p:spPr>
          <a:xfrm>
            <a:off x="3810156" y="366232"/>
            <a:ext cx="1523692" cy="346249"/>
          </a:xfrm>
          <a:prstGeom prst="rect">
            <a:avLst/>
          </a:prstGeom>
          <a:noFill/>
        </p:spPr>
        <p:txBody>
          <a:bodyPr wrap="none" lIns="68555" tIns="34289" rIns="68555" bIns="34289" rtlCol="0" anchor="ctr">
            <a:spAutoFit/>
          </a:bodyPr>
          <a:lstStyle/>
          <a:p>
            <a:r>
              <a:rPr lang="zh-CN" altLang="en-US" sz="1800">
                <a:solidFill>
                  <a:srgbClr val="53D2FF"/>
                </a:solidFill>
                <a:effectLst>
                  <a:outerShdw blurRad="266700" algn="tl" rotWithShape="0">
                    <a:schemeClr val="tx2">
                      <a:lumMod val="40000"/>
                      <a:lumOff val="60000"/>
                      <a:alpha val="55000"/>
                    </a:schemeClr>
                  </a:outerShdw>
                </a:effectLst>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171400032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181"/>
                                        </p:tgtEl>
                                        <p:attrNameLst>
                                          <p:attrName>style.visibility</p:attrName>
                                        </p:attrNameLst>
                                      </p:cBhvr>
                                      <p:to>
                                        <p:strVal val="visible"/>
                                      </p:to>
                                    </p:set>
                                    <p:anim calcmode="lin" valueType="num">
                                      <p:cBhvr additive="base">
                                        <p:cTn id="11" dur="500" fill="hold"/>
                                        <p:tgtEl>
                                          <p:spTgt spid="181"/>
                                        </p:tgtEl>
                                        <p:attrNameLst>
                                          <p:attrName>ppt_x</p:attrName>
                                        </p:attrNameLst>
                                      </p:cBhvr>
                                      <p:tavLst>
                                        <p:tav tm="0">
                                          <p:val>
                                            <p:strVal val="#ppt_x"/>
                                          </p:val>
                                        </p:tav>
                                        <p:tav tm="100000">
                                          <p:val>
                                            <p:strVal val="#ppt_x"/>
                                          </p:val>
                                        </p:tav>
                                      </p:tavLst>
                                    </p:anim>
                                    <p:anim calcmode="lin" valueType="num">
                                      <p:cBhvr additive="base">
                                        <p:cTn id="12" dur="500" fill="hold"/>
                                        <p:tgtEl>
                                          <p:spTgt spid="181"/>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82"/>
                                        </p:tgtEl>
                                        <p:attrNameLst>
                                          <p:attrName>style.visibility</p:attrName>
                                        </p:attrNameLst>
                                      </p:cBhvr>
                                      <p:to>
                                        <p:strVal val="visible"/>
                                      </p:to>
                                    </p:set>
                                    <p:anim calcmode="lin" valueType="num">
                                      <p:cBhvr additive="base">
                                        <p:cTn id="15" dur="500" fill="hold"/>
                                        <p:tgtEl>
                                          <p:spTgt spid="182"/>
                                        </p:tgtEl>
                                        <p:attrNameLst>
                                          <p:attrName>ppt_x</p:attrName>
                                        </p:attrNameLst>
                                      </p:cBhvr>
                                      <p:tavLst>
                                        <p:tav tm="0">
                                          <p:val>
                                            <p:strVal val="#ppt_x"/>
                                          </p:val>
                                        </p:tav>
                                        <p:tav tm="100000">
                                          <p:val>
                                            <p:strVal val="#ppt_x"/>
                                          </p:val>
                                        </p:tav>
                                      </p:tavLst>
                                    </p:anim>
                                    <p:anim calcmode="lin" valueType="num">
                                      <p:cBhvr additive="base">
                                        <p:cTn id="16" dur="500" fill="hold"/>
                                        <p:tgtEl>
                                          <p:spTgt spid="182"/>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183"/>
                                        </p:tgtEl>
                                        <p:attrNameLst>
                                          <p:attrName>style.visibility</p:attrName>
                                        </p:attrNameLst>
                                      </p:cBhvr>
                                      <p:to>
                                        <p:strVal val="visible"/>
                                      </p:to>
                                    </p:set>
                                    <p:anim calcmode="lin" valueType="num">
                                      <p:cBhvr additive="base">
                                        <p:cTn id="19" dur="500" fill="hold"/>
                                        <p:tgtEl>
                                          <p:spTgt spid="183"/>
                                        </p:tgtEl>
                                        <p:attrNameLst>
                                          <p:attrName>ppt_x</p:attrName>
                                        </p:attrNameLst>
                                      </p:cBhvr>
                                      <p:tavLst>
                                        <p:tav tm="0">
                                          <p:val>
                                            <p:strVal val="#ppt_x"/>
                                          </p:val>
                                        </p:tav>
                                        <p:tav tm="100000">
                                          <p:val>
                                            <p:strVal val="#ppt_x"/>
                                          </p:val>
                                        </p:tav>
                                      </p:tavLst>
                                    </p:anim>
                                    <p:anim calcmode="lin" valueType="num">
                                      <p:cBhvr additive="base">
                                        <p:cTn id="20" dur="500" fill="hold"/>
                                        <p:tgtEl>
                                          <p:spTgt spid="183"/>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184"/>
                                        </p:tgtEl>
                                        <p:attrNameLst>
                                          <p:attrName>style.visibility</p:attrName>
                                        </p:attrNameLst>
                                      </p:cBhvr>
                                      <p:to>
                                        <p:strVal val="visible"/>
                                      </p:to>
                                    </p:set>
                                    <p:anim calcmode="lin" valueType="num">
                                      <p:cBhvr additive="base">
                                        <p:cTn id="23" dur="500" fill="hold"/>
                                        <p:tgtEl>
                                          <p:spTgt spid="184"/>
                                        </p:tgtEl>
                                        <p:attrNameLst>
                                          <p:attrName>ppt_x</p:attrName>
                                        </p:attrNameLst>
                                      </p:cBhvr>
                                      <p:tavLst>
                                        <p:tav tm="0">
                                          <p:val>
                                            <p:strVal val="#ppt_x"/>
                                          </p:val>
                                        </p:tav>
                                        <p:tav tm="100000">
                                          <p:val>
                                            <p:strVal val="#ppt_x"/>
                                          </p:val>
                                        </p:tav>
                                      </p:tavLst>
                                    </p:anim>
                                    <p:anim calcmode="lin" valueType="num">
                                      <p:cBhvr additive="base">
                                        <p:cTn id="24" dur="500" fill="hold"/>
                                        <p:tgtEl>
                                          <p:spTgt spid="184"/>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185"/>
                                        </p:tgtEl>
                                        <p:attrNameLst>
                                          <p:attrName>style.visibility</p:attrName>
                                        </p:attrNameLst>
                                      </p:cBhvr>
                                      <p:to>
                                        <p:strVal val="visible"/>
                                      </p:to>
                                    </p:set>
                                    <p:anim calcmode="lin" valueType="num">
                                      <p:cBhvr additive="base">
                                        <p:cTn id="27" dur="500" fill="hold"/>
                                        <p:tgtEl>
                                          <p:spTgt spid="185"/>
                                        </p:tgtEl>
                                        <p:attrNameLst>
                                          <p:attrName>ppt_x</p:attrName>
                                        </p:attrNameLst>
                                      </p:cBhvr>
                                      <p:tavLst>
                                        <p:tav tm="0">
                                          <p:val>
                                            <p:strVal val="#ppt_x"/>
                                          </p:val>
                                        </p:tav>
                                        <p:tav tm="100000">
                                          <p:val>
                                            <p:strVal val="#ppt_x"/>
                                          </p:val>
                                        </p:tav>
                                      </p:tavLst>
                                    </p:anim>
                                    <p:anim calcmode="lin" valueType="num">
                                      <p:cBhvr additive="base">
                                        <p:cTn id="28" dur="500" fill="hold"/>
                                        <p:tgtEl>
                                          <p:spTgt spid="185"/>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186"/>
                                        </p:tgtEl>
                                        <p:attrNameLst>
                                          <p:attrName>style.visibility</p:attrName>
                                        </p:attrNameLst>
                                      </p:cBhvr>
                                      <p:to>
                                        <p:strVal val="visible"/>
                                      </p:to>
                                    </p:set>
                                    <p:anim calcmode="lin" valueType="num">
                                      <p:cBhvr additive="base">
                                        <p:cTn id="31" dur="500" fill="hold"/>
                                        <p:tgtEl>
                                          <p:spTgt spid="186"/>
                                        </p:tgtEl>
                                        <p:attrNameLst>
                                          <p:attrName>ppt_x</p:attrName>
                                        </p:attrNameLst>
                                      </p:cBhvr>
                                      <p:tavLst>
                                        <p:tav tm="0">
                                          <p:val>
                                            <p:strVal val="#ppt_x"/>
                                          </p:val>
                                        </p:tav>
                                        <p:tav tm="100000">
                                          <p:val>
                                            <p:strVal val="#ppt_x"/>
                                          </p:val>
                                        </p:tav>
                                      </p:tavLst>
                                    </p:anim>
                                    <p:anim calcmode="lin" valueType="num">
                                      <p:cBhvr additive="base">
                                        <p:cTn id="32" dur="500" fill="hold"/>
                                        <p:tgtEl>
                                          <p:spTgt spid="186"/>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187"/>
                                        </p:tgtEl>
                                        <p:attrNameLst>
                                          <p:attrName>style.visibility</p:attrName>
                                        </p:attrNameLst>
                                      </p:cBhvr>
                                      <p:to>
                                        <p:strVal val="visible"/>
                                      </p:to>
                                    </p:set>
                                    <p:anim calcmode="lin" valueType="num">
                                      <p:cBhvr additive="base">
                                        <p:cTn id="35" dur="500" fill="hold"/>
                                        <p:tgtEl>
                                          <p:spTgt spid="187"/>
                                        </p:tgtEl>
                                        <p:attrNameLst>
                                          <p:attrName>ppt_x</p:attrName>
                                        </p:attrNameLst>
                                      </p:cBhvr>
                                      <p:tavLst>
                                        <p:tav tm="0">
                                          <p:val>
                                            <p:strVal val="#ppt_x"/>
                                          </p:val>
                                        </p:tav>
                                        <p:tav tm="100000">
                                          <p:val>
                                            <p:strVal val="#ppt_x"/>
                                          </p:val>
                                        </p:tav>
                                      </p:tavLst>
                                    </p:anim>
                                    <p:anim calcmode="lin" valueType="num">
                                      <p:cBhvr additive="base">
                                        <p:cTn id="36" dur="500" fill="hold"/>
                                        <p:tgtEl>
                                          <p:spTgt spid="187"/>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67"/>
                                        </p:tgtEl>
                                        <p:attrNameLst>
                                          <p:attrName>style.visibility</p:attrName>
                                        </p:attrNameLst>
                                      </p:cBhvr>
                                      <p:to>
                                        <p:strVal val="visible"/>
                                      </p:to>
                                    </p:set>
                                    <p:animEffect transition="in" filter="wipe(left)">
                                      <p:cBhvr>
                                        <p:cTn id="40" dur="500"/>
                                        <p:tgtEl>
                                          <p:spTgt spid="167"/>
                                        </p:tgtEl>
                                      </p:cBhvr>
                                    </p:animEffect>
                                  </p:childTnLst>
                                </p:cTn>
                              </p:par>
                              <p:par>
                                <p:cTn id="41" presetID="22" presetClass="entr" presetSubtype="8" fill="hold" grpId="0" nodeType="withEffect">
                                  <p:stCondLst>
                                    <p:cond delay="100"/>
                                  </p:stCondLst>
                                  <p:childTnLst>
                                    <p:set>
                                      <p:cBhvr>
                                        <p:cTn id="42" dur="1" fill="hold">
                                          <p:stCondLst>
                                            <p:cond delay="0"/>
                                          </p:stCondLst>
                                        </p:cTn>
                                        <p:tgtEl>
                                          <p:spTgt spid="168"/>
                                        </p:tgtEl>
                                        <p:attrNameLst>
                                          <p:attrName>style.visibility</p:attrName>
                                        </p:attrNameLst>
                                      </p:cBhvr>
                                      <p:to>
                                        <p:strVal val="visible"/>
                                      </p:to>
                                    </p:set>
                                    <p:animEffect transition="in" filter="wipe(left)">
                                      <p:cBhvr>
                                        <p:cTn id="43" dur="500"/>
                                        <p:tgtEl>
                                          <p:spTgt spid="168"/>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169"/>
                                        </p:tgtEl>
                                        <p:attrNameLst>
                                          <p:attrName>style.visibility</p:attrName>
                                        </p:attrNameLst>
                                      </p:cBhvr>
                                      <p:to>
                                        <p:strVal val="visible"/>
                                      </p:to>
                                    </p:set>
                                    <p:animEffect transition="in" filter="wipe(left)">
                                      <p:cBhvr>
                                        <p:cTn id="46" dur="500"/>
                                        <p:tgtEl>
                                          <p:spTgt spid="169"/>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170"/>
                                        </p:tgtEl>
                                        <p:attrNameLst>
                                          <p:attrName>style.visibility</p:attrName>
                                        </p:attrNameLst>
                                      </p:cBhvr>
                                      <p:to>
                                        <p:strVal val="visible"/>
                                      </p:to>
                                    </p:set>
                                    <p:animEffect transition="in" filter="wipe(left)">
                                      <p:cBhvr>
                                        <p:cTn id="49" dur="500"/>
                                        <p:tgtEl>
                                          <p:spTgt spid="170"/>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171"/>
                                        </p:tgtEl>
                                        <p:attrNameLst>
                                          <p:attrName>style.visibility</p:attrName>
                                        </p:attrNameLst>
                                      </p:cBhvr>
                                      <p:to>
                                        <p:strVal val="visible"/>
                                      </p:to>
                                    </p:set>
                                    <p:animEffect transition="in" filter="wipe(left)">
                                      <p:cBhvr>
                                        <p:cTn id="52" dur="500"/>
                                        <p:tgtEl>
                                          <p:spTgt spid="171"/>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172"/>
                                        </p:tgtEl>
                                        <p:attrNameLst>
                                          <p:attrName>style.visibility</p:attrName>
                                        </p:attrNameLst>
                                      </p:cBhvr>
                                      <p:to>
                                        <p:strVal val="visible"/>
                                      </p:to>
                                    </p:set>
                                    <p:animEffect transition="in" filter="wipe(left)">
                                      <p:cBhvr>
                                        <p:cTn id="55" dur="500"/>
                                        <p:tgtEl>
                                          <p:spTgt spid="172"/>
                                        </p:tgtEl>
                                      </p:cBhvr>
                                    </p:animEffect>
                                  </p:childTnLst>
                                </p:cTn>
                              </p:par>
                              <p:par>
                                <p:cTn id="56" presetID="22" presetClass="entr" presetSubtype="8" fill="hold" grpId="0" nodeType="withEffect">
                                  <p:stCondLst>
                                    <p:cond delay="600"/>
                                  </p:stCondLst>
                                  <p:childTnLst>
                                    <p:set>
                                      <p:cBhvr>
                                        <p:cTn id="57" dur="1" fill="hold">
                                          <p:stCondLst>
                                            <p:cond delay="0"/>
                                          </p:stCondLst>
                                        </p:cTn>
                                        <p:tgtEl>
                                          <p:spTgt spid="173"/>
                                        </p:tgtEl>
                                        <p:attrNameLst>
                                          <p:attrName>style.visibility</p:attrName>
                                        </p:attrNameLst>
                                      </p:cBhvr>
                                      <p:to>
                                        <p:strVal val="visible"/>
                                      </p:to>
                                    </p:set>
                                    <p:animEffect transition="in" filter="wipe(left)">
                                      <p:cBhvr>
                                        <p:cTn id="58" dur="500"/>
                                        <p:tgtEl>
                                          <p:spTgt spid="173"/>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53"/>
                                        </p:tgtEl>
                                        <p:attrNameLst>
                                          <p:attrName>style.visibility</p:attrName>
                                        </p:attrNameLst>
                                      </p:cBhvr>
                                      <p:to>
                                        <p:strVal val="visible"/>
                                      </p:to>
                                    </p:set>
                                    <p:animEffect transition="in" filter="wipe(right)">
                                      <p:cBhvr>
                                        <p:cTn id="61" dur="500"/>
                                        <p:tgtEl>
                                          <p:spTgt spid="153"/>
                                        </p:tgtEl>
                                      </p:cBhvr>
                                    </p:animEffect>
                                  </p:childTnLst>
                                </p:cTn>
                              </p:par>
                              <p:par>
                                <p:cTn id="62" presetID="22" presetClass="entr" presetSubtype="2" fill="hold" grpId="0" nodeType="withEffect">
                                  <p:stCondLst>
                                    <p:cond delay="100"/>
                                  </p:stCondLst>
                                  <p:childTnLst>
                                    <p:set>
                                      <p:cBhvr>
                                        <p:cTn id="63" dur="1" fill="hold">
                                          <p:stCondLst>
                                            <p:cond delay="0"/>
                                          </p:stCondLst>
                                        </p:cTn>
                                        <p:tgtEl>
                                          <p:spTgt spid="154"/>
                                        </p:tgtEl>
                                        <p:attrNameLst>
                                          <p:attrName>style.visibility</p:attrName>
                                        </p:attrNameLst>
                                      </p:cBhvr>
                                      <p:to>
                                        <p:strVal val="visible"/>
                                      </p:to>
                                    </p:set>
                                    <p:animEffect transition="in" filter="wipe(right)">
                                      <p:cBhvr>
                                        <p:cTn id="64" dur="500"/>
                                        <p:tgtEl>
                                          <p:spTgt spid="154"/>
                                        </p:tgtEl>
                                      </p:cBhvr>
                                    </p:animEffect>
                                  </p:childTnLst>
                                </p:cTn>
                              </p:par>
                              <p:par>
                                <p:cTn id="65" presetID="22" presetClass="entr" presetSubtype="2" fill="hold" grpId="0" nodeType="withEffect">
                                  <p:stCondLst>
                                    <p:cond delay="200"/>
                                  </p:stCondLst>
                                  <p:childTnLst>
                                    <p:set>
                                      <p:cBhvr>
                                        <p:cTn id="66" dur="1" fill="hold">
                                          <p:stCondLst>
                                            <p:cond delay="0"/>
                                          </p:stCondLst>
                                        </p:cTn>
                                        <p:tgtEl>
                                          <p:spTgt spid="155"/>
                                        </p:tgtEl>
                                        <p:attrNameLst>
                                          <p:attrName>style.visibility</p:attrName>
                                        </p:attrNameLst>
                                      </p:cBhvr>
                                      <p:to>
                                        <p:strVal val="visible"/>
                                      </p:to>
                                    </p:set>
                                    <p:animEffect transition="in" filter="wipe(right)">
                                      <p:cBhvr>
                                        <p:cTn id="67" dur="500"/>
                                        <p:tgtEl>
                                          <p:spTgt spid="155"/>
                                        </p:tgtEl>
                                      </p:cBhvr>
                                    </p:animEffect>
                                  </p:childTnLst>
                                </p:cTn>
                              </p:par>
                              <p:par>
                                <p:cTn id="68" presetID="22" presetClass="entr" presetSubtype="2" fill="hold" grpId="0" nodeType="withEffect">
                                  <p:stCondLst>
                                    <p:cond delay="300"/>
                                  </p:stCondLst>
                                  <p:childTnLst>
                                    <p:set>
                                      <p:cBhvr>
                                        <p:cTn id="69" dur="1" fill="hold">
                                          <p:stCondLst>
                                            <p:cond delay="0"/>
                                          </p:stCondLst>
                                        </p:cTn>
                                        <p:tgtEl>
                                          <p:spTgt spid="156"/>
                                        </p:tgtEl>
                                        <p:attrNameLst>
                                          <p:attrName>style.visibility</p:attrName>
                                        </p:attrNameLst>
                                      </p:cBhvr>
                                      <p:to>
                                        <p:strVal val="visible"/>
                                      </p:to>
                                    </p:set>
                                    <p:animEffect transition="in" filter="wipe(right)">
                                      <p:cBhvr>
                                        <p:cTn id="70" dur="500"/>
                                        <p:tgtEl>
                                          <p:spTgt spid="156"/>
                                        </p:tgtEl>
                                      </p:cBhvr>
                                    </p:animEffect>
                                  </p:childTnLst>
                                </p:cTn>
                              </p:par>
                              <p:par>
                                <p:cTn id="71" presetID="22" presetClass="entr" presetSubtype="2" fill="hold" grpId="0" nodeType="withEffect">
                                  <p:stCondLst>
                                    <p:cond delay="400"/>
                                  </p:stCondLst>
                                  <p:childTnLst>
                                    <p:set>
                                      <p:cBhvr>
                                        <p:cTn id="72" dur="1" fill="hold">
                                          <p:stCondLst>
                                            <p:cond delay="0"/>
                                          </p:stCondLst>
                                        </p:cTn>
                                        <p:tgtEl>
                                          <p:spTgt spid="157"/>
                                        </p:tgtEl>
                                        <p:attrNameLst>
                                          <p:attrName>style.visibility</p:attrName>
                                        </p:attrNameLst>
                                      </p:cBhvr>
                                      <p:to>
                                        <p:strVal val="visible"/>
                                      </p:to>
                                    </p:set>
                                    <p:animEffect transition="in" filter="wipe(right)">
                                      <p:cBhvr>
                                        <p:cTn id="73" dur="500"/>
                                        <p:tgtEl>
                                          <p:spTgt spid="157"/>
                                        </p:tgtEl>
                                      </p:cBhvr>
                                    </p:animEffect>
                                  </p:childTnLst>
                                </p:cTn>
                              </p:par>
                              <p:par>
                                <p:cTn id="74" presetID="22" presetClass="entr" presetSubtype="2" fill="hold" grpId="0" nodeType="withEffect">
                                  <p:stCondLst>
                                    <p:cond delay="500"/>
                                  </p:stCondLst>
                                  <p:childTnLst>
                                    <p:set>
                                      <p:cBhvr>
                                        <p:cTn id="75" dur="1" fill="hold">
                                          <p:stCondLst>
                                            <p:cond delay="0"/>
                                          </p:stCondLst>
                                        </p:cTn>
                                        <p:tgtEl>
                                          <p:spTgt spid="158"/>
                                        </p:tgtEl>
                                        <p:attrNameLst>
                                          <p:attrName>style.visibility</p:attrName>
                                        </p:attrNameLst>
                                      </p:cBhvr>
                                      <p:to>
                                        <p:strVal val="visible"/>
                                      </p:to>
                                    </p:set>
                                    <p:animEffect transition="in" filter="wipe(right)">
                                      <p:cBhvr>
                                        <p:cTn id="76" dur="500"/>
                                        <p:tgtEl>
                                          <p:spTgt spid="158"/>
                                        </p:tgtEl>
                                      </p:cBhvr>
                                    </p:animEffect>
                                  </p:childTnLst>
                                </p:cTn>
                              </p:par>
                              <p:par>
                                <p:cTn id="77" presetID="22" presetClass="entr" presetSubtype="2" fill="hold" grpId="0" nodeType="withEffect">
                                  <p:stCondLst>
                                    <p:cond delay="600"/>
                                  </p:stCondLst>
                                  <p:childTnLst>
                                    <p:set>
                                      <p:cBhvr>
                                        <p:cTn id="78" dur="1" fill="hold">
                                          <p:stCondLst>
                                            <p:cond delay="0"/>
                                          </p:stCondLst>
                                        </p:cTn>
                                        <p:tgtEl>
                                          <p:spTgt spid="159"/>
                                        </p:tgtEl>
                                        <p:attrNameLst>
                                          <p:attrName>style.visibility</p:attrName>
                                        </p:attrNameLst>
                                      </p:cBhvr>
                                      <p:to>
                                        <p:strVal val="visible"/>
                                      </p:to>
                                    </p:set>
                                    <p:animEffect transition="in" filter="wipe(right)">
                                      <p:cBhvr>
                                        <p:cTn id="79" dur="500"/>
                                        <p:tgtEl>
                                          <p:spTgt spid="159"/>
                                        </p:tgtEl>
                                      </p:cBhvr>
                                    </p:animEffect>
                                  </p:childTnLst>
                                </p:cTn>
                              </p:par>
                            </p:childTnLst>
                          </p:cTn>
                        </p:par>
                        <p:par>
                          <p:cTn id="80" fill="hold">
                            <p:stCondLst>
                              <p:cond delay="2100"/>
                            </p:stCondLst>
                            <p:childTnLst>
                              <p:par>
                                <p:cTn id="81" presetID="22" presetClass="entr" presetSubtype="8" fill="hold" grpId="0" nodeType="afterEffect">
                                  <p:stCondLst>
                                    <p:cond delay="0"/>
                                  </p:stCondLst>
                                  <p:childTnLst>
                                    <p:set>
                                      <p:cBhvr>
                                        <p:cTn id="82" dur="1" fill="hold">
                                          <p:stCondLst>
                                            <p:cond delay="0"/>
                                          </p:stCondLst>
                                        </p:cTn>
                                        <p:tgtEl>
                                          <p:spTgt spid="174"/>
                                        </p:tgtEl>
                                        <p:attrNameLst>
                                          <p:attrName>style.visibility</p:attrName>
                                        </p:attrNameLst>
                                      </p:cBhvr>
                                      <p:to>
                                        <p:strVal val="visible"/>
                                      </p:to>
                                    </p:set>
                                    <p:animEffect transition="in" filter="wipe(left)">
                                      <p:cBhvr>
                                        <p:cTn id="83" dur="500"/>
                                        <p:tgtEl>
                                          <p:spTgt spid="174"/>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75"/>
                                        </p:tgtEl>
                                        <p:attrNameLst>
                                          <p:attrName>style.visibility</p:attrName>
                                        </p:attrNameLst>
                                      </p:cBhvr>
                                      <p:to>
                                        <p:strVal val="visible"/>
                                      </p:to>
                                    </p:set>
                                    <p:animEffect transition="in" filter="wipe(left)">
                                      <p:cBhvr>
                                        <p:cTn id="86" dur="500"/>
                                        <p:tgtEl>
                                          <p:spTgt spid="175"/>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76"/>
                                        </p:tgtEl>
                                        <p:attrNameLst>
                                          <p:attrName>style.visibility</p:attrName>
                                        </p:attrNameLst>
                                      </p:cBhvr>
                                      <p:to>
                                        <p:strVal val="visible"/>
                                      </p:to>
                                    </p:set>
                                    <p:animEffect transition="in" filter="wipe(left)">
                                      <p:cBhvr>
                                        <p:cTn id="89" dur="500"/>
                                        <p:tgtEl>
                                          <p:spTgt spid="17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77"/>
                                        </p:tgtEl>
                                        <p:attrNameLst>
                                          <p:attrName>style.visibility</p:attrName>
                                        </p:attrNameLst>
                                      </p:cBhvr>
                                      <p:to>
                                        <p:strVal val="visible"/>
                                      </p:to>
                                    </p:set>
                                    <p:animEffect transition="in" filter="wipe(left)">
                                      <p:cBhvr>
                                        <p:cTn id="92" dur="500"/>
                                        <p:tgtEl>
                                          <p:spTgt spid="177"/>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78"/>
                                        </p:tgtEl>
                                        <p:attrNameLst>
                                          <p:attrName>style.visibility</p:attrName>
                                        </p:attrNameLst>
                                      </p:cBhvr>
                                      <p:to>
                                        <p:strVal val="visible"/>
                                      </p:to>
                                    </p:set>
                                    <p:animEffect transition="in" filter="wipe(left)">
                                      <p:cBhvr>
                                        <p:cTn id="95" dur="500"/>
                                        <p:tgtEl>
                                          <p:spTgt spid="178"/>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79"/>
                                        </p:tgtEl>
                                        <p:attrNameLst>
                                          <p:attrName>style.visibility</p:attrName>
                                        </p:attrNameLst>
                                      </p:cBhvr>
                                      <p:to>
                                        <p:strVal val="visible"/>
                                      </p:to>
                                    </p:set>
                                    <p:animEffect transition="in" filter="wipe(left)">
                                      <p:cBhvr>
                                        <p:cTn id="98" dur="500"/>
                                        <p:tgtEl>
                                          <p:spTgt spid="17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180"/>
                                        </p:tgtEl>
                                        <p:attrNameLst>
                                          <p:attrName>style.visibility</p:attrName>
                                        </p:attrNameLst>
                                      </p:cBhvr>
                                      <p:to>
                                        <p:strVal val="visible"/>
                                      </p:to>
                                    </p:set>
                                    <p:animEffect transition="in" filter="wipe(left)">
                                      <p:cBhvr>
                                        <p:cTn id="101" dur="500"/>
                                        <p:tgtEl>
                                          <p:spTgt spid="180"/>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60"/>
                                        </p:tgtEl>
                                        <p:attrNameLst>
                                          <p:attrName>style.visibility</p:attrName>
                                        </p:attrNameLst>
                                      </p:cBhvr>
                                      <p:to>
                                        <p:strVal val="visible"/>
                                      </p:to>
                                    </p:set>
                                    <p:animEffect transition="in" filter="wipe(right)">
                                      <p:cBhvr>
                                        <p:cTn id="104" dur="500"/>
                                        <p:tgtEl>
                                          <p:spTgt spid="160"/>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61"/>
                                        </p:tgtEl>
                                        <p:attrNameLst>
                                          <p:attrName>style.visibility</p:attrName>
                                        </p:attrNameLst>
                                      </p:cBhvr>
                                      <p:to>
                                        <p:strVal val="visible"/>
                                      </p:to>
                                    </p:set>
                                    <p:animEffect transition="in" filter="wipe(right)">
                                      <p:cBhvr>
                                        <p:cTn id="107" dur="500"/>
                                        <p:tgtEl>
                                          <p:spTgt spid="161"/>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62"/>
                                        </p:tgtEl>
                                        <p:attrNameLst>
                                          <p:attrName>style.visibility</p:attrName>
                                        </p:attrNameLst>
                                      </p:cBhvr>
                                      <p:to>
                                        <p:strVal val="visible"/>
                                      </p:to>
                                    </p:set>
                                    <p:animEffect transition="in" filter="wipe(right)">
                                      <p:cBhvr>
                                        <p:cTn id="110" dur="500"/>
                                        <p:tgtEl>
                                          <p:spTgt spid="162"/>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63"/>
                                        </p:tgtEl>
                                        <p:attrNameLst>
                                          <p:attrName>style.visibility</p:attrName>
                                        </p:attrNameLst>
                                      </p:cBhvr>
                                      <p:to>
                                        <p:strVal val="visible"/>
                                      </p:to>
                                    </p:set>
                                    <p:animEffect transition="in" filter="wipe(right)">
                                      <p:cBhvr>
                                        <p:cTn id="113" dur="500"/>
                                        <p:tgtEl>
                                          <p:spTgt spid="163"/>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64"/>
                                        </p:tgtEl>
                                        <p:attrNameLst>
                                          <p:attrName>style.visibility</p:attrName>
                                        </p:attrNameLst>
                                      </p:cBhvr>
                                      <p:to>
                                        <p:strVal val="visible"/>
                                      </p:to>
                                    </p:set>
                                    <p:animEffect transition="in" filter="wipe(right)">
                                      <p:cBhvr>
                                        <p:cTn id="116" dur="500"/>
                                        <p:tgtEl>
                                          <p:spTgt spid="164"/>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165"/>
                                        </p:tgtEl>
                                        <p:attrNameLst>
                                          <p:attrName>style.visibility</p:attrName>
                                        </p:attrNameLst>
                                      </p:cBhvr>
                                      <p:to>
                                        <p:strVal val="visible"/>
                                      </p:to>
                                    </p:set>
                                    <p:animEffect transition="in" filter="wipe(right)">
                                      <p:cBhvr>
                                        <p:cTn id="119" dur="500"/>
                                        <p:tgtEl>
                                          <p:spTgt spid="165"/>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166"/>
                                        </p:tgtEl>
                                        <p:attrNameLst>
                                          <p:attrName>style.visibility</p:attrName>
                                        </p:attrNameLst>
                                      </p:cBhvr>
                                      <p:to>
                                        <p:strVal val="visible"/>
                                      </p:to>
                                    </p:set>
                                    <p:animEffect transition="in" filter="wipe(right)">
                                      <p:cBhvr>
                                        <p:cTn id="122" dur="500"/>
                                        <p:tgtEl>
                                          <p:spTgt spid="166"/>
                                        </p:tgtEl>
                                      </p:cBhvr>
                                    </p:animEffect>
                                  </p:childTnLst>
                                </p:cTn>
                              </p:par>
                            </p:childTnLst>
                          </p:cTn>
                        </p:par>
                        <p:par>
                          <p:cTn id="123" fill="hold">
                            <p:stCondLst>
                              <p:cond delay="2600"/>
                            </p:stCondLst>
                            <p:childTnLst>
                              <p:par>
                                <p:cTn id="124" presetID="10" presetClass="entr" presetSubtype="0" fill="hold" nodeType="afterEffect">
                                  <p:stCondLst>
                                    <p:cond delay="0"/>
                                  </p:stCondLst>
                                  <p:childTnLst>
                                    <p:set>
                                      <p:cBhvr>
                                        <p:cTn id="125" dur="1" fill="hold">
                                          <p:stCondLst>
                                            <p:cond delay="0"/>
                                          </p:stCondLst>
                                        </p:cTn>
                                        <p:tgtEl>
                                          <p:spTgt spid="109"/>
                                        </p:tgtEl>
                                        <p:attrNameLst>
                                          <p:attrName>style.visibility</p:attrName>
                                        </p:attrNameLst>
                                      </p:cBhvr>
                                      <p:to>
                                        <p:strVal val="visible"/>
                                      </p:to>
                                    </p:set>
                                    <p:animEffect transition="in" filter="fade">
                                      <p:cBhvr>
                                        <p:cTn id="126" dur="500"/>
                                        <p:tgtEl>
                                          <p:spTgt spid="109"/>
                                        </p:tgtEl>
                                      </p:cBhvr>
                                    </p:animEffect>
                                  </p:childTnLst>
                                </p:cTn>
                              </p:par>
                              <p:par>
                                <p:cTn id="127" presetID="10" presetClass="entr" presetSubtype="0" fill="hold" nodeType="withEffect">
                                  <p:stCondLst>
                                    <p:cond delay="0"/>
                                  </p:stCondLst>
                                  <p:childTnLst>
                                    <p:set>
                                      <p:cBhvr>
                                        <p:cTn id="128" dur="1" fill="hold">
                                          <p:stCondLst>
                                            <p:cond delay="0"/>
                                          </p:stCondLst>
                                        </p:cTn>
                                        <p:tgtEl>
                                          <p:spTgt spid="121"/>
                                        </p:tgtEl>
                                        <p:attrNameLst>
                                          <p:attrName>style.visibility</p:attrName>
                                        </p:attrNameLst>
                                      </p:cBhvr>
                                      <p:to>
                                        <p:strVal val="visible"/>
                                      </p:to>
                                    </p:set>
                                    <p:animEffect transition="in" filter="fade">
                                      <p:cBhvr>
                                        <p:cTn id="129" dur="500"/>
                                        <p:tgtEl>
                                          <p:spTgt spid="121"/>
                                        </p:tgtEl>
                                      </p:cBhvr>
                                    </p:animEffect>
                                  </p:childTnLst>
                                </p:cTn>
                              </p:par>
                            </p:childTnLst>
                          </p:cTn>
                        </p:par>
                        <p:par>
                          <p:cTn id="130" fill="hold">
                            <p:stCondLst>
                              <p:cond delay="3100"/>
                            </p:stCondLst>
                            <p:childTnLst>
                              <p:par>
                                <p:cTn id="131" presetID="12" presetClass="entr" presetSubtype="4" fill="hold" grpId="0" nodeType="afterEffect">
                                  <p:stCondLst>
                                    <p:cond delay="0"/>
                                  </p:stCondLst>
                                  <p:childTnLst>
                                    <p:set>
                                      <p:cBhvr>
                                        <p:cTn id="132" dur="1" fill="hold">
                                          <p:stCondLst>
                                            <p:cond delay="0"/>
                                          </p:stCondLst>
                                        </p:cTn>
                                        <p:tgtEl>
                                          <p:spTgt spid="133"/>
                                        </p:tgtEl>
                                        <p:attrNameLst>
                                          <p:attrName>style.visibility</p:attrName>
                                        </p:attrNameLst>
                                      </p:cBhvr>
                                      <p:to>
                                        <p:strVal val="visible"/>
                                      </p:to>
                                    </p:set>
                                    <p:anim calcmode="lin" valueType="num">
                                      <p:cBhvr additive="base">
                                        <p:cTn id="133" dur="500"/>
                                        <p:tgtEl>
                                          <p:spTgt spid="133"/>
                                        </p:tgtEl>
                                        <p:attrNameLst>
                                          <p:attrName>ppt_y</p:attrName>
                                        </p:attrNameLst>
                                      </p:cBhvr>
                                      <p:tavLst>
                                        <p:tav tm="0">
                                          <p:val>
                                            <p:strVal val="#ppt_y+#ppt_h*1.125000"/>
                                          </p:val>
                                        </p:tav>
                                        <p:tav tm="100000">
                                          <p:val>
                                            <p:strVal val="#ppt_y"/>
                                          </p:val>
                                        </p:tav>
                                      </p:tavLst>
                                    </p:anim>
                                    <p:animEffect transition="in" filter="wipe(up)">
                                      <p:cBhvr>
                                        <p:cTn id="134" dur="500"/>
                                        <p:tgtEl>
                                          <p:spTgt spid="133"/>
                                        </p:tgtEl>
                                      </p:cBhvr>
                                    </p:animEffect>
                                  </p:childTnLst>
                                </p:cTn>
                              </p:par>
                              <p:par>
                                <p:cTn id="135" presetID="12" presetClass="entr" presetSubtype="4" fill="hold" grpId="0" nodeType="withEffect">
                                  <p:stCondLst>
                                    <p:cond delay="100"/>
                                  </p:stCondLst>
                                  <p:childTnLst>
                                    <p:set>
                                      <p:cBhvr>
                                        <p:cTn id="136" dur="1" fill="hold">
                                          <p:stCondLst>
                                            <p:cond delay="0"/>
                                          </p:stCondLst>
                                        </p:cTn>
                                        <p:tgtEl>
                                          <p:spTgt spid="134"/>
                                        </p:tgtEl>
                                        <p:attrNameLst>
                                          <p:attrName>style.visibility</p:attrName>
                                        </p:attrNameLst>
                                      </p:cBhvr>
                                      <p:to>
                                        <p:strVal val="visible"/>
                                      </p:to>
                                    </p:set>
                                    <p:anim calcmode="lin" valueType="num">
                                      <p:cBhvr additive="base">
                                        <p:cTn id="137" dur="500"/>
                                        <p:tgtEl>
                                          <p:spTgt spid="134"/>
                                        </p:tgtEl>
                                        <p:attrNameLst>
                                          <p:attrName>ppt_y</p:attrName>
                                        </p:attrNameLst>
                                      </p:cBhvr>
                                      <p:tavLst>
                                        <p:tav tm="0">
                                          <p:val>
                                            <p:strVal val="#ppt_y+#ppt_h*1.125000"/>
                                          </p:val>
                                        </p:tav>
                                        <p:tav tm="100000">
                                          <p:val>
                                            <p:strVal val="#ppt_y"/>
                                          </p:val>
                                        </p:tav>
                                      </p:tavLst>
                                    </p:anim>
                                    <p:animEffect transition="in" filter="wipe(up)">
                                      <p:cBhvr>
                                        <p:cTn id="138" dur="500"/>
                                        <p:tgtEl>
                                          <p:spTgt spid="134"/>
                                        </p:tgtEl>
                                      </p:cBhvr>
                                    </p:animEffect>
                                  </p:childTnLst>
                                </p:cTn>
                              </p:par>
                              <p:par>
                                <p:cTn id="139" presetID="12" presetClass="entr" presetSubtype="4" fill="hold" grpId="0" nodeType="withEffect">
                                  <p:stCondLst>
                                    <p:cond delay="200"/>
                                  </p:stCondLst>
                                  <p:childTnLst>
                                    <p:set>
                                      <p:cBhvr>
                                        <p:cTn id="140" dur="1" fill="hold">
                                          <p:stCondLst>
                                            <p:cond delay="0"/>
                                          </p:stCondLst>
                                        </p:cTn>
                                        <p:tgtEl>
                                          <p:spTgt spid="135"/>
                                        </p:tgtEl>
                                        <p:attrNameLst>
                                          <p:attrName>style.visibility</p:attrName>
                                        </p:attrNameLst>
                                      </p:cBhvr>
                                      <p:to>
                                        <p:strVal val="visible"/>
                                      </p:to>
                                    </p:set>
                                    <p:anim calcmode="lin" valueType="num">
                                      <p:cBhvr additive="base">
                                        <p:cTn id="141" dur="500"/>
                                        <p:tgtEl>
                                          <p:spTgt spid="135"/>
                                        </p:tgtEl>
                                        <p:attrNameLst>
                                          <p:attrName>ppt_y</p:attrName>
                                        </p:attrNameLst>
                                      </p:cBhvr>
                                      <p:tavLst>
                                        <p:tav tm="0">
                                          <p:val>
                                            <p:strVal val="#ppt_y+#ppt_h*1.125000"/>
                                          </p:val>
                                        </p:tav>
                                        <p:tav tm="100000">
                                          <p:val>
                                            <p:strVal val="#ppt_y"/>
                                          </p:val>
                                        </p:tav>
                                      </p:tavLst>
                                    </p:anim>
                                    <p:animEffect transition="in" filter="wipe(up)">
                                      <p:cBhvr>
                                        <p:cTn id="142" dur="500"/>
                                        <p:tgtEl>
                                          <p:spTgt spid="135"/>
                                        </p:tgtEl>
                                      </p:cBhvr>
                                    </p:animEffect>
                                  </p:childTnLst>
                                </p:cTn>
                              </p:par>
                              <p:par>
                                <p:cTn id="143" presetID="12" presetClass="entr" presetSubtype="4" fill="hold" grpId="0" nodeType="withEffect">
                                  <p:stCondLst>
                                    <p:cond delay="300"/>
                                  </p:stCondLst>
                                  <p:childTnLst>
                                    <p:set>
                                      <p:cBhvr>
                                        <p:cTn id="144" dur="1" fill="hold">
                                          <p:stCondLst>
                                            <p:cond delay="0"/>
                                          </p:stCondLst>
                                        </p:cTn>
                                        <p:tgtEl>
                                          <p:spTgt spid="136"/>
                                        </p:tgtEl>
                                        <p:attrNameLst>
                                          <p:attrName>style.visibility</p:attrName>
                                        </p:attrNameLst>
                                      </p:cBhvr>
                                      <p:to>
                                        <p:strVal val="visible"/>
                                      </p:to>
                                    </p:set>
                                    <p:anim calcmode="lin" valueType="num">
                                      <p:cBhvr additive="base">
                                        <p:cTn id="145" dur="500"/>
                                        <p:tgtEl>
                                          <p:spTgt spid="136"/>
                                        </p:tgtEl>
                                        <p:attrNameLst>
                                          <p:attrName>ppt_y</p:attrName>
                                        </p:attrNameLst>
                                      </p:cBhvr>
                                      <p:tavLst>
                                        <p:tav tm="0">
                                          <p:val>
                                            <p:strVal val="#ppt_y+#ppt_h*1.125000"/>
                                          </p:val>
                                        </p:tav>
                                        <p:tav tm="100000">
                                          <p:val>
                                            <p:strVal val="#ppt_y"/>
                                          </p:val>
                                        </p:tav>
                                      </p:tavLst>
                                    </p:anim>
                                    <p:animEffect transition="in" filter="wipe(up)">
                                      <p:cBhvr>
                                        <p:cTn id="146" dur="500"/>
                                        <p:tgtEl>
                                          <p:spTgt spid="136"/>
                                        </p:tgtEl>
                                      </p:cBhvr>
                                    </p:animEffect>
                                  </p:childTnLst>
                                </p:cTn>
                              </p:par>
                              <p:par>
                                <p:cTn id="147" presetID="12" presetClass="entr" presetSubtype="4" fill="hold" grpId="0" nodeType="withEffect">
                                  <p:stCondLst>
                                    <p:cond delay="400"/>
                                  </p:stCondLst>
                                  <p:childTnLst>
                                    <p:set>
                                      <p:cBhvr>
                                        <p:cTn id="148" dur="1" fill="hold">
                                          <p:stCondLst>
                                            <p:cond delay="0"/>
                                          </p:stCondLst>
                                        </p:cTn>
                                        <p:tgtEl>
                                          <p:spTgt spid="137"/>
                                        </p:tgtEl>
                                        <p:attrNameLst>
                                          <p:attrName>style.visibility</p:attrName>
                                        </p:attrNameLst>
                                      </p:cBhvr>
                                      <p:to>
                                        <p:strVal val="visible"/>
                                      </p:to>
                                    </p:set>
                                    <p:anim calcmode="lin" valueType="num">
                                      <p:cBhvr additive="base">
                                        <p:cTn id="149" dur="500"/>
                                        <p:tgtEl>
                                          <p:spTgt spid="137"/>
                                        </p:tgtEl>
                                        <p:attrNameLst>
                                          <p:attrName>ppt_y</p:attrName>
                                        </p:attrNameLst>
                                      </p:cBhvr>
                                      <p:tavLst>
                                        <p:tav tm="0">
                                          <p:val>
                                            <p:strVal val="#ppt_y+#ppt_h*1.125000"/>
                                          </p:val>
                                        </p:tav>
                                        <p:tav tm="100000">
                                          <p:val>
                                            <p:strVal val="#ppt_y"/>
                                          </p:val>
                                        </p:tav>
                                      </p:tavLst>
                                    </p:anim>
                                    <p:animEffect transition="in" filter="wipe(up)">
                                      <p:cBhvr>
                                        <p:cTn id="150" dur="500"/>
                                        <p:tgtEl>
                                          <p:spTgt spid="137"/>
                                        </p:tgtEl>
                                      </p:cBhvr>
                                    </p:animEffect>
                                  </p:childTnLst>
                                </p:cTn>
                              </p:par>
                              <p:par>
                                <p:cTn id="151" presetID="12" presetClass="entr" presetSubtype="4" fill="hold" grpId="0" nodeType="withEffect">
                                  <p:stCondLst>
                                    <p:cond delay="500"/>
                                  </p:stCondLst>
                                  <p:childTnLst>
                                    <p:set>
                                      <p:cBhvr>
                                        <p:cTn id="152" dur="1" fill="hold">
                                          <p:stCondLst>
                                            <p:cond delay="0"/>
                                          </p:stCondLst>
                                        </p:cTn>
                                        <p:tgtEl>
                                          <p:spTgt spid="138"/>
                                        </p:tgtEl>
                                        <p:attrNameLst>
                                          <p:attrName>style.visibility</p:attrName>
                                        </p:attrNameLst>
                                      </p:cBhvr>
                                      <p:to>
                                        <p:strVal val="visible"/>
                                      </p:to>
                                    </p:set>
                                    <p:anim calcmode="lin" valueType="num">
                                      <p:cBhvr additive="base">
                                        <p:cTn id="153" dur="500"/>
                                        <p:tgtEl>
                                          <p:spTgt spid="138"/>
                                        </p:tgtEl>
                                        <p:attrNameLst>
                                          <p:attrName>ppt_y</p:attrName>
                                        </p:attrNameLst>
                                      </p:cBhvr>
                                      <p:tavLst>
                                        <p:tav tm="0">
                                          <p:val>
                                            <p:strVal val="#ppt_y+#ppt_h*1.125000"/>
                                          </p:val>
                                        </p:tav>
                                        <p:tav tm="100000">
                                          <p:val>
                                            <p:strVal val="#ppt_y"/>
                                          </p:val>
                                        </p:tav>
                                      </p:tavLst>
                                    </p:anim>
                                    <p:animEffect transition="in" filter="wipe(up)">
                                      <p:cBhvr>
                                        <p:cTn id="154" dur="500"/>
                                        <p:tgtEl>
                                          <p:spTgt spid="138"/>
                                        </p:tgtEl>
                                      </p:cBhvr>
                                    </p:animEffect>
                                  </p:childTnLst>
                                </p:cTn>
                              </p:par>
                              <p:par>
                                <p:cTn id="155" presetID="12" presetClass="entr" presetSubtype="4" fill="hold" grpId="0" nodeType="withEffect">
                                  <p:stCondLst>
                                    <p:cond delay="600"/>
                                  </p:stCondLst>
                                  <p:childTnLst>
                                    <p:set>
                                      <p:cBhvr>
                                        <p:cTn id="156" dur="1" fill="hold">
                                          <p:stCondLst>
                                            <p:cond delay="0"/>
                                          </p:stCondLst>
                                        </p:cTn>
                                        <p:tgtEl>
                                          <p:spTgt spid="139"/>
                                        </p:tgtEl>
                                        <p:attrNameLst>
                                          <p:attrName>style.visibility</p:attrName>
                                        </p:attrNameLst>
                                      </p:cBhvr>
                                      <p:to>
                                        <p:strVal val="visible"/>
                                      </p:to>
                                    </p:set>
                                    <p:anim calcmode="lin" valueType="num">
                                      <p:cBhvr additive="base">
                                        <p:cTn id="157" dur="500"/>
                                        <p:tgtEl>
                                          <p:spTgt spid="139"/>
                                        </p:tgtEl>
                                        <p:attrNameLst>
                                          <p:attrName>ppt_y</p:attrName>
                                        </p:attrNameLst>
                                      </p:cBhvr>
                                      <p:tavLst>
                                        <p:tav tm="0">
                                          <p:val>
                                            <p:strVal val="#ppt_y+#ppt_h*1.125000"/>
                                          </p:val>
                                        </p:tav>
                                        <p:tav tm="100000">
                                          <p:val>
                                            <p:strVal val="#ppt_y"/>
                                          </p:val>
                                        </p:tav>
                                      </p:tavLst>
                                    </p:anim>
                                    <p:animEffect transition="in" filter="wipe(up)">
                                      <p:cBhvr>
                                        <p:cTn id="158" dur="500"/>
                                        <p:tgtEl>
                                          <p:spTgt spid="139"/>
                                        </p:tgtEl>
                                      </p:cBhvr>
                                    </p:animEffect>
                                  </p:childTnLst>
                                </p:cTn>
                              </p:par>
                              <p:par>
                                <p:cTn id="159" presetID="12" presetClass="entr" presetSubtype="4" fill="hold" grpId="0" nodeType="withEffect">
                                  <p:stCondLst>
                                    <p:cond delay="700"/>
                                  </p:stCondLst>
                                  <p:childTnLst>
                                    <p:set>
                                      <p:cBhvr>
                                        <p:cTn id="160" dur="1" fill="hold">
                                          <p:stCondLst>
                                            <p:cond delay="0"/>
                                          </p:stCondLst>
                                        </p:cTn>
                                        <p:tgtEl>
                                          <p:spTgt spid="140"/>
                                        </p:tgtEl>
                                        <p:attrNameLst>
                                          <p:attrName>style.visibility</p:attrName>
                                        </p:attrNameLst>
                                      </p:cBhvr>
                                      <p:to>
                                        <p:strVal val="visible"/>
                                      </p:to>
                                    </p:set>
                                    <p:anim calcmode="lin" valueType="num">
                                      <p:cBhvr additive="base">
                                        <p:cTn id="161" dur="500"/>
                                        <p:tgtEl>
                                          <p:spTgt spid="140"/>
                                        </p:tgtEl>
                                        <p:attrNameLst>
                                          <p:attrName>ppt_y</p:attrName>
                                        </p:attrNameLst>
                                      </p:cBhvr>
                                      <p:tavLst>
                                        <p:tav tm="0">
                                          <p:val>
                                            <p:strVal val="#ppt_y+#ppt_h*1.125000"/>
                                          </p:val>
                                        </p:tav>
                                        <p:tav tm="100000">
                                          <p:val>
                                            <p:strVal val="#ppt_y"/>
                                          </p:val>
                                        </p:tav>
                                      </p:tavLst>
                                    </p:anim>
                                    <p:animEffect transition="in" filter="wipe(up)">
                                      <p:cBhvr>
                                        <p:cTn id="162" dur="500"/>
                                        <p:tgtEl>
                                          <p:spTgt spid="140"/>
                                        </p:tgtEl>
                                      </p:cBhvr>
                                    </p:animEffect>
                                  </p:childTnLst>
                                </p:cTn>
                              </p:par>
                              <p:par>
                                <p:cTn id="163" presetID="12" presetClass="entr" presetSubtype="4" fill="hold" grpId="0" nodeType="withEffect">
                                  <p:stCondLst>
                                    <p:cond delay="800"/>
                                  </p:stCondLst>
                                  <p:childTnLst>
                                    <p:set>
                                      <p:cBhvr>
                                        <p:cTn id="164" dur="1" fill="hold">
                                          <p:stCondLst>
                                            <p:cond delay="0"/>
                                          </p:stCondLst>
                                        </p:cTn>
                                        <p:tgtEl>
                                          <p:spTgt spid="141"/>
                                        </p:tgtEl>
                                        <p:attrNameLst>
                                          <p:attrName>style.visibility</p:attrName>
                                        </p:attrNameLst>
                                      </p:cBhvr>
                                      <p:to>
                                        <p:strVal val="visible"/>
                                      </p:to>
                                    </p:set>
                                    <p:anim calcmode="lin" valueType="num">
                                      <p:cBhvr additive="base">
                                        <p:cTn id="165" dur="500"/>
                                        <p:tgtEl>
                                          <p:spTgt spid="141"/>
                                        </p:tgtEl>
                                        <p:attrNameLst>
                                          <p:attrName>ppt_y</p:attrName>
                                        </p:attrNameLst>
                                      </p:cBhvr>
                                      <p:tavLst>
                                        <p:tav tm="0">
                                          <p:val>
                                            <p:strVal val="#ppt_y+#ppt_h*1.125000"/>
                                          </p:val>
                                        </p:tav>
                                        <p:tav tm="100000">
                                          <p:val>
                                            <p:strVal val="#ppt_y"/>
                                          </p:val>
                                        </p:tav>
                                      </p:tavLst>
                                    </p:anim>
                                    <p:animEffect transition="in" filter="wipe(up)">
                                      <p:cBhvr>
                                        <p:cTn id="166" dur="500"/>
                                        <p:tgtEl>
                                          <p:spTgt spid="141"/>
                                        </p:tgtEl>
                                      </p:cBhvr>
                                    </p:animEffect>
                                  </p:childTnLst>
                                </p:cTn>
                              </p:par>
                              <p:par>
                                <p:cTn id="167" presetID="12" presetClass="entr" presetSubtype="4" fill="hold" grpId="0" nodeType="withEffect">
                                  <p:stCondLst>
                                    <p:cond delay="900"/>
                                  </p:stCondLst>
                                  <p:childTnLst>
                                    <p:set>
                                      <p:cBhvr>
                                        <p:cTn id="168" dur="1" fill="hold">
                                          <p:stCondLst>
                                            <p:cond delay="0"/>
                                          </p:stCondLst>
                                        </p:cTn>
                                        <p:tgtEl>
                                          <p:spTgt spid="142"/>
                                        </p:tgtEl>
                                        <p:attrNameLst>
                                          <p:attrName>style.visibility</p:attrName>
                                        </p:attrNameLst>
                                      </p:cBhvr>
                                      <p:to>
                                        <p:strVal val="visible"/>
                                      </p:to>
                                    </p:set>
                                    <p:anim calcmode="lin" valueType="num">
                                      <p:cBhvr additive="base">
                                        <p:cTn id="169" dur="500"/>
                                        <p:tgtEl>
                                          <p:spTgt spid="142"/>
                                        </p:tgtEl>
                                        <p:attrNameLst>
                                          <p:attrName>ppt_y</p:attrName>
                                        </p:attrNameLst>
                                      </p:cBhvr>
                                      <p:tavLst>
                                        <p:tav tm="0">
                                          <p:val>
                                            <p:strVal val="#ppt_y+#ppt_h*1.125000"/>
                                          </p:val>
                                        </p:tav>
                                        <p:tav tm="100000">
                                          <p:val>
                                            <p:strVal val="#ppt_y"/>
                                          </p:val>
                                        </p:tav>
                                      </p:tavLst>
                                    </p:anim>
                                    <p:animEffect transition="in" filter="wipe(up)">
                                      <p:cBhvr>
                                        <p:cTn id="170" dur="500"/>
                                        <p:tgtEl>
                                          <p:spTgt spid="142"/>
                                        </p:tgtEl>
                                      </p:cBhvr>
                                    </p:animEffect>
                                  </p:childTnLst>
                                </p:cTn>
                              </p:par>
                              <p:par>
                                <p:cTn id="171" presetID="12" presetClass="entr" presetSubtype="4" fill="hold" grpId="0" nodeType="withEffect">
                                  <p:stCondLst>
                                    <p:cond delay="0"/>
                                  </p:stCondLst>
                                  <p:childTnLst>
                                    <p:set>
                                      <p:cBhvr>
                                        <p:cTn id="172" dur="1" fill="hold">
                                          <p:stCondLst>
                                            <p:cond delay="0"/>
                                          </p:stCondLst>
                                        </p:cTn>
                                        <p:tgtEl>
                                          <p:spTgt spid="143"/>
                                        </p:tgtEl>
                                        <p:attrNameLst>
                                          <p:attrName>style.visibility</p:attrName>
                                        </p:attrNameLst>
                                      </p:cBhvr>
                                      <p:to>
                                        <p:strVal val="visible"/>
                                      </p:to>
                                    </p:set>
                                    <p:anim calcmode="lin" valueType="num">
                                      <p:cBhvr additive="base">
                                        <p:cTn id="173" dur="500"/>
                                        <p:tgtEl>
                                          <p:spTgt spid="143"/>
                                        </p:tgtEl>
                                        <p:attrNameLst>
                                          <p:attrName>ppt_y</p:attrName>
                                        </p:attrNameLst>
                                      </p:cBhvr>
                                      <p:tavLst>
                                        <p:tav tm="0">
                                          <p:val>
                                            <p:strVal val="#ppt_y+#ppt_h*1.125000"/>
                                          </p:val>
                                        </p:tav>
                                        <p:tav tm="100000">
                                          <p:val>
                                            <p:strVal val="#ppt_y"/>
                                          </p:val>
                                        </p:tav>
                                      </p:tavLst>
                                    </p:anim>
                                    <p:animEffect transition="in" filter="wipe(up)">
                                      <p:cBhvr>
                                        <p:cTn id="174" dur="500"/>
                                        <p:tgtEl>
                                          <p:spTgt spid="143"/>
                                        </p:tgtEl>
                                      </p:cBhvr>
                                    </p:animEffect>
                                  </p:childTnLst>
                                </p:cTn>
                              </p:par>
                              <p:par>
                                <p:cTn id="175" presetID="12" presetClass="entr" presetSubtype="4" fill="hold" grpId="0" nodeType="withEffect">
                                  <p:stCondLst>
                                    <p:cond delay="100"/>
                                  </p:stCondLst>
                                  <p:childTnLst>
                                    <p:set>
                                      <p:cBhvr>
                                        <p:cTn id="176" dur="1" fill="hold">
                                          <p:stCondLst>
                                            <p:cond delay="0"/>
                                          </p:stCondLst>
                                        </p:cTn>
                                        <p:tgtEl>
                                          <p:spTgt spid="144"/>
                                        </p:tgtEl>
                                        <p:attrNameLst>
                                          <p:attrName>style.visibility</p:attrName>
                                        </p:attrNameLst>
                                      </p:cBhvr>
                                      <p:to>
                                        <p:strVal val="visible"/>
                                      </p:to>
                                    </p:set>
                                    <p:anim calcmode="lin" valueType="num">
                                      <p:cBhvr additive="base">
                                        <p:cTn id="177" dur="500"/>
                                        <p:tgtEl>
                                          <p:spTgt spid="144"/>
                                        </p:tgtEl>
                                        <p:attrNameLst>
                                          <p:attrName>ppt_y</p:attrName>
                                        </p:attrNameLst>
                                      </p:cBhvr>
                                      <p:tavLst>
                                        <p:tav tm="0">
                                          <p:val>
                                            <p:strVal val="#ppt_y+#ppt_h*1.125000"/>
                                          </p:val>
                                        </p:tav>
                                        <p:tav tm="100000">
                                          <p:val>
                                            <p:strVal val="#ppt_y"/>
                                          </p:val>
                                        </p:tav>
                                      </p:tavLst>
                                    </p:anim>
                                    <p:animEffect transition="in" filter="wipe(up)">
                                      <p:cBhvr>
                                        <p:cTn id="178" dur="500"/>
                                        <p:tgtEl>
                                          <p:spTgt spid="144"/>
                                        </p:tgtEl>
                                      </p:cBhvr>
                                    </p:animEffect>
                                  </p:childTnLst>
                                </p:cTn>
                              </p:par>
                              <p:par>
                                <p:cTn id="179" presetID="12" presetClass="entr" presetSubtype="4" fill="hold" grpId="0" nodeType="withEffect">
                                  <p:stCondLst>
                                    <p:cond delay="200"/>
                                  </p:stCondLst>
                                  <p:childTnLst>
                                    <p:set>
                                      <p:cBhvr>
                                        <p:cTn id="180" dur="1" fill="hold">
                                          <p:stCondLst>
                                            <p:cond delay="0"/>
                                          </p:stCondLst>
                                        </p:cTn>
                                        <p:tgtEl>
                                          <p:spTgt spid="145"/>
                                        </p:tgtEl>
                                        <p:attrNameLst>
                                          <p:attrName>style.visibility</p:attrName>
                                        </p:attrNameLst>
                                      </p:cBhvr>
                                      <p:to>
                                        <p:strVal val="visible"/>
                                      </p:to>
                                    </p:set>
                                    <p:anim calcmode="lin" valueType="num">
                                      <p:cBhvr additive="base">
                                        <p:cTn id="181" dur="500"/>
                                        <p:tgtEl>
                                          <p:spTgt spid="145"/>
                                        </p:tgtEl>
                                        <p:attrNameLst>
                                          <p:attrName>ppt_y</p:attrName>
                                        </p:attrNameLst>
                                      </p:cBhvr>
                                      <p:tavLst>
                                        <p:tav tm="0">
                                          <p:val>
                                            <p:strVal val="#ppt_y+#ppt_h*1.125000"/>
                                          </p:val>
                                        </p:tav>
                                        <p:tav tm="100000">
                                          <p:val>
                                            <p:strVal val="#ppt_y"/>
                                          </p:val>
                                        </p:tav>
                                      </p:tavLst>
                                    </p:anim>
                                    <p:animEffect transition="in" filter="wipe(up)">
                                      <p:cBhvr>
                                        <p:cTn id="182" dur="500"/>
                                        <p:tgtEl>
                                          <p:spTgt spid="145"/>
                                        </p:tgtEl>
                                      </p:cBhvr>
                                    </p:animEffect>
                                  </p:childTnLst>
                                </p:cTn>
                              </p:par>
                              <p:par>
                                <p:cTn id="183" presetID="12" presetClass="entr" presetSubtype="4" fill="hold" grpId="0" nodeType="withEffect">
                                  <p:stCondLst>
                                    <p:cond delay="300"/>
                                  </p:stCondLst>
                                  <p:childTnLst>
                                    <p:set>
                                      <p:cBhvr>
                                        <p:cTn id="184" dur="1" fill="hold">
                                          <p:stCondLst>
                                            <p:cond delay="0"/>
                                          </p:stCondLst>
                                        </p:cTn>
                                        <p:tgtEl>
                                          <p:spTgt spid="146"/>
                                        </p:tgtEl>
                                        <p:attrNameLst>
                                          <p:attrName>style.visibility</p:attrName>
                                        </p:attrNameLst>
                                      </p:cBhvr>
                                      <p:to>
                                        <p:strVal val="visible"/>
                                      </p:to>
                                    </p:set>
                                    <p:anim calcmode="lin" valueType="num">
                                      <p:cBhvr additive="base">
                                        <p:cTn id="185" dur="500"/>
                                        <p:tgtEl>
                                          <p:spTgt spid="146"/>
                                        </p:tgtEl>
                                        <p:attrNameLst>
                                          <p:attrName>ppt_y</p:attrName>
                                        </p:attrNameLst>
                                      </p:cBhvr>
                                      <p:tavLst>
                                        <p:tav tm="0">
                                          <p:val>
                                            <p:strVal val="#ppt_y+#ppt_h*1.125000"/>
                                          </p:val>
                                        </p:tav>
                                        <p:tav tm="100000">
                                          <p:val>
                                            <p:strVal val="#ppt_y"/>
                                          </p:val>
                                        </p:tav>
                                      </p:tavLst>
                                    </p:anim>
                                    <p:animEffect transition="in" filter="wipe(up)">
                                      <p:cBhvr>
                                        <p:cTn id="186" dur="500"/>
                                        <p:tgtEl>
                                          <p:spTgt spid="146"/>
                                        </p:tgtEl>
                                      </p:cBhvr>
                                    </p:animEffect>
                                  </p:childTnLst>
                                </p:cTn>
                              </p:par>
                              <p:par>
                                <p:cTn id="187" presetID="12" presetClass="entr" presetSubtype="4" fill="hold" grpId="0" nodeType="withEffect">
                                  <p:stCondLst>
                                    <p:cond delay="400"/>
                                  </p:stCondLst>
                                  <p:childTnLst>
                                    <p:set>
                                      <p:cBhvr>
                                        <p:cTn id="188" dur="1" fill="hold">
                                          <p:stCondLst>
                                            <p:cond delay="0"/>
                                          </p:stCondLst>
                                        </p:cTn>
                                        <p:tgtEl>
                                          <p:spTgt spid="147"/>
                                        </p:tgtEl>
                                        <p:attrNameLst>
                                          <p:attrName>style.visibility</p:attrName>
                                        </p:attrNameLst>
                                      </p:cBhvr>
                                      <p:to>
                                        <p:strVal val="visible"/>
                                      </p:to>
                                    </p:set>
                                    <p:anim calcmode="lin" valueType="num">
                                      <p:cBhvr additive="base">
                                        <p:cTn id="189" dur="500"/>
                                        <p:tgtEl>
                                          <p:spTgt spid="147"/>
                                        </p:tgtEl>
                                        <p:attrNameLst>
                                          <p:attrName>ppt_y</p:attrName>
                                        </p:attrNameLst>
                                      </p:cBhvr>
                                      <p:tavLst>
                                        <p:tav tm="0">
                                          <p:val>
                                            <p:strVal val="#ppt_y+#ppt_h*1.125000"/>
                                          </p:val>
                                        </p:tav>
                                        <p:tav tm="100000">
                                          <p:val>
                                            <p:strVal val="#ppt_y"/>
                                          </p:val>
                                        </p:tav>
                                      </p:tavLst>
                                    </p:anim>
                                    <p:animEffect transition="in" filter="wipe(up)">
                                      <p:cBhvr>
                                        <p:cTn id="190" dur="500"/>
                                        <p:tgtEl>
                                          <p:spTgt spid="147"/>
                                        </p:tgtEl>
                                      </p:cBhvr>
                                    </p:animEffect>
                                  </p:childTnLst>
                                </p:cTn>
                              </p:par>
                              <p:par>
                                <p:cTn id="191" presetID="12" presetClass="entr" presetSubtype="4" fill="hold" grpId="0" nodeType="withEffect">
                                  <p:stCondLst>
                                    <p:cond delay="500"/>
                                  </p:stCondLst>
                                  <p:childTnLst>
                                    <p:set>
                                      <p:cBhvr>
                                        <p:cTn id="192" dur="1" fill="hold">
                                          <p:stCondLst>
                                            <p:cond delay="0"/>
                                          </p:stCondLst>
                                        </p:cTn>
                                        <p:tgtEl>
                                          <p:spTgt spid="148"/>
                                        </p:tgtEl>
                                        <p:attrNameLst>
                                          <p:attrName>style.visibility</p:attrName>
                                        </p:attrNameLst>
                                      </p:cBhvr>
                                      <p:to>
                                        <p:strVal val="visible"/>
                                      </p:to>
                                    </p:set>
                                    <p:anim calcmode="lin" valueType="num">
                                      <p:cBhvr additive="base">
                                        <p:cTn id="193" dur="500"/>
                                        <p:tgtEl>
                                          <p:spTgt spid="148"/>
                                        </p:tgtEl>
                                        <p:attrNameLst>
                                          <p:attrName>ppt_y</p:attrName>
                                        </p:attrNameLst>
                                      </p:cBhvr>
                                      <p:tavLst>
                                        <p:tav tm="0">
                                          <p:val>
                                            <p:strVal val="#ppt_y+#ppt_h*1.125000"/>
                                          </p:val>
                                        </p:tav>
                                        <p:tav tm="100000">
                                          <p:val>
                                            <p:strVal val="#ppt_y"/>
                                          </p:val>
                                        </p:tav>
                                      </p:tavLst>
                                    </p:anim>
                                    <p:animEffect transition="in" filter="wipe(up)">
                                      <p:cBhvr>
                                        <p:cTn id="194" dur="500"/>
                                        <p:tgtEl>
                                          <p:spTgt spid="148"/>
                                        </p:tgtEl>
                                      </p:cBhvr>
                                    </p:animEffect>
                                  </p:childTnLst>
                                </p:cTn>
                              </p:par>
                              <p:par>
                                <p:cTn id="195" presetID="12" presetClass="entr" presetSubtype="4" fill="hold" grpId="0" nodeType="withEffect">
                                  <p:stCondLst>
                                    <p:cond delay="600"/>
                                  </p:stCondLst>
                                  <p:childTnLst>
                                    <p:set>
                                      <p:cBhvr>
                                        <p:cTn id="196" dur="1" fill="hold">
                                          <p:stCondLst>
                                            <p:cond delay="0"/>
                                          </p:stCondLst>
                                        </p:cTn>
                                        <p:tgtEl>
                                          <p:spTgt spid="149"/>
                                        </p:tgtEl>
                                        <p:attrNameLst>
                                          <p:attrName>style.visibility</p:attrName>
                                        </p:attrNameLst>
                                      </p:cBhvr>
                                      <p:to>
                                        <p:strVal val="visible"/>
                                      </p:to>
                                    </p:set>
                                    <p:anim calcmode="lin" valueType="num">
                                      <p:cBhvr additive="base">
                                        <p:cTn id="197" dur="500"/>
                                        <p:tgtEl>
                                          <p:spTgt spid="149"/>
                                        </p:tgtEl>
                                        <p:attrNameLst>
                                          <p:attrName>ppt_y</p:attrName>
                                        </p:attrNameLst>
                                      </p:cBhvr>
                                      <p:tavLst>
                                        <p:tav tm="0">
                                          <p:val>
                                            <p:strVal val="#ppt_y+#ppt_h*1.125000"/>
                                          </p:val>
                                        </p:tav>
                                        <p:tav tm="100000">
                                          <p:val>
                                            <p:strVal val="#ppt_y"/>
                                          </p:val>
                                        </p:tav>
                                      </p:tavLst>
                                    </p:anim>
                                    <p:animEffect transition="in" filter="wipe(up)">
                                      <p:cBhvr>
                                        <p:cTn id="198" dur="500"/>
                                        <p:tgtEl>
                                          <p:spTgt spid="149"/>
                                        </p:tgtEl>
                                      </p:cBhvr>
                                    </p:animEffect>
                                  </p:childTnLst>
                                </p:cTn>
                              </p:par>
                              <p:par>
                                <p:cTn id="199" presetID="12" presetClass="entr" presetSubtype="4" fill="hold" grpId="0" nodeType="withEffect">
                                  <p:stCondLst>
                                    <p:cond delay="700"/>
                                  </p:stCondLst>
                                  <p:childTnLst>
                                    <p:set>
                                      <p:cBhvr>
                                        <p:cTn id="200" dur="1" fill="hold">
                                          <p:stCondLst>
                                            <p:cond delay="0"/>
                                          </p:stCondLst>
                                        </p:cTn>
                                        <p:tgtEl>
                                          <p:spTgt spid="150"/>
                                        </p:tgtEl>
                                        <p:attrNameLst>
                                          <p:attrName>style.visibility</p:attrName>
                                        </p:attrNameLst>
                                      </p:cBhvr>
                                      <p:to>
                                        <p:strVal val="visible"/>
                                      </p:to>
                                    </p:set>
                                    <p:anim calcmode="lin" valueType="num">
                                      <p:cBhvr additive="base">
                                        <p:cTn id="201" dur="500"/>
                                        <p:tgtEl>
                                          <p:spTgt spid="150"/>
                                        </p:tgtEl>
                                        <p:attrNameLst>
                                          <p:attrName>ppt_y</p:attrName>
                                        </p:attrNameLst>
                                      </p:cBhvr>
                                      <p:tavLst>
                                        <p:tav tm="0">
                                          <p:val>
                                            <p:strVal val="#ppt_y+#ppt_h*1.125000"/>
                                          </p:val>
                                        </p:tav>
                                        <p:tav tm="100000">
                                          <p:val>
                                            <p:strVal val="#ppt_y"/>
                                          </p:val>
                                        </p:tav>
                                      </p:tavLst>
                                    </p:anim>
                                    <p:animEffect transition="in" filter="wipe(up)">
                                      <p:cBhvr>
                                        <p:cTn id="202" dur="500"/>
                                        <p:tgtEl>
                                          <p:spTgt spid="150"/>
                                        </p:tgtEl>
                                      </p:cBhvr>
                                    </p:animEffect>
                                  </p:childTnLst>
                                </p:cTn>
                              </p:par>
                              <p:par>
                                <p:cTn id="203" presetID="12" presetClass="entr" presetSubtype="4" fill="hold" grpId="0" nodeType="withEffect">
                                  <p:stCondLst>
                                    <p:cond delay="800"/>
                                  </p:stCondLst>
                                  <p:childTnLst>
                                    <p:set>
                                      <p:cBhvr>
                                        <p:cTn id="204" dur="1" fill="hold">
                                          <p:stCondLst>
                                            <p:cond delay="0"/>
                                          </p:stCondLst>
                                        </p:cTn>
                                        <p:tgtEl>
                                          <p:spTgt spid="151"/>
                                        </p:tgtEl>
                                        <p:attrNameLst>
                                          <p:attrName>style.visibility</p:attrName>
                                        </p:attrNameLst>
                                      </p:cBhvr>
                                      <p:to>
                                        <p:strVal val="visible"/>
                                      </p:to>
                                    </p:set>
                                    <p:anim calcmode="lin" valueType="num">
                                      <p:cBhvr additive="base">
                                        <p:cTn id="205" dur="500"/>
                                        <p:tgtEl>
                                          <p:spTgt spid="151"/>
                                        </p:tgtEl>
                                        <p:attrNameLst>
                                          <p:attrName>ppt_y</p:attrName>
                                        </p:attrNameLst>
                                      </p:cBhvr>
                                      <p:tavLst>
                                        <p:tav tm="0">
                                          <p:val>
                                            <p:strVal val="#ppt_y+#ppt_h*1.125000"/>
                                          </p:val>
                                        </p:tav>
                                        <p:tav tm="100000">
                                          <p:val>
                                            <p:strVal val="#ppt_y"/>
                                          </p:val>
                                        </p:tav>
                                      </p:tavLst>
                                    </p:anim>
                                    <p:animEffect transition="in" filter="wipe(up)">
                                      <p:cBhvr>
                                        <p:cTn id="206" dur="500"/>
                                        <p:tgtEl>
                                          <p:spTgt spid="151"/>
                                        </p:tgtEl>
                                      </p:cBhvr>
                                    </p:animEffect>
                                  </p:childTnLst>
                                </p:cTn>
                              </p:par>
                              <p:par>
                                <p:cTn id="207" presetID="12" presetClass="entr" presetSubtype="4" fill="hold" grpId="0" nodeType="withEffect">
                                  <p:stCondLst>
                                    <p:cond delay="900"/>
                                  </p:stCondLst>
                                  <p:childTnLst>
                                    <p:set>
                                      <p:cBhvr>
                                        <p:cTn id="208" dur="1" fill="hold">
                                          <p:stCondLst>
                                            <p:cond delay="0"/>
                                          </p:stCondLst>
                                        </p:cTn>
                                        <p:tgtEl>
                                          <p:spTgt spid="152"/>
                                        </p:tgtEl>
                                        <p:attrNameLst>
                                          <p:attrName>style.visibility</p:attrName>
                                        </p:attrNameLst>
                                      </p:cBhvr>
                                      <p:to>
                                        <p:strVal val="visible"/>
                                      </p:to>
                                    </p:set>
                                    <p:anim calcmode="lin" valueType="num">
                                      <p:cBhvr additive="base">
                                        <p:cTn id="209" dur="500"/>
                                        <p:tgtEl>
                                          <p:spTgt spid="152"/>
                                        </p:tgtEl>
                                        <p:attrNameLst>
                                          <p:attrName>ppt_y</p:attrName>
                                        </p:attrNameLst>
                                      </p:cBhvr>
                                      <p:tavLst>
                                        <p:tav tm="0">
                                          <p:val>
                                            <p:strVal val="#ppt_y+#ppt_h*1.125000"/>
                                          </p:val>
                                        </p:tav>
                                        <p:tav tm="100000">
                                          <p:val>
                                            <p:strVal val="#ppt_y"/>
                                          </p:val>
                                        </p:tav>
                                      </p:tavLst>
                                    </p:anim>
                                    <p:animEffect transition="in" filter="wipe(up)">
                                      <p:cBhvr>
                                        <p:cTn id="210" dur="500"/>
                                        <p:tgtEl>
                                          <p:spTgt spid="152"/>
                                        </p:tgtEl>
                                      </p:cBhvr>
                                    </p:animEffect>
                                  </p:childTnLst>
                                </p:cTn>
                              </p:par>
                            </p:childTnLst>
                          </p:cTn>
                        </p:par>
                      </p:childTnLst>
                    </p:cTn>
                  </p:par>
                  <p:par>
                    <p:cTn id="211" fill="hold">
                      <p:stCondLst>
                        <p:cond delay="indefinite"/>
                      </p:stCondLst>
                      <p:childTnLst>
                        <p:par>
                          <p:cTn id="212" fill="hold">
                            <p:stCondLst>
                              <p:cond delay="0"/>
                            </p:stCondLst>
                            <p:childTnLst>
                              <p:par>
                                <p:cTn id="213" presetID="35" presetClass="path" presetSubtype="0" decel="32000" fill="hold" nodeType="clickEffect">
                                  <p:stCondLst>
                                    <p:cond delay="0"/>
                                  </p:stCondLst>
                                  <p:childTnLst>
                                    <p:animMotion origin="layout" path="M -1.04167E-6 -2.77457E-6 L -0.59375 -2.77457E-6 " pathEditMode="relative" rAng="0" ptsTypes="AA">
                                      <p:cBhvr>
                                        <p:cTn id="214" dur="500" fill="hold"/>
                                        <p:tgtEl>
                                          <p:spTgt spid="190"/>
                                        </p:tgtEl>
                                        <p:attrNameLst>
                                          <p:attrName>ppt_x</p:attrName>
                                          <p:attrName>ppt_y</p:attrName>
                                        </p:attrNameLst>
                                      </p:cBhvr>
                                      <p:rCtr x="-29688" y="0"/>
                                    </p:animMotion>
                                  </p:childTnLst>
                                </p:cTn>
                              </p:par>
                              <p:par>
                                <p:cTn id="215" presetID="2" presetClass="exit" presetSubtype="6" fill="hold" nodeType="withEffect">
                                  <p:stCondLst>
                                    <p:cond delay="500"/>
                                  </p:stCondLst>
                                  <p:childTnLst>
                                    <p:anim calcmode="lin" valueType="num">
                                      <p:cBhvr additive="base">
                                        <p:cTn id="216" dur="500"/>
                                        <p:tgtEl>
                                          <p:spTgt spid="190"/>
                                        </p:tgtEl>
                                        <p:attrNameLst>
                                          <p:attrName>ppt_x</p:attrName>
                                        </p:attrNameLst>
                                      </p:cBhvr>
                                      <p:tavLst>
                                        <p:tav tm="0">
                                          <p:val>
                                            <p:strVal val="ppt_x"/>
                                          </p:val>
                                        </p:tav>
                                        <p:tav tm="100000">
                                          <p:val>
                                            <p:strVal val="1+ppt_w/2"/>
                                          </p:val>
                                        </p:tav>
                                      </p:tavLst>
                                    </p:anim>
                                    <p:anim calcmode="lin" valueType="num">
                                      <p:cBhvr additive="base">
                                        <p:cTn id="217" dur="500"/>
                                        <p:tgtEl>
                                          <p:spTgt spid="190"/>
                                        </p:tgtEl>
                                        <p:attrNameLst>
                                          <p:attrName>ppt_y</p:attrName>
                                        </p:attrNameLst>
                                      </p:cBhvr>
                                      <p:tavLst>
                                        <p:tav tm="0">
                                          <p:val>
                                            <p:strVal val="ppt_y"/>
                                          </p:val>
                                        </p:tav>
                                        <p:tav tm="100000">
                                          <p:val>
                                            <p:strVal val="1+ppt_h/2"/>
                                          </p:val>
                                        </p:tav>
                                      </p:tavLst>
                                    </p:anim>
                                    <p:set>
                                      <p:cBhvr>
                                        <p:cTn id="218" dur="1" fill="hold">
                                          <p:stCondLst>
                                            <p:cond delay="499"/>
                                          </p:stCondLst>
                                        </p:cTn>
                                        <p:tgtEl>
                                          <p:spTgt spid="1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p:bldP spid="134" grpId="0"/>
      <p:bldP spid="135" grpId="0"/>
      <p:bldP spid="136" grpId="0"/>
      <p:bldP spid="137" grpId="0"/>
      <p:bldP spid="138" grpId="0"/>
      <p:bldP spid="139" grpId="0"/>
      <p:bldP spid="140" grpId="0"/>
      <p:bldP spid="141" grpId="0"/>
      <p:bldP spid="142" grpId="0"/>
      <p:bldP spid="143" grpId="0"/>
      <p:bldP spid="144" grpId="0"/>
      <p:bldP spid="145" grpId="0"/>
      <p:bldP spid="146" grpId="0"/>
      <p:bldP spid="147" grpId="0"/>
      <p:bldP spid="148" grpId="0"/>
      <p:bldP spid="149" grpId="0"/>
      <p:bldP spid="150" grpId="0"/>
      <p:bldP spid="151" grpId="0"/>
      <p:bldP spid="152" grpId="0"/>
      <p:bldP spid="153" grpId="0" animBg="1"/>
      <p:bldP spid="154" grpId="0" animBg="1"/>
      <p:bldP spid="155" grpId="0" animBg="1"/>
      <p:bldP spid="156" grpId="0" animBg="1"/>
      <p:bldP spid="157" grpId="0" animBg="1"/>
      <p:bldP spid="158" grpId="0" animBg="1"/>
      <p:bldP spid="159" grpId="0" animBg="1"/>
      <p:bldP spid="160" grpId="0"/>
      <p:bldP spid="161" grpId="0"/>
      <p:bldP spid="162" grpId="0"/>
      <p:bldP spid="163" grpId="0"/>
      <p:bldP spid="164" grpId="0"/>
      <p:bldP spid="165" grpId="0"/>
      <p:bldP spid="166" grpId="0"/>
      <p:bldP spid="167" grpId="0" animBg="1"/>
      <p:bldP spid="168" grpId="0" animBg="1"/>
      <p:bldP spid="169" grpId="0" animBg="1"/>
      <p:bldP spid="170" grpId="0" animBg="1"/>
      <p:bldP spid="171" grpId="0" animBg="1"/>
      <p:bldP spid="172" grpId="0" animBg="1"/>
      <p:bldP spid="173" grpId="0" animBg="1"/>
      <p:bldP spid="174" grpId="0"/>
      <p:bldP spid="175" grpId="0"/>
      <p:bldP spid="176" grpId="0"/>
      <p:bldP spid="177" grpId="0"/>
      <p:bldP spid="178" grpId="0"/>
      <p:bldP spid="179" grpId="0"/>
      <p:bldP spid="180" grpId="0"/>
      <p:bldP spid="181" grpId="0"/>
      <p:bldP spid="182" grpId="0"/>
      <p:bldP spid="183" grpId="0"/>
      <p:bldP spid="184" grpId="0"/>
      <p:bldP spid="185" grpId="0"/>
      <p:bldP spid="186" grpId="0"/>
      <p:bldP spid="187" grpId="0"/>
      <p:bldP spid="8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bwMode="auto">
          <a:xfrm>
            <a:off x="5729957" y="1563654"/>
            <a:ext cx="3003789" cy="1707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组合 2"/>
          <p:cNvGrpSpPr/>
          <p:nvPr/>
        </p:nvGrpSpPr>
        <p:grpSpPr>
          <a:xfrm>
            <a:off x="541573" y="1563654"/>
            <a:ext cx="5133115" cy="1707301"/>
            <a:chOff x="541556" y="1563637"/>
            <a:chExt cx="5133115" cy="1707301"/>
          </a:xfrm>
        </p:grpSpPr>
        <p:sp>
          <p:nvSpPr>
            <p:cNvPr id="4" name="矩形 3"/>
            <p:cNvSpPr/>
            <p:nvPr/>
          </p:nvSpPr>
          <p:spPr>
            <a:xfrm>
              <a:off x="541556" y="1563637"/>
              <a:ext cx="5133115" cy="1707301"/>
            </a:xfrm>
            <a:prstGeom prst="rect">
              <a:avLst/>
            </a:prstGeom>
            <a:gradFill>
              <a:gsLst>
                <a:gs pos="0">
                  <a:srgbClr val="0070C0"/>
                </a:gs>
                <a:gs pos="100000">
                  <a:srgbClr val="7030A0"/>
                </a:gs>
                <a:gs pos="100000">
                  <a:srgbClr val="6600FF"/>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flipH="1">
              <a:off x="550353" y="2688332"/>
              <a:ext cx="5124318" cy="440824"/>
              <a:chOff x="-538396" y="305401"/>
              <a:chExt cx="5124318" cy="440824"/>
            </a:xfrm>
          </p:grpSpPr>
          <p:sp>
            <p:nvSpPr>
              <p:cNvPr id="7" name="弧形 6"/>
              <p:cNvSpPr/>
              <p:nvPr/>
            </p:nvSpPr>
            <p:spPr>
              <a:xfrm>
                <a:off x="842295" y="525813"/>
                <a:ext cx="294839" cy="220412"/>
              </a:xfrm>
              <a:prstGeom prst="arc">
                <a:avLst>
                  <a:gd name="adj1" fmla="val 16200000"/>
                  <a:gd name="adj2" fmla="val 5400000"/>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cxnSp>
            <p:nvCxnSpPr>
              <p:cNvPr id="8" name="直接连接符 7"/>
              <p:cNvCxnSpPr/>
              <p:nvPr/>
            </p:nvCxnSpPr>
            <p:spPr>
              <a:xfrm>
                <a:off x="-538396" y="746225"/>
                <a:ext cx="1528112"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10" idx="0"/>
              </p:cNvCxnSpPr>
              <p:nvPr/>
            </p:nvCxnSpPr>
            <p:spPr>
              <a:xfrm>
                <a:off x="196839" y="305401"/>
                <a:ext cx="438908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弧形 9"/>
              <p:cNvSpPr/>
              <p:nvPr/>
            </p:nvSpPr>
            <p:spPr>
              <a:xfrm flipH="1">
                <a:off x="49419" y="305401"/>
                <a:ext cx="294839" cy="220412"/>
              </a:xfrm>
              <a:prstGeom prst="arc">
                <a:avLst>
                  <a:gd name="adj1" fmla="val 16200000"/>
                  <a:gd name="adj2" fmla="val 5400000"/>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cxnSp>
            <p:nvCxnSpPr>
              <p:cNvPr id="11" name="直接连接符 10"/>
              <p:cNvCxnSpPr>
                <a:stCxn id="10" idx="2"/>
              </p:cNvCxnSpPr>
              <p:nvPr/>
            </p:nvCxnSpPr>
            <p:spPr>
              <a:xfrm flipV="1">
                <a:off x="196838" y="525813"/>
                <a:ext cx="792879"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矩形 5"/>
            <p:cNvSpPr/>
            <p:nvPr/>
          </p:nvSpPr>
          <p:spPr>
            <a:xfrm>
              <a:off x="669969" y="2319000"/>
              <a:ext cx="1620957" cy="307777"/>
            </a:xfrm>
            <a:prstGeom prst="rect">
              <a:avLst/>
            </a:prstGeom>
          </p:spPr>
          <p:txBody>
            <a:bodyPr wrap="none">
              <a:spAutoFit/>
            </a:bodyPr>
            <a:lstStyle/>
            <a:p>
              <a:r>
                <a:rPr lang="zh-CN" altLang="en-US" b="1" dirty="0">
                  <a:solidFill>
                    <a:schemeClr val="bg1"/>
                  </a:solidFill>
                  <a:latin typeface="微软雅黑" pitchFamily="34" charset="-122"/>
                  <a:ea typeface="微软雅黑" pitchFamily="34" charset="-122"/>
                </a:rPr>
                <a:t>单击输入文本内容</a:t>
              </a:r>
              <a:endParaRPr lang="zh-CN" altLang="en-US" dirty="0">
                <a:solidFill>
                  <a:schemeClr val="bg1"/>
                </a:solidFill>
              </a:endParaRPr>
            </a:p>
          </p:txBody>
        </p:sp>
      </p:grpSp>
      <p:sp>
        <p:nvSpPr>
          <p:cNvPr id="12" name="TextBox 11"/>
          <p:cNvSpPr txBox="1"/>
          <p:nvPr/>
        </p:nvSpPr>
        <p:spPr>
          <a:xfrm>
            <a:off x="550355" y="3435847"/>
            <a:ext cx="7262007" cy="757130"/>
          </a:xfrm>
          <a:prstGeom prst="rect">
            <a:avLst/>
          </a:prstGeom>
          <a:noFill/>
        </p:spPr>
        <p:txBody>
          <a:bodyPr wrap="square" lIns="91406" tIns="45703" rIns="91406" bIns="45703" rtlCol="0">
            <a:spAutoFit/>
          </a:bodyPr>
          <a:lstStyle/>
          <a:p>
            <a:pPr marL="171382" indent="-171382">
              <a:lnSpc>
                <a:spcPct val="120000"/>
              </a:lnSpc>
              <a:buClr>
                <a:srgbClr val="41A0DA"/>
              </a:buClr>
              <a:buFont typeface="Wingdings" pitchFamily="2" charset="2"/>
              <a:buChar char="l"/>
            </a:pPr>
            <a:r>
              <a:rPr lang="zh-CN" altLang="en-US" sz="900" dirty="0">
                <a:solidFill>
                  <a:srgbClr val="41A0DA"/>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a:t>
            </a:r>
          </a:p>
          <a:p>
            <a:pPr marL="171382" indent="-171382">
              <a:lnSpc>
                <a:spcPct val="120000"/>
              </a:lnSpc>
              <a:buClr>
                <a:srgbClr val="41A0DA"/>
              </a:buClr>
              <a:buFont typeface="Wingdings" pitchFamily="2" charset="2"/>
              <a:buChar char="l"/>
            </a:pPr>
            <a:r>
              <a:rPr lang="zh-CN" altLang="en-US" sz="900" dirty="0">
                <a:solidFill>
                  <a:srgbClr val="41A0DA"/>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a:t>
            </a:r>
          </a:p>
          <a:p>
            <a:pPr marL="171382" indent="-171382">
              <a:lnSpc>
                <a:spcPct val="120000"/>
              </a:lnSpc>
              <a:buClr>
                <a:srgbClr val="41A0DA"/>
              </a:buClr>
              <a:buFont typeface="Wingdings" pitchFamily="2" charset="2"/>
              <a:buChar char="l"/>
            </a:pPr>
            <a:r>
              <a:rPr lang="zh-CN" altLang="en-US" sz="900" dirty="0">
                <a:solidFill>
                  <a:srgbClr val="41A0DA"/>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a:t>
            </a:r>
          </a:p>
          <a:p>
            <a:pPr marL="171382" indent="-171382">
              <a:lnSpc>
                <a:spcPct val="120000"/>
              </a:lnSpc>
              <a:buClr>
                <a:srgbClr val="41A0DA"/>
              </a:buClr>
              <a:buFont typeface="Wingdings" pitchFamily="2" charset="2"/>
              <a:buChar char="l"/>
            </a:pPr>
            <a:r>
              <a:rPr lang="zh-CN" altLang="en-US" sz="900" dirty="0">
                <a:solidFill>
                  <a:srgbClr val="41A0DA"/>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a:t>
            </a:r>
          </a:p>
        </p:txBody>
      </p:sp>
    </p:spTree>
    <p:extLst>
      <p:ext uri="{BB962C8B-B14F-4D97-AF65-F5344CB8AC3E}">
        <p14:creationId xmlns:p14="http://schemas.microsoft.com/office/powerpoint/2010/main" val="201909964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trips(downLeft)">
                                      <p:cBhvr>
                                        <p:cTn id="11" dur="500"/>
                                        <p:tgtEl>
                                          <p:spTgt spid="2"/>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3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6" dur="300" fill="hold"/>
                                        <p:tgtEl>
                                          <p:spTgt spid="12"/>
                                        </p:tgtEl>
                                        <p:attrNameLst>
                                          <p:attrName>ppt_y</p:attrName>
                                        </p:attrNameLst>
                                      </p:cBhvr>
                                      <p:tavLst>
                                        <p:tav tm="0">
                                          <p:val>
                                            <p:strVal val="#ppt_y"/>
                                          </p:val>
                                        </p:tav>
                                        <p:tav tm="100000">
                                          <p:val>
                                            <p:strVal val="#ppt_y"/>
                                          </p:val>
                                        </p:tav>
                                      </p:tavLst>
                                    </p:anim>
                                    <p:anim calcmode="lin" valueType="num">
                                      <p:cBhvr>
                                        <p:cTn id="17" dur="3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8" dur="3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3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15616" y="1131591"/>
            <a:ext cx="2174584" cy="3168352"/>
            <a:chOff x="1115616" y="1347614"/>
            <a:chExt cx="2174584" cy="3168352"/>
          </a:xfrm>
        </p:grpSpPr>
        <p:sp>
          <p:nvSpPr>
            <p:cNvPr id="3" name="圆角矩形 2"/>
            <p:cNvSpPr/>
            <p:nvPr/>
          </p:nvSpPr>
          <p:spPr>
            <a:xfrm>
              <a:off x="1115616" y="1347614"/>
              <a:ext cx="2174584" cy="3168352"/>
            </a:xfrm>
            <a:prstGeom prst="roundRect">
              <a:avLst/>
            </a:prstGeom>
            <a:gradFill>
              <a:gsLst>
                <a:gs pos="0">
                  <a:srgbClr val="00B0F0"/>
                </a:gs>
                <a:gs pos="100000">
                  <a:srgbClr val="9148C8"/>
                </a:gs>
                <a:gs pos="0">
                  <a:srgbClr val="2FC9FF"/>
                </a:gs>
              </a:gsLst>
              <a:lin ang="4800000" scaled="0"/>
            </a:gradFill>
            <a:ln w="3175">
              <a:noFill/>
              <a:prstDash val="sysDash"/>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aphicFrame>
          <p:nvGraphicFramePr>
            <p:cNvPr id="4" name="图表 3"/>
            <p:cNvGraphicFramePr/>
            <p:nvPr>
              <p:extLst>
                <p:ext uri="{D42A27DB-BD31-4B8C-83A1-F6EECF244321}">
                  <p14:modId xmlns:p14="http://schemas.microsoft.com/office/powerpoint/2010/main" val="1391743021"/>
                </p:ext>
              </p:extLst>
            </p:nvPr>
          </p:nvGraphicFramePr>
          <p:xfrm>
            <a:off x="1211972" y="3192692"/>
            <a:ext cx="1836198" cy="1224132"/>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1664433" y="1635646"/>
              <a:ext cx="954107" cy="492443"/>
            </a:xfrm>
            <a:prstGeom prst="rect">
              <a:avLst/>
            </a:prstGeom>
          </p:spPr>
          <p:txBody>
            <a:bodyPr wrap="none">
              <a:spAutoFit/>
            </a:bodyPr>
            <a:lstStyle/>
            <a:p>
              <a:pPr algn="ctr"/>
              <a:r>
                <a:rPr lang="zh-CN" altLang="en-US" b="1" dirty="0">
                  <a:solidFill>
                    <a:schemeClr val="bg1"/>
                  </a:solidFill>
                  <a:latin typeface="微软雅黑" pitchFamily="34" charset="-122"/>
                  <a:ea typeface="微软雅黑" pitchFamily="34" charset="-122"/>
                </a:rPr>
                <a:t>张经理</a:t>
              </a:r>
              <a:endParaRPr lang="en-US" altLang="zh-CN" b="1" dirty="0">
                <a:solidFill>
                  <a:schemeClr val="bg1"/>
                </a:solidFill>
                <a:latin typeface="微软雅黑" pitchFamily="34" charset="-122"/>
                <a:ea typeface="微软雅黑" pitchFamily="34" charset="-122"/>
              </a:endParaRPr>
            </a:p>
            <a:p>
              <a:pPr algn="ctr"/>
              <a:r>
                <a:rPr lang="zh-CN" altLang="en-US" sz="1200" b="1" dirty="0">
                  <a:solidFill>
                    <a:schemeClr val="bg1"/>
                  </a:solidFill>
                  <a:latin typeface="微软雅黑" pitchFamily="34" charset="-122"/>
                  <a:ea typeface="微软雅黑" pitchFamily="34" charset="-122"/>
                </a:rPr>
                <a:t>联合创始人</a:t>
              </a:r>
              <a:endParaRPr lang="zh-CN" altLang="en-US" b="1" dirty="0">
                <a:solidFill>
                  <a:schemeClr val="bg1"/>
                </a:solidFill>
                <a:latin typeface="微软雅黑" pitchFamily="34" charset="-122"/>
                <a:ea typeface="微软雅黑" pitchFamily="34" charset="-122"/>
              </a:endParaRPr>
            </a:p>
          </p:txBody>
        </p:sp>
        <p:sp>
          <p:nvSpPr>
            <p:cNvPr id="6" name="矩形 5"/>
            <p:cNvSpPr/>
            <p:nvPr/>
          </p:nvSpPr>
          <p:spPr>
            <a:xfrm>
              <a:off x="1115616" y="2177029"/>
              <a:ext cx="2174584" cy="1015663"/>
            </a:xfrm>
            <a:prstGeom prst="rect">
              <a:avLst/>
            </a:prstGeom>
          </p:spPr>
          <p:txBody>
            <a:bodyPr wrap="square">
              <a:spAutoFit/>
            </a:bodyPr>
            <a:lstStyle/>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p:txBody>
        </p:sp>
        <p:sp>
          <p:nvSpPr>
            <p:cNvPr id="7" name="KSO_Shape"/>
            <p:cNvSpPr>
              <a:spLocks/>
            </p:cNvSpPr>
            <p:nvPr/>
          </p:nvSpPr>
          <p:spPr bwMode="auto">
            <a:xfrm>
              <a:off x="1934619" y="3507854"/>
              <a:ext cx="402823" cy="485329"/>
            </a:xfrm>
            <a:custGeom>
              <a:avLst/>
              <a:gdLst>
                <a:gd name="T0" fmla="*/ 331508 w 2789238"/>
                <a:gd name="T1" fmla="*/ 2017550 h 3357562"/>
                <a:gd name="T2" fmla="*/ 181631 w 2789238"/>
                <a:gd name="T3" fmla="*/ 2232892 h 3357562"/>
                <a:gd name="T4" fmla="*/ 106692 w 2789238"/>
                <a:gd name="T5" fmla="*/ 2733769 h 3357562"/>
                <a:gd name="T6" fmla="*/ 550290 w 2789238"/>
                <a:gd name="T7" fmla="*/ 2596878 h 3357562"/>
                <a:gd name="T8" fmla="*/ 597286 w 2789238"/>
                <a:gd name="T9" fmla="*/ 2503817 h 3357562"/>
                <a:gd name="T10" fmla="*/ 1234898 w 2789238"/>
                <a:gd name="T11" fmla="*/ 2133162 h 3357562"/>
                <a:gd name="T12" fmla="*/ 1089149 w 2789238"/>
                <a:gd name="T13" fmla="*/ 2339611 h 3357562"/>
                <a:gd name="T14" fmla="*/ 921490 w 2789238"/>
                <a:gd name="T15" fmla="*/ 2098542 h 3357562"/>
                <a:gd name="T16" fmla="*/ 1959198 w 2789238"/>
                <a:gd name="T17" fmla="*/ 1818089 h 3357562"/>
                <a:gd name="T18" fmla="*/ 1826151 w 2789238"/>
                <a:gd name="T19" fmla="*/ 2146184 h 3357562"/>
                <a:gd name="T20" fmla="*/ 1678814 w 2789238"/>
                <a:gd name="T21" fmla="*/ 2334211 h 3357562"/>
                <a:gd name="T22" fmla="*/ 1477814 w 2789238"/>
                <a:gd name="T23" fmla="*/ 2242738 h 3357562"/>
                <a:gd name="T24" fmla="*/ 2150990 w 2789238"/>
                <a:gd name="T25" fmla="*/ 2817937 h 3357562"/>
                <a:gd name="T26" fmla="*/ 2201161 w 2789238"/>
                <a:gd name="T27" fmla="*/ 2503182 h 3357562"/>
                <a:gd name="T28" fmla="*/ 2516157 w 2789238"/>
                <a:gd name="T29" fmla="*/ 3210507 h 3357562"/>
                <a:gd name="T30" fmla="*/ 2641266 w 2789238"/>
                <a:gd name="T31" fmla="*/ 2341834 h 3357562"/>
                <a:gd name="T32" fmla="*/ 2519332 w 2789238"/>
                <a:gd name="T33" fmla="*/ 2076309 h 3357562"/>
                <a:gd name="T34" fmla="*/ 1782331 w 2789238"/>
                <a:gd name="T35" fmla="*/ 1695490 h 3357562"/>
                <a:gd name="T36" fmla="*/ 1612131 w 2789238"/>
                <a:gd name="T37" fmla="*/ 1899716 h 3357562"/>
                <a:gd name="T38" fmla="*/ 1707392 w 2789238"/>
                <a:gd name="T39" fmla="*/ 2184615 h 3357562"/>
                <a:gd name="T40" fmla="*/ 1859810 w 2789238"/>
                <a:gd name="T41" fmla="*/ 1880976 h 3357562"/>
                <a:gd name="T42" fmla="*/ 944353 w 2789238"/>
                <a:gd name="T43" fmla="*/ 1922584 h 3357562"/>
                <a:gd name="T44" fmla="*/ 1109154 w 2789238"/>
                <a:gd name="T45" fmla="*/ 2222411 h 3357562"/>
                <a:gd name="T46" fmla="*/ 1176789 w 2789238"/>
                <a:gd name="T47" fmla="*/ 1899716 h 3357562"/>
                <a:gd name="T48" fmla="*/ 1006907 w 2789238"/>
                <a:gd name="T49" fmla="*/ 1695490 h 3357562"/>
                <a:gd name="T50" fmla="*/ 1060889 w 2789238"/>
                <a:gd name="T51" fmla="*/ 1664046 h 3357562"/>
                <a:gd name="T52" fmla="*/ 1278718 w 2789238"/>
                <a:gd name="T53" fmla="*/ 1877165 h 3357562"/>
                <a:gd name="T54" fmla="*/ 1578155 w 2789238"/>
                <a:gd name="T55" fmla="*/ 1833652 h 3357562"/>
                <a:gd name="T56" fmla="*/ 1751847 w 2789238"/>
                <a:gd name="T57" fmla="*/ 1614499 h 3357562"/>
                <a:gd name="T58" fmla="*/ 1802018 w 2789238"/>
                <a:gd name="T59" fmla="*/ 1588137 h 3357562"/>
                <a:gd name="T60" fmla="*/ 2504726 w 2789238"/>
                <a:gd name="T61" fmla="*/ 1940370 h 3357562"/>
                <a:gd name="T62" fmla="*/ 2686039 w 2789238"/>
                <a:gd name="T63" fmla="*/ 2163335 h 3357562"/>
                <a:gd name="T64" fmla="*/ 2781617 w 2789238"/>
                <a:gd name="T65" fmla="*/ 2597830 h 3357562"/>
                <a:gd name="T66" fmla="*/ 2775584 w 2789238"/>
                <a:gd name="T67" fmla="*/ 3264501 h 3357562"/>
                <a:gd name="T68" fmla="*/ 1967137 w 2789238"/>
                <a:gd name="T69" fmla="*/ 3344858 h 3357562"/>
                <a:gd name="T70" fmla="*/ 745893 w 2789238"/>
                <a:gd name="T71" fmla="*/ 3342634 h 3357562"/>
                <a:gd name="T72" fmla="*/ 9209 w 2789238"/>
                <a:gd name="T73" fmla="*/ 3261008 h 3357562"/>
                <a:gd name="T74" fmla="*/ 15877 w 2789238"/>
                <a:gd name="T75" fmla="*/ 2510804 h 3357562"/>
                <a:gd name="T76" fmla="*/ 137493 w 2789238"/>
                <a:gd name="T77" fmla="*/ 2096318 h 3357562"/>
                <a:gd name="T78" fmla="*/ 426134 w 2789238"/>
                <a:gd name="T79" fmla="*/ 1872401 h 3357562"/>
                <a:gd name="T80" fmla="*/ 1002462 w 2789238"/>
                <a:gd name="T81" fmla="*/ 1582737 h 3357562"/>
                <a:gd name="T82" fmla="*/ 1636927 w 2789238"/>
                <a:gd name="T83" fmla="*/ 52060 h 3357562"/>
                <a:gd name="T84" fmla="*/ 1829059 w 2789238"/>
                <a:gd name="T85" fmla="*/ 205700 h 3357562"/>
                <a:gd name="T86" fmla="*/ 1951960 w 2789238"/>
                <a:gd name="T87" fmla="*/ 437112 h 3357562"/>
                <a:gd name="T88" fmla="*/ 2016745 w 2789238"/>
                <a:gd name="T89" fmla="*/ 679317 h 3357562"/>
                <a:gd name="T90" fmla="*/ 2078037 w 2789238"/>
                <a:gd name="T91" fmla="*/ 818672 h 3357562"/>
                <a:gd name="T92" fmla="*/ 2026273 w 2789238"/>
                <a:gd name="T93" fmla="*/ 978343 h 3357562"/>
                <a:gd name="T94" fmla="*/ 1899243 w 2789238"/>
                <a:gd name="T95" fmla="*/ 1210073 h 3357562"/>
                <a:gd name="T96" fmla="*/ 1742044 w 2789238"/>
                <a:gd name="T97" fmla="*/ 1466563 h 3357562"/>
                <a:gd name="T98" fmla="*/ 1567061 w 2789238"/>
                <a:gd name="T99" fmla="*/ 1590047 h 3357562"/>
                <a:gd name="T100" fmla="*/ 1348253 w 2789238"/>
                <a:gd name="T101" fmla="*/ 1619251 h 3357562"/>
                <a:gd name="T102" fmla="*/ 1149452 w 2789238"/>
                <a:gd name="T103" fmla="*/ 1543065 h 3357562"/>
                <a:gd name="T104" fmla="*/ 996699 w 2789238"/>
                <a:gd name="T105" fmla="*/ 1385616 h 3357562"/>
                <a:gd name="T106" fmla="*/ 834736 w 2789238"/>
                <a:gd name="T107" fmla="*/ 1043101 h 3357562"/>
                <a:gd name="T108" fmla="*/ 729937 w 2789238"/>
                <a:gd name="T109" fmla="*/ 914538 h 3357562"/>
                <a:gd name="T110" fmla="*/ 722633 w 2789238"/>
                <a:gd name="T111" fmla="*/ 735186 h 3357562"/>
                <a:gd name="T112" fmla="*/ 819175 w 2789238"/>
                <a:gd name="T113" fmla="*/ 578372 h 3357562"/>
                <a:gd name="T114" fmla="*/ 901109 w 2789238"/>
                <a:gd name="T115" fmla="*/ 317438 h 3357562"/>
                <a:gd name="T116" fmla="*/ 1057991 w 2789238"/>
                <a:gd name="T117" fmla="*/ 121261 h 3357562"/>
                <a:gd name="T118" fmla="*/ 1278704 w 2789238"/>
                <a:gd name="T119" fmla="*/ 13332 h 3357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9238" h="3357562">
                  <a:moveTo>
                    <a:pt x="823371" y="1838416"/>
                  </a:moveTo>
                  <a:lnTo>
                    <a:pt x="786220" y="1851756"/>
                  </a:lnTo>
                  <a:lnTo>
                    <a:pt x="750338" y="1864461"/>
                  </a:lnTo>
                  <a:lnTo>
                    <a:pt x="715409" y="1875895"/>
                  </a:lnTo>
                  <a:lnTo>
                    <a:pt x="681433" y="1886693"/>
                  </a:lnTo>
                  <a:lnTo>
                    <a:pt x="616338" y="1907338"/>
                  </a:lnTo>
                  <a:lnTo>
                    <a:pt x="554736" y="1927030"/>
                  </a:lnTo>
                  <a:lnTo>
                    <a:pt x="524570" y="1936876"/>
                  </a:lnTo>
                  <a:lnTo>
                    <a:pt x="494721" y="1947040"/>
                  </a:lnTo>
                  <a:lnTo>
                    <a:pt x="465191" y="1957839"/>
                  </a:lnTo>
                  <a:lnTo>
                    <a:pt x="435660" y="1969273"/>
                  </a:lnTo>
                  <a:lnTo>
                    <a:pt x="406129" y="1981660"/>
                  </a:lnTo>
                  <a:lnTo>
                    <a:pt x="391205" y="1988330"/>
                  </a:lnTo>
                  <a:lnTo>
                    <a:pt x="376598" y="1995000"/>
                  </a:lnTo>
                  <a:lnTo>
                    <a:pt x="361674" y="2002305"/>
                  </a:lnTo>
                  <a:lnTo>
                    <a:pt x="346750" y="2009928"/>
                  </a:lnTo>
                  <a:lnTo>
                    <a:pt x="331508" y="2017550"/>
                  </a:lnTo>
                  <a:lnTo>
                    <a:pt x="316266" y="2025808"/>
                  </a:lnTo>
                  <a:lnTo>
                    <a:pt x="303882" y="2038513"/>
                  </a:lnTo>
                  <a:lnTo>
                    <a:pt x="290546" y="2052488"/>
                  </a:lnTo>
                  <a:lnTo>
                    <a:pt x="276892" y="2068051"/>
                  </a:lnTo>
                  <a:lnTo>
                    <a:pt x="269906" y="2076309"/>
                  </a:lnTo>
                  <a:lnTo>
                    <a:pt x="262602" y="2085202"/>
                  </a:lnTo>
                  <a:lnTo>
                    <a:pt x="255617" y="2095048"/>
                  </a:lnTo>
                  <a:lnTo>
                    <a:pt x="248313" y="2104894"/>
                  </a:lnTo>
                  <a:lnTo>
                    <a:pt x="240692" y="2115693"/>
                  </a:lnTo>
                  <a:lnTo>
                    <a:pt x="233707" y="2127445"/>
                  </a:lnTo>
                  <a:lnTo>
                    <a:pt x="226403" y="2139514"/>
                  </a:lnTo>
                  <a:lnTo>
                    <a:pt x="218782" y="2152536"/>
                  </a:lnTo>
                  <a:lnTo>
                    <a:pt x="211479" y="2166829"/>
                  </a:lnTo>
                  <a:lnTo>
                    <a:pt x="204176" y="2181121"/>
                  </a:lnTo>
                  <a:lnTo>
                    <a:pt x="196555" y="2197637"/>
                  </a:lnTo>
                  <a:lnTo>
                    <a:pt x="189252" y="2214788"/>
                  </a:lnTo>
                  <a:lnTo>
                    <a:pt x="181631" y="2232892"/>
                  </a:lnTo>
                  <a:lnTo>
                    <a:pt x="174645" y="2252267"/>
                  </a:lnTo>
                  <a:lnTo>
                    <a:pt x="167659" y="2272594"/>
                  </a:lnTo>
                  <a:lnTo>
                    <a:pt x="160991" y="2294509"/>
                  </a:lnTo>
                  <a:lnTo>
                    <a:pt x="154323" y="2317695"/>
                  </a:lnTo>
                  <a:lnTo>
                    <a:pt x="147972" y="2341834"/>
                  </a:lnTo>
                  <a:lnTo>
                    <a:pt x="141939" y="2367561"/>
                  </a:lnTo>
                  <a:lnTo>
                    <a:pt x="135906" y="2394558"/>
                  </a:lnTo>
                  <a:lnTo>
                    <a:pt x="130825" y="2422825"/>
                  </a:lnTo>
                  <a:lnTo>
                    <a:pt x="125744" y="2452999"/>
                  </a:lnTo>
                  <a:lnTo>
                    <a:pt x="121299" y="2484125"/>
                  </a:lnTo>
                  <a:lnTo>
                    <a:pt x="116853" y="2517157"/>
                  </a:lnTo>
                  <a:lnTo>
                    <a:pt x="113043" y="2551776"/>
                  </a:lnTo>
                  <a:lnTo>
                    <a:pt x="109550" y="2588302"/>
                  </a:lnTo>
                  <a:lnTo>
                    <a:pt x="109232" y="2597195"/>
                  </a:lnTo>
                  <a:lnTo>
                    <a:pt x="108597" y="2613393"/>
                  </a:lnTo>
                  <a:lnTo>
                    <a:pt x="107645" y="2663576"/>
                  </a:lnTo>
                  <a:lnTo>
                    <a:pt x="106692" y="2733769"/>
                  </a:lnTo>
                  <a:lnTo>
                    <a:pt x="105422" y="2818572"/>
                  </a:lnTo>
                  <a:lnTo>
                    <a:pt x="103834" y="3000882"/>
                  </a:lnTo>
                  <a:lnTo>
                    <a:pt x="101929" y="3189862"/>
                  </a:lnTo>
                  <a:lnTo>
                    <a:pt x="154005" y="3196850"/>
                  </a:lnTo>
                  <a:lnTo>
                    <a:pt x="207351" y="3203837"/>
                  </a:lnTo>
                  <a:lnTo>
                    <a:pt x="261332" y="3210507"/>
                  </a:lnTo>
                  <a:lnTo>
                    <a:pt x="316266" y="3216542"/>
                  </a:lnTo>
                  <a:lnTo>
                    <a:pt x="371835" y="3222259"/>
                  </a:lnTo>
                  <a:lnTo>
                    <a:pt x="428039" y="3227976"/>
                  </a:lnTo>
                  <a:lnTo>
                    <a:pt x="484560" y="3233375"/>
                  </a:lnTo>
                  <a:lnTo>
                    <a:pt x="541082" y="3238139"/>
                  </a:lnTo>
                  <a:lnTo>
                    <a:pt x="542669" y="3047254"/>
                  </a:lnTo>
                  <a:lnTo>
                    <a:pt x="543940" y="2927831"/>
                  </a:lnTo>
                  <a:lnTo>
                    <a:pt x="545527" y="2805867"/>
                  </a:lnTo>
                  <a:lnTo>
                    <a:pt x="547750" y="2691844"/>
                  </a:lnTo>
                  <a:lnTo>
                    <a:pt x="548703" y="2641343"/>
                  </a:lnTo>
                  <a:lnTo>
                    <a:pt x="550290" y="2596878"/>
                  </a:lnTo>
                  <a:lnTo>
                    <a:pt x="552196" y="2559082"/>
                  </a:lnTo>
                  <a:lnTo>
                    <a:pt x="554101" y="2530179"/>
                  </a:lnTo>
                  <a:lnTo>
                    <a:pt x="554736" y="2519380"/>
                  </a:lnTo>
                  <a:lnTo>
                    <a:pt x="556006" y="2511122"/>
                  </a:lnTo>
                  <a:lnTo>
                    <a:pt x="556959" y="2505722"/>
                  </a:lnTo>
                  <a:lnTo>
                    <a:pt x="557276" y="2504134"/>
                  </a:lnTo>
                  <a:lnTo>
                    <a:pt x="558229" y="2503182"/>
                  </a:lnTo>
                  <a:lnTo>
                    <a:pt x="561404" y="2500958"/>
                  </a:lnTo>
                  <a:lnTo>
                    <a:pt x="565532" y="2498735"/>
                  </a:lnTo>
                  <a:lnTo>
                    <a:pt x="569342" y="2497464"/>
                  </a:lnTo>
                  <a:lnTo>
                    <a:pt x="573470" y="2496512"/>
                  </a:lnTo>
                  <a:lnTo>
                    <a:pt x="577916" y="2496512"/>
                  </a:lnTo>
                  <a:lnTo>
                    <a:pt x="582044" y="2496829"/>
                  </a:lnTo>
                  <a:lnTo>
                    <a:pt x="585854" y="2497464"/>
                  </a:lnTo>
                  <a:lnTo>
                    <a:pt x="589982" y="2499370"/>
                  </a:lnTo>
                  <a:lnTo>
                    <a:pt x="593793" y="2501276"/>
                  </a:lnTo>
                  <a:lnTo>
                    <a:pt x="597286" y="2503817"/>
                  </a:lnTo>
                  <a:lnTo>
                    <a:pt x="600144" y="2506675"/>
                  </a:lnTo>
                  <a:lnTo>
                    <a:pt x="602684" y="2510169"/>
                  </a:lnTo>
                  <a:lnTo>
                    <a:pt x="604589" y="2513980"/>
                  </a:lnTo>
                  <a:lnTo>
                    <a:pt x="606177" y="2517792"/>
                  </a:lnTo>
                  <a:lnTo>
                    <a:pt x="606812" y="2521921"/>
                  </a:lnTo>
                  <a:lnTo>
                    <a:pt x="607129" y="2526367"/>
                  </a:lnTo>
                  <a:lnTo>
                    <a:pt x="607129" y="3247985"/>
                  </a:lnTo>
                  <a:lnTo>
                    <a:pt x="668096" y="3251479"/>
                  </a:lnTo>
                  <a:lnTo>
                    <a:pt x="732874" y="3254973"/>
                  </a:lnTo>
                  <a:lnTo>
                    <a:pt x="800509" y="3257832"/>
                  </a:lnTo>
                  <a:lnTo>
                    <a:pt x="870367" y="3260690"/>
                  </a:lnTo>
                  <a:lnTo>
                    <a:pt x="940860" y="3263231"/>
                  </a:lnTo>
                  <a:lnTo>
                    <a:pt x="1011670" y="3265454"/>
                  </a:lnTo>
                  <a:lnTo>
                    <a:pt x="1081211" y="3267360"/>
                  </a:lnTo>
                  <a:lnTo>
                    <a:pt x="1148846" y="3268630"/>
                  </a:lnTo>
                  <a:lnTo>
                    <a:pt x="1313012" y="2233210"/>
                  </a:lnTo>
                  <a:lnTo>
                    <a:pt x="1234898" y="2133162"/>
                  </a:lnTo>
                  <a:lnTo>
                    <a:pt x="1232676" y="2135385"/>
                  </a:lnTo>
                  <a:lnTo>
                    <a:pt x="1229818" y="2138879"/>
                  </a:lnTo>
                  <a:lnTo>
                    <a:pt x="1223150" y="2148089"/>
                  </a:lnTo>
                  <a:lnTo>
                    <a:pt x="1215529" y="2160159"/>
                  </a:lnTo>
                  <a:lnTo>
                    <a:pt x="1206638" y="2174451"/>
                  </a:lnTo>
                  <a:lnTo>
                    <a:pt x="1185998" y="2207801"/>
                  </a:lnTo>
                  <a:lnTo>
                    <a:pt x="1164088" y="2244326"/>
                  </a:lnTo>
                  <a:lnTo>
                    <a:pt x="1143130" y="2280534"/>
                  </a:lnTo>
                  <a:lnTo>
                    <a:pt x="1124078" y="2311025"/>
                  </a:lnTo>
                  <a:lnTo>
                    <a:pt x="1116140" y="2323095"/>
                  </a:lnTo>
                  <a:lnTo>
                    <a:pt x="1109789" y="2332623"/>
                  </a:lnTo>
                  <a:lnTo>
                    <a:pt x="1105026" y="2338658"/>
                  </a:lnTo>
                  <a:lnTo>
                    <a:pt x="1103121" y="2340563"/>
                  </a:lnTo>
                  <a:lnTo>
                    <a:pt x="1102168" y="2340881"/>
                  </a:lnTo>
                  <a:lnTo>
                    <a:pt x="1097723" y="2341516"/>
                  </a:lnTo>
                  <a:lnTo>
                    <a:pt x="1093595" y="2340563"/>
                  </a:lnTo>
                  <a:lnTo>
                    <a:pt x="1089149" y="2339611"/>
                  </a:lnTo>
                  <a:lnTo>
                    <a:pt x="1084704" y="2337705"/>
                  </a:lnTo>
                  <a:lnTo>
                    <a:pt x="1080576" y="2335164"/>
                  </a:lnTo>
                  <a:lnTo>
                    <a:pt x="1076448" y="2332623"/>
                  </a:lnTo>
                  <a:lnTo>
                    <a:pt x="1073273" y="2329447"/>
                  </a:lnTo>
                  <a:lnTo>
                    <a:pt x="1070097" y="2326588"/>
                  </a:lnTo>
                  <a:lnTo>
                    <a:pt x="1054855" y="2307214"/>
                  </a:lnTo>
                  <a:lnTo>
                    <a:pt x="1040566" y="2287839"/>
                  </a:lnTo>
                  <a:lnTo>
                    <a:pt x="1025960" y="2268465"/>
                  </a:lnTo>
                  <a:lnTo>
                    <a:pt x="1012623" y="2249091"/>
                  </a:lnTo>
                  <a:lnTo>
                    <a:pt x="999287" y="2230034"/>
                  </a:lnTo>
                  <a:lnTo>
                    <a:pt x="986585" y="2210659"/>
                  </a:lnTo>
                  <a:lnTo>
                    <a:pt x="974519" y="2191603"/>
                  </a:lnTo>
                  <a:lnTo>
                    <a:pt x="963087" y="2172546"/>
                  </a:lnTo>
                  <a:lnTo>
                    <a:pt x="951974" y="2153807"/>
                  </a:lnTo>
                  <a:lnTo>
                    <a:pt x="941177" y="2135067"/>
                  </a:lnTo>
                  <a:lnTo>
                    <a:pt x="931334" y="2116963"/>
                  </a:lnTo>
                  <a:lnTo>
                    <a:pt x="921490" y="2098542"/>
                  </a:lnTo>
                  <a:lnTo>
                    <a:pt x="912599" y="2080755"/>
                  </a:lnTo>
                  <a:lnTo>
                    <a:pt x="904026" y="2063287"/>
                  </a:lnTo>
                  <a:lnTo>
                    <a:pt x="895770" y="2046136"/>
                  </a:lnTo>
                  <a:lnTo>
                    <a:pt x="888149" y="2029620"/>
                  </a:lnTo>
                  <a:lnTo>
                    <a:pt x="880528" y="2013104"/>
                  </a:lnTo>
                  <a:lnTo>
                    <a:pt x="873860" y="1997223"/>
                  </a:lnTo>
                  <a:lnTo>
                    <a:pt x="867509" y="1981978"/>
                  </a:lnTo>
                  <a:lnTo>
                    <a:pt x="861793" y="1967050"/>
                  </a:lnTo>
                  <a:lnTo>
                    <a:pt x="851315" y="1938782"/>
                  </a:lnTo>
                  <a:lnTo>
                    <a:pt x="842741" y="1913373"/>
                  </a:lnTo>
                  <a:lnTo>
                    <a:pt x="835438" y="1889870"/>
                  </a:lnTo>
                  <a:lnTo>
                    <a:pt x="830040" y="1869860"/>
                  </a:lnTo>
                  <a:lnTo>
                    <a:pt x="825912" y="1852391"/>
                  </a:lnTo>
                  <a:lnTo>
                    <a:pt x="824642" y="1844768"/>
                  </a:lnTo>
                  <a:lnTo>
                    <a:pt x="823371" y="1838416"/>
                  </a:lnTo>
                  <a:close/>
                  <a:moveTo>
                    <a:pt x="1960151" y="1811419"/>
                  </a:moveTo>
                  <a:lnTo>
                    <a:pt x="1959198" y="1818089"/>
                  </a:lnTo>
                  <a:lnTo>
                    <a:pt x="1957928" y="1825394"/>
                  </a:lnTo>
                  <a:lnTo>
                    <a:pt x="1953483" y="1843498"/>
                  </a:lnTo>
                  <a:lnTo>
                    <a:pt x="1947767" y="1864778"/>
                  </a:lnTo>
                  <a:lnTo>
                    <a:pt x="1940146" y="1889870"/>
                  </a:lnTo>
                  <a:lnTo>
                    <a:pt x="1930620" y="1917184"/>
                  </a:lnTo>
                  <a:lnTo>
                    <a:pt x="1919506" y="1947358"/>
                  </a:lnTo>
                  <a:lnTo>
                    <a:pt x="1913473" y="1963238"/>
                  </a:lnTo>
                  <a:lnTo>
                    <a:pt x="1906805" y="1980072"/>
                  </a:lnTo>
                  <a:lnTo>
                    <a:pt x="1899819" y="1997223"/>
                  </a:lnTo>
                  <a:lnTo>
                    <a:pt x="1892198" y="2014692"/>
                  </a:lnTo>
                  <a:lnTo>
                    <a:pt x="1884260" y="2032478"/>
                  </a:lnTo>
                  <a:lnTo>
                    <a:pt x="1875686" y="2050582"/>
                  </a:lnTo>
                  <a:lnTo>
                    <a:pt x="1866795" y="2069321"/>
                  </a:lnTo>
                  <a:lnTo>
                    <a:pt x="1857587" y="2088061"/>
                  </a:lnTo>
                  <a:lnTo>
                    <a:pt x="1847426" y="2107117"/>
                  </a:lnTo>
                  <a:lnTo>
                    <a:pt x="1836947" y="2126492"/>
                  </a:lnTo>
                  <a:lnTo>
                    <a:pt x="1826151" y="2146184"/>
                  </a:lnTo>
                  <a:lnTo>
                    <a:pt x="1814719" y="2165558"/>
                  </a:lnTo>
                  <a:lnTo>
                    <a:pt x="1803288" y="2185568"/>
                  </a:lnTo>
                  <a:lnTo>
                    <a:pt x="1790587" y="2205260"/>
                  </a:lnTo>
                  <a:lnTo>
                    <a:pt x="1777885" y="2224952"/>
                  </a:lnTo>
                  <a:lnTo>
                    <a:pt x="1764549" y="2245279"/>
                  </a:lnTo>
                  <a:lnTo>
                    <a:pt x="1750895" y="2264971"/>
                  </a:lnTo>
                  <a:lnTo>
                    <a:pt x="1736606" y="2284663"/>
                  </a:lnTo>
                  <a:lnTo>
                    <a:pt x="1721999" y="2304355"/>
                  </a:lnTo>
                  <a:lnTo>
                    <a:pt x="1706757" y="2323412"/>
                  </a:lnTo>
                  <a:lnTo>
                    <a:pt x="1703899" y="2326588"/>
                  </a:lnTo>
                  <a:lnTo>
                    <a:pt x="1700724" y="2328812"/>
                  </a:lnTo>
                  <a:lnTo>
                    <a:pt x="1697866" y="2331035"/>
                  </a:lnTo>
                  <a:lnTo>
                    <a:pt x="1694056" y="2332623"/>
                  </a:lnTo>
                  <a:lnTo>
                    <a:pt x="1690245" y="2333576"/>
                  </a:lnTo>
                  <a:lnTo>
                    <a:pt x="1686435" y="2334211"/>
                  </a:lnTo>
                  <a:lnTo>
                    <a:pt x="1682624" y="2334846"/>
                  </a:lnTo>
                  <a:lnTo>
                    <a:pt x="1678814" y="2334211"/>
                  </a:lnTo>
                  <a:lnTo>
                    <a:pt x="1677544" y="2333576"/>
                  </a:lnTo>
                  <a:lnTo>
                    <a:pt x="1675956" y="2331988"/>
                  </a:lnTo>
                  <a:lnTo>
                    <a:pt x="1670876" y="2326906"/>
                  </a:lnTo>
                  <a:lnTo>
                    <a:pt x="1664525" y="2318330"/>
                  </a:lnTo>
                  <a:lnTo>
                    <a:pt x="1657222" y="2307532"/>
                  </a:lnTo>
                  <a:lnTo>
                    <a:pt x="1638804" y="2280534"/>
                  </a:lnTo>
                  <a:lnTo>
                    <a:pt x="1618165" y="2248773"/>
                  </a:lnTo>
                  <a:lnTo>
                    <a:pt x="1596572" y="2216059"/>
                  </a:lnTo>
                  <a:lnTo>
                    <a:pt x="1576885" y="2185886"/>
                  </a:lnTo>
                  <a:lnTo>
                    <a:pt x="1568311" y="2173499"/>
                  </a:lnTo>
                  <a:lnTo>
                    <a:pt x="1560690" y="2162700"/>
                  </a:lnTo>
                  <a:lnTo>
                    <a:pt x="1554340" y="2154124"/>
                  </a:lnTo>
                  <a:lnTo>
                    <a:pt x="1549577" y="2148407"/>
                  </a:lnTo>
                  <a:lnTo>
                    <a:pt x="1537828" y="2161429"/>
                  </a:lnTo>
                  <a:lnTo>
                    <a:pt x="1512743" y="2190967"/>
                  </a:lnTo>
                  <a:lnTo>
                    <a:pt x="1475908" y="2233210"/>
                  </a:lnTo>
                  <a:lnTo>
                    <a:pt x="1477814" y="2242738"/>
                  </a:lnTo>
                  <a:lnTo>
                    <a:pt x="1482259" y="2270053"/>
                  </a:lnTo>
                  <a:lnTo>
                    <a:pt x="1498136" y="2368831"/>
                  </a:lnTo>
                  <a:lnTo>
                    <a:pt x="1546719" y="2680410"/>
                  </a:lnTo>
                  <a:lnTo>
                    <a:pt x="1601653" y="3027244"/>
                  </a:lnTo>
                  <a:lnTo>
                    <a:pt x="1624198" y="3169853"/>
                  </a:lnTo>
                  <a:lnTo>
                    <a:pt x="1640075" y="3268630"/>
                  </a:lnTo>
                  <a:lnTo>
                    <a:pt x="1706122" y="3267360"/>
                  </a:lnTo>
                  <a:lnTo>
                    <a:pt x="1772805" y="3265454"/>
                  </a:lnTo>
                  <a:lnTo>
                    <a:pt x="1838535" y="3263231"/>
                  </a:lnTo>
                  <a:lnTo>
                    <a:pt x="1903630" y="3261008"/>
                  </a:lnTo>
                  <a:lnTo>
                    <a:pt x="1967772" y="3257832"/>
                  </a:lnTo>
                  <a:lnTo>
                    <a:pt x="2030644" y="3254973"/>
                  </a:lnTo>
                  <a:lnTo>
                    <a:pt x="2091929" y="3251479"/>
                  </a:lnTo>
                  <a:lnTo>
                    <a:pt x="2151308" y="3247985"/>
                  </a:lnTo>
                  <a:lnTo>
                    <a:pt x="2150990" y="3163818"/>
                  </a:lnTo>
                  <a:lnTo>
                    <a:pt x="2150673" y="3057100"/>
                  </a:lnTo>
                  <a:lnTo>
                    <a:pt x="2150990" y="2817937"/>
                  </a:lnTo>
                  <a:lnTo>
                    <a:pt x="2152261" y="2526367"/>
                  </a:lnTo>
                  <a:lnTo>
                    <a:pt x="2152261" y="2521921"/>
                  </a:lnTo>
                  <a:lnTo>
                    <a:pt x="2153213" y="2517792"/>
                  </a:lnTo>
                  <a:lnTo>
                    <a:pt x="2154801" y="2513980"/>
                  </a:lnTo>
                  <a:lnTo>
                    <a:pt x="2156706" y="2510169"/>
                  </a:lnTo>
                  <a:lnTo>
                    <a:pt x="2159246" y="2506675"/>
                  </a:lnTo>
                  <a:lnTo>
                    <a:pt x="2162104" y="2503817"/>
                  </a:lnTo>
                  <a:lnTo>
                    <a:pt x="2165597" y="2501276"/>
                  </a:lnTo>
                  <a:lnTo>
                    <a:pt x="2169090" y="2499370"/>
                  </a:lnTo>
                  <a:lnTo>
                    <a:pt x="2173218" y="2497464"/>
                  </a:lnTo>
                  <a:lnTo>
                    <a:pt x="2177346" y="2496829"/>
                  </a:lnTo>
                  <a:lnTo>
                    <a:pt x="2181474" y="2496512"/>
                  </a:lnTo>
                  <a:lnTo>
                    <a:pt x="2185602" y="2496829"/>
                  </a:lnTo>
                  <a:lnTo>
                    <a:pt x="2189730" y="2497464"/>
                  </a:lnTo>
                  <a:lnTo>
                    <a:pt x="2193858" y="2498735"/>
                  </a:lnTo>
                  <a:lnTo>
                    <a:pt x="2197351" y="2500958"/>
                  </a:lnTo>
                  <a:lnTo>
                    <a:pt x="2201161" y="2503182"/>
                  </a:lnTo>
                  <a:lnTo>
                    <a:pt x="2201479" y="2504134"/>
                  </a:lnTo>
                  <a:lnTo>
                    <a:pt x="2201796" y="2506040"/>
                  </a:lnTo>
                  <a:lnTo>
                    <a:pt x="2202749" y="2512710"/>
                  </a:lnTo>
                  <a:lnTo>
                    <a:pt x="2203384" y="2523191"/>
                  </a:lnTo>
                  <a:lnTo>
                    <a:pt x="2204019" y="2537166"/>
                  </a:lnTo>
                  <a:lnTo>
                    <a:pt x="2205607" y="2574009"/>
                  </a:lnTo>
                  <a:lnTo>
                    <a:pt x="2206877" y="2621334"/>
                  </a:lnTo>
                  <a:lnTo>
                    <a:pt x="2207829" y="2676916"/>
                  </a:lnTo>
                  <a:lnTo>
                    <a:pt x="2208782" y="2739168"/>
                  </a:lnTo>
                  <a:lnTo>
                    <a:pt x="2210052" y="2873519"/>
                  </a:lnTo>
                  <a:lnTo>
                    <a:pt x="2211005" y="3007870"/>
                  </a:lnTo>
                  <a:lnTo>
                    <a:pt x="2211640" y="3124434"/>
                  </a:lnTo>
                  <a:lnTo>
                    <a:pt x="2211957" y="3238139"/>
                  </a:lnTo>
                  <a:lnTo>
                    <a:pt x="2330398" y="3227976"/>
                  </a:lnTo>
                  <a:lnTo>
                    <a:pt x="2392635" y="3222259"/>
                  </a:lnTo>
                  <a:lnTo>
                    <a:pt x="2454555" y="3216542"/>
                  </a:lnTo>
                  <a:lnTo>
                    <a:pt x="2516157" y="3210507"/>
                  </a:lnTo>
                  <a:lnTo>
                    <a:pt x="2576489" y="3203837"/>
                  </a:lnTo>
                  <a:lnTo>
                    <a:pt x="2633645" y="3196850"/>
                  </a:lnTo>
                  <a:lnTo>
                    <a:pt x="2687309" y="3189862"/>
                  </a:lnTo>
                  <a:lnTo>
                    <a:pt x="2684134" y="2851921"/>
                  </a:lnTo>
                  <a:lnTo>
                    <a:pt x="2682228" y="2709630"/>
                  </a:lnTo>
                  <a:lnTo>
                    <a:pt x="2681276" y="2654366"/>
                  </a:lnTo>
                  <a:lnTo>
                    <a:pt x="2680641" y="2613393"/>
                  </a:lnTo>
                  <a:lnTo>
                    <a:pt x="2680006" y="2597195"/>
                  </a:lnTo>
                  <a:lnTo>
                    <a:pt x="2679371" y="2588302"/>
                  </a:lnTo>
                  <a:lnTo>
                    <a:pt x="2676195" y="2551776"/>
                  </a:lnTo>
                  <a:lnTo>
                    <a:pt x="2672385" y="2517157"/>
                  </a:lnTo>
                  <a:lnTo>
                    <a:pt x="2668257" y="2484125"/>
                  </a:lnTo>
                  <a:lnTo>
                    <a:pt x="2663494" y="2452999"/>
                  </a:lnTo>
                  <a:lnTo>
                    <a:pt x="2658731" y="2422825"/>
                  </a:lnTo>
                  <a:lnTo>
                    <a:pt x="2653015" y="2394558"/>
                  </a:lnTo>
                  <a:lnTo>
                    <a:pt x="2647299" y="2367561"/>
                  </a:lnTo>
                  <a:lnTo>
                    <a:pt x="2641266" y="2341834"/>
                  </a:lnTo>
                  <a:lnTo>
                    <a:pt x="2634916" y="2317695"/>
                  </a:lnTo>
                  <a:lnTo>
                    <a:pt x="2628565" y="2294509"/>
                  </a:lnTo>
                  <a:lnTo>
                    <a:pt x="2621579" y="2272594"/>
                  </a:lnTo>
                  <a:lnTo>
                    <a:pt x="2614593" y="2252267"/>
                  </a:lnTo>
                  <a:lnTo>
                    <a:pt x="2607290" y="2232892"/>
                  </a:lnTo>
                  <a:lnTo>
                    <a:pt x="2600304" y="2214788"/>
                  </a:lnTo>
                  <a:lnTo>
                    <a:pt x="2592683" y="2197637"/>
                  </a:lnTo>
                  <a:lnTo>
                    <a:pt x="2585062" y="2181121"/>
                  </a:lnTo>
                  <a:lnTo>
                    <a:pt x="2578077" y="2166829"/>
                  </a:lnTo>
                  <a:lnTo>
                    <a:pt x="2570456" y="2152536"/>
                  </a:lnTo>
                  <a:lnTo>
                    <a:pt x="2563152" y="2139514"/>
                  </a:lnTo>
                  <a:lnTo>
                    <a:pt x="2555531" y="2127445"/>
                  </a:lnTo>
                  <a:lnTo>
                    <a:pt x="2548228" y="2115693"/>
                  </a:lnTo>
                  <a:lnTo>
                    <a:pt x="2540925" y="2104894"/>
                  </a:lnTo>
                  <a:lnTo>
                    <a:pt x="2533621" y="2095048"/>
                  </a:lnTo>
                  <a:lnTo>
                    <a:pt x="2526318" y="2085520"/>
                  </a:lnTo>
                  <a:lnTo>
                    <a:pt x="2519332" y="2076309"/>
                  </a:lnTo>
                  <a:lnTo>
                    <a:pt x="2512347" y="2068051"/>
                  </a:lnTo>
                  <a:lnTo>
                    <a:pt x="2498375" y="2052488"/>
                  </a:lnTo>
                  <a:lnTo>
                    <a:pt x="2485356" y="2038513"/>
                  </a:lnTo>
                  <a:lnTo>
                    <a:pt x="2472972" y="2025808"/>
                  </a:lnTo>
                  <a:lnTo>
                    <a:pt x="2442806" y="2009610"/>
                  </a:lnTo>
                  <a:lnTo>
                    <a:pt x="2412640" y="1993729"/>
                  </a:lnTo>
                  <a:lnTo>
                    <a:pt x="2382474" y="1979437"/>
                  </a:lnTo>
                  <a:lnTo>
                    <a:pt x="2352943" y="1965144"/>
                  </a:lnTo>
                  <a:lnTo>
                    <a:pt x="2322777" y="1951487"/>
                  </a:lnTo>
                  <a:lnTo>
                    <a:pt x="2292612" y="1938465"/>
                  </a:lnTo>
                  <a:lnTo>
                    <a:pt x="2262446" y="1925760"/>
                  </a:lnTo>
                  <a:lnTo>
                    <a:pt x="2231645" y="1913373"/>
                  </a:lnTo>
                  <a:lnTo>
                    <a:pt x="2200526" y="1900986"/>
                  </a:lnTo>
                  <a:lnTo>
                    <a:pt x="2168772" y="1888599"/>
                  </a:lnTo>
                  <a:lnTo>
                    <a:pt x="2103042" y="1864143"/>
                  </a:lnTo>
                  <a:lnTo>
                    <a:pt x="1960151" y="1811419"/>
                  </a:lnTo>
                  <a:close/>
                  <a:moveTo>
                    <a:pt x="1782331" y="1695490"/>
                  </a:moveTo>
                  <a:lnTo>
                    <a:pt x="1773122" y="1713594"/>
                  </a:lnTo>
                  <a:lnTo>
                    <a:pt x="1767724" y="1723440"/>
                  </a:lnTo>
                  <a:lnTo>
                    <a:pt x="1761691" y="1733286"/>
                  </a:lnTo>
                  <a:lnTo>
                    <a:pt x="1755340" y="1744085"/>
                  </a:lnTo>
                  <a:lnTo>
                    <a:pt x="1748037" y="1755201"/>
                  </a:lnTo>
                  <a:lnTo>
                    <a:pt x="1740416" y="1766636"/>
                  </a:lnTo>
                  <a:lnTo>
                    <a:pt x="1731843" y="1778705"/>
                  </a:lnTo>
                  <a:lnTo>
                    <a:pt x="1722951" y="1790139"/>
                  </a:lnTo>
                  <a:lnTo>
                    <a:pt x="1713425" y="1802526"/>
                  </a:lnTo>
                  <a:lnTo>
                    <a:pt x="1703264" y="1814278"/>
                  </a:lnTo>
                  <a:lnTo>
                    <a:pt x="1692468" y="1826665"/>
                  </a:lnTo>
                  <a:lnTo>
                    <a:pt x="1681037" y="1838734"/>
                  </a:lnTo>
                  <a:lnTo>
                    <a:pt x="1668653" y="1851121"/>
                  </a:lnTo>
                  <a:lnTo>
                    <a:pt x="1655634" y="1863508"/>
                  </a:lnTo>
                  <a:lnTo>
                    <a:pt x="1641980" y="1875577"/>
                  </a:lnTo>
                  <a:lnTo>
                    <a:pt x="1627373" y="1887964"/>
                  </a:lnTo>
                  <a:lnTo>
                    <a:pt x="1612131" y="1899716"/>
                  </a:lnTo>
                  <a:lnTo>
                    <a:pt x="1596255" y="1911467"/>
                  </a:lnTo>
                  <a:lnTo>
                    <a:pt x="1579425" y="1922901"/>
                  </a:lnTo>
                  <a:lnTo>
                    <a:pt x="1561643" y="1933700"/>
                  </a:lnTo>
                  <a:lnTo>
                    <a:pt x="1543544" y="1944499"/>
                  </a:lnTo>
                  <a:lnTo>
                    <a:pt x="1524174" y="1954980"/>
                  </a:lnTo>
                  <a:lnTo>
                    <a:pt x="1504169" y="1964509"/>
                  </a:lnTo>
                  <a:lnTo>
                    <a:pt x="1506392" y="1967050"/>
                  </a:lnTo>
                  <a:lnTo>
                    <a:pt x="1509250" y="1970543"/>
                  </a:lnTo>
                  <a:lnTo>
                    <a:pt x="1517188" y="1980707"/>
                  </a:lnTo>
                  <a:lnTo>
                    <a:pt x="1527032" y="1995000"/>
                  </a:lnTo>
                  <a:lnTo>
                    <a:pt x="1539416" y="2011833"/>
                  </a:lnTo>
                  <a:lnTo>
                    <a:pt x="1567041" y="2052488"/>
                  </a:lnTo>
                  <a:lnTo>
                    <a:pt x="1597525" y="2097589"/>
                  </a:lnTo>
                  <a:lnTo>
                    <a:pt x="1652776" y="2181439"/>
                  </a:lnTo>
                  <a:lnTo>
                    <a:pt x="1679767" y="2222411"/>
                  </a:lnTo>
                  <a:lnTo>
                    <a:pt x="1694056" y="2203354"/>
                  </a:lnTo>
                  <a:lnTo>
                    <a:pt x="1707392" y="2184615"/>
                  </a:lnTo>
                  <a:lnTo>
                    <a:pt x="1720411" y="2165558"/>
                  </a:lnTo>
                  <a:lnTo>
                    <a:pt x="1732795" y="2146501"/>
                  </a:lnTo>
                  <a:lnTo>
                    <a:pt x="1744544" y="2128080"/>
                  </a:lnTo>
                  <a:lnTo>
                    <a:pt x="1755658" y="2109341"/>
                  </a:lnTo>
                  <a:lnTo>
                    <a:pt x="1766136" y="2090919"/>
                  </a:lnTo>
                  <a:lnTo>
                    <a:pt x="1776615" y="2072815"/>
                  </a:lnTo>
                  <a:lnTo>
                    <a:pt x="1785824" y="2054393"/>
                  </a:lnTo>
                  <a:lnTo>
                    <a:pt x="1795032" y="2036925"/>
                  </a:lnTo>
                  <a:lnTo>
                    <a:pt x="1803606" y="2019456"/>
                  </a:lnTo>
                  <a:lnTo>
                    <a:pt x="1811862" y="2002305"/>
                  </a:lnTo>
                  <a:lnTo>
                    <a:pt x="1819165" y="1985471"/>
                  </a:lnTo>
                  <a:lnTo>
                    <a:pt x="1826151" y="1968955"/>
                  </a:lnTo>
                  <a:lnTo>
                    <a:pt x="1833137" y="1953075"/>
                  </a:lnTo>
                  <a:lnTo>
                    <a:pt x="1839170" y="1937829"/>
                  </a:lnTo>
                  <a:lnTo>
                    <a:pt x="1844885" y="1922584"/>
                  </a:lnTo>
                  <a:lnTo>
                    <a:pt x="1850601" y="1907974"/>
                  </a:lnTo>
                  <a:lnTo>
                    <a:pt x="1859810" y="1880976"/>
                  </a:lnTo>
                  <a:lnTo>
                    <a:pt x="1867430" y="1855885"/>
                  </a:lnTo>
                  <a:lnTo>
                    <a:pt x="1873781" y="1833970"/>
                  </a:lnTo>
                  <a:lnTo>
                    <a:pt x="1878544" y="1815230"/>
                  </a:lnTo>
                  <a:lnTo>
                    <a:pt x="1882037" y="1799032"/>
                  </a:lnTo>
                  <a:lnTo>
                    <a:pt x="1884260" y="1786963"/>
                  </a:lnTo>
                  <a:lnTo>
                    <a:pt x="1885212" y="1778387"/>
                  </a:lnTo>
                  <a:lnTo>
                    <a:pt x="1782331" y="1695490"/>
                  </a:lnTo>
                  <a:close/>
                  <a:moveTo>
                    <a:pt x="1006907" y="1695490"/>
                  </a:moveTo>
                  <a:lnTo>
                    <a:pt x="903708" y="1778387"/>
                  </a:lnTo>
                  <a:lnTo>
                    <a:pt x="904661" y="1786963"/>
                  </a:lnTo>
                  <a:lnTo>
                    <a:pt x="906883" y="1799032"/>
                  </a:lnTo>
                  <a:lnTo>
                    <a:pt x="910376" y="1815230"/>
                  </a:lnTo>
                  <a:lnTo>
                    <a:pt x="915139" y="1833970"/>
                  </a:lnTo>
                  <a:lnTo>
                    <a:pt x="921490" y="1855885"/>
                  </a:lnTo>
                  <a:lnTo>
                    <a:pt x="929428" y="1880976"/>
                  </a:lnTo>
                  <a:lnTo>
                    <a:pt x="938955" y="1907974"/>
                  </a:lnTo>
                  <a:lnTo>
                    <a:pt x="944353" y="1922584"/>
                  </a:lnTo>
                  <a:lnTo>
                    <a:pt x="949751" y="1937829"/>
                  </a:lnTo>
                  <a:lnTo>
                    <a:pt x="956102" y="1953075"/>
                  </a:lnTo>
                  <a:lnTo>
                    <a:pt x="962770" y="1968955"/>
                  </a:lnTo>
                  <a:lnTo>
                    <a:pt x="969756" y="1985471"/>
                  </a:lnTo>
                  <a:lnTo>
                    <a:pt x="977694" y="2002305"/>
                  </a:lnTo>
                  <a:lnTo>
                    <a:pt x="985315" y="2019456"/>
                  </a:lnTo>
                  <a:lnTo>
                    <a:pt x="993888" y="2036925"/>
                  </a:lnTo>
                  <a:lnTo>
                    <a:pt x="1003414" y="2054393"/>
                  </a:lnTo>
                  <a:lnTo>
                    <a:pt x="1012941" y="2072815"/>
                  </a:lnTo>
                  <a:lnTo>
                    <a:pt x="1023102" y="2090919"/>
                  </a:lnTo>
                  <a:lnTo>
                    <a:pt x="1033898" y="2109341"/>
                  </a:lnTo>
                  <a:lnTo>
                    <a:pt x="1045012" y="2128080"/>
                  </a:lnTo>
                  <a:lnTo>
                    <a:pt x="1056443" y="2146501"/>
                  </a:lnTo>
                  <a:lnTo>
                    <a:pt x="1068827" y="2165558"/>
                  </a:lnTo>
                  <a:lnTo>
                    <a:pt x="1081528" y="2184615"/>
                  </a:lnTo>
                  <a:lnTo>
                    <a:pt x="1095182" y="2203354"/>
                  </a:lnTo>
                  <a:lnTo>
                    <a:pt x="1109154" y="2222411"/>
                  </a:lnTo>
                  <a:lnTo>
                    <a:pt x="1134874" y="2183027"/>
                  </a:lnTo>
                  <a:lnTo>
                    <a:pt x="1159325" y="2145231"/>
                  </a:lnTo>
                  <a:lnTo>
                    <a:pt x="1187903" y="2101400"/>
                  </a:lnTo>
                  <a:lnTo>
                    <a:pt x="1217751" y="2056934"/>
                  </a:lnTo>
                  <a:lnTo>
                    <a:pt x="1231723" y="2035972"/>
                  </a:lnTo>
                  <a:lnTo>
                    <a:pt x="1245377" y="2016280"/>
                  </a:lnTo>
                  <a:lnTo>
                    <a:pt x="1258078" y="1998811"/>
                  </a:lnTo>
                  <a:lnTo>
                    <a:pt x="1268875" y="1983883"/>
                  </a:lnTo>
                  <a:lnTo>
                    <a:pt x="1278083" y="1972449"/>
                  </a:lnTo>
                  <a:lnTo>
                    <a:pt x="1281894" y="1968003"/>
                  </a:lnTo>
                  <a:lnTo>
                    <a:pt x="1285387" y="1964509"/>
                  </a:lnTo>
                  <a:lnTo>
                    <a:pt x="1264747" y="1954980"/>
                  </a:lnTo>
                  <a:lnTo>
                    <a:pt x="1246012" y="1944499"/>
                  </a:lnTo>
                  <a:lnTo>
                    <a:pt x="1227277" y="1933700"/>
                  </a:lnTo>
                  <a:lnTo>
                    <a:pt x="1209813" y="1922901"/>
                  </a:lnTo>
                  <a:lnTo>
                    <a:pt x="1192666" y="1911467"/>
                  </a:lnTo>
                  <a:lnTo>
                    <a:pt x="1176789" y="1899716"/>
                  </a:lnTo>
                  <a:lnTo>
                    <a:pt x="1161547" y="1887964"/>
                  </a:lnTo>
                  <a:lnTo>
                    <a:pt x="1146941" y="1875577"/>
                  </a:lnTo>
                  <a:lnTo>
                    <a:pt x="1133604" y="1863508"/>
                  </a:lnTo>
                  <a:lnTo>
                    <a:pt x="1120585" y="1851121"/>
                  </a:lnTo>
                  <a:lnTo>
                    <a:pt x="1108519" y="1838734"/>
                  </a:lnTo>
                  <a:lnTo>
                    <a:pt x="1096453" y="1826665"/>
                  </a:lnTo>
                  <a:lnTo>
                    <a:pt x="1085656" y="1814278"/>
                  </a:lnTo>
                  <a:lnTo>
                    <a:pt x="1075813" y="1802526"/>
                  </a:lnTo>
                  <a:lnTo>
                    <a:pt x="1065969" y="1790139"/>
                  </a:lnTo>
                  <a:lnTo>
                    <a:pt x="1057078" y="1778705"/>
                  </a:lnTo>
                  <a:lnTo>
                    <a:pt x="1048822" y="1766636"/>
                  </a:lnTo>
                  <a:lnTo>
                    <a:pt x="1041201" y="1755201"/>
                  </a:lnTo>
                  <a:lnTo>
                    <a:pt x="1034216" y="1744085"/>
                  </a:lnTo>
                  <a:lnTo>
                    <a:pt x="1027547" y="1733286"/>
                  </a:lnTo>
                  <a:lnTo>
                    <a:pt x="1021514" y="1723440"/>
                  </a:lnTo>
                  <a:lnTo>
                    <a:pt x="1016433" y="1713594"/>
                  </a:lnTo>
                  <a:lnTo>
                    <a:pt x="1006907" y="1695490"/>
                  </a:lnTo>
                  <a:close/>
                  <a:moveTo>
                    <a:pt x="1002462" y="1582737"/>
                  </a:moveTo>
                  <a:lnTo>
                    <a:pt x="1006590" y="1582737"/>
                  </a:lnTo>
                  <a:lnTo>
                    <a:pt x="1010718" y="1583690"/>
                  </a:lnTo>
                  <a:lnTo>
                    <a:pt x="1014528" y="1584643"/>
                  </a:lnTo>
                  <a:lnTo>
                    <a:pt x="1018656" y="1586231"/>
                  </a:lnTo>
                  <a:lnTo>
                    <a:pt x="1021832" y="1588454"/>
                  </a:lnTo>
                  <a:lnTo>
                    <a:pt x="1024689" y="1590995"/>
                  </a:lnTo>
                  <a:lnTo>
                    <a:pt x="1027865" y="1593854"/>
                  </a:lnTo>
                  <a:lnTo>
                    <a:pt x="1030088" y="1597347"/>
                  </a:lnTo>
                  <a:lnTo>
                    <a:pt x="1032310" y="1600524"/>
                  </a:lnTo>
                  <a:lnTo>
                    <a:pt x="1033898" y="1604653"/>
                  </a:lnTo>
                  <a:lnTo>
                    <a:pt x="1034216" y="1606241"/>
                  </a:lnTo>
                  <a:lnTo>
                    <a:pt x="1036756" y="1612593"/>
                  </a:lnTo>
                  <a:lnTo>
                    <a:pt x="1040884" y="1623074"/>
                  </a:lnTo>
                  <a:lnTo>
                    <a:pt x="1047234" y="1637049"/>
                  </a:lnTo>
                  <a:lnTo>
                    <a:pt x="1055808" y="1654518"/>
                  </a:lnTo>
                  <a:lnTo>
                    <a:pt x="1060889" y="1664046"/>
                  </a:lnTo>
                  <a:lnTo>
                    <a:pt x="1066922" y="1674528"/>
                  </a:lnTo>
                  <a:lnTo>
                    <a:pt x="1073273" y="1685326"/>
                  </a:lnTo>
                  <a:lnTo>
                    <a:pt x="1080258" y="1696443"/>
                  </a:lnTo>
                  <a:lnTo>
                    <a:pt x="1088514" y="1708195"/>
                  </a:lnTo>
                  <a:lnTo>
                    <a:pt x="1096770" y="1720264"/>
                  </a:lnTo>
                  <a:lnTo>
                    <a:pt x="1106296" y="1732651"/>
                  </a:lnTo>
                  <a:lnTo>
                    <a:pt x="1117092" y="1745355"/>
                  </a:lnTo>
                  <a:lnTo>
                    <a:pt x="1128841" y="1758695"/>
                  </a:lnTo>
                  <a:lnTo>
                    <a:pt x="1141860" y="1771717"/>
                  </a:lnTo>
                  <a:lnTo>
                    <a:pt x="1155832" y="1785057"/>
                  </a:lnTo>
                  <a:lnTo>
                    <a:pt x="1171074" y="1798715"/>
                  </a:lnTo>
                  <a:lnTo>
                    <a:pt x="1187268" y="1812054"/>
                  </a:lnTo>
                  <a:lnTo>
                    <a:pt x="1203780" y="1825394"/>
                  </a:lnTo>
                  <a:lnTo>
                    <a:pt x="1221244" y="1838734"/>
                  </a:lnTo>
                  <a:lnTo>
                    <a:pt x="1239979" y="1851756"/>
                  </a:lnTo>
                  <a:lnTo>
                    <a:pt x="1259031" y="1864778"/>
                  </a:lnTo>
                  <a:lnTo>
                    <a:pt x="1278718" y="1877165"/>
                  </a:lnTo>
                  <a:lnTo>
                    <a:pt x="1299041" y="1889552"/>
                  </a:lnTo>
                  <a:lnTo>
                    <a:pt x="1319998" y="1900986"/>
                  </a:lnTo>
                  <a:lnTo>
                    <a:pt x="1340955" y="1911785"/>
                  </a:lnTo>
                  <a:lnTo>
                    <a:pt x="1362548" y="1922266"/>
                  </a:lnTo>
                  <a:lnTo>
                    <a:pt x="1427008" y="1922266"/>
                  </a:lnTo>
                  <a:lnTo>
                    <a:pt x="1436216" y="1918772"/>
                  </a:lnTo>
                  <a:lnTo>
                    <a:pt x="1445742" y="1914643"/>
                  </a:lnTo>
                  <a:lnTo>
                    <a:pt x="1454951" y="1910515"/>
                  </a:lnTo>
                  <a:lnTo>
                    <a:pt x="1464795" y="1906068"/>
                  </a:lnTo>
                  <a:lnTo>
                    <a:pt x="1474321" y="1901304"/>
                  </a:lnTo>
                  <a:lnTo>
                    <a:pt x="1484164" y="1896222"/>
                  </a:lnTo>
                  <a:lnTo>
                    <a:pt x="1493690" y="1890822"/>
                  </a:lnTo>
                  <a:lnTo>
                    <a:pt x="1503534" y="1885423"/>
                  </a:lnTo>
                  <a:lnTo>
                    <a:pt x="1522586" y="1873354"/>
                  </a:lnTo>
                  <a:lnTo>
                    <a:pt x="1541638" y="1860967"/>
                  </a:lnTo>
                  <a:lnTo>
                    <a:pt x="1560373" y="1847309"/>
                  </a:lnTo>
                  <a:lnTo>
                    <a:pt x="1578155" y="1833652"/>
                  </a:lnTo>
                  <a:lnTo>
                    <a:pt x="1595619" y="1819677"/>
                  </a:lnTo>
                  <a:lnTo>
                    <a:pt x="1612131" y="1805067"/>
                  </a:lnTo>
                  <a:lnTo>
                    <a:pt x="1628326" y="1791092"/>
                  </a:lnTo>
                  <a:lnTo>
                    <a:pt x="1643250" y="1776482"/>
                  </a:lnTo>
                  <a:lnTo>
                    <a:pt x="1656904" y="1762189"/>
                  </a:lnTo>
                  <a:lnTo>
                    <a:pt x="1668970" y="1748849"/>
                  </a:lnTo>
                  <a:lnTo>
                    <a:pt x="1680719" y="1735509"/>
                  </a:lnTo>
                  <a:lnTo>
                    <a:pt x="1690245" y="1723440"/>
                  </a:lnTo>
                  <a:lnTo>
                    <a:pt x="1698819" y="1711371"/>
                  </a:lnTo>
                  <a:lnTo>
                    <a:pt x="1706757" y="1699937"/>
                  </a:lnTo>
                  <a:lnTo>
                    <a:pt x="1714060" y="1688820"/>
                  </a:lnTo>
                  <a:lnTo>
                    <a:pt x="1720411" y="1678021"/>
                  </a:lnTo>
                  <a:lnTo>
                    <a:pt x="1726444" y="1667540"/>
                  </a:lnTo>
                  <a:lnTo>
                    <a:pt x="1731843" y="1658012"/>
                  </a:lnTo>
                  <a:lnTo>
                    <a:pt x="1740734" y="1640543"/>
                  </a:lnTo>
                  <a:lnTo>
                    <a:pt x="1747084" y="1625615"/>
                  </a:lnTo>
                  <a:lnTo>
                    <a:pt x="1751847" y="1614499"/>
                  </a:lnTo>
                  <a:lnTo>
                    <a:pt x="1754705" y="1607193"/>
                  </a:lnTo>
                  <a:lnTo>
                    <a:pt x="1755340" y="1604335"/>
                  </a:lnTo>
                  <a:lnTo>
                    <a:pt x="1755658" y="1604335"/>
                  </a:lnTo>
                  <a:lnTo>
                    <a:pt x="1757245" y="1600524"/>
                  </a:lnTo>
                  <a:lnTo>
                    <a:pt x="1759151" y="1597347"/>
                  </a:lnTo>
                  <a:lnTo>
                    <a:pt x="1761373" y="1593854"/>
                  </a:lnTo>
                  <a:lnTo>
                    <a:pt x="1764231" y="1590995"/>
                  </a:lnTo>
                  <a:lnTo>
                    <a:pt x="1767089" y="1588454"/>
                  </a:lnTo>
                  <a:lnTo>
                    <a:pt x="1770899" y="1586231"/>
                  </a:lnTo>
                  <a:lnTo>
                    <a:pt x="1774710" y="1584643"/>
                  </a:lnTo>
                  <a:lnTo>
                    <a:pt x="1778838" y="1583690"/>
                  </a:lnTo>
                  <a:lnTo>
                    <a:pt x="1782966" y="1582737"/>
                  </a:lnTo>
                  <a:lnTo>
                    <a:pt x="1786776" y="1582737"/>
                  </a:lnTo>
                  <a:lnTo>
                    <a:pt x="1790904" y="1583690"/>
                  </a:lnTo>
                  <a:lnTo>
                    <a:pt x="1794715" y="1584325"/>
                  </a:lnTo>
                  <a:lnTo>
                    <a:pt x="1798525" y="1585913"/>
                  </a:lnTo>
                  <a:lnTo>
                    <a:pt x="1802018" y="1588137"/>
                  </a:lnTo>
                  <a:lnTo>
                    <a:pt x="1805511" y="1590360"/>
                  </a:lnTo>
                  <a:lnTo>
                    <a:pt x="1808051" y="1593218"/>
                  </a:lnTo>
                  <a:lnTo>
                    <a:pt x="1940781" y="1708195"/>
                  </a:lnTo>
                  <a:lnTo>
                    <a:pt x="1941734" y="1708512"/>
                  </a:lnTo>
                  <a:lnTo>
                    <a:pt x="1943004" y="1708512"/>
                  </a:lnTo>
                  <a:lnTo>
                    <a:pt x="2024611" y="1739321"/>
                  </a:lnTo>
                  <a:lnTo>
                    <a:pt x="2103995" y="1768859"/>
                  </a:lnTo>
                  <a:lnTo>
                    <a:pt x="2179886" y="1798079"/>
                  </a:lnTo>
                  <a:lnTo>
                    <a:pt x="2217673" y="1812372"/>
                  </a:lnTo>
                  <a:lnTo>
                    <a:pt x="2254190" y="1826982"/>
                  </a:lnTo>
                  <a:lnTo>
                    <a:pt x="2291024" y="1841910"/>
                  </a:lnTo>
                  <a:lnTo>
                    <a:pt x="2327223" y="1857155"/>
                  </a:lnTo>
                  <a:lnTo>
                    <a:pt x="2363105" y="1872401"/>
                  </a:lnTo>
                  <a:lnTo>
                    <a:pt x="2398351" y="1888282"/>
                  </a:lnTo>
                  <a:lnTo>
                    <a:pt x="2434233" y="1905115"/>
                  </a:lnTo>
                  <a:lnTo>
                    <a:pt x="2469479" y="1922584"/>
                  </a:lnTo>
                  <a:lnTo>
                    <a:pt x="2504726" y="1940370"/>
                  </a:lnTo>
                  <a:lnTo>
                    <a:pt x="2539655" y="1959427"/>
                  </a:lnTo>
                  <a:lnTo>
                    <a:pt x="2547276" y="1964826"/>
                  </a:lnTo>
                  <a:lnTo>
                    <a:pt x="2560612" y="1978484"/>
                  </a:lnTo>
                  <a:lnTo>
                    <a:pt x="2575219" y="1994365"/>
                  </a:lnTo>
                  <a:lnTo>
                    <a:pt x="2583157" y="2002940"/>
                  </a:lnTo>
                  <a:lnTo>
                    <a:pt x="2591413" y="2012151"/>
                  </a:lnTo>
                  <a:lnTo>
                    <a:pt x="2599669" y="2021679"/>
                  </a:lnTo>
                  <a:lnTo>
                    <a:pt x="2607925" y="2032478"/>
                  </a:lnTo>
                  <a:lnTo>
                    <a:pt x="2616498" y="2043595"/>
                  </a:lnTo>
                  <a:lnTo>
                    <a:pt x="2625072" y="2055664"/>
                  </a:lnTo>
                  <a:lnTo>
                    <a:pt x="2633963" y="2068051"/>
                  </a:lnTo>
                  <a:lnTo>
                    <a:pt x="2642854" y="2082026"/>
                  </a:lnTo>
                  <a:lnTo>
                    <a:pt x="2651427" y="2096318"/>
                  </a:lnTo>
                  <a:lnTo>
                    <a:pt x="2660318" y="2111564"/>
                  </a:lnTo>
                  <a:lnTo>
                    <a:pt x="2668892" y="2128080"/>
                  </a:lnTo>
                  <a:lnTo>
                    <a:pt x="2677465" y="2145231"/>
                  </a:lnTo>
                  <a:lnTo>
                    <a:pt x="2686039" y="2163335"/>
                  </a:lnTo>
                  <a:lnTo>
                    <a:pt x="2694612" y="2182709"/>
                  </a:lnTo>
                  <a:lnTo>
                    <a:pt x="2702868" y="2203037"/>
                  </a:lnTo>
                  <a:lnTo>
                    <a:pt x="2710489" y="2224317"/>
                  </a:lnTo>
                  <a:lnTo>
                    <a:pt x="2718428" y="2246867"/>
                  </a:lnTo>
                  <a:lnTo>
                    <a:pt x="2725731" y="2271006"/>
                  </a:lnTo>
                  <a:lnTo>
                    <a:pt x="2733034" y="2296097"/>
                  </a:lnTo>
                  <a:lnTo>
                    <a:pt x="2740020" y="2322459"/>
                  </a:lnTo>
                  <a:lnTo>
                    <a:pt x="2746371" y="2350409"/>
                  </a:lnTo>
                  <a:lnTo>
                    <a:pt x="2752721" y="2379630"/>
                  </a:lnTo>
                  <a:lnTo>
                    <a:pt x="2758437" y="2410121"/>
                  </a:lnTo>
                  <a:lnTo>
                    <a:pt x="2763835" y="2442200"/>
                  </a:lnTo>
                  <a:lnTo>
                    <a:pt x="2768598" y="2475867"/>
                  </a:lnTo>
                  <a:lnTo>
                    <a:pt x="2773361" y="2510804"/>
                  </a:lnTo>
                  <a:lnTo>
                    <a:pt x="2777172" y="2547647"/>
                  </a:lnTo>
                  <a:lnTo>
                    <a:pt x="2780982" y="2586396"/>
                  </a:lnTo>
                  <a:lnTo>
                    <a:pt x="2780982" y="2586079"/>
                  </a:lnTo>
                  <a:lnTo>
                    <a:pt x="2781617" y="2597830"/>
                  </a:lnTo>
                  <a:lnTo>
                    <a:pt x="2781935" y="2615617"/>
                  </a:lnTo>
                  <a:lnTo>
                    <a:pt x="2783522" y="2668023"/>
                  </a:lnTo>
                  <a:lnTo>
                    <a:pt x="2784158" y="2740439"/>
                  </a:lnTo>
                  <a:lnTo>
                    <a:pt x="2785428" y="2828418"/>
                  </a:lnTo>
                  <a:lnTo>
                    <a:pt x="2787650" y="3030738"/>
                  </a:lnTo>
                  <a:lnTo>
                    <a:pt x="2789238" y="3238775"/>
                  </a:lnTo>
                  <a:lnTo>
                    <a:pt x="2789238" y="3241633"/>
                  </a:lnTo>
                  <a:lnTo>
                    <a:pt x="2788921" y="3244174"/>
                  </a:lnTo>
                  <a:lnTo>
                    <a:pt x="2788286" y="3247033"/>
                  </a:lnTo>
                  <a:lnTo>
                    <a:pt x="2787650" y="3249891"/>
                  </a:lnTo>
                  <a:lnTo>
                    <a:pt x="2786380" y="3252114"/>
                  </a:lnTo>
                  <a:lnTo>
                    <a:pt x="2784793" y="3254655"/>
                  </a:lnTo>
                  <a:lnTo>
                    <a:pt x="2783522" y="3256879"/>
                  </a:lnTo>
                  <a:lnTo>
                    <a:pt x="2781935" y="3259102"/>
                  </a:lnTo>
                  <a:lnTo>
                    <a:pt x="2780030" y="3261008"/>
                  </a:lnTo>
                  <a:lnTo>
                    <a:pt x="2777807" y="3262913"/>
                  </a:lnTo>
                  <a:lnTo>
                    <a:pt x="2775584" y="3264501"/>
                  </a:lnTo>
                  <a:lnTo>
                    <a:pt x="2773361" y="3265772"/>
                  </a:lnTo>
                  <a:lnTo>
                    <a:pt x="2770821" y="3267360"/>
                  </a:lnTo>
                  <a:lnTo>
                    <a:pt x="2768281" y="3267995"/>
                  </a:lnTo>
                  <a:lnTo>
                    <a:pt x="2765740" y="3268948"/>
                  </a:lnTo>
                  <a:lnTo>
                    <a:pt x="2762565" y="3269583"/>
                  </a:lnTo>
                  <a:lnTo>
                    <a:pt x="2730176" y="3274030"/>
                  </a:lnTo>
                  <a:lnTo>
                    <a:pt x="2693660" y="3278476"/>
                  </a:lnTo>
                  <a:lnTo>
                    <a:pt x="2609830" y="3288322"/>
                  </a:lnTo>
                  <a:lnTo>
                    <a:pt x="2519332" y="3298486"/>
                  </a:lnTo>
                  <a:lnTo>
                    <a:pt x="2428199" y="3308650"/>
                  </a:lnTo>
                  <a:lnTo>
                    <a:pt x="2275465" y="3324530"/>
                  </a:lnTo>
                  <a:lnTo>
                    <a:pt x="2208782" y="3331200"/>
                  </a:lnTo>
                  <a:lnTo>
                    <a:pt x="2162422" y="3334376"/>
                  </a:lnTo>
                  <a:lnTo>
                    <a:pt x="2115109" y="3337235"/>
                  </a:lnTo>
                  <a:lnTo>
                    <a:pt x="2066843" y="3340093"/>
                  </a:lnTo>
                  <a:lnTo>
                    <a:pt x="2017308" y="3342634"/>
                  </a:lnTo>
                  <a:lnTo>
                    <a:pt x="1967137" y="3344858"/>
                  </a:lnTo>
                  <a:lnTo>
                    <a:pt x="1915696" y="3347081"/>
                  </a:lnTo>
                  <a:lnTo>
                    <a:pt x="1812497" y="3350575"/>
                  </a:lnTo>
                  <a:lnTo>
                    <a:pt x="1708027" y="3353433"/>
                  </a:lnTo>
                  <a:lnTo>
                    <a:pt x="1603875" y="3355657"/>
                  </a:lnTo>
                  <a:lnTo>
                    <a:pt x="1500359" y="3356927"/>
                  </a:lnTo>
                  <a:lnTo>
                    <a:pt x="1399382" y="3357562"/>
                  </a:lnTo>
                  <a:lnTo>
                    <a:pt x="1397159" y="3357245"/>
                  </a:lnTo>
                  <a:lnTo>
                    <a:pt x="1394619" y="3356292"/>
                  </a:lnTo>
                  <a:lnTo>
                    <a:pt x="1392396" y="3357245"/>
                  </a:lnTo>
                  <a:lnTo>
                    <a:pt x="1389856" y="3357562"/>
                  </a:lnTo>
                  <a:lnTo>
                    <a:pt x="1287609" y="3356927"/>
                  </a:lnTo>
                  <a:lnTo>
                    <a:pt x="1180917" y="3355657"/>
                  </a:lnTo>
                  <a:lnTo>
                    <a:pt x="1071367" y="3353433"/>
                  </a:lnTo>
                  <a:lnTo>
                    <a:pt x="961182" y="3350575"/>
                  </a:lnTo>
                  <a:lnTo>
                    <a:pt x="851950" y="3347081"/>
                  </a:lnTo>
                  <a:lnTo>
                    <a:pt x="798604" y="3344858"/>
                  </a:lnTo>
                  <a:lnTo>
                    <a:pt x="745893" y="3342634"/>
                  </a:lnTo>
                  <a:lnTo>
                    <a:pt x="694452" y="3340093"/>
                  </a:lnTo>
                  <a:lnTo>
                    <a:pt x="644281" y="3337235"/>
                  </a:lnTo>
                  <a:lnTo>
                    <a:pt x="596016" y="3334376"/>
                  </a:lnTo>
                  <a:lnTo>
                    <a:pt x="549973" y="3331200"/>
                  </a:lnTo>
                  <a:lnTo>
                    <a:pt x="488371" y="3324530"/>
                  </a:lnTo>
                  <a:lnTo>
                    <a:pt x="346432" y="3308650"/>
                  </a:lnTo>
                  <a:lnTo>
                    <a:pt x="261332" y="3298804"/>
                  </a:lnTo>
                  <a:lnTo>
                    <a:pt x="175280" y="3288322"/>
                  </a:lnTo>
                  <a:lnTo>
                    <a:pt x="95261" y="3278476"/>
                  </a:lnTo>
                  <a:lnTo>
                    <a:pt x="26356" y="3269583"/>
                  </a:lnTo>
                  <a:lnTo>
                    <a:pt x="23815" y="3268948"/>
                  </a:lnTo>
                  <a:lnTo>
                    <a:pt x="20957" y="3267995"/>
                  </a:lnTo>
                  <a:lnTo>
                    <a:pt x="18100" y="3267360"/>
                  </a:lnTo>
                  <a:lnTo>
                    <a:pt x="15877" y="3265772"/>
                  </a:lnTo>
                  <a:lnTo>
                    <a:pt x="13337" y="3264501"/>
                  </a:lnTo>
                  <a:lnTo>
                    <a:pt x="11114" y="3262913"/>
                  </a:lnTo>
                  <a:lnTo>
                    <a:pt x="9209" y="3261008"/>
                  </a:lnTo>
                  <a:lnTo>
                    <a:pt x="7621" y="3259102"/>
                  </a:lnTo>
                  <a:lnTo>
                    <a:pt x="5716" y="3256879"/>
                  </a:lnTo>
                  <a:lnTo>
                    <a:pt x="4128" y="3254655"/>
                  </a:lnTo>
                  <a:lnTo>
                    <a:pt x="3175" y="3252114"/>
                  </a:lnTo>
                  <a:lnTo>
                    <a:pt x="1905" y="3249891"/>
                  </a:lnTo>
                  <a:lnTo>
                    <a:pt x="635" y="3247033"/>
                  </a:lnTo>
                  <a:lnTo>
                    <a:pt x="318" y="3244174"/>
                  </a:lnTo>
                  <a:lnTo>
                    <a:pt x="0" y="3241633"/>
                  </a:lnTo>
                  <a:lnTo>
                    <a:pt x="0" y="3238775"/>
                  </a:lnTo>
                  <a:lnTo>
                    <a:pt x="3493" y="2876378"/>
                  </a:lnTo>
                  <a:lnTo>
                    <a:pt x="5398" y="2720747"/>
                  </a:lnTo>
                  <a:lnTo>
                    <a:pt x="6033" y="2660718"/>
                  </a:lnTo>
                  <a:lnTo>
                    <a:pt x="6986" y="2615617"/>
                  </a:lnTo>
                  <a:lnTo>
                    <a:pt x="7938" y="2597830"/>
                  </a:lnTo>
                  <a:lnTo>
                    <a:pt x="8256" y="2586396"/>
                  </a:lnTo>
                  <a:lnTo>
                    <a:pt x="12066" y="2547647"/>
                  </a:lnTo>
                  <a:lnTo>
                    <a:pt x="15877" y="2510804"/>
                  </a:lnTo>
                  <a:lnTo>
                    <a:pt x="20640" y="2475867"/>
                  </a:lnTo>
                  <a:lnTo>
                    <a:pt x="25403" y="2442200"/>
                  </a:lnTo>
                  <a:lnTo>
                    <a:pt x="30801" y="2410121"/>
                  </a:lnTo>
                  <a:lnTo>
                    <a:pt x="36517" y="2379630"/>
                  </a:lnTo>
                  <a:lnTo>
                    <a:pt x="42867" y="2350409"/>
                  </a:lnTo>
                  <a:lnTo>
                    <a:pt x="49536" y="2322459"/>
                  </a:lnTo>
                  <a:lnTo>
                    <a:pt x="56204" y="2296097"/>
                  </a:lnTo>
                  <a:lnTo>
                    <a:pt x="63507" y="2271006"/>
                  </a:lnTo>
                  <a:lnTo>
                    <a:pt x="71128" y="2246867"/>
                  </a:lnTo>
                  <a:lnTo>
                    <a:pt x="78431" y="2224317"/>
                  </a:lnTo>
                  <a:lnTo>
                    <a:pt x="86687" y="2203037"/>
                  </a:lnTo>
                  <a:lnTo>
                    <a:pt x="94943" y="2182709"/>
                  </a:lnTo>
                  <a:lnTo>
                    <a:pt x="102882" y="2163335"/>
                  </a:lnTo>
                  <a:lnTo>
                    <a:pt x="111455" y="2145231"/>
                  </a:lnTo>
                  <a:lnTo>
                    <a:pt x="120029" y="2128080"/>
                  </a:lnTo>
                  <a:lnTo>
                    <a:pt x="128602" y="2111564"/>
                  </a:lnTo>
                  <a:lnTo>
                    <a:pt x="137493" y="2096318"/>
                  </a:lnTo>
                  <a:lnTo>
                    <a:pt x="146384" y="2082026"/>
                  </a:lnTo>
                  <a:lnTo>
                    <a:pt x="154958" y="2068051"/>
                  </a:lnTo>
                  <a:lnTo>
                    <a:pt x="163849" y="2055664"/>
                  </a:lnTo>
                  <a:lnTo>
                    <a:pt x="172740" y="2043595"/>
                  </a:lnTo>
                  <a:lnTo>
                    <a:pt x="181313" y="2032478"/>
                  </a:lnTo>
                  <a:lnTo>
                    <a:pt x="189887" y="2021679"/>
                  </a:lnTo>
                  <a:lnTo>
                    <a:pt x="198143" y="2012151"/>
                  </a:lnTo>
                  <a:lnTo>
                    <a:pt x="206399" y="2002940"/>
                  </a:lnTo>
                  <a:lnTo>
                    <a:pt x="214019" y="1994365"/>
                  </a:lnTo>
                  <a:lnTo>
                    <a:pt x="228944" y="1978484"/>
                  </a:lnTo>
                  <a:lnTo>
                    <a:pt x="242280" y="1964826"/>
                  </a:lnTo>
                  <a:lnTo>
                    <a:pt x="249266" y="1959427"/>
                  </a:lnTo>
                  <a:lnTo>
                    <a:pt x="284512" y="1940370"/>
                  </a:lnTo>
                  <a:lnTo>
                    <a:pt x="320077" y="1922584"/>
                  </a:lnTo>
                  <a:lnTo>
                    <a:pt x="355323" y="1905115"/>
                  </a:lnTo>
                  <a:lnTo>
                    <a:pt x="390570" y="1888282"/>
                  </a:lnTo>
                  <a:lnTo>
                    <a:pt x="426134" y="1872401"/>
                  </a:lnTo>
                  <a:lnTo>
                    <a:pt x="462015" y="1857155"/>
                  </a:lnTo>
                  <a:lnTo>
                    <a:pt x="498214" y="1841910"/>
                  </a:lnTo>
                  <a:lnTo>
                    <a:pt x="534731" y="1826982"/>
                  </a:lnTo>
                  <a:lnTo>
                    <a:pt x="571565" y="1812372"/>
                  </a:lnTo>
                  <a:lnTo>
                    <a:pt x="609035" y="1798079"/>
                  </a:lnTo>
                  <a:lnTo>
                    <a:pt x="685561" y="1768859"/>
                  </a:lnTo>
                  <a:lnTo>
                    <a:pt x="764310" y="1739321"/>
                  </a:lnTo>
                  <a:lnTo>
                    <a:pt x="846234" y="1708512"/>
                  </a:lnTo>
                  <a:lnTo>
                    <a:pt x="847504" y="1708512"/>
                  </a:lnTo>
                  <a:lnTo>
                    <a:pt x="848774" y="1708195"/>
                  </a:lnTo>
                  <a:lnTo>
                    <a:pt x="980869" y="1593218"/>
                  </a:lnTo>
                  <a:lnTo>
                    <a:pt x="984045" y="1590360"/>
                  </a:lnTo>
                  <a:lnTo>
                    <a:pt x="987220" y="1588137"/>
                  </a:lnTo>
                  <a:lnTo>
                    <a:pt x="990713" y="1585913"/>
                  </a:lnTo>
                  <a:lnTo>
                    <a:pt x="994206" y="1584325"/>
                  </a:lnTo>
                  <a:lnTo>
                    <a:pt x="998334" y="1583690"/>
                  </a:lnTo>
                  <a:lnTo>
                    <a:pt x="1002462" y="1582737"/>
                  </a:lnTo>
                  <a:close/>
                  <a:moveTo>
                    <a:pt x="1401605" y="0"/>
                  </a:moveTo>
                  <a:lnTo>
                    <a:pt x="1417801" y="317"/>
                  </a:lnTo>
                  <a:lnTo>
                    <a:pt x="1433680" y="952"/>
                  </a:lnTo>
                  <a:lnTo>
                    <a:pt x="1449241" y="2222"/>
                  </a:lnTo>
                  <a:lnTo>
                    <a:pt x="1464802" y="3492"/>
                  </a:lnTo>
                  <a:lnTo>
                    <a:pt x="1480046" y="5396"/>
                  </a:lnTo>
                  <a:lnTo>
                    <a:pt x="1495289" y="7618"/>
                  </a:lnTo>
                  <a:lnTo>
                    <a:pt x="1510215" y="10158"/>
                  </a:lnTo>
                  <a:lnTo>
                    <a:pt x="1525141" y="13332"/>
                  </a:lnTo>
                  <a:lnTo>
                    <a:pt x="1540067" y="17142"/>
                  </a:lnTo>
                  <a:lnTo>
                    <a:pt x="1554358" y="20633"/>
                  </a:lnTo>
                  <a:lnTo>
                    <a:pt x="1568649" y="25077"/>
                  </a:lnTo>
                  <a:lnTo>
                    <a:pt x="1582622" y="29522"/>
                  </a:lnTo>
                  <a:lnTo>
                    <a:pt x="1596278" y="34918"/>
                  </a:lnTo>
                  <a:lnTo>
                    <a:pt x="1610251" y="39997"/>
                  </a:lnTo>
                  <a:lnTo>
                    <a:pt x="1623589" y="46028"/>
                  </a:lnTo>
                  <a:lnTo>
                    <a:pt x="1636927" y="52060"/>
                  </a:lnTo>
                  <a:lnTo>
                    <a:pt x="1649948" y="58726"/>
                  </a:lnTo>
                  <a:lnTo>
                    <a:pt x="1662651" y="65392"/>
                  </a:lnTo>
                  <a:lnTo>
                    <a:pt x="1675354" y="72376"/>
                  </a:lnTo>
                  <a:lnTo>
                    <a:pt x="1687739" y="79677"/>
                  </a:lnTo>
                  <a:lnTo>
                    <a:pt x="1700124" y="87613"/>
                  </a:lnTo>
                  <a:lnTo>
                    <a:pt x="1711875" y="95866"/>
                  </a:lnTo>
                  <a:lnTo>
                    <a:pt x="1723942" y="104437"/>
                  </a:lnTo>
                  <a:lnTo>
                    <a:pt x="1735375" y="113325"/>
                  </a:lnTo>
                  <a:lnTo>
                    <a:pt x="1746490" y="122213"/>
                  </a:lnTo>
                  <a:lnTo>
                    <a:pt x="1757605" y="131737"/>
                  </a:lnTo>
                  <a:lnTo>
                    <a:pt x="1768720" y="141577"/>
                  </a:lnTo>
                  <a:lnTo>
                    <a:pt x="1779200" y="151418"/>
                  </a:lnTo>
                  <a:lnTo>
                    <a:pt x="1789680" y="161893"/>
                  </a:lnTo>
                  <a:lnTo>
                    <a:pt x="1800160" y="172369"/>
                  </a:lnTo>
                  <a:lnTo>
                    <a:pt x="1810005" y="183162"/>
                  </a:lnTo>
                  <a:lnTo>
                    <a:pt x="1819850" y="194272"/>
                  </a:lnTo>
                  <a:lnTo>
                    <a:pt x="1829059" y="205700"/>
                  </a:lnTo>
                  <a:lnTo>
                    <a:pt x="1838269" y="217445"/>
                  </a:lnTo>
                  <a:lnTo>
                    <a:pt x="1847479" y="229507"/>
                  </a:lnTo>
                  <a:lnTo>
                    <a:pt x="1856053" y="241570"/>
                  </a:lnTo>
                  <a:lnTo>
                    <a:pt x="1864628" y="253950"/>
                  </a:lnTo>
                  <a:lnTo>
                    <a:pt x="1872884" y="266965"/>
                  </a:lnTo>
                  <a:lnTo>
                    <a:pt x="1881141" y="279980"/>
                  </a:lnTo>
                  <a:lnTo>
                    <a:pt x="1888763" y="292995"/>
                  </a:lnTo>
                  <a:lnTo>
                    <a:pt x="1896385" y="306327"/>
                  </a:lnTo>
                  <a:lnTo>
                    <a:pt x="1903372" y="319977"/>
                  </a:lnTo>
                  <a:lnTo>
                    <a:pt x="1910358" y="334262"/>
                  </a:lnTo>
                  <a:lnTo>
                    <a:pt x="1917027" y="347912"/>
                  </a:lnTo>
                  <a:lnTo>
                    <a:pt x="1923696" y="362514"/>
                  </a:lnTo>
                  <a:lnTo>
                    <a:pt x="1929730" y="376799"/>
                  </a:lnTo>
                  <a:lnTo>
                    <a:pt x="1935764" y="391718"/>
                  </a:lnTo>
                  <a:lnTo>
                    <a:pt x="1941163" y="406638"/>
                  </a:lnTo>
                  <a:lnTo>
                    <a:pt x="1946879" y="421875"/>
                  </a:lnTo>
                  <a:lnTo>
                    <a:pt x="1951960" y="437112"/>
                  </a:lnTo>
                  <a:lnTo>
                    <a:pt x="1956406" y="452666"/>
                  </a:lnTo>
                  <a:lnTo>
                    <a:pt x="1961488" y="468221"/>
                  </a:lnTo>
                  <a:lnTo>
                    <a:pt x="1965298" y="484410"/>
                  </a:lnTo>
                  <a:lnTo>
                    <a:pt x="1969427" y="500282"/>
                  </a:lnTo>
                  <a:lnTo>
                    <a:pt x="1973238" y="516154"/>
                  </a:lnTo>
                  <a:lnTo>
                    <a:pt x="1976731" y="532661"/>
                  </a:lnTo>
                  <a:lnTo>
                    <a:pt x="1979589" y="549167"/>
                  </a:lnTo>
                  <a:lnTo>
                    <a:pt x="1982447" y="565992"/>
                  </a:lnTo>
                  <a:lnTo>
                    <a:pt x="1984670" y="582816"/>
                  </a:lnTo>
                  <a:lnTo>
                    <a:pt x="1986893" y="599323"/>
                  </a:lnTo>
                  <a:lnTo>
                    <a:pt x="1989116" y="616464"/>
                  </a:lnTo>
                  <a:lnTo>
                    <a:pt x="1990704" y="633923"/>
                  </a:lnTo>
                  <a:lnTo>
                    <a:pt x="1991657" y="651065"/>
                  </a:lnTo>
                  <a:lnTo>
                    <a:pt x="1992927" y="668524"/>
                  </a:lnTo>
                  <a:lnTo>
                    <a:pt x="2001184" y="672016"/>
                  </a:lnTo>
                  <a:lnTo>
                    <a:pt x="2009124" y="675190"/>
                  </a:lnTo>
                  <a:lnTo>
                    <a:pt x="2016745" y="679317"/>
                  </a:lnTo>
                  <a:lnTo>
                    <a:pt x="2024050" y="684078"/>
                  </a:lnTo>
                  <a:lnTo>
                    <a:pt x="2030719" y="688840"/>
                  </a:lnTo>
                  <a:lnTo>
                    <a:pt x="2037070" y="694554"/>
                  </a:lnTo>
                  <a:lnTo>
                    <a:pt x="2043422" y="700903"/>
                  </a:lnTo>
                  <a:lnTo>
                    <a:pt x="2049138" y="707251"/>
                  </a:lnTo>
                  <a:lnTo>
                    <a:pt x="2054219" y="714552"/>
                  </a:lnTo>
                  <a:lnTo>
                    <a:pt x="2058983" y="722171"/>
                  </a:lnTo>
                  <a:lnTo>
                    <a:pt x="2063111" y="730742"/>
                  </a:lnTo>
                  <a:lnTo>
                    <a:pt x="2066922" y="739630"/>
                  </a:lnTo>
                  <a:lnTo>
                    <a:pt x="2070098" y="748836"/>
                  </a:lnTo>
                  <a:lnTo>
                    <a:pt x="2072956" y="758676"/>
                  </a:lnTo>
                  <a:lnTo>
                    <a:pt x="2075179" y="769469"/>
                  </a:lnTo>
                  <a:lnTo>
                    <a:pt x="2076767" y="781214"/>
                  </a:lnTo>
                  <a:lnTo>
                    <a:pt x="2077719" y="790420"/>
                  </a:lnTo>
                  <a:lnTo>
                    <a:pt x="2078037" y="799626"/>
                  </a:lnTo>
                  <a:lnTo>
                    <a:pt x="2078037" y="808831"/>
                  </a:lnTo>
                  <a:lnTo>
                    <a:pt x="2078037" y="818672"/>
                  </a:lnTo>
                  <a:lnTo>
                    <a:pt x="2077402" y="828195"/>
                  </a:lnTo>
                  <a:lnTo>
                    <a:pt x="2076449" y="838353"/>
                  </a:lnTo>
                  <a:lnTo>
                    <a:pt x="2075179" y="847876"/>
                  </a:lnTo>
                  <a:lnTo>
                    <a:pt x="2073591" y="858034"/>
                  </a:lnTo>
                  <a:lnTo>
                    <a:pt x="2071686" y="867558"/>
                  </a:lnTo>
                  <a:lnTo>
                    <a:pt x="2069463" y="877716"/>
                  </a:lnTo>
                  <a:lnTo>
                    <a:pt x="2066922" y="887239"/>
                  </a:lnTo>
                  <a:lnTo>
                    <a:pt x="2064381" y="897079"/>
                  </a:lnTo>
                  <a:lnTo>
                    <a:pt x="2061206" y="906602"/>
                  </a:lnTo>
                  <a:lnTo>
                    <a:pt x="2057712" y="916443"/>
                  </a:lnTo>
                  <a:lnTo>
                    <a:pt x="2054219" y="925966"/>
                  </a:lnTo>
                  <a:lnTo>
                    <a:pt x="2050091" y="935172"/>
                  </a:lnTo>
                  <a:lnTo>
                    <a:pt x="2045645" y="944060"/>
                  </a:lnTo>
                  <a:lnTo>
                    <a:pt x="2041199" y="952948"/>
                  </a:lnTo>
                  <a:lnTo>
                    <a:pt x="2036435" y="962154"/>
                  </a:lnTo>
                  <a:lnTo>
                    <a:pt x="2031671" y="970090"/>
                  </a:lnTo>
                  <a:lnTo>
                    <a:pt x="2026273" y="978343"/>
                  </a:lnTo>
                  <a:lnTo>
                    <a:pt x="2020874" y="986597"/>
                  </a:lnTo>
                  <a:lnTo>
                    <a:pt x="2014840" y="993898"/>
                  </a:lnTo>
                  <a:lnTo>
                    <a:pt x="2008806" y="1001516"/>
                  </a:lnTo>
                  <a:lnTo>
                    <a:pt x="2002455" y="1008182"/>
                  </a:lnTo>
                  <a:lnTo>
                    <a:pt x="1996421" y="1014849"/>
                  </a:lnTo>
                  <a:lnTo>
                    <a:pt x="1989434" y="1020563"/>
                  </a:lnTo>
                  <a:lnTo>
                    <a:pt x="1982765" y="1026276"/>
                  </a:lnTo>
                  <a:lnTo>
                    <a:pt x="1975778" y="1031355"/>
                  </a:lnTo>
                  <a:lnTo>
                    <a:pt x="1968474" y="1036434"/>
                  </a:lnTo>
                  <a:lnTo>
                    <a:pt x="1960852" y="1040244"/>
                  </a:lnTo>
                  <a:lnTo>
                    <a:pt x="1953231" y="1044053"/>
                  </a:lnTo>
                  <a:lnTo>
                    <a:pt x="1945609" y="1072622"/>
                  </a:lnTo>
                  <a:lnTo>
                    <a:pt x="1937987" y="1100557"/>
                  </a:lnTo>
                  <a:lnTo>
                    <a:pt x="1929095" y="1128491"/>
                  </a:lnTo>
                  <a:lnTo>
                    <a:pt x="1919568" y="1155791"/>
                  </a:lnTo>
                  <a:lnTo>
                    <a:pt x="1910041" y="1183408"/>
                  </a:lnTo>
                  <a:lnTo>
                    <a:pt x="1899243" y="1210073"/>
                  </a:lnTo>
                  <a:lnTo>
                    <a:pt x="1888128" y="1236420"/>
                  </a:lnTo>
                  <a:lnTo>
                    <a:pt x="1876695" y="1262133"/>
                  </a:lnTo>
                  <a:lnTo>
                    <a:pt x="1863992" y="1287845"/>
                  </a:lnTo>
                  <a:lnTo>
                    <a:pt x="1850972" y="1312288"/>
                  </a:lnTo>
                  <a:lnTo>
                    <a:pt x="1837316" y="1336731"/>
                  </a:lnTo>
                  <a:lnTo>
                    <a:pt x="1830012" y="1348793"/>
                  </a:lnTo>
                  <a:lnTo>
                    <a:pt x="1823025" y="1360221"/>
                  </a:lnTo>
                  <a:lnTo>
                    <a:pt x="1815721" y="1371649"/>
                  </a:lnTo>
                  <a:lnTo>
                    <a:pt x="1808099" y="1382759"/>
                  </a:lnTo>
                  <a:lnTo>
                    <a:pt x="1800478" y="1394187"/>
                  </a:lnTo>
                  <a:lnTo>
                    <a:pt x="1792538" y="1405297"/>
                  </a:lnTo>
                  <a:lnTo>
                    <a:pt x="1784599" y="1416090"/>
                  </a:lnTo>
                  <a:lnTo>
                    <a:pt x="1776342" y="1426248"/>
                  </a:lnTo>
                  <a:lnTo>
                    <a:pt x="1768085" y="1436724"/>
                  </a:lnTo>
                  <a:lnTo>
                    <a:pt x="1759511" y="1446882"/>
                  </a:lnTo>
                  <a:lnTo>
                    <a:pt x="1750619" y="1456722"/>
                  </a:lnTo>
                  <a:lnTo>
                    <a:pt x="1742044" y="1466563"/>
                  </a:lnTo>
                  <a:lnTo>
                    <a:pt x="1733152" y="1475769"/>
                  </a:lnTo>
                  <a:lnTo>
                    <a:pt x="1723942" y="1484974"/>
                  </a:lnTo>
                  <a:lnTo>
                    <a:pt x="1714733" y="1493862"/>
                  </a:lnTo>
                  <a:lnTo>
                    <a:pt x="1704888" y="1502433"/>
                  </a:lnTo>
                  <a:lnTo>
                    <a:pt x="1695361" y="1511004"/>
                  </a:lnTo>
                  <a:lnTo>
                    <a:pt x="1685516" y="1519258"/>
                  </a:lnTo>
                  <a:lnTo>
                    <a:pt x="1675671" y="1526876"/>
                  </a:lnTo>
                  <a:lnTo>
                    <a:pt x="1665509" y="1534812"/>
                  </a:lnTo>
                  <a:lnTo>
                    <a:pt x="1655029" y="1542113"/>
                  </a:lnTo>
                  <a:lnTo>
                    <a:pt x="1644867" y="1549414"/>
                  </a:lnTo>
                  <a:lnTo>
                    <a:pt x="1634387" y="1556080"/>
                  </a:lnTo>
                  <a:lnTo>
                    <a:pt x="1623589" y="1562746"/>
                  </a:lnTo>
                  <a:lnTo>
                    <a:pt x="1612474" y="1568778"/>
                  </a:lnTo>
                  <a:lnTo>
                    <a:pt x="1601677" y="1574492"/>
                  </a:lnTo>
                  <a:lnTo>
                    <a:pt x="1590244" y="1580206"/>
                  </a:lnTo>
                  <a:lnTo>
                    <a:pt x="1578811" y="1585285"/>
                  </a:lnTo>
                  <a:lnTo>
                    <a:pt x="1567061" y="1590047"/>
                  </a:lnTo>
                  <a:lnTo>
                    <a:pt x="1555628" y="1595126"/>
                  </a:lnTo>
                  <a:lnTo>
                    <a:pt x="1543561" y="1598935"/>
                  </a:lnTo>
                  <a:lnTo>
                    <a:pt x="1531493" y="1603061"/>
                  </a:lnTo>
                  <a:lnTo>
                    <a:pt x="1519107" y="1606553"/>
                  </a:lnTo>
                  <a:lnTo>
                    <a:pt x="1506722" y="1609728"/>
                  </a:lnTo>
                  <a:lnTo>
                    <a:pt x="1494337" y="1612902"/>
                  </a:lnTo>
                  <a:lnTo>
                    <a:pt x="1481634" y="1615442"/>
                  </a:lnTo>
                  <a:lnTo>
                    <a:pt x="1468613" y="1617346"/>
                  </a:lnTo>
                  <a:lnTo>
                    <a:pt x="1455593" y="1619251"/>
                  </a:lnTo>
                  <a:lnTo>
                    <a:pt x="1442255" y="1620521"/>
                  </a:lnTo>
                  <a:lnTo>
                    <a:pt x="1428916" y="1621473"/>
                  </a:lnTo>
                  <a:lnTo>
                    <a:pt x="1415578" y="1622108"/>
                  </a:lnTo>
                  <a:lnTo>
                    <a:pt x="1401605" y="1622425"/>
                  </a:lnTo>
                  <a:lnTo>
                    <a:pt x="1387949" y="1622108"/>
                  </a:lnTo>
                  <a:lnTo>
                    <a:pt x="1374611" y="1621473"/>
                  </a:lnTo>
                  <a:lnTo>
                    <a:pt x="1361273" y="1620521"/>
                  </a:lnTo>
                  <a:lnTo>
                    <a:pt x="1348253" y="1619251"/>
                  </a:lnTo>
                  <a:lnTo>
                    <a:pt x="1335232" y="1617664"/>
                  </a:lnTo>
                  <a:lnTo>
                    <a:pt x="1322212" y="1615442"/>
                  </a:lnTo>
                  <a:lnTo>
                    <a:pt x="1309509" y="1612902"/>
                  </a:lnTo>
                  <a:lnTo>
                    <a:pt x="1296806" y="1610363"/>
                  </a:lnTo>
                  <a:lnTo>
                    <a:pt x="1284738" y="1606871"/>
                  </a:lnTo>
                  <a:lnTo>
                    <a:pt x="1272353" y="1603061"/>
                  </a:lnTo>
                  <a:lnTo>
                    <a:pt x="1260602" y="1599570"/>
                  </a:lnTo>
                  <a:lnTo>
                    <a:pt x="1248535" y="1595443"/>
                  </a:lnTo>
                  <a:lnTo>
                    <a:pt x="1237102" y="1590681"/>
                  </a:lnTo>
                  <a:lnTo>
                    <a:pt x="1225669" y="1585602"/>
                  </a:lnTo>
                  <a:lnTo>
                    <a:pt x="1213919" y="1580523"/>
                  </a:lnTo>
                  <a:lnTo>
                    <a:pt x="1202804" y="1574809"/>
                  </a:lnTo>
                  <a:lnTo>
                    <a:pt x="1191689" y="1569413"/>
                  </a:lnTo>
                  <a:lnTo>
                    <a:pt x="1180891" y="1563064"/>
                  </a:lnTo>
                  <a:lnTo>
                    <a:pt x="1170094" y="1556715"/>
                  </a:lnTo>
                  <a:lnTo>
                    <a:pt x="1159932" y="1550049"/>
                  </a:lnTo>
                  <a:lnTo>
                    <a:pt x="1149452" y="1543065"/>
                  </a:lnTo>
                  <a:lnTo>
                    <a:pt x="1138972" y="1535447"/>
                  </a:lnTo>
                  <a:lnTo>
                    <a:pt x="1128809" y="1528146"/>
                  </a:lnTo>
                  <a:lnTo>
                    <a:pt x="1118965" y="1520210"/>
                  </a:lnTo>
                  <a:lnTo>
                    <a:pt x="1109120" y="1512274"/>
                  </a:lnTo>
                  <a:lnTo>
                    <a:pt x="1099593" y="1504020"/>
                  </a:lnTo>
                  <a:lnTo>
                    <a:pt x="1090383" y="1495450"/>
                  </a:lnTo>
                  <a:lnTo>
                    <a:pt x="1080856" y="1486561"/>
                  </a:lnTo>
                  <a:lnTo>
                    <a:pt x="1071646" y="1477356"/>
                  </a:lnTo>
                  <a:lnTo>
                    <a:pt x="1062754" y="1467833"/>
                  </a:lnTo>
                  <a:lnTo>
                    <a:pt x="1053862" y="1458309"/>
                  </a:lnTo>
                  <a:lnTo>
                    <a:pt x="1045287" y="1448786"/>
                  </a:lnTo>
                  <a:lnTo>
                    <a:pt x="1036713" y="1438628"/>
                  </a:lnTo>
                  <a:lnTo>
                    <a:pt x="1028456" y="1428153"/>
                  </a:lnTo>
                  <a:lnTo>
                    <a:pt x="1020517" y="1417677"/>
                  </a:lnTo>
                  <a:lnTo>
                    <a:pt x="1012260" y="1407519"/>
                  </a:lnTo>
                  <a:lnTo>
                    <a:pt x="1004320" y="1396409"/>
                  </a:lnTo>
                  <a:lnTo>
                    <a:pt x="996699" y="1385616"/>
                  </a:lnTo>
                  <a:lnTo>
                    <a:pt x="989077" y="1374506"/>
                  </a:lnTo>
                  <a:lnTo>
                    <a:pt x="981773" y="1362761"/>
                  </a:lnTo>
                  <a:lnTo>
                    <a:pt x="974786" y="1351333"/>
                  </a:lnTo>
                  <a:lnTo>
                    <a:pt x="967799" y="1339588"/>
                  </a:lnTo>
                  <a:lnTo>
                    <a:pt x="953826" y="1315145"/>
                  </a:lnTo>
                  <a:lnTo>
                    <a:pt x="940806" y="1290702"/>
                  </a:lnTo>
                  <a:lnTo>
                    <a:pt x="928738" y="1265942"/>
                  </a:lnTo>
                  <a:lnTo>
                    <a:pt x="916670" y="1239912"/>
                  </a:lnTo>
                  <a:lnTo>
                    <a:pt x="905555" y="1213882"/>
                  </a:lnTo>
                  <a:lnTo>
                    <a:pt x="894758" y="1187217"/>
                  </a:lnTo>
                  <a:lnTo>
                    <a:pt x="885230" y="1160235"/>
                  </a:lnTo>
                  <a:lnTo>
                    <a:pt x="876021" y="1132936"/>
                  </a:lnTo>
                  <a:lnTo>
                    <a:pt x="866811" y="1105319"/>
                  </a:lnTo>
                  <a:lnTo>
                    <a:pt x="858872" y="1077701"/>
                  </a:lnTo>
                  <a:lnTo>
                    <a:pt x="851250" y="1049449"/>
                  </a:lnTo>
                  <a:lnTo>
                    <a:pt x="842675" y="1046592"/>
                  </a:lnTo>
                  <a:lnTo>
                    <a:pt x="834736" y="1043101"/>
                  </a:lnTo>
                  <a:lnTo>
                    <a:pt x="826479" y="1039291"/>
                  </a:lnTo>
                  <a:lnTo>
                    <a:pt x="818222" y="1034530"/>
                  </a:lnTo>
                  <a:lnTo>
                    <a:pt x="810918" y="1029768"/>
                  </a:lnTo>
                  <a:lnTo>
                    <a:pt x="802979" y="1023737"/>
                  </a:lnTo>
                  <a:lnTo>
                    <a:pt x="795992" y="1017706"/>
                  </a:lnTo>
                  <a:lnTo>
                    <a:pt x="789006" y="1011039"/>
                  </a:lnTo>
                  <a:lnTo>
                    <a:pt x="782336" y="1004056"/>
                  </a:lnTo>
                  <a:lnTo>
                    <a:pt x="775667" y="996437"/>
                  </a:lnTo>
                  <a:lnTo>
                    <a:pt x="769316" y="988501"/>
                  </a:lnTo>
                  <a:lnTo>
                    <a:pt x="763282" y="980248"/>
                  </a:lnTo>
                  <a:lnTo>
                    <a:pt x="757566" y="971677"/>
                  </a:lnTo>
                  <a:lnTo>
                    <a:pt x="752167" y="962789"/>
                  </a:lnTo>
                  <a:lnTo>
                    <a:pt x="747403" y="953583"/>
                  </a:lnTo>
                  <a:lnTo>
                    <a:pt x="742322" y="944060"/>
                  </a:lnTo>
                  <a:lnTo>
                    <a:pt x="737876" y="934537"/>
                  </a:lnTo>
                  <a:lnTo>
                    <a:pt x="733430" y="924379"/>
                  </a:lnTo>
                  <a:lnTo>
                    <a:pt x="729937" y="914538"/>
                  </a:lnTo>
                  <a:lnTo>
                    <a:pt x="726126" y="904380"/>
                  </a:lnTo>
                  <a:lnTo>
                    <a:pt x="722633" y="893905"/>
                  </a:lnTo>
                  <a:lnTo>
                    <a:pt x="720092" y="883747"/>
                  </a:lnTo>
                  <a:lnTo>
                    <a:pt x="717551" y="873271"/>
                  </a:lnTo>
                  <a:lnTo>
                    <a:pt x="715328" y="862796"/>
                  </a:lnTo>
                  <a:lnTo>
                    <a:pt x="713423" y="852320"/>
                  </a:lnTo>
                  <a:lnTo>
                    <a:pt x="712153" y="842162"/>
                  </a:lnTo>
                  <a:lnTo>
                    <a:pt x="710882" y="831687"/>
                  </a:lnTo>
                  <a:lnTo>
                    <a:pt x="710247" y="821212"/>
                  </a:lnTo>
                  <a:lnTo>
                    <a:pt x="709612" y="810736"/>
                  </a:lnTo>
                  <a:lnTo>
                    <a:pt x="709612" y="800896"/>
                  </a:lnTo>
                  <a:lnTo>
                    <a:pt x="710565" y="790738"/>
                  </a:lnTo>
                  <a:lnTo>
                    <a:pt x="711200" y="781214"/>
                  </a:lnTo>
                  <a:lnTo>
                    <a:pt x="713105" y="768517"/>
                  </a:lnTo>
                  <a:lnTo>
                    <a:pt x="715646" y="756454"/>
                  </a:lnTo>
                  <a:lnTo>
                    <a:pt x="718822" y="745344"/>
                  </a:lnTo>
                  <a:lnTo>
                    <a:pt x="722633" y="735186"/>
                  </a:lnTo>
                  <a:lnTo>
                    <a:pt x="727079" y="725663"/>
                  </a:lnTo>
                  <a:lnTo>
                    <a:pt x="732160" y="716775"/>
                  </a:lnTo>
                  <a:lnTo>
                    <a:pt x="737559" y="708521"/>
                  </a:lnTo>
                  <a:lnTo>
                    <a:pt x="743910" y="701220"/>
                  </a:lnTo>
                  <a:lnTo>
                    <a:pt x="750579" y="694236"/>
                  </a:lnTo>
                  <a:lnTo>
                    <a:pt x="757566" y="688205"/>
                  </a:lnTo>
                  <a:lnTo>
                    <a:pt x="765505" y="682809"/>
                  </a:lnTo>
                  <a:lnTo>
                    <a:pt x="773762" y="677412"/>
                  </a:lnTo>
                  <a:lnTo>
                    <a:pt x="782336" y="673286"/>
                  </a:lnTo>
                  <a:lnTo>
                    <a:pt x="791546" y="669159"/>
                  </a:lnTo>
                  <a:lnTo>
                    <a:pt x="800756" y="666302"/>
                  </a:lnTo>
                  <a:lnTo>
                    <a:pt x="810600" y="663762"/>
                  </a:lnTo>
                  <a:lnTo>
                    <a:pt x="811553" y="646303"/>
                  </a:lnTo>
                  <a:lnTo>
                    <a:pt x="813141" y="629162"/>
                  </a:lnTo>
                  <a:lnTo>
                    <a:pt x="814411" y="612020"/>
                  </a:lnTo>
                  <a:lnTo>
                    <a:pt x="816634" y="594878"/>
                  </a:lnTo>
                  <a:lnTo>
                    <a:pt x="819175" y="578372"/>
                  </a:lnTo>
                  <a:lnTo>
                    <a:pt x="821716" y="561547"/>
                  </a:lnTo>
                  <a:lnTo>
                    <a:pt x="824574" y="544723"/>
                  </a:lnTo>
                  <a:lnTo>
                    <a:pt x="827432" y="528534"/>
                  </a:lnTo>
                  <a:lnTo>
                    <a:pt x="830925" y="512662"/>
                  </a:lnTo>
                  <a:lnTo>
                    <a:pt x="834736" y="496155"/>
                  </a:lnTo>
                  <a:lnTo>
                    <a:pt x="838865" y="480283"/>
                  </a:lnTo>
                  <a:lnTo>
                    <a:pt x="843311" y="464729"/>
                  </a:lnTo>
                  <a:lnTo>
                    <a:pt x="847757" y="448857"/>
                  </a:lnTo>
                  <a:lnTo>
                    <a:pt x="852520" y="433937"/>
                  </a:lnTo>
                  <a:lnTo>
                    <a:pt x="857601" y="418700"/>
                  </a:lnTo>
                  <a:lnTo>
                    <a:pt x="863318" y="403463"/>
                  </a:lnTo>
                  <a:lnTo>
                    <a:pt x="868717" y="388544"/>
                  </a:lnTo>
                  <a:lnTo>
                    <a:pt x="874750" y="373942"/>
                  </a:lnTo>
                  <a:lnTo>
                    <a:pt x="881102" y="359340"/>
                  </a:lnTo>
                  <a:lnTo>
                    <a:pt x="887453" y="345372"/>
                  </a:lnTo>
                  <a:lnTo>
                    <a:pt x="894122" y="331405"/>
                  </a:lnTo>
                  <a:lnTo>
                    <a:pt x="901109" y="317438"/>
                  </a:lnTo>
                  <a:lnTo>
                    <a:pt x="908731" y="304105"/>
                  </a:lnTo>
                  <a:lnTo>
                    <a:pt x="916035" y="290773"/>
                  </a:lnTo>
                  <a:lnTo>
                    <a:pt x="923657" y="277441"/>
                  </a:lnTo>
                  <a:lnTo>
                    <a:pt x="931596" y="264743"/>
                  </a:lnTo>
                  <a:lnTo>
                    <a:pt x="940171" y="252046"/>
                  </a:lnTo>
                  <a:lnTo>
                    <a:pt x="948427" y="239348"/>
                  </a:lnTo>
                  <a:lnTo>
                    <a:pt x="957320" y="227603"/>
                  </a:lnTo>
                  <a:lnTo>
                    <a:pt x="966212" y="215858"/>
                  </a:lnTo>
                  <a:lnTo>
                    <a:pt x="975421" y="204112"/>
                  </a:lnTo>
                  <a:lnTo>
                    <a:pt x="985266" y="192685"/>
                  </a:lnTo>
                  <a:lnTo>
                    <a:pt x="994793" y="181574"/>
                  </a:lnTo>
                  <a:lnTo>
                    <a:pt x="1004956" y="170781"/>
                  </a:lnTo>
                  <a:lnTo>
                    <a:pt x="1014800" y="160306"/>
                  </a:lnTo>
                  <a:lnTo>
                    <a:pt x="1025280" y="149831"/>
                  </a:lnTo>
                  <a:lnTo>
                    <a:pt x="1036078" y="140307"/>
                  </a:lnTo>
                  <a:lnTo>
                    <a:pt x="1046875" y="130784"/>
                  </a:lnTo>
                  <a:lnTo>
                    <a:pt x="1057991" y="121261"/>
                  </a:lnTo>
                  <a:lnTo>
                    <a:pt x="1069105" y="112055"/>
                  </a:lnTo>
                  <a:lnTo>
                    <a:pt x="1080538" y="103485"/>
                  </a:lnTo>
                  <a:lnTo>
                    <a:pt x="1092606" y="94914"/>
                  </a:lnTo>
                  <a:lnTo>
                    <a:pt x="1104356" y="86978"/>
                  </a:lnTo>
                  <a:lnTo>
                    <a:pt x="1116742" y="79359"/>
                  </a:lnTo>
                  <a:lnTo>
                    <a:pt x="1128809" y="72058"/>
                  </a:lnTo>
                  <a:lnTo>
                    <a:pt x="1141512" y="64440"/>
                  </a:lnTo>
                  <a:lnTo>
                    <a:pt x="1154533" y="57774"/>
                  </a:lnTo>
                  <a:lnTo>
                    <a:pt x="1167553" y="51425"/>
                  </a:lnTo>
                  <a:lnTo>
                    <a:pt x="1180574" y="45711"/>
                  </a:lnTo>
                  <a:lnTo>
                    <a:pt x="1193912" y="39680"/>
                  </a:lnTo>
                  <a:lnTo>
                    <a:pt x="1207568" y="34601"/>
                  </a:lnTo>
                  <a:lnTo>
                    <a:pt x="1221541" y="29522"/>
                  </a:lnTo>
                  <a:lnTo>
                    <a:pt x="1235514" y="24760"/>
                  </a:lnTo>
                  <a:lnTo>
                    <a:pt x="1249805" y="20633"/>
                  </a:lnTo>
                  <a:lnTo>
                    <a:pt x="1264096" y="16507"/>
                  </a:lnTo>
                  <a:lnTo>
                    <a:pt x="1278704" y="13332"/>
                  </a:lnTo>
                  <a:lnTo>
                    <a:pt x="1293630" y="10158"/>
                  </a:lnTo>
                  <a:lnTo>
                    <a:pt x="1308556" y="7618"/>
                  </a:lnTo>
                  <a:lnTo>
                    <a:pt x="1323164" y="5396"/>
                  </a:lnTo>
                  <a:lnTo>
                    <a:pt x="1339043" y="3174"/>
                  </a:lnTo>
                  <a:lnTo>
                    <a:pt x="1354287" y="1905"/>
                  </a:lnTo>
                  <a:lnTo>
                    <a:pt x="1369848" y="952"/>
                  </a:lnTo>
                  <a:lnTo>
                    <a:pt x="1385726" y="317"/>
                  </a:lnTo>
                  <a:lnTo>
                    <a:pt x="1401605" y="0"/>
                  </a:lnTo>
                  <a:close/>
                </a:path>
              </a:pathLst>
            </a:custGeom>
            <a:solidFill>
              <a:srgbClr val="03BEA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8" name="组合 7"/>
          <p:cNvGrpSpPr/>
          <p:nvPr/>
        </p:nvGrpSpPr>
        <p:grpSpPr>
          <a:xfrm>
            <a:off x="3621552" y="1131591"/>
            <a:ext cx="2174584" cy="3168352"/>
            <a:chOff x="3621552" y="1347614"/>
            <a:chExt cx="2174584" cy="3168352"/>
          </a:xfrm>
        </p:grpSpPr>
        <p:sp>
          <p:nvSpPr>
            <p:cNvPr id="9" name="圆角矩形 8"/>
            <p:cNvSpPr/>
            <p:nvPr/>
          </p:nvSpPr>
          <p:spPr>
            <a:xfrm>
              <a:off x="3621552" y="1347614"/>
              <a:ext cx="2174584" cy="3168352"/>
            </a:xfrm>
            <a:prstGeom prst="roundRect">
              <a:avLst/>
            </a:prstGeom>
            <a:gradFill>
              <a:gsLst>
                <a:gs pos="0">
                  <a:srgbClr val="00B0F0"/>
                </a:gs>
                <a:gs pos="100000">
                  <a:srgbClr val="9148C8"/>
                </a:gs>
                <a:gs pos="0">
                  <a:srgbClr val="2FC9FF"/>
                </a:gs>
              </a:gsLst>
              <a:lin ang="4800000" scaled="0"/>
            </a:gradFill>
            <a:ln w="3175">
              <a:noFill/>
              <a:prstDash val="sysDash"/>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aphicFrame>
          <p:nvGraphicFramePr>
            <p:cNvPr id="10" name="图表 9"/>
            <p:cNvGraphicFramePr/>
            <p:nvPr>
              <p:extLst>
                <p:ext uri="{D42A27DB-BD31-4B8C-83A1-F6EECF244321}">
                  <p14:modId xmlns:p14="http://schemas.microsoft.com/office/powerpoint/2010/main" val="2853464840"/>
                </p:ext>
              </p:extLst>
            </p:nvPr>
          </p:nvGraphicFramePr>
          <p:xfrm>
            <a:off x="3717908" y="3192692"/>
            <a:ext cx="1836198" cy="1224132"/>
          </p:xfrm>
          <a:graphic>
            <a:graphicData uri="http://schemas.openxmlformats.org/drawingml/2006/chart">
              <c:chart xmlns:c="http://schemas.openxmlformats.org/drawingml/2006/chart" xmlns:r="http://schemas.openxmlformats.org/officeDocument/2006/relationships" r:id="rId4"/>
            </a:graphicData>
          </a:graphic>
        </p:graphicFrame>
        <p:sp>
          <p:nvSpPr>
            <p:cNvPr id="11" name="矩形 10"/>
            <p:cNvSpPr/>
            <p:nvPr/>
          </p:nvSpPr>
          <p:spPr>
            <a:xfrm>
              <a:off x="4170369" y="1635646"/>
              <a:ext cx="954107" cy="523220"/>
            </a:xfrm>
            <a:prstGeom prst="rect">
              <a:avLst/>
            </a:prstGeom>
          </p:spPr>
          <p:txBody>
            <a:bodyPr wrap="none">
              <a:spAutoFit/>
            </a:bodyPr>
            <a:lstStyle/>
            <a:p>
              <a:pPr algn="ctr"/>
              <a:r>
                <a:rPr lang="zh-CN" altLang="en-US" sz="1600" b="1" dirty="0">
                  <a:solidFill>
                    <a:schemeClr val="bg1"/>
                  </a:solidFill>
                  <a:latin typeface="微软雅黑" pitchFamily="34" charset="-122"/>
                  <a:ea typeface="微软雅黑" pitchFamily="34" charset="-122"/>
                </a:rPr>
                <a:t>王经理</a:t>
              </a:r>
              <a:endParaRPr lang="en-US" altLang="zh-CN" sz="1600" b="1" dirty="0">
                <a:solidFill>
                  <a:schemeClr val="bg1"/>
                </a:solidFill>
                <a:latin typeface="微软雅黑" pitchFamily="34" charset="-122"/>
                <a:ea typeface="微软雅黑" pitchFamily="34" charset="-122"/>
              </a:endParaRPr>
            </a:p>
            <a:p>
              <a:pPr algn="ctr"/>
              <a:r>
                <a:rPr lang="zh-CN" altLang="en-US" sz="1200" b="1" dirty="0">
                  <a:solidFill>
                    <a:schemeClr val="bg1"/>
                  </a:solidFill>
                  <a:latin typeface="微软雅黑" pitchFamily="34" charset="-122"/>
                  <a:ea typeface="微软雅黑" pitchFamily="34" charset="-122"/>
                </a:rPr>
                <a:t>联合创始人</a:t>
              </a:r>
              <a:endParaRPr lang="zh-CN" altLang="en-US" b="1" dirty="0">
                <a:solidFill>
                  <a:schemeClr val="bg1"/>
                </a:solidFill>
                <a:latin typeface="微软雅黑" pitchFamily="34" charset="-122"/>
                <a:ea typeface="微软雅黑" pitchFamily="34" charset="-122"/>
              </a:endParaRPr>
            </a:p>
          </p:txBody>
        </p:sp>
        <p:sp>
          <p:nvSpPr>
            <p:cNvPr id="12" name="矩形 11"/>
            <p:cNvSpPr/>
            <p:nvPr/>
          </p:nvSpPr>
          <p:spPr>
            <a:xfrm>
              <a:off x="3621552" y="2177029"/>
              <a:ext cx="2174584" cy="1015663"/>
            </a:xfrm>
            <a:prstGeom prst="rect">
              <a:avLst/>
            </a:prstGeom>
          </p:spPr>
          <p:txBody>
            <a:bodyPr wrap="square">
              <a:spAutoFit/>
            </a:bodyPr>
            <a:lstStyle/>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p:txBody>
        </p:sp>
        <p:sp>
          <p:nvSpPr>
            <p:cNvPr id="13" name="KSO_Shape"/>
            <p:cNvSpPr>
              <a:spLocks/>
            </p:cNvSpPr>
            <p:nvPr/>
          </p:nvSpPr>
          <p:spPr bwMode="auto">
            <a:xfrm>
              <a:off x="4419087" y="3493988"/>
              <a:ext cx="456670" cy="514075"/>
            </a:xfrm>
            <a:custGeom>
              <a:avLst/>
              <a:gdLst>
                <a:gd name="T0" fmla="*/ 1252613 w 1933575"/>
                <a:gd name="T1" fmla="*/ 1198604 h 2176463"/>
                <a:gd name="T2" fmla="*/ 1489555 w 1933575"/>
                <a:gd name="T3" fmla="*/ 1325509 h 2176463"/>
                <a:gd name="T4" fmla="*/ 1551222 w 1933575"/>
                <a:gd name="T5" fmla="*/ 1386270 h 2176463"/>
                <a:gd name="T6" fmla="*/ 1614105 w 1933575"/>
                <a:gd name="T7" fmla="*/ 1571679 h 2176463"/>
                <a:gd name="T8" fmla="*/ 1310633 w 1933575"/>
                <a:gd name="T9" fmla="*/ 1468732 h 2176463"/>
                <a:gd name="T10" fmla="*/ 23456 w 1933575"/>
                <a:gd name="T11" fmla="*/ 1795977 h 2176463"/>
                <a:gd name="T12" fmla="*/ 116411 w 1933575"/>
                <a:gd name="T13" fmla="*/ 1445816 h 2176463"/>
                <a:gd name="T14" fmla="*/ 156547 w 1933575"/>
                <a:gd name="T15" fmla="*/ 1362833 h 2176463"/>
                <a:gd name="T16" fmla="*/ 263402 w 1933575"/>
                <a:gd name="T17" fmla="*/ 1288530 h 2176463"/>
                <a:gd name="T18" fmla="*/ 1164090 w 1933575"/>
                <a:gd name="T19" fmla="*/ 1157113 h 2176463"/>
                <a:gd name="T20" fmla="*/ 603663 w 1933575"/>
                <a:gd name="T21" fmla="*/ 1123931 h 2176463"/>
                <a:gd name="T22" fmla="*/ 1105535 w 1933575"/>
                <a:gd name="T23" fmla="*/ 261375 h 2176463"/>
                <a:gd name="T24" fmla="*/ 1146886 w 1933575"/>
                <a:gd name="T25" fmla="*/ 328540 h 2176463"/>
                <a:gd name="T26" fmla="*/ 1189975 w 1933575"/>
                <a:gd name="T27" fmla="*/ 532118 h 2176463"/>
                <a:gd name="T28" fmla="*/ 1239665 w 1933575"/>
                <a:gd name="T29" fmla="*/ 552424 h 2176463"/>
                <a:gd name="T30" fmla="*/ 1271981 w 1933575"/>
                <a:gd name="T31" fmla="*/ 591474 h 2176463"/>
                <a:gd name="T32" fmla="*/ 1278236 w 1933575"/>
                <a:gd name="T33" fmla="*/ 643714 h 2176463"/>
                <a:gd name="T34" fmla="*/ 1250090 w 1933575"/>
                <a:gd name="T35" fmla="*/ 703936 h 2176463"/>
                <a:gd name="T36" fmla="*/ 1184414 w 1933575"/>
                <a:gd name="T37" fmla="*/ 770754 h 2176463"/>
                <a:gd name="T38" fmla="*/ 1150014 w 1933575"/>
                <a:gd name="T39" fmla="*/ 883391 h 2176463"/>
                <a:gd name="T40" fmla="*/ 1095458 w 1933575"/>
                <a:gd name="T41" fmla="*/ 983705 h 2176463"/>
                <a:gd name="T42" fmla="*/ 1023006 w 1933575"/>
                <a:gd name="T43" fmla="*/ 1064060 h 2176463"/>
                <a:gd name="T44" fmla="*/ 935266 w 1933575"/>
                <a:gd name="T45" fmla="*/ 1116126 h 2176463"/>
                <a:gd name="T46" fmla="*/ 834321 w 1933575"/>
                <a:gd name="T47" fmla="*/ 1131746 h 2176463"/>
                <a:gd name="T48" fmla="*/ 736677 w 1933575"/>
                <a:gd name="T49" fmla="*/ 1103630 h 2176463"/>
                <a:gd name="T50" fmla="*/ 653454 w 1933575"/>
                <a:gd name="T51" fmla="*/ 1041845 h 2176463"/>
                <a:gd name="T52" fmla="*/ 586214 w 1933575"/>
                <a:gd name="T53" fmla="*/ 954548 h 2176463"/>
                <a:gd name="T54" fmla="*/ 537740 w 1933575"/>
                <a:gd name="T55" fmla="*/ 849548 h 2176463"/>
                <a:gd name="T56" fmla="*/ 494651 w 1933575"/>
                <a:gd name="T57" fmla="*/ 747325 h 2176463"/>
                <a:gd name="T58" fmla="*/ 437664 w 1933575"/>
                <a:gd name="T59" fmla="*/ 684672 h 2176463"/>
                <a:gd name="T60" fmla="*/ 420984 w 1933575"/>
                <a:gd name="T61" fmla="*/ 626531 h 2176463"/>
                <a:gd name="T62" fmla="*/ 435926 w 1933575"/>
                <a:gd name="T63" fmla="*/ 577763 h 2176463"/>
                <a:gd name="T64" fmla="*/ 474497 w 1933575"/>
                <a:gd name="T65" fmla="*/ 543920 h 2176463"/>
                <a:gd name="T66" fmla="*/ 523145 w 1933575"/>
                <a:gd name="T67" fmla="*/ 464432 h 2176463"/>
                <a:gd name="T68" fmla="*/ 560153 w 1933575"/>
                <a:gd name="T69" fmla="*/ 312400 h 2176463"/>
                <a:gd name="T70" fmla="*/ 684727 w 1933575"/>
                <a:gd name="T71" fmla="*/ 328019 h 2176463"/>
                <a:gd name="T72" fmla="*/ 810171 w 1933575"/>
                <a:gd name="T73" fmla="*/ 327846 h 2176463"/>
                <a:gd name="T74" fmla="*/ 937178 w 1933575"/>
                <a:gd name="T75" fmla="*/ 296606 h 2176463"/>
                <a:gd name="T76" fmla="*/ 839622 w 1933575"/>
                <a:gd name="T77" fmla="*/ 0 h 2176463"/>
                <a:gd name="T78" fmla="*/ 970947 w 1933575"/>
                <a:gd name="T79" fmla="*/ 14247 h 2176463"/>
                <a:gd name="T80" fmla="*/ 1071005 w 1933575"/>
                <a:gd name="T81" fmla="*/ 56467 h 2176463"/>
                <a:gd name="T82" fmla="*/ 1129546 w 1933575"/>
                <a:gd name="T83" fmla="*/ 90867 h 2176463"/>
                <a:gd name="T84" fmla="*/ 1173147 w 1933575"/>
                <a:gd name="T85" fmla="*/ 111717 h 2176463"/>
                <a:gd name="T86" fmla="*/ 1227171 w 1933575"/>
                <a:gd name="T87" fmla="*/ 194245 h 2176463"/>
                <a:gd name="T88" fmla="*/ 1250969 w 1933575"/>
                <a:gd name="T89" fmla="*/ 313606 h 2176463"/>
                <a:gd name="T90" fmla="*/ 1248537 w 1933575"/>
                <a:gd name="T91" fmla="*/ 521229 h 2176463"/>
                <a:gd name="T92" fmla="*/ 1188955 w 1933575"/>
                <a:gd name="T93" fmla="*/ 420284 h 2176463"/>
                <a:gd name="T94" fmla="*/ 1145701 w 1933575"/>
                <a:gd name="T95" fmla="*/ 284938 h 2176463"/>
                <a:gd name="T96" fmla="*/ 1104358 w 1933575"/>
                <a:gd name="T97" fmla="*/ 235248 h 2176463"/>
                <a:gd name="T98" fmla="*/ 1021150 w 1933575"/>
                <a:gd name="T99" fmla="*/ 237160 h 2176463"/>
                <a:gd name="T100" fmla="*/ 883919 w 1933575"/>
                <a:gd name="T101" fmla="*/ 296059 h 2176463"/>
                <a:gd name="T102" fmla="*/ 758499 w 1933575"/>
                <a:gd name="T103" fmla="*/ 314996 h 2176463"/>
                <a:gd name="T104" fmla="*/ 609803 w 1933575"/>
                <a:gd name="T105" fmla="*/ 300402 h 2176463"/>
                <a:gd name="T106" fmla="*/ 535628 w 1933575"/>
                <a:gd name="T107" fmla="*/ 326637 h 2176463"/>
                <a:gd name="T108" fmla="*/ 495848 w 1933575"/>
                <a:gd name="T109" fmla="*/ 524704 h 2176463"/>
                <a:gd name="T110" fmla="*/ 445472 w 1933575"/>
                <a:gd name="T111" fmla="*/ 474840 h 2176463"/>
                <a:gd name="T112" fmla="*/ 449294 w 1933575"/>
                <a:gd name="T113" fmla="*/ 329764 h 2176463"/>
                <a:gd name="T114" fmla="*/ 496023 w 1933575"/>
                <a:gd name="T115" fmla="*/ 179477 h 2176463"/>
                <a:gd name="T116" fmla="*/ 548657 w 1933575"/>
                <a:gd name="T117" fmla="*/ 107026 h 2176463"/>
                <a:gd name="T118" fmla="*/ 619531 w 1933575"/>
                <a:gd name="T119" fmla="*/ 52471 h 2176463"/>
                <a:gd name="T120" fmla="*/ 715246 w 1933575"/>
                <a:gd name="T121" fmla="*/ 14942 h 2176463"/>
                <a:gd name="T122" fmla="*/ 839622 w 1933575"/>
                <a:gd name="T123" fmla="*/ 0 h 21764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33575" h="2176463">
                  <a:moveTo>
                    <a:pt x="917922" y="1365250"/>
                  </a:moveTo>
                  <a:lnTo>
                    <a:pt x="1015653" y="1365250"/>
                  </a:lnTo>
                  <a:lnTo>
                    <a:pt x="1065212" y="1459535"/>
                  </a:lnTo>
                  <a:lnTo>
                    <a:pt x="1030719" y="1495660"/>
                  </a:lnTo>
                  <a:lnTo>
                    <a:pt x="1062239" y="1712415"/>
                  </a:lnTo>
                  <a:lnTo>
                    <a:pt x="966688" y="2066925"/>
                  </a:lnTo>
                  <a:lnTo>
                    <a:pt x="871336" y="1712415"/>
                  </a:lnTo>
                  <a:lnTo>
                    <a:pt x="902657" y="1495660"/>
                  </a:lnTo>
                  <a:lnTo>
                    <a:pt x="868362" y="1459535"/>
                  </a:lnTo>
                  <a:lnTo>
                    <a:pt x="917922" y="1365250"/>
                  </a:lnTo>
                  <a:close/>
                  <a:moveTo>
                    <a:pt x="1374656" y="1343025"/>
                  </a:moveTo>
                  <a:lnTo>
                    <a:pt x="1402443" y="1355917"/>
                  </a:lnTo>
                  <a:lnTo>
                    <a:pt x="1431222" y="1369405"/>
                  </a:lnTo>
                  <a:lnTo>
                    <a:pt x="1460597" y="1383487"/>
                  </a:lnTo>
                  <a:lnTo>
                    <a:pt x="1490369" y="1397768"/>
                  </a:lnTo>
                  <a:lnTo>
                    <a:pt x="1520141" y="1412644"/>
                  </a:lnTo>
                  <a:lnTo>
                    <a:pt x="1549318" y="1427519"/>
                  </a:lnTo>
                  <a:lnTo>
                    <a:pt x="1578296" y="1442395"/>
                  </a:lnTo>
                  <a:lnTo>
                    <a:pt x="1605885" y="1457271"/>
                  </a:lnTo>
                  <a:lnTo>
                    <a:pt x="1632481" y="1472146"/>
                  </a:lnTo>
                  <a:lnTo>
                    <a:pt x="1645382" y="1479485"/>
                  </a:lnTo>
                  <a:lnTo>
                    <a:pt x="1657688" y="1486427"/>
                  </a:lnTo>
                  <a:lnTo>
                    <a:pt x="1669597" y="1493568"/>
                  </a:lnTo>
                  <a:lnTo>
                    <a:pt x="1680910" y="1500708"/>
                  </a:lnTo>
                  <a:lnTo>
                    <a:pt x="1691827" y="1507650"/>
                  </a:lnTo>
                  <a:lnTo>
                    <a:pt x="1701949" y="1514394"/>
                  </a:lnTo>
                  <a:lnTo>
                    <a:pt x="1711675" y="1520939"/>
                  </a:lnTo>
                  <a:lnTo>
                    <a:pt x="1720606" y="1527484"/>
                  </a:lnTo>
                  <a:lnTo>
                    <a:pt x="1729141" y="1533633"/>
                  </a:lnTo>
                  <a:lnTo>
                    <a:pt x="1736683" y="1539980"/>
                  </a:lnTo>
                  <a:lnTo>
                    <a:pt x="1743431" y="1545732"/>
                  </a:lnTo>
                  <a:lnTo>
                    <a:pt x="1749584" y="1551484"/>
                  </a:lnTo>
                  <a:lnTo>
                    <a:pt x="1754745" y="1557037"/>
                  </a:lnTo>
                  <a:lnTo>
                    <a:pt x="1757127" y="1559616"/>
                  </a:lnTo>
                  <a:lnTo>
                    <a:pt x="1759111" y="1562393"/>
                  </a:lnTo>
                  <a:lnTo>
                    <a:pt x="1762287" y="1566756"/>
                  </a:lnTo>
                  <a:lnTo>
                    <a:pt x="1765661" y="1571913"/>
                  </a:lnTo>
                  <a:lnTo>
                    <a:pt x="1769035" y="1577467"/>
                  </a:lnTo>
                  <a:lnTo>
                    <a:pt x="1772409" y="1583814"/>
                  </a:lnTo>
                  <a:lnTo>
                    <a:pt x="1775585" y="1590557"/>
                  </a:lnTo>
                  <a:lnTo>
                    <a:pt x="1778959" y="1598094"/>
                  </a:lnTo>
                  <a:lnTo>
                    <a:pt x="1782532" y="1605830"/>
                  </a:lnTo>
                  <a:lnTo>
                    <a:pt x="1786105" y="1614160"/>
                  </a:lnTo>
                  <a:lnTo>
                    <a:pt x="1789677" y="1622887"/>
                  </a:lnTo>
                  <a:lnTo>
                    <a:pt x="1793250" y="1632209"/>
                  </a:lnTo>
                  <a:lnTo>
                    <a:pt x="1800197" y="1651845"/>
                  </a:lnTo>
                  <a:lnTo>
                    <a:pt x="1807540" y="1673266"/>
                  </a:lnTo>
                  <a:lnTo>
                    <a:pt x="1814884" y="1695878"/>
                  </a:lnTo>
                  <a:lnTo>
                    <a:pt x="1822228" y="1719282"/>
                  </a:lnTo>
                  <a:lnTo>
                    <a:pt x="1829572" y="1744075"/>
                  </a:lnTo>
                  <a:lnTo>
                    <a:pt x="1836915" y="1769661"/>
                  </a:lnTo>
                  <a:lnTo>
                    <a:pt x="1844259" y="1795644"/>
                  </a:lnTo>
                  <a:lnTo>
                    <a:pt x="1851405" y="1822222"/>
                  </a:lnTo>
                  <a:lnTo>
                    <a:pt x="1858153" y="1848999"/>
                  </a:lnTo>
                  <a:lnTo>
                    <a:pt x="1865100" y="1875775"/>
                  </a:lnTo>
                  <a:lnTo>
                    <a:pt x="1871649" y="1902551"/>
                  </a:lnTo>
                  <a:lnTo>
                    <a:pt x="1884551" y="1955112"/>
                  </a:lnTo>
                  <a:lnTo>
                    <a:pt x="1896261" y="2005491"/>
                  </a:lnTo>
                  <a:lnTo>
                    <a:pt x="1906780" y="2051904"/>
                  </a:lnTo>
                  <a:lnTo>
                    <a:pt x="1915911" y="2092961"/>
                  </a:lnTo>
                  <a:lnTo>
                    <a:pt x="1923453" y="2127274"/>
                  </a:lnTo>
                  <a:lnTo>
                    <a:pt x="1929010" y="2153654"/>
                  </a:lnTo>
                  <a:lnTo>
                    <a:pt x="1933575" y="2176463"/>
                  </a:lnTo>
                  <a:lnTo>
                    <a:pt x="1006475" y="2176463"/>
                  </a:lnTo>
                  <a:lnTo>
                    <a:pt x="1497515" y="1678027"/>
                  </a:lnTo>
                  <a:lnTo>
                    <a:pt x="1340716" y="1562393"/>
                  </a:lnTo>
                  <a:lnTo>
                    <a:pt x="1470720" y="1508642"/>
                  </a:lnTo>
                  <a:lnTo>
                    <a:pt x="1374656" y="1343025"/>
                  </a:lnTo>
                  <a:close/>
                  <a:moveTo>
                    <a:pt x="559238" y="1343025"/>
                  </a:moveTo>
                  <a:lnTo>
                    <a:pt x="463153" y="1508642"/>
                  </a:lnTo>
                  <a:lnTo>
                    <a:pt x="593185" y="1562393"/>
                  </a:lnTo>
                  <a:lnTo>
                    <a:pt x="435955" y="1678027"/>
                  </a:lnTo>
                  <a:lnTo>
                    <a:pt x="927100" y="2176463"/>
                  </a:lnTo>
                  <a:lnTo>
                    <a:pt x="0" y="2176463"/>
                  </a:lnTo>
                  <a:lnTo>
                    <a:pt x="4566" y="2153654"/>
                  </a:lnTo>
                  <a:lnTo>
                    <a:pt x="10125" y="2127274"/>
                  </a:lnTo>
                  <a:lnTo>
                    <a:pt x="17668" y="2092961"/>
                  </a:lnTo>
                  <a:lnTo>
                    <a:pt x="26800" y="2051904"/>
                  </a:lnTo>
                  <a:lnTo>
                    <a:pt x="37322" y="2005491"/>
                  </a:lnTo>
                  <a:lnTo>
                    <a:pt x="49035" y="1955112"/>
                  </a:lnTo>
                  <a:lnTo>
                    <a:pt x="61740" y="1902551"/>
                  </a:lnTo>
                  <a:lnTo>
                    <a:pt x="68490" y="1875775"/>
                  </a:lnTo>
                  <a:lnTo>
                    <a:pt x="75438" y="1848999"/>
                  </a:lnTo>
                  <a:lnTo>
                    <a:pt x="82387" y="1822222"/>
                  </a:lnTo>
                  <a:lnTo>
                    <a:pt x="89335" y="1795644"/>
                  </a:lnTo>
                  <a:lnTo>
                    <a:pt x="96680" y="1769661"/>
                  </a:lnTo>
                  <a:lnTo>
                    <a:pt x="103827" y="1744075"/>
                  </a:lnTo>
                  <a:lnTo>
                    <a:pt x="111172" y="1719282"/>
                  </a:lnTo>
                  <a:lnTo>
                    <a:pt x="118518" y="1695878"/>
                  </a:lnTo>
                  <a:lnTo>
                    <a:pt x="125863" y="1673266"/>
                  </a:lnTo>
                  <a:lnTo>
                    <a:pt x="133010" y="1651845"/>
                  </a:lnTo>
                  <a:lnTo>
                    <a:pt x="140355" y="1632209"/>
                  </a:lnTo>
                  <a:lnTo>
                    <a:pt x="143929" y="1622887"/>
                  </a:lnTo>
                  <a:lnTo>
                    <a:pt x="147502" y="1614160"/>
                  </a:lnTo>
                  <a:lnTo>
                    <a:pt x="150877" y="1605830"/>
                  </a:lnTo>
                  <a:lnTo>
                    <a:pt x="154450" y="1598094"/>
                  </a:lnTo>
                  <a:lnTo>
                    <a:pt x="158024" y="1590557"/>
                  </a:lnTo>
                  <a:lnTo>
                    <a:pt x="161200" y="1583814"/>
                  </a:lnTo>
                  <a:lnTo>
                    <a:pt x="164575" y="1577467"/>
                  </a:lnTo>
                  <a:lnTo>
                    <a:pt x="167950" y="1571913"/>
                  </a:lnTo>
                  <a:lnTo>
                    <a:pt x="171325" y="1566756"/>
                  </a:lnTo>
                  <a:lnTo>
                    <a:pt x="174303" y="1562393"/>
                  </a:lnTo>
                  <a:lnTo>
                    <a:pt x="176288" y="1559616"/>
                  </a:lnTo>
                  <a:lnTo>
                    <a:pt x="178869" y="1557037"/>
                  </a:lnTo>
                  <a:lnTo>
                    <a:pt x="183832" y="1551484"/>
                  </a:lnTo>
                  <a:lnTo>
                    <a:pt x="189986" y="1545732"/>
                  </a:lnTo>
                  <a:lnTo>
                    <a:pt x="196736" y="1539980"/>
                  </a:lnTo>
                  <a:lnTo>
                    <a:pt x="204280" y="1533633"/>
                  </a:lnTo>
                  <a:lnTo>
                    <a:pt x="212816" y="1527484"/>
                  </a:lnTo>
                  <a:lnTo>
                    <a:pt x="221948" y="1520939"/>
                  </a:lnTo>
                  <a:lnTo>
                    <a:pt x="231477" y="1514394"/>
                  </a:lnTo>
                  <a:lnTo>
                    <a:pt x="241800" y="1507650"/>
                  </a:lnTo>
                  <a:lnTo>
                    <a:pt x="252520" y="1500708"/>
                  </a:lnTo>
                  <a:lnTo>
                    <a:pt x="264035" y="1493568"/>
                  </a:lnTo>
                  <a:lnTo>
                    <a:pt x="275748" y="1486427"/>
                  </a:lnTo>
                  <a:lnTo>
                    <a:pt x="288255" y="1479485"/>
                  </a:lnTo>
                  <a:lnTo>
                    <a:pt x="300960" y="1472146"/>
                  </a:lnTo>
                  <a:lnTo>
                    <a:pt x="327562" y="1457271"/>
                  </a:lnTo>
                  <a:lnTo>
                    <a:pt x="355355" y="1442395"/>
                  </a:lnTo>
                  <a:lnTo>
                    <a:pt x="384141" y="1427519"/>
                  </a:lnTo>
                  <a:lnTo>
                    <a:pt x="413522" y="1412644"/>
                  </a:lnTo>
                  <a:lnTo>
                    <a:pt x="443301" y="1397768"/>
                  </a:lnTo>
                  <a:lnTo>
                    <a:pt x="473079" y="1383487"/>
                  </a:lnTo>
                  <a:lnTo>
                    <a:pt x="502262" y="1369405"/>
                  </a:lnTo>
                  <a:lnTo>
                    <a:pt x="531246" y="1355917"/>
                  </a:lnTo>
                  <a:lnTo>
                    <a:pt x="559238" y="1343025"/>
                  </a:lnTo>
                  <a:close/>
                  <a:moveTo>
                    <a:pt x="1211362" y="1270000"/>
                  </a:moveTo>
                  <a:lnTo>
                    <a:pt x="1244912" y="1284092"/>
                  </a:lnTo>
                  <a:lnTo>
                    <a:pt x="1282233" y="1300765"/>
                  </a:lnTo>
                  <a:lnTo>
                    <a:pt x="1330076" y="1322002"/>
                  </a:lnTo>
                  <a:lnTo>
                    <a:pt x="1429931" y="1494284"/>
                  </a:lnTo>
                  <a:lnTo>
                    <a:pt x="1283424" y="1554622"/>
                  </a:lnTo>
                  <a:lnTo>
                    <a:pt x="1454150" y="1680856"/>
                  </a:lnTo>
                  <a:lnTo>
                    <a:pt x="966787" y="2176463"/>
                  </a:lnTo>
                  <a:lnTo>
                    <a:pt x="1211362" y="1270000"/>
                  </a:lnTo>
                  <a:close/>
                  <a:moveTo>
                    <a:pt x="723008" y="1270000"/>
                  </a:moveTo>
                  <a:lnTo>
                    <a:pt x="966787" y="2176463"/>
                  </a:lnTo>
                  <a:lnTo>
                    <a:pt x="481012" y="1680856"/>
                  </a:lnTo>
                  <a:lnTo>
                    <a:pt x="650924" y="1554622"/>
                  </a:lnTo>
                  <a:lnTo>
                    <a:pt x="504974" y="1494284"/>
                  </a:lnTo>
                  <a:lnTo>
                    <a:pt x="604584" y="1322002"/>
                  </a:lnTo>
                  <a:lnTo>
                    <a:pt x="652310" y="1300765"/>
                  </a:lnTo>
                  <a:lnTo>
                    <a:pt x="689739" y="1284092"/>
                  </a:lnTo>
                  <a:lnTo>
                    <a:pt x="723008" y="1270000"/>
                  </a:lnTo>
                  <a:close/>
                  <a:moveTo>
                    <a:pt x="1212153" y="261938"/>
                  </a:moveTo>
                  <a:lnTo>
                    <a:pt x="1217712" y="264714"/>
                  </a:lnTo>
                  <a:lnTo>
                    <a:pt x="1223072" y="267887"/>
                  </a:lnTo>
                  <a:lnTo>
                    <a:pt x="1228035" y="271059"/>
                  </a:lnTo>
                  <a:lnTo>
                    <a:pt x="1232998" y="274034"/>
                  </a:lnTo>
                  <a:lnTo>
                    <a:pt x="1237762" y="277404"/>
                  </a:lnTo>
                  <a:lnTo>
                    <a:pt x="1242328" y="280775"/>
                  </a:lnTo>
                  <a:lnTo>
                    <a:pt x="1246695" y="284146"/>
                  </a:lnTo>
                  <a:lnTo>
                    <a:pt x="1251261" y="287517"/>
                  </a:lnTo>
                  <a:lnTo>
                    <a:pt x="1255430" y="291086"/>
                  </a:lnTo>
                  <a:lnTo>
                    <a:pt x="1259400" y="294853"/>
                  </a:lnTo>
                  <a:lnTo>
                    <a:pt x="1263172" y="298621"/>
                  </a:lnTo>
                  <a:lnTo>
                    <a:pt x="1266944" y="302388"/>
                  </a:lnTo>
                  <a:lnTo>
                    <a:pt x="1270517" y="306354"/>
                  </a:lnTo>
                  <a:lnTo>
                    <a:pt x="1274091" y="310518"/>
                  </a:lnTo>
                  <a:lnTo>
                    <a:pt x="1277466" y="314484"/>
                  </a:lnTo>
                  <a:lnTo>
                    <a:pt x="1280443" y="318648"/>
                  </a:lnTo>
                  <a:lnTo>
                    <a:pt x="1283620" y="323010"/>
                  </a:lnTo>
                  <a:lnTo>
                    <a:pt x="1286399" y="327372"/>
                  </a:lnTo>
                  <a:lnTo>
                    <a:pt x="1289377" y="331734"/>
                  </a:lnTo>
                  <a:lnTo>
                    <a:pt x="1291957" y="336295"/>
                  </a:lnTo>
                  <a:lnTo>
                    <a:pt x="1297317" y="345614"/>
                  </a:lnTo>
                  <a:lnTo>
                    <a:pt x="1302082" y="355132"/>
                  </a:lnTo>
                  <a:lnTo>
                    <a:pt x="1306449" y="365245"/>
                  </a:lnTo>
                  <a:lnTo>
                    <a:pt x="1310420" y="375357"/>
                  </a:lnTo>
                  <a:lnTo>
                    <a:pt x="1314191" y="385866"/>
                  </a:lnTo>
                  <a:lnTo>
                    <a:pt x="1317765" y="396574"/>
                  </a:lnTo>
                  <a:lnTo>
                    <a:pt x="1320941" y="407678"/>
                  </a:lnTo>
                  <a:lnTo>
                    <a:pt x="1323919" y="419178"/>
                  </a:lnTo>
                  <a:lnTo>
                    <a:pt x="1326698" y="431075"/>
                  </a:lnTo>
                  <a:lnTo>
                    <a:pt x="1329279" y="442972"/>
                  </a:lnTo>
                  <a:lnTo>
                    <a:pt x="1332058" y="455068"/>
                  </a:lnTo>
                  <a:lnTo>
                    <a:pt x="1334440" y="467758"/>
                  </a:lnTo>
                  <a:lnTo>
                    <a:pt x="1339006" y="493733"/>
                  </a:lnTo>
                  <a:lnTo>
                    <a:pt x="1348337" y="548658"/>
                  </a:lnTo>
                  <a:lnTo>
                    <a:pt x="1353696" y="577806"/>
                  </a:lnTo>
                  <a:lnTo>
                    <a:pt x="1356674" y="592678"/>
                  </a:lnTo>
                  <a:lnTo>
                    <a:pt x="1359652" y="607945"/>
                  </a:lnTo>
                  <a:lnTo>
                    <a:pt x="1364615" y="608739"/>
                  </a:lnTo>
                  <a:lnTo>
                    <a:pt x="1369181" y="609928"/>
                  </a:lnTo>
                  <a:lnTo>
                    <a:pt x="1374144" y="610920"/>
                  </a:lnTo>
                  <a:lnTo>
                    <a:pt x="1378710" y="612308"/>
                  </a:lnTo>
                  <a:lnTo>
                    <a:pt x="1383276" y="613894"/>
                  </a:lnTo>
                  <a:lnTo>
                    <a:pt x="1387842" y="615679"/>
                  </a:lnTo>
                  <a:lnTo>
                    <a:pt x="1392010" y="617463"/>
                  </a:lnTo>
                  <a:lnTo>
                    <a:pt x="1396576" y="619446"/>
                  </a:lnTo>
                  <a:lnTo>
                    <a:pt x="1400745" y="621429"/>
                  </a:lnTo>
                  <a:lnTo>
                    <a:pt x="1404914" y="623610"/>
                  </a:lnTo>
                  <a:lnTo>
                    <a:pt x="1408884" y="625990"/>
                  </a:lnTo>
                  <a:lnTo>
                    <a:pt x="1412656" y="628567"/>
                  </a:lnTo>
                  <a:lnTo>
                    <a:pt x="1416428" y="631145"/>
                  </a:lnTo>
                  <a:lnTo>
                    <a:pt x="1420200" y="634119"/>
                  </a:lnTo>
                  <a:lnTo>
                    <a:pt x="1423773" y="636895"/>
                  </a:lnTo>
                  <a:lnTo>
                    <a:pt x="1427148" y="639869"/>
                  </a:lnTo>
                  <a:lnTo>
                    <a:pt x="1430523" y="642844"/>
                  </a:lnTo>
                  <a:lnTo>
                    <a:pt x="1433501" y="646214"/>
                  </a:lnTo>
                  <a:lnTo>
                    <a:pt x="1436677" y="649585"/>
                  </a:lnTo>
                  <a:lnTo>
                    <a:pt x="1439655" y="652956"/>
                  </a:lnTo>
                  <a:lnTo>
                    <a:pt x="1442235" y="656327"/>
                  </a:lnTo>
                  <a:lnTo>
                    <a:pt x="1444618" y="660094"/>
                  </a:lnTo>
                  <a:lnTo>
                    <a:pt x="1447198" y="663862"/>
                  </a:lnTo>
                  <a:lnTo>
                    <a:pt x="1449382" y="667629"/>
                  </a:lnTo>
                  <a:lnTo>
                    <a:pt x="1451566" y="671793"/>
                  </a:lnTo>
                  <a:lnTo>
                    <a:pt x="1453352" y="675759"/>
                  </a:lnTo>
                  <a:lnTo>
                    <a:pt x="1455139" y="679923"/>
                  </a:lnTo>
                  <a:lnTo>
                    <a:pt x="1456727" y="684087"/>
                  </a:lnTo>
                  <a:lnTo>
                    <a:pt x="1457918" y="688251"/>
                  </a:lnTo>
                  <a:lnTo>
                    <a:pt x="1459109" y="692811"/>
                  </a:lnTo>
                  <a:lnTo>
                    <a:pt x="1460301" y="697174"/>
                  </a:lnTo>
                  <a:lnTo>
                    <a:pt x="1460896" y="701933"/>
                  </a:lnTo>
                  <a:lnTo>
                    <a:pt x="1461492" y="706493"/>
                  </a:lnTo>
                  <a:lnTo>
                    <a:pt x="1461690" y="711252"/>
                  </a:lnTo>
                  <a:lnTo>
                    <a:pt x="1462087" y="715812"/>
                  </a:lnTo>
                  <a:lnTo>
                    <a:pt x="1462087" y="720770"/>
                  </a:lnTo>
                  <a:lnTo>
                    <a:pt x="1461690" y="725528"/>
                  </a:lnTo>
                  <a:lnTo>
                    <a:pt x="1461095" y="730485"/>
                  </a:lnTo>
                  <a:lnTo>
                    <a:pt x="1460499" y="735443"/>
                  </a:lnTo>
                  <a:lnTo>
                    <a:pt x="1459506" y="740400"/>
                  </a:lnTo>
                  <a:lnTo>
                    <a:pt x="1458315" y="745555"/>
                  </a:lnTo>
                  <a:lnTo>
                    <a:pt x="1456926" y="750711"/>
                  </a:lnTo>
                  <a:lnTo>
                    <a:pt x="1455139" y="755866"/>
                  </a:lnTo>
                  <a:lnTo>
                    <a:pt x="1453352" y="761021"/>
                  </a:lnTo>
                  <a:lnTo>
                    <a:pt x="1451169" y="766375"/>
                  </a:lnTo>
                  <a:lnTo>
                    <a:pt x="1448588" y="771729"/>
                  </a:lnTo>
                  <a:lnTo>
                    <a:pt x="1446007" y="777083"/>
                  </a:lnTo>
                  <a:lnTo>
                    <a:pt x="1442831" y="782238"/>
                  </a:lnTo>
                  <a:lnTo>
                    <a:pt x="1439655" y="787790"/>
                  </a:lnTo>
                  <a:lnTo>
                    <a:pt x="1436280" y="793144"/>
                  </a:lnTo>
                  <a:lnTo>
                    <a:pt x="1432310" y="798696"/>
                  </a:lnTo>
                  <a:lnTo>
                    <a:pt x="1428339" y="804247"/>
                  </a:lnTo>
                  <a:lnTo>
                    <a:pt x="1423773" y="809601"/>
                  </a:lnTo>
                  <a:lnTo>
                    <a:pt x="1419207" y="815153"/>
                  </a:lnTo>
                  <a:lnTo>
                    <a:pt x="1414244" y="820705"/>
                  </a:lnTo>
                  <a:lnTo>
                    <a:pt x="1408884" y="826257"/>
                  </a:lnTo>
                  <a:lnTo>
                    <a:pt x="1403326" y="831809"/>
                  </a:lnTo>
                  <a:lnTo>
                    <a:pt x="1397370" y="837361"/>
                  </a:lnTo>
                  <a:lnTo>
                    <a:pt x="1391216" y="842913"/>
                  </a:lnTo>
                  <a:lnTo>
                    <a:pt x="1384864" y="848267"/>
                  </a:lnTo>
                  <a:lnTo>
                    <a:pt x="1377916" y="853819"/>
                  </a:lnTo>
                  <a:lnTo>
                    <a:pt x="1370769" y="859371"/>
                  </a:lnTo>
                  <a:lnTo>
                    <a:pt x="1363225" y="864724"/>
                  </a:lnTo>
                  <a:lnTo>
                    <a:pt x="1355285" y="870276"/>
                  </a:lnTo>
                  <a:lnTo>
                    <a:pt x="1353299" y="880587"/>
                  </a:lnTo>
                  <a:lnTo>
                    <a:pt x="1351314" y="890700"/>
                  </a:lnTo>
                  <a:lnTo>
                    <a:pt x="1348932" y="900812"/>
                  </a:lnTo>
                  <a:lnTo>
                    <a:pt x="1346351" y="911123"/>
                  </a:lnTo>
                  <a:lnTo>
                    <a:pt x="1343771" y="921037"/>
                  </a:lnTo>
                  <a:lnTo>
                    <a:pt x="1340991" y="930952"/>
                  </a:lnTo>
                  <a:lnTo>
                    <a:pt x="1338212" y="941064"/>
                  </a:lnTo>
                  <a:lnTo>
                    <a:pt x="1335036" y="950978"/>
                  </a:lnTo>
                  <a:lnTo>
                    <a:pt x="1332058" y="960893"/>
                  </a:lnTo>
                  <a:lnTo>
                    <a:pt x="1328683" y="970609"/>
                  </a:lnTo>
                  <a:lnTo>
                    <a:pt x="1325110" y="980523"/>
                  </a:lnTo>
                  <a:lnTo>
                    <a:pt x="1321537" y="990239"/>
                  </a:lnTo>
                  <a:lnTo>
                    <a:pt x="1317765" y="999756"/>
                  </a:lnTo>
                  <a:lnTo>
                    <a:pt x="1313993" y="1009274"/>
                  </a:lnTo>
                  <a:lnTo>
                    <a:pt x="1310023" y="1018594"/>
                  </a:lnTo>
                  <a:lnTo>
                    <a:pt x="1305854" y="1028111"/>
                  </a:lnTo>
                  <a:lnTo>
                    <a:pt x="1301486" y="1037232"/>
                  </a:lnTo>
                  <a:lnTo>
                    <a:pt x="1297119" y="1046552"/>
                  </a:lnTo>
                  <a:lnTo>
                    <a:pt x="1292553" y="1055276"/>
                  </a:lnTo>
                  <a:lnTo>
                    <a:pt x="1287789" y="1064397"/>
                  </a:lnTo>
                  <a:lnTo>
                    <a:pt x="1283223" y="1073320"/>
                  </a:lnTo>
                  <a:lnTo>
                    <a:pt x="1278061" y="1082045"/>
                  </a:lnTo>
                  <a:lnTo>
                    <a:pt x="1273098" y="1090571"/>
                  </a:lnTo>
                  <a:lnTo>
                    <a:pt x="1267937" y="1099295"/>
                  </a:lnTo>
                  <a:lnTo>
                    <a:pt x="1262577" y="1107425"/>
                  </a:lnTo>
                  <a:lnTo>
                    <a:pt x="1257217" y="1115951"/>
                  </a:lnTo>
                  <a:lnTo>
                    <a:pt x="1251658" y="1123883"/>
                  </a:lnTo>
                  <a:lnTo>
                    <a:pt x="1245901" y="1131814"/>
                  </a:lnTo>
                  <a:lnTo>
                    <a:pt x="1240144" y="1139745"/>
                  </a:lnTo>
                  <a:lnTo>
                    <a:pt x="1234387" y="1147280"/>
                  </a:lnTo>
                  <a:lnTo>
                    <a:pt x="1228432" y="1154815"/>
                  </a:lnTo>
                  <a:lnTo>
                    <a:pt x="1222079" y="1162350"/>
                  </a:lnTo>
                  <a:lnTo>
                    <a:pt x="1215925" y="1169488"/>
                  </a:lnTo>
                  <a:lnTo>
                    <a:pt x="1209573" y="1176626"/>
                  </a:lnTo>
                  <a:lnTo>
                    <a:pt x="1203021" y="1183765"/>
                  </a:lnTo>
                  <a:lnTo>
                    <a:pt x="1196470" y="1190308"/>
                  </a:lnTo>
                  <a:lnTo>
                    <a:pt x="1189721" y="1197050"/>
                  </a:lnTo>
                  <a:lnTo>
                    <a:pt x="1182773" y="1203197"/>
                  </a:lnTo>
                  <a:lnTo>
                    <a:pt x="1176023" y="1209542"/>
                  </a:lnTo>
                  <a:lnTo>
                    <a:pt x="1168876" y="1215689"/>
                  </a:lnTo>
                  <a:lnTo>
                    <a:pt x="1161730" y="1221439"/>
                  </a:lnTo>
                  <a:lnTo>
                    <a:pt x="1154583" y="1227189"/>
                  </a:lnTo>
                  <a:lnTo>
                    <a:pt x="1147436" y="1232543"/>
                  </a:lnTo>
                  <a:lnTo>
                    <a:pt x="1139893" y="1237698"/>
                  </a:lnTo>
                  <a:lnTo>
                    <a:pt x="1132349" y="1242655"/>
                  </a:lnTo>
                  <a:lnTo>
                    <a:pt x="1124805" y="1247613"/>
                  </a:lnTo>
                  <a:lnTo>
                    <a:pt x="1116865" y="1252173"/>
                  </a:lnTo>
                  <a:lnTo>
                    <a:pt x="1109122" y="1256535"/>
                  </a:lnTo>
                  <a:lnTo>
                    <a:pt x="1101182" y="1260898"/>
                  </a:lnTo>
                  <a:lnTo>
                    <a:pt x="1093241" y="1264863"/>
                  </a:lnTo>
                  <a:lnTo>
                    <a:pt x="1085102" y="1268432"/>
                  </a:lnTo>
                  <a:lnTo>
                    <a:pt x="1076764" y="1272002"/>
                  </a:lnTo>
                  <a:lnTo>
                    <a:pt x="1068625" y="1275174"/>
                  </a:lnTo>
                  <a:lnTo>
                    <a:pt x="1060089" y="1278148"/>
                  </a:lnTo>
                  <a:lnTo>
                    <a:pt x="1051751" y="1280924"/>
                  </a:lnTo>
                  <a:lnTo>
                    <a:pt x="1043016" y="1283502"/>
                  </a:lnTo>
                  <a:lnTo>
                    <a:pt x="1034480" y="1285683"/>
                  </a:lnTo>
                  <a:lnTo>
                    <a:pt x="1025745" y="1287666"/>
                  </a:lnTo>
                  <a:lnTo>
                    <a:pt x="1016812" y="1289451"/>
                  </a:lnTo>
                  <a:lnTo>
                    <a:pt x="1008077" y="1290839"/>
                  </a:lnTo>
                  <a:lnTo>
                    <a:pt x="998945" y="1292028"/>
                  </a:lnTo>
                  <a:lnTo>
                    <a:pt x="989813" y="1293020"/>
                  </a:lnTo>
                  <a:lnTo>
                    <a:pt x="980681" y="1293416"/>
                  </a:lnTo>
                  <a:lnTo>
                    <a:pt x="971550" y="1293813"/>
                  </a:lnTo>
                  <a:lnTo>
                    <a:pt x="962219" y="1293416"/>
                  </a:lnTo>
                  <a:lnTo>
                    <a:pt x="953286" y="1293020"/>
                  </a:lnTo>
                  <a:lnTo>
                    <a:pt x="944154" y="1292028"/>
                  </a:lnTo>
                  <a:lnTo>
                    <a:pt x="935022" y="1290839"/>
                  </a:lnTo>
                  <a:lnTo>
                    <a:pt x="926089" y="1289451"/>
                  </a:lnTo>
                  <a:lnTo>
                    <a:pt x="917156" y="1287666"/>
                  </a:lnTo>
                  <a:lnTo>
                    <a:pt x="908619" y="1285683"/>
                  </a:lnTo>
                  <a:lnTo>
                    <a:pt x="899885" y="1283502"/>
                  </a:lnTo>
                  <a:lnTo>
                    <a:pt x="891348" y="1280924"/>
                  </a:lnTo>
                  <a:lnTo>
                    <a:pt x="882812" y="1278148"/>
                  </a:lnTo>
                  <a:lnTo>
                    <a:pt x="874474" y="1275174"/>
                  </a:lnTo>
                  <a:lnTo>
                    <a:pt x="866136" y="1272002"/>
                  </a:lnTo>
                  <a:lnTo>
                    <a:pt x="857997" y="1268432"/>
                  </a:lnTo>
                  <a:lnTo>
                    <a:pt x="849858" y="1264863"/>
                  </a:lnTo>
                  <a:lnTo>
                    <a:pt x="841719" y="1260898"/>
                  </a:lnTo>
                  <a:lnTo>
                    <a:pt x="833778" y="1256535"/>
                  </a:lnTo>
                  <a:lnTo>
                    <a:pt x="826036" y="1252173"/>
                  </a:lnTo>
                  <a:lnTo>
                    <a:pt x="818294" y="1247613"/>
                  </a:lnTo>
                  <a:lnTo>
                    <a:pt x="810750" y="1242655"/>
                  </a:lnTo>
                  <a:lnTo>
                    <a:pt x="803206" y="1237698"/>
                  </a:lnTo>
                  <a:lnTo>
                    <a:pt x="795663" y="1232543"/>
                  </a:lnTo>
                  <a:lnTo>
                    <a:pt x="788317" y="1227189"/>
                  </a:lnTo>
                  <a:lnTo>
                    <a:pt x="780972" y="1221439"/>
                  </a:lnTo>
                  <a:lnTo>
                    <a:pt x="773826" y="1215689"/>
                  </a:lnTo>
                  <a:lnTo>
                    <a:pt x="767076" y="1209542"/>
                  </a:lnTo>
                  <a:lnTo>
                    <a:pt x="759929" y="1203197"/>
                  </a:lnTo>
                  <a:lnTo>
                    <a:pt x="753180" y="1197050"/>
                  </a:lnTo>
                  <a:lnTo>
                    <a:pt x="746629" y="1190308"/>
                  </a:lnTo>
                  <a:lnTo>
                    <a:pt x="739879" y="1183765"/>
                  </a:lnTo>
                  <a:lnTo>
                    <a:pt x="733527" y="1176626"/>
                  </a:lnTo>
                  <a:lnTo>
                    <a:pt x="727174" y="1169488"/>
                  </a:lnTo>
                  <a:lnTo>
                    <a:pt x="720821" y="1162350"/>
                  </a:lnTo>
                  <a:lnTo>
                    <a:pt x="714667" y="1154815"/>
                  </a:lnTo>
                  <a:lnTo>
                    <a:pt x="708712" y="1147280"/>
                  </a:lnTo>
                  <a:lnTo>
                    <a:pt x="702756" y="1139745"/>
                  </a:lnTo>
                  <a:lnTo>
                    <a:pt x="696999" y="1131814"/>
                  </a:lnTo>
                  <a:lnTo>
                    <a:pt x="691441" y="1123883"/>
                  </a:lnTo>
                  <a:lnTo>
                    <a:pt x="685882" y="1115951"/>
                  </a:lnTo>
                  <a:lnTo>
                    <a:pt x="680324" y="1107425"/>
                  </a:lnTo>
                  <a:lnTo>
                    <a:pt x="674964" y="1099295"/>
                  </a:lnTo>
                  <a:lnTo>
                    <a:pt x="669802" y="1090571"/>
                  </a:lnTo>
                  <a:lnTo>
                    <a:pt x="664641" y="1082045"/>
                  </a:lnTo>
                  <a:lnTo>
                    <a:pt x="659876" y="1073320"/>
                  </a:lnTo>
                  <a:lnTo>
                    <a:pt x="654913" y="1064397"/>
                  </a:lnTo>
                  <a:lnTo>
                    <a:pt x="650348" y="1055276"/>
                  </a:lnTo>
                  <a:lnTo>
                    <a:pt x="645782" y="1046552"/>
                  </a:lnTo>
                  <a:lnTo>
                    <a:pt x="641414" y="1037232"/>
                  </a:lnTo>
                  <a:lnTo>
                    <a:pt x="637245" y="1028111"/>
                  </a:lnTo>
                  <a:lnTo>
                    <a:pt x="633077" y="1018594"/>
                  </a:lnTo>
                  <a:lnTo>
                    <a:pt x="629106" y="1009274"/>
                  </a:lnTo>
                  <a:lnTo>
                    <a:pt x="624937" y="999756"/>
                  </a:lnTo>
                  <a:lnTo>
                    <a:pt x="621562" y="990239"/>
                  </a:lnTo>
                  <a:lnTo>
                    <a:pt x="617791" y="980523"/>
                  </a:lnTo>
                  <a:lnTo>
                    <a:pt x="614416" y="970609"/>
                  </a:lnTo>
                  <a:lnTo>
                    <a:pt x="611041" y="960893"/>
                  </a:lnTo>
                  <a:lnTo>
                    <a:pt x="607666" y="950978"/>
                  </a:lnTo>
                  <a:lnTo>
                    <a:pt x="604887" y="941064"/>
                  </a:lnTo>
                  <a:lnTo>
                    <a:pt x="601909" y="930952"/>
                  </a:lnTo>
                  <a:lnTo>
                    <a:pt x="599130" y="921037"/>
                  </a:lnTo>
                  <a:lnTo>
                    <a:pt x="596351" y="911123"/>
                  </a:lnTo>
                  <a:lnTo>
                    <a:pt x="593969" y="900812"/>
                  </a:lnTo>
                  <a:lnTo>
                    <a:pt x="591785" y="890700"/>
                  </a:lnTo>
                  <a:lnTo>
                    <a:pt x="589601" y="880587"/>
                  </a:lnTo>
                  <a:lnTo>
                    <a:pt x="587616" y="870276"/>
                  </a:lnTo>
                  <a:lnTo>
                    <a:pt x="579675" y="864724"/>
                  </a:lnTo>
                  <a:lnTo>
                    <a:pt x="572132" y="859371"/>
                  </a:lnTo>
                  <a:lnTo>
                    <a:pt x="565183" y="853819"/>
                  </a:lnTo>
                  <a:lnTo>
                    <a:pt x="558235" y="848267"/>
                  </a:lnTo>
                  <a:lnTo>
                    <a:pt x="551486" y="842913"/>
                  </a:lnTo>
                  <a:lnTo>
                    <a:pt x="545332" y="837361"/>
                  </a:lnTo>
                  <a:lnTo>
                    <a:pt x="539575" y="831809"/>
                  </a:lnTo>
                  <a:lnTo>
                    <a:pt x="534016" y="826257"/>
                  </a:lnTo>
                  <a:lnTo>
                    <a:pt x="528656" y="820705"/>
                  </a:lnTo>
                  <a:lnTo>
                    <a:pt x="523693" y="815153"/>
                  </a:lnTo>
                  <a:lnTo>
                    <a:pt x="518929" y="809601"/>
                  </a:lnTo>
                  <a:lnTo>
                    <a:pt x="514760" y="804247"/>
                  </a:lnTo>
                  <a:lnTo>
                    <a:pt x="510591" y="798696"/>
                  </a:lnTo>
                  <a:lnTo>
                    <a:pt x="506819" y="793144"/>
                  </a:lnTo>
                  <a:lnTo>
                    <a:pt x="503246" y="787790"/>
                  </a:lnTo>
                  <a:lnTo>
                    <a:pt x="500070" y="782238"/>
                  </a:lnTo>
                  <a:lnTo>
                    <a:pt x="496893" y="777083"/>
                  </a:lnTo>
                  <a:lnTo>
                    <a:pt x="494313" y="771729"/>
                  </a:lnTo>
                  <a:lnTo>
                    <a:pt x="491930" y="766375"/>
                  </a:lnTo>
                  <a:lnTo>
                    <a:pt x="489747" y="761021"/>
                  </a:lnTo>
                  <a:lnTo>
                    <a:pt x="487761" y="755866"/>
                  </a:lnTo>
                  <a:lnTo>
                    <a:pt x="486173" y="750711"/>
                  </a:lnTo>
                  <a:lnTo>
                    <a:pt x="484585" y="745555"/>
                  </a:lnTo>
                  <a:lnTo>
                    <a:pt x="483394" y="740400"/>
                  </a:lnTo>
                  <a:lnTo>
                    <a:pt x="482600" y="735443"/>
                  </a:lnTo>
                  <a:lnTo>
                    <a:pt x="481607" y="730485"/>
                  </a:lnTo>
                  <a:lnTo>
                    <a:pt x="481210" y="725528"/>
                  </a:lnTo>
                  <a:lnTo>
                    <a:pt x="481012" y="720770"/>
                  </a:lnTo>
                  <a:lnTo>
                    <a:pt x="481012" y="715812"/>
                  </a:lnTo>
                  <a:lnTo>
                    <a:pt x="481012" y="711252"/>
                  </a:lnTo>
                  <a:lnTo>
                    <a:pt x="481409" y="706493"/>
                  </a:lnTo>
                  <a:lnTo>
                    <a:pt x="482203" y="701933"/>
                  </a:lnTo>
                  <a:lnTo>
                    <a:pt x="482799" y="697174"/>
                  </a:lnTo>
                  <a:lnTo>
                    <a:pt x="483593" y="692811"/>
                  </a:lnTo>
                  <a:lnTo>
                    <a:pt x="484982" y="688251"/>
                  </a:lnTo>
                  <a:lnTo>
                    <a:pt x="486372" y="684087"/>
                  </a:lnTo>
                  <a:lnTo>
                    <a:pt x="487960" y="679923"/>
                  </a:lnTo>
                  <a:lnTo>
                    <a:pt x="489747" y="675759"/>
                  </a:lnTo>
                  <a:lnTo>
                    <a:pt x="491533" y="671793"/>
                  </a:lnTo>
                  <a:lnTo>
                    <a:pt x="493518" y="667629"/>
                  </a:lnTo>
                  <a:lnTo>
                    <a:pt x="495901" y="663862"/>
                  </a:lnTo>
                  <a:lnTo>
                    <a:pt x="498084" y="660094"/>
                  </a:lnTo>
                  <a:lnTo>
                    <a:pt x="500665" y="656327"/>
                  </a:lnTo>
                  <a:lnTo>
                    <a:pt x="503444" y="652956"/>
                  </a:lnTo>
                  <a:lnTo>
                    <a:pt x="506224" y="649585"/>
                  </a:lnTo>
                  <a:lnTo>
                    <a:pt x="509400" y="646214"/>
                  </a:lnTo>
                  <a:lnTo>
                    <a:pt x="512576" y="642844"/>
                  </a:lnTo>
                  <a:lnTo>
                    <a:pt x="515752" y="639869"/>
                  </a:lnTo>
                  <a:lnTo>
                    <a:pt x="519127" y="636895"/>
                  </a:lnTo>
                  <a:lnTo>
                    <a:pt x="522701" y="634119"/>
                  </a:lnTo>
                  <a:lnTo>
                    <a:pt x="526274" y="631145"/>
                  </a:lnTo>
                  <a:lnTo>
                    <a:pt x="530244" y="628567"/>
                  </a:lnTo>
                  <a:lnTo>
                    <a:pt x="534016" y="625990"/>
                  </a:lnTo>
                  <a:lnTo>
                    <a:pt x="537986" y="623610"/>
                  </a:lnTo>
                  <a:lnTo>
                    <a:pt x="542155" y="621429"/>
                  </a:lnTo>
                  <a:lnTo>
                    <a:pt x="546523" y="619446"/>
                  </a:lnTo>
                  <a:lnTo>
                    <a:pt x="550692" y="617463"/>
                  </a:lnTo>
                  <a:lnTo>
                    <a:pt x="555059" y="615679"/>
                  </a:lnTo>
                  <a:lnTo>
                    <a:pt x="559625" y="613894"/>
                  </a:lnTo>
                  <a:lnTo>
                    <a:pt x="564191" y="612308"/>
                  </a:lnTo>
                  <a:lnTo>
                    <a:pt x="568955" y="610920"/>
                  </a:lnTo>
                  <a:lnTo>
                    <a:pt x="573521" y="609928"/>
                  </a:lnTo>
                  <a:lnTo>
                    <a:pt x="578484" y="608739"/>
                  </a:lnTo>
                  <a:lnTo>
                    <a:pt x="583249" y="607945"/>
                  </a:lnTo>
                  <a:lnTo>
                    <a:pt x="587219" y="587919"/>
                  </a:lnTo>
                  <a:lnTo>
                    <a:pt x="590991" y="568487"/>
                  </a:lnTo>
                  <a:lnTo>
                    <a:pt x="594366" y="549451"/>
                  </a:lnTo>
                  <a:lnTo>
                    <a:pt x="597740" y="530614"/>
                  </a:lnTo>
                  <a:lnTo>
                    <a:pt x="603696" y="494526"/>
                  </a:lnTo>
                  <a:lnTo>
                    <a:pt x="606872" y="477276"/>
                  </a:lnTo>
                  <a:lnTo>
                    <a:pt x="609850" y="460421"/>
                  </a:lnTo>
                  <a:lnTo>
                    <a:pt x="613225" y="444360"/>
                  </a:lnTo>
                  <a:lnTo>
                    <a:pt x="616798" y="428299"/>
                  </a:lnTo>
                  <a:lnTo>
                    <a:pt x="620570" y="413031"/>
                  </a:lnTo>
                  <a:lnTo>
                    <a:pt x="624739" y="398160"/>
                  </a:lnTo>
                  <a:lnTo>
                    <a:pt x="626922" y="391022"/>
                  </a:lnTo>
                  <a:lnTo>
                    <a:pt x="629503" y="384082"/>
                  </a:lnTo>
                  <a:lnTo>
                    <a:pt x="631885" y="376943"/>
                  </a:lnTo>
                  <a:lnTo>
                    <a:pt x="634466" y="370003"/>
                  </a:lnTo>
                  <a:lnTo>
                    <a:pt x="637245" y="363460"/>
                  </a:lnTo>
                  <a:lnTo>
                    <a:pt x="640025" y="356917"/>
                  </a:lnTo>
                  <a:lnTo>
                    <a:pt x="643201" y="350572"/>
                  </a:lnTo>
                  <a:lnTo>
                    <a:pt x="646377" y="344028"/>
                  </a:lnTo>
                  <a:lnTo>
                    <a:pt x="658685" y="348589"/>
                  </a:lnTo>
                  <a:lnTo>
                    <a:pt x="666825" y="350968"/>
                  </a:lnTo>
                  <a:lnTo>
                    <a:pt x="675758" y="353942"/>
                  </a:lnTo>
                  <a:lnTo>
                    <a:pt x="685882" y="356520"/>
                  </a:lnTo>
                  <a:lnTo>
                    <a:pt x="696999" y="359693"/>
                  </a:lnTo>
                  <a:lnTo>
                    <a:pt x="708910" y="362469"/>
                  </a:lnTo>
                  <a:lnTo>
                    <a:pt x="722012" y="365245"/>
                  </a:lnTo>
                  <a:lnTo>
                    <a:pt x="735710" y="368021"/>
                  </a:lnTo>
                  <a:lnTo>
                    <a:pt x="750599" y="370400"/>
                  </a:lnTo>
                  <a:lnTo>
                    <a:pt x="766083" y="372779"/>
                  </a:lnTo>
                  <a:lnTo>
                    <a:pt x="782362" y="374762"/>
                  </a:lnTo>
                  <a:lnTo>
                    <a:pt x="799434" y="376547"/>
                  </a:lnTo>
                  <a:lnTo>
                    <a:pt x="817103" y="377538"/>
                  </a:lnTo>
                  <a:lnTo>
                    <a:pt x="826234" y="377935"/>
                  </a:lnTo>
                  <a:lnTo>
                    <a:pt x="835565" y="378530"/>
                  </a:lnTo>
                  <a:lnTo>
                    <a:pt x="845094" y="378728"/>
                  </a:lnTo>
                  <a:lnTo>
                    <a:pt x="854622" y="378728"/>
                  </a:lnTo>
                  <a:lnTo>
                    <a:pt x="864350" y="378530"/>
                  </a:lnTo>
                  <a:lnTo>
                    <a:pt x="874474" y="378331"/>
                  </a:lnTo>
                  <a:lnTo>
                    <a:pt x="884400" y="377737"/>
                  </a:lnTo>
                  <a:lnTo>
                    <a:pt x="894326" y="377340"/>
                  </a:lnTo>
                  <a:lnTo>
                    <a:pt x="904848" y="376547"/>
                  </a:lnTo>
                  <a:lnTo>
                    <a:pt x="915171" y="375555"/>
                  </a:lnTo>
                  <a:lnTo>
                    <a:pt x="925692" y="374564"/>
                  </a:lnTo>
                  <a:lnTo>
                    <a:pt x="936412" y="373176"/>
                  </a:lnTo>
                  <a:lnTo>
                    <a:pt x="946933" y="371590"/>
                  </a:lnTo>
                  <a:lnTo>
                    <a:pt x="957852" y="369805"/>
                  </a:lnTo>
                  <a:lnTo>
                    <a:pt x="968770" y="367822"/>
                  </a:lnTo>
                  <a:lnTo>
                    <a:pt x="979887" y="365641"/>
                  </a:lnTo>
                  <a:lnTo>
                    <a:pt x="991004" y="363262"/>
                  </a:lnTo>
                  <a:lnTo>
                    <a:pt x="1001923" y="360486"/>
                  </a:lnTo>
                  <a:lnTo>
                    <a:pt x="1013238" y="357511"/>
                  </a:lnTo>
                  <a:lnTo>
                    <a:pt x="1024554" y="354339"/>
                  </a:lnTo>
                  <a:lnTo>
                    <a:pt x="1036266" y="350770"/>
                  </a:lnTo>
                  <a:lnTo>
                    <a:pt x="1047582" y="347201"/>
                  </a:lnTo>
                  <a:lnTo>
                    <a:pt x="1059096" y="343037"/>
                  </a:lnTo>
                  <a:lnTo>
                    <a:pt x="1070809" y="338873"/>
                  </a:lnTo>
                  <a:lnTo>
                    <a:pt x="1082323" y="334114"/>
                  </a:lnTo>
                  <a:lnTo>
                    <a:pt x="1094035" y="329355"/>
                  </a:lnTo>
                  <a:lnTo>
                    <a:pt x="1105946" y="324200"/>
                  </a:lnTo>
                  <a:lnTo>
                    <a:pt x="1117659" y="318648"/>
                  </a:lnTo>
                  <a:lnTo>
                    <a:pt x="1129371" y="312699"/>
                  </a:lnTo>
                  <a:lnTo>
                    <a:pt x="1141084" y="306354"/>
                  </a:lnTo>
                  <a:lnTo>
                    <a:pt x="1152995" y="300009"/>
                  </a:lnTo>
                  <a:lnTo>
                    <a:pt x="1164707" y="293069"/>
                  </a:lnTo>
                  <a:lnTo>
                    <a:pt x="1176619" y="285732"/>
                  </a:lnTo>
                  <a:lnTo>
                    <a:pt x="1188331" y="278197"/>
                  </a:lnTo>
                  <a:lnTo>
                    <a:pt x="1200441" y="270266"/>
                  </a:lnTo>
                  <a:lnTo>
                    <a:pt x="1212153" y="261938"/>
                  </a:lnTo>
                  <a:close/>
                  <a:moveTo>
                    <a:pt x="959343" y="0"/>
                  </a:moveTo>
                  <a:lnTo>
                    <a:pt x="971649" y="0"/>
                  </a:lnTo>
                  <a:lnTo>
                    <a:pt x="983955" y="0"/>
                  </a:lnTo>
                  <a:lnTo>
                    <a:pt x="996062" y="397"/>
                  </a:lnTo>
                  <a:lnTo>
                    <a:pt x="1008170" y="794"/>
                  </a:lnTo>
                  <a:lnTo>
                    <a:pt x="1020078" y="1787"/>
                  </a:lnTo>
                  <a:lnTo>
                    <a:pt x="1031789" y="2978"/>
                  </a:lnTo>
                  <a:lnTo>
                    <a:pt x="1043301" y="4169"/>
                  </a:lnTo>
                  <a:lnTo>
                    <a:pt x="1054812" y="5558"/>
                  </a:lnTo>
                  <a:lnTo>
                    <a:pt x="1066126" y="7345"/>
                  </a:lnTo>
                  <a:lnTo>
                    <a:pt x="1077241" y="9330"/>
                  </a:lnTo>
                  <a:lnTo>
                    <a:pt x="1088157" y="11315"/>
                  </a:lnTo>
                  <a:lnTo>
                    <a:pt x="1099073" y="13697"/>
                  </a:lnTo>
                  <a:lnTo>
                    <a:pt x="1109394" y="16277"/>
                  </a:lnTo>
                  <a:lnTo>
                    <a:pt x="1119914" y="18858"/>
                  </a:lnTo>
                  <a:lnTo>
                    <a:pt x="1130036" y="21835"/>
                  </a:lnTo>
                  <a:lnTo>
                    <a:pt x="1139960" y="24813"/>
                  </a:lnTo>
                  <a:lnTo>
                    <a:pt x="1149686" y="28187"/>
                  </a:lnTo>
                  <a:lnTo>
                    <a:pt x="1159014" y="31562"/>
                  </a:lnTo>
                  <a:lnTo>
                    <a:pt x="1168144" y="35135"/>
                  </a:lnTo>
                  <a:lnTo>
                    <a:pt x="1176878" y="38906"/>
                  </a:lnTo>
                  <a:lnTo>
                    <a:pt x="1185611" y="42876"/>
                  </a:lnTo>
                  <a:lnTo>
                    <a:pt x="1193748" y="46846"/>
                  </a:lnTo>
                  <a:lnTo>
                    <a:pt x="1201688" y="51015"/>
                  </a:lnTo>
                  <a:lnTo>
                    <a:pt x="1209230" y="55382"/>
                  </a:lnTo>
                  <a:lnTo>
                    <a:pt x="1216574" y="59948"/>
                  </a:lnTo>
                  <a:lnTo>
                    <a:pt x="1223719" y="64513"/>
                  </a:lnTo>
                  <a:lnTo>
                    <a:pt x="1230467" y="69476"/>
                  </a:lnTo>
                  <a:lnTo>
                    <a:pt x="1236818" y="74240"/>
                  </a:lnTo>
                  <a:lnTo>
                    <a:pt x="1242574" y="79401"/>
                  </a:lnTo>
                  <a:lnTo>
                    <a:pt x="1248330" y="84562"/>
                  </a:lnTo>
                  <a:lnTo>
                    <a:pt x="1253491" y="89921"/>
                  </a:lnTo>
                  <a:lnTo>
                    <a:pt x="1258254" y="95281"/>
                  </a:lnTo>
                  <a:lnTo>
                    <a:pt x="1262819" y="100640"/>
                  </a:lnTo>
                  <a:lnTo>
                    <a:pt x="1267583" y="101037"/>
                  </a:lnTo>
                  <a:lnTo>
                    <a:pt x="1272346" y="101236"/>
                  </a:lnTo>
                  <a:lnTo>
                    <a:pt x="1276911" y="101633"/>
                  </a:lnTo>
                  <a:lnTo>
                    <a:pt x="1281675" y="102228"/>
                  </a:lnTo>
                  <a:lnTo>
                    <a:pt x="1286042" y="103022"/>
                  </a:lnTo>
                  <a:lnTo>
                    <a:pt x="1290607" y="103816"/>
                  </a:lnTo>
                  <a:lnTo>
                    <a:pt x="1294973" y="105007"/>
                  </a:lnTo>
                  <a:lnTo>
                    <a:pt x="1299141" y="106000"/>
                  </a:lnTo>
                  <a:lnTo>
                    <a:pt x="1303111" y="107389"/>
                  </a:lnTo>
                  <a:lnTo>
                    <a:pt x="1307279" y="108977"/>
                  </a:lnTo>
                  <a:lnTo>
                    <a:pt x="1311447" y="110565"/>
                  </a:lnTo>
                  <a:lnTo>
                    <a:pt x="1315218" y="112352"/>
                  </a:lnTo>
                  <a:lnTo>
                    <a:pt x="1319188" y="114138"/>
                  </a:lnTo>
                  <a:lnTo>
                    <a:pt x="1322959" y="116123"/>
                  </a:lnTo>
                  <a:lnTo>
                    <a:pt x="1326532" y="118108"/>
                  </a:lnTo>
                  <a:lnTo>
                    <a:pt x="1329906" y="120292"/>
                  </a:lnTo>
                  <a:lnTo>
                    <a:pt x="1333478" y="122475"/>
                  </a:lnTo>
                  <a:lnTo>
                    <a:pt x="1337051" y="124857"/>
                  </a:lnTo>
                  <a:lnTo>
                    <a:pt x="1340425" y="127637"/>
                  </a:lnTo>
                  <a:lnTo>
                    <a:pt x="1343799" y="130217"/>
                  </a:lnTo>
                  <a:lnTo>
                    <a:pt x="1349952" y="135775"/>
                  </a:lnTo>
                  <a:lnTo>
                    <a:pt x="1356105" y="141730"/>
                  </a:lnTo>
                  <a:lnTo>
                    <a:pt x="1361861" y="148479"/>
                  </a:lnTo>
                  <a:lnTo>
                    <a:pt x="1367220" y="155030"/>
                  </a:lnTo>
                  <a:lnTo>
                    <a:pt x="1372579" y="162374"/>
                  </a:lnTo>
                  <a:lnTo>
                    <a:pt x="1377541" y="169917"/>
                  </a:lnTo>
                  <a:lnTo>
                    <a:pt x="1382304" y="177857"/>
                  </a:lnTo>
                  <a:lnTo>
                    <a:pt x="1386869" y="186194"/>
                  </a:lnTo>
                  <a:lnTo>
                    <a:pt x="1391038" y="194531"/>
                  </a:lnTo>
                  <a:lnTo>
                    <a:pt x="1394809" y="203464"/>
                  </a:lnTo>
                  <a:lnTo>
                    <a:pt x="1398580" y="212595"/>
                  </a:lnTo>
                  <a:lnTo>
                    <a:pt x="1402152" y="221925"/>
                  </a:lnTo>
                  <a:lnTo>
                    <a:pt x="1405527" y="231453"/>
                  </a:lnTo>
                  <a:lnTo>
                    <a:pt x="1408305" y="241179"/>
                  </a:lnTo>
                  <a:lnTo>
                    <a:pt x="1411282" y="251104"/>
                  </a:lnTo>
                  <a:lnTo>
                    <a:pt x="1413863" y="261426"/>
                  </a:lnTo>
                  <a:lnTo>
                    <a:pt x="1416244" y="271550"/>
                  </a:lnTo>
                  <a:lnTo>
                    <a:pt x="1418428" y="282269"/>
                  </a:lnTo>
                  <a:lnTo>
                    <a:pt x="1420809" y="292591"/>
                  </a:lnTo>
                  <a:lnTo>
                    <a:pt x="1422596" y="303509"/>
                  </a:lnTo>
                  <a:lnTo>
                    <a:pt x="1424382" y="314426"/>
                  </a:lnTo>
                  <a:lnTo>
                    <a:pt x="1425771" y="325344"/>
                  </a:lnTo>
                  <a:lnTo>
                    <a:pt x="1427161" y="336063"/>
                  </a:lnTo>
                  <a:lnTo>
                    <a:pt x="1428352" y="347179"/>
                  </a:lnTo>
                  <a:lnTo>
                    <a:pt x="1429344" y="358295"/>
                  </a:lnTo>
                  <a:lnTo>
                    <a:pt x="1430535" y="369411"/>
                  </a:lnTo>
                  <a:lnTo>
                    <a:pt x="1431924" y="391445"/>
                  </a:lnTo>
                  <a:lnTo>
                    <a:pt x="1432917" y="413677"/>
                  </a:lnTo>
                  <a:lnTo>
                    <a:pt x="1433314" y="435115"/>
                  </a:lnTo>
                  <a:lnTo>
                    <a:pt x="1433512" y="456355"/>
                  </a:lnTo>
                  <a:lnTo>
                    <a:pt x="1433314" y="477198"/>
                  </a:lnTo>
                  <a:lnTo>
                    <a:pt x="1432917" y="497246"/>
                  </a:lnTo>
                  <a:lnTo>
                    <a:pt x="1432123" y="516501"/>
                  </a:lnTo>
                  <a:lnTo>
                    <a:pt x="1431130" y="534763"/>
                  </a:lnTo>
                  <a:lnTo>
                    <a:pt x="1430138" y="552033"/>
                  </a:lnTo>
                  <a:lnTo>
                    <a:pt x="1428947" y="568111"/>
                  </a:lnTo>
                  <a:lnTo>
                    <a:pt x="1427558" y="582403"/>
                  </a:lnTo>
                  <a:lnTo>
                    <a:pt x="1426565" y="595504"/>
                  </a:lnTo>
                  <a:lnTo>
                    <a:pt x="1424382" y="616744"/>
                  </a:lnTo>
                  <a:lnTo>
                    <a:pt x="1418825" y="613767"/>
                  </a:lnTo>
                  <a:lnTo>
                    <a:pt x="1413267" y="610988"/>
                  </a:lnTo>
                  <a:lnTo>
                    <a:pt x="1407511" y="608606"/>
                  </a:lnTo>
                  <a:lnTo>
                    <a:pt x="1401358" y="606224"/>
                  </a:lnTo>
                  <a:lnTo>
                    <a:pt x="1395404" y="604239"/>
                  </a:lnTo>
                  <a:lnTo>
                    <a:pt x="1389251" y="602452"/>
                  </a:lnTo>
                  <a:lnTo>
                    <a:pt x="1383098" y="600864"/>
                  </a:lnTo>
                  <a:lnTo>
                    <a:pt x="1376548" y="599475"/>
                  </a:lnTo>
                  <a:lnTo>
                    <a:pt x="1367815" y="537939"/>
                  </a:lnTo>
                  <a:lnTo>
                    <a:pt x="1363052" y="508362"/>
                  </a:lnTo>
                  <a:lnTo>
                    <a:pt x="1360869" y="494070"/>
                  </a:lnTo>
                  <a:lnTo>
                    <a:pt x="1358487" y="480175"/>
                  </a:lnTo>
                  <a:lnTo>
                    <a:pt x="1355907" y="466479"/>
                  </a:lnTo>
                  <a:lnTo>
                    <a:pt x="1353326" y="453179"/>
                  </a:lnTo>
                  <a:lnTo>
                    <a:pt x="1350349" y="440078"/>
                  </a:lnTo>
                  <a:lnTo>
                    <a:pt x="1347570" y="427175"/>
                  </a:lnTo>
                  <a:lnTo>
                    <a:pt x="1344395" y="414471"/>
                  </a:lnTo>
                  <a:lnTo>
                    <a:pt x="1340822" y="402363"/>
                  </a:lnTo>
                  <a:lnTo>
                    <a:pt x="1337249" y="390452"/>
                  </a:lnTo>
                  <a:lnTo>
                    <a:pt x="1333280" y="378741"/>
                  </a:lnTo>
                  <a:lnTo>
                    <a:pt x="1329112" y="367426"/>
                  </a:lnTo>
                  <a:lnTo>
                    <a:pt x="1324745" y="356509"/>
                  </a:lnTo>
                  <a:lnTo>
                    <a:pt x="1319783" y="345988"/>
                  </a:lnTo>
                  <a:lnTo>
                    <a:pt x="1314623" y="335468"/>
                  </a:lnTo>
                  <a:lnTo>
                    <a:pt x="1309065" y="325542"/>
                  </a:lnTo>
                  <a:lnTo>
                    <a:pt x="1306088" y="320580"/>
                  </a:lnTo>
                  <a:lnTo>
                    <a:pt x="1303111" y="315816"/>
                  </a:lnTo>
                  <a:lnTo>
                    <a:pt x="1299737" y="311052"/>
                  </a:lnTo>
                  <a:lnTo>
                    <a:pt x="1296759" y="306486"/>
                  </a:lnTo>
                  <a:lnTo>
                    <a:pt x="1293385" y="301921"/>
                  </a:lnTo>
                  <a:lnTo>
                    <a:pt x="1289813" y="297554"/>
                  </a:lnTo>
                  <a:lnTo>
                    <a:pt x="1286240" y="293187"/>
                  </a:lnTo>
                  <a:lnTo>
                    <a:pt x="1282469" y="288820"/>
                  </a:lnTo>
                  <a:lnTo>
                    <a:pt x="1278499" y="284651"/>
                  </a:lnTo>
                  <a:lnTo>
                    <a:pt x="1274530" y="280483"/>
                  </a:lnTo>
                  <a:lnTo>
                    <a:pt x="1270560" y="276513"/>
                  </a:lnTo>
                  <a:lnTo>
                    <a:pt x="1266392" y="272741"/>
                  </a:lnTo>
                  <a:lnTo>
                    <a:pt x="1261827" y="268771"/>
                  </a:lnTo>
                  <a:lnTo>
                    <a:pt x="1257460" y="265000"/>
                  </a:lnTo>
                  <a:lnTo>
                    <a:pt x="1252895" y="261426"/>
                  </a:lnTo>
                  <a:lnTo>
                    <a:pt x="1247933" y="257853"/>
                  </a:lnTo>
                  <a:lnTo>
                    <a:pt x="1242971" y="254280"/>
                  </a:lnTo>
                  <a:lnTo>
                    <a:pt x="1238009" y="250906"/>
                  </a:lnTo>
                  <a:lnTo>
                    <a:pt x="1232650" y="247531"/>
                  </a:lnTo>
                  <a:lnTo>
                    <a:pt x="1227291" y="244554"/>
                  </a:lnTo>
                  <a:lnTo>
                    <a:pt x="1221734" y="241378"/>
                  </a:lnTo>
                  <a:lnTo>
                    <a:pt x="1215978" y="238400"/>
                  </a:lnTo>
                  <a:lnTo>
                    <a:pt x="1203672" y="246936"/>
                  </a:lnTo>
                  <a:lnTo>
                    <a:pt x="1191367" y="255471"/>
                  </a:lnTo>
                  <a:lnTo>
                    <a:pt x="1178862" y="263411"/>
                  </a:lnTo>
                  <a:lnTo>
                    <a:pt x="1166755" y="270955"/>
                  </a:lnTo>
                  <a:lnTo>
                    <a:pt x="1154251" y="278101"/>
                  </a:lnTo>
                  <a:lnTo>
                    <a:pt x="1142144" y="284850"/>
                  </a:lnTo>
                  <a:lnTo>
                    <a:pt x="1129838" y="291400"/>
                  </a:lnTo>
                  <a:lnTo>
                    <a:pt x="1117532" y="297355"/>
                  </a:lnTo>
                  <a:lnTo>
                    <a:pt x="1105226" y="303112"/>
                  </a:lnTo>
                  <a:lnTo>
                    <a:pt x="1093317" y="308670"/>
                  </a:lnTo>
                  <a:lnTo>
                    <a:pt x="1081012" y="313831"/>
                  </a:lnTo>
                  <a:lnTo>
                    <a:pt x="1069103" y="318595"/>
                  </a:lnTo>
                  <a:lnTo>
                    <a:pt x="1057194" y="323160"/>
                  </a:lnTo>
                  <a:lnTo>
                    <a:pt x="1045087" y="327329"/>
                  </a:lnTo>
                  <a:lnTo>
                    <a:pt x="1033377" y="331101"/>
                  </a:lnTo>
                  <a:lnTo>
                    <a:pt x="1021468" y="334872"/>
                  </a:lnTo>
                  <a:lnTo>
                    <a:pt x="1009956" y="338247"/>
                  </a:lnTo>
                  <a:lnTo>
                    <a:pt x="998047" y="341224"/>
                  </a:lnTo>
                  <a:lnTo>
                    <a:pt x="986535" y="344003"/>
                  </a:lnTo>
                  <a:lnTo>
                    <a:pt x="975023" y="346584"/>
                  </a:lnTo>
                  <a:lnTo>
                    <a:pt x="963710" y="348767"/>
                  </a:lnTo>
                  <a:lnTo>
                    <a:pt x="952397" y="350951"/>
                  </a:lnTo>
                  <a:lnTo>
                    <a:pt x="941282" y="352737"/>
                  </a:lnTo>
                  <a:lnTo>
                    <a:pt x="930167" y="354325"/>
                  </a:lnTo>
                  <a:lnTo>
                    <a:pt x="919449" y="355913"/>
                  </a:lnTo>
                  <a:lnTo>
                    <a:pt x="908533" y="357104"/>
                  </a:lnTo>
                  <a:lnTo>
                    <a:pt x="897815" y="357898"/>
                  </a:lnTo>
                  <a:lnTo>
                    <a:pt x="887097" y="358692"/>
                  </a:lnTo>
                  <a:lnTo>
                    <a:pt x="876776" y="359486"/>
                  </a:lnTo>
                  <a:lnTo>
                    <a:pt x="866653" y="359883"/>
                  </a:lnTo>
                  <a:lnTo>
                    <a:pt x="856332" y="360082"/>
                  </a:lnTo>
                  <a:lnTo>
                    <a:pt x="846408" y="360280"/>
                  </a:lnTo>
                  <a:lnTo>
                    <a:pt x="836683" y="360082"/>
                  </a:lnTo>
                  <a:lnTo>
                    <a:pt x="826759" y="359883"/>
                  </a:lnTo>
                  <a:lnTo>
                    <a:pt x="817232" y="359685"/>
                  </a:lnTo>
                  <a:lnTo>
                    <a:pt x="807903" y="359288"/>
                  </a:lnTo>
                  <a:lnTo>
                    <a:pt x="789841" y="357898"/>
                  </a:lnTo>
                  <a:lnTo>
                    <a:pt x="772177" y="356112"/>
                  </a:lnTo>
                  <a:lnTo>
                    <a:pt x="755504" y="354127"/>
                  </a:lnTo>
                  <a:lnTo>
                    <a:pt x="739427" y="351745"/>
                  </a:lnTo>
                  <a:lnTo>
                    <a:pt x="724343" y="348966"/>
                  </a:lnTo>
                  <a:lnTo>
                    <a:pt x="710251" y="346187"/>
                  </a:lnTo>
                  <a:lnTo>
                    <a:pt x="696754" y="343209"/>
                  </a:lnTo>
                  <a:lnTo>
                    <a:pt x="684448" y="340232"/>
                  </a:lnTo>
                  <a:lnTo>
                    <a:pt x="673135" y="337254"/>
                  </a:lnTo>
                  <a:lnTo>
                    <a:pt x="662616" y="334078"/>
                  </a:lnTo>
                  <a:lnTo>
                    <a:pt x="653486" y="331498"/>
                  </a:lnTo>
                  <a:lnTo>
                    <a:pt x="645348" y="328917"/>
                  </a:lnTo>
                  <a:lnTo>
                    <a:pt x="632248" y="324153"/>
                  </a:lnTo>
                  <a:lnTo>
                    <a:pt x="628874" y="330902"/>
                  </a:lnTo>
                  <a:lnTo>
                    <a:pt x="625897" y="337453"/>
                  </a:lnTo>
                  <a:lnTo>
                    <a:pt x="622721" y="344400"/>
                  </a:lnTo>
                  <a:lnTo>
                    <a:pt x="619942" y="351149"/>
                  </a:lnTo>
                  <a:lnTo>
                    <a:pt x="617164" y="358295"/>
                  </a:lnTo>
                  <a:lnTo>
                    <a:pt x="614583" y="365640"/>
                  </a:lnTo>
                  <a:lnTo>
                    <a:pt x="612003" y="373183"/>
                  </a:lnTo>
                  <a:lnTo>
                    <a:pt x="609820" y="380726"/>
                  </a:lnTo>
                  <a:lnTo>
                    <a:pt x="607637" y="388269"/>
                  </a:lnTo>
                  <a:lnTo>
                    <a:pt x="605453" y="396011"/>
                  </a:lnTo>
                  <a:lnTo>
                    <a:pt x="601484" y="412288"/>
                  </a:lnTo>
                  <a:lnTo>
                    <a:pt x="597911" y="428763"/>
                  </a:lnTo>
                  <a:lnTo>
                    <a:pt x="594339" y="445834"/>
                  </a:lnTo>
                  <a:lnTo>
                    <a:pt x="590964" y="463302"/>
                  </a:lnTo>
                  <a:lnTo>
                    <a:pt x="587987" y="481565"/>
                  </a:lnTo>
                  <a:lnTo>
                    <a:pt x="581437" y="519081"/>
                  </a:lnTo>
                  <a:lnTo>
                    <a:pt x="578063" y="538535"/>
                  </a:lnTo>
                  <a:lnTo>
                    <a:pt x="574689" y="558385"/>
                  </a:lnTo>
                  <a:lnTo>
                    <a:pt x="570918" y="578830"/>
                  </a:lnTo>
                  <a:lnTo>
                    <a:pt x="566551" y="599475"/>
                  </a:lnTo>
                  <a:lnTo>
                    <a:pt x="560001" y="600864"/>
                  </a:lnTo>
                  <a:lnTo>
                    <a:pt x="553452" y="602452"/>
                  </a:lnTo>
                  <a:lnTo>
                    <a:pt x="547299" y="604437"/>
                  </a:lnTo>
                  <a:lnTo>
                    <a:pt x="541146" y="606422"/>
                  </a:lnTo>
                  <a:lnTo>
                    <a:pt x="535191" y="608804"/>
                  </a:lnTo>
                  <a:lnTo>
                    <a:pt x="529039" y="611583"/>
                  </a:lnTo>
                  <a:lnTo>
                    <a:pt x="523481" y="614362"/>
                  </a:lnTo>
                  <a:lnTo>
                    <a:pt x="518122" y="617538"/>
                  </a:lnTo>
                  <a:lnTo>
                    <a:pt x="516336" y="606621"/>
                  </a:lnTo>
                  <a:lnTo>
                    <a:pt x="514351" y="593519"/>
                  </a:lnTo>
                  <a:lnTo>
                    <a:pt x="512565" y="578235"/>
                  </a:lnTo>
                  <a:lnTo>
                    <a:pt x="510580" y="561362"/>
                  </a:lnTo>
                  <a:lnTo>
                    <a:pt x="508992" y="542505"/>
                  </a:lnTo>
                  <a:lnTo>
                    <a:pt x="507603" y="522059"/>
                  </a:lnTo>
                  <a:lnTo>
                    <a:pt x="507206" y="511538"/>
                  </a:lnTo>
                  <a:lnTo>
                    <a:pt x="507007" y="500422"/>
                  </a:lnTo>
                  <a:lnTo>
                    <a:pt x="506809" y="489108"/>
                  </a:lnTo>
                  <a:lnTo>
                    <a:pt x="506412" y="477396"/>
                  </a:lnTo>
                  <a:lnTo>
                    <a:pt x="506809" y="465486"/>
                  </a:lnTo>
                  <a:lnTo>
                    <a:pt x="507007" y="453377"/>
                  </a:lnTo>
                  <a:lnTo>
                    <a:pt x="507404" y="441070"/>
                  </a:lnTo>
                  <a:lnTo>
                    <a:pt x="508198" y="428366"/>
                  </a:lnTo>
                  <a:lnTo>
                    <a:pt x="509191" y="415861"/>
                  </a:lnTo>
                  <a:lnTo>
                    <a:pt x="510183" y="402958"/>
                  </a:lnTo>
                  <a:lnTo>
                    <a:pt x="511771" y="389857"/>
                  </a:lnTo>
                  <a:lnTo>
                    <a:pt x="513359" y="376756"/>
                  </a:lnTo>
                  <a:lnTo>
                    <a:pt x="515343" y="363456"/>
                  </a:lnTo>
                  <a:lnTo>
                    <a:pt x="517527" y="350157"/>
                  </a:lnTo>
                  <a:lnTo>
                    <a:pt x="520305" y="336857"/>
                  </a:lnTo>
                  <a:lnTo>
                    <a:pt x="523084" y="323557"/>
                  </a:lnTo>
                  <a:lnTo>
                    <a:pt x="526458" y="310059"/>
                  </a:lnTo>
                  <a:lnTo>
                    <a:pt x="530229" y="296561"/>
                  </a:lnTo>
                  <a:lnTo>
                    <a:pt x="534199" y="283262"/>
                  </a:lnTo>
                  <a:lnTo>
                    <a:pt x="538566" y="269962"/>
                  </a:lnTo>
                  <a:lnTo>
                    <a:pt x="543329" y="256662"/>
                  </a:lnTo>
                  <a:lnTo>
                    <a:pt x="548688" y="243561"/>
                  </a:lnTo>
                  <a:lnTo>
                    <a:pt x="554246" y="230460"/>
                  </a:lnTo>
                  <a:lnTo>
                    <a:pt x="560398" y="217756"/>
                  </a:lnTo>
                  <a:lnTo>
                    <a:pt x="566750" y="205052"/>
                  </a:lnTo>
                  <a:lnTo>
                    <a:pt x="573895" y="192546"/>
                  </a:lnTo>
                  <a:lnTo>
                    <a:pt x="577666" y="186393"/>
                  </a:lnTo>
                  <a:lnTo>
                    <a:pt x="581437" y="180239"/>
                  </a:lnTo>
                  <a:lnTo>
                    <a:pt x="585407" y="174086"/>
                  </a:lnTo>
                  <a:lnTo>
                    <a:pt x="589377" y="168131"/>
                  </a:lnTo>
                  <a:lnTo>
                    <a:pt x="593743" y="162176"/>
                  </a:lnTo>
                  <a:lnTo>
                    <a:pt x="598110" y="156221"/>
                  </a:lnTo>
                  <a:lnTo>
                    <a:pt x="602476" y="150464"/>
                  </a:lnTo>
                  <a:lnTo>
                    <a:pt x="607240" y="144708"/>
                  </a:lnTo>
                  <a:lnTo>
                    <a:pt x="611805" y="138951"/>
                  </a:lnTo>
                  <a:lnTo>
                    <a:pt x="616767" y="133393"/>
                  </a:lnTo>
                  <a:lnTo>
                    <a:pt x="621927" y="127835"/>
                  </a:lnTo>
                  <a:lnTo>
                    <a:pt x="626889" y="122277"/>
                  </a:lnTo>
                  <a:lnTo>
                    <a:pt x="632248" y="116917"/>
                  </a:lnTo>
                  <a:lnTo>
                    <a:pt x="637806" y="111558"/>
                  </a:lnTo>
                  <a:lnTo>
                    <a:pt x="643363" y="106595"/>
                  </a:lnTo>
                  <a:lnTo>
                    <a:pt x="649119" y="101434"/>
                  </a:lnTo>
                  <a:lnTo>
                    <a:pt x="654875" y="96273"/>
                  </a:lnTo>
                  <a:lnTo>
                    <a:pt x="661028" y="91509"/>
                  </a:lnTo>
                  <a:lnTo>
                    <a:pt x="667379" y="86547"/>
                  </a:lnTo>
                  <a:lnTo>
                    <a:pt x="673730" y="81783"/>
                  </a:lnTo>
                  <a:lnTo>
                    <a:pt x="680280" y="77217"/>
                  </a:lnTo>
                  <a:lnTo>
                    <a:pt x="686830" y="72850"/>
                  </a:lnTo>
                  <a:lnTo>
                    <a:pt x="693777" y="68285"/>
                  </a:lnTo>
                  <a:lnTo>
                    <a:pt x="700922" y="64116"/>
                  </a:lnTo>
                  <a:lnTo>
                    <a:pt x="707869" y="59948"/>
                  </a:lnTo>
                  <a:lnTo>
                    <a:pt x="715213" y="55977"/>
                  </a:lnTo>
                  <a:lnTo>
                    <a:pt x="722755" y="52007"/>
                  </a:lnTo>
                  <a:lnTo>
                    <a:pt x="730496" y="48236"/>
                  </a:lnTo>
                  <a:lnTo>
                    <a:pt x="738236" y="44464"/>
                  </a:lnTo>
                  <a:lnTo>
                    <a:pt x="746573" y="40891"/>
                  </a:lnTo>
                  <a:lnTo>
                    <a:pt x="754710" y="37318"/>
                  </a:lnTo>
                  <a:lnTo>
                    <a:pt x="763245" y="33944"/>
                  </a:lnTo>
                  <a:lnTo>
                    <a:pt x="771581" y="30768"/>
                  </a:lnTo>
                  <a:lnTo>
                    <a:pt x="780513" y="27790"/>
                  </a:lnTo>
                  <a:lnTo>
                    <a:pt x="789444" y="24813"/>
                  </a:lnTo>
                  <a:lnTo>
                    <a:pt x="798376" y="22232"/>
                  </a:lnTo>
                  <a:lnTo>
                    <a:pt x="807903" y="19453"/>
                  </a:lnTo>
                  <a:lnTo>
                    <a:pt x="817232" y="17071"/>
                  </a:lnTo>
                  <a:lnTo>
                    <a:pt x="827156" y="14888"/>
                  </a:lnTo>
                  <a:lnTo>
                    <a:pt x="837080" y="12704"/>
                  </a:lnTo>
                  <a:lnTo>
                    <a:pt x="847004" y="10719"/>
                  </a:lnTo>
                  <a:lnTo>
                    <a:pt x="857523" y="8933"/>
                  </a:lnTo>
                  <a:lnTo>
                    <a:pt x="867844" y="7146"/>
                  </a:lnTo>
                  <a:lnTo>
                    <a:pt x="878562" y="5757"/>
                  </a:lnTo>
                  <a:lnTo>
                    <a:pt x="889479" y="4367"/>
                  </a:lnTo>
                  <a:lnTo>
                    <a:pt x="900593" y="3176"/>
                  </a:lnTo>
                  <a:lnTo>
                    <a:pt x="911907" y="2184"/>
                  </a:lnTo>
                  <a:lnTo>
                    <a:pt x="923419" y="1390"/>
                  </a:lnTo>
                  <a:lnTo>
                    <a:pt x="935129" y="596"/>
                  </a:lnTo>
                  <a:lnTo>
                    <a:pt x="947038" y="199"/>
                  </a:lnTo>
                  <a:lnTo>
                    <a:pt x="95934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14" name="组合 13"/>
          <p:cNvGrpSpPr/>
          <p:nvPr/>
        </p:nvGrpSpPr>
        <p:grpSpPr>
          <a:xfrm>
            <a:off x="6068418" y="1131591"/>
            <a:ext cx="2174584" cy="3168352"/>
            <a:chOff x="6068418" y="1347614"/>
            <a:chExt cx="2174584" cy="3168352"/>
          </a:xfrm>
        </p:grpSpPr>
        <p:grpSp>
          <p:nvGrpSpPr>
            <p:cNvPr id="15" name="组合 14"/>
            <p:cNvGrpSpPr/>
            <p:nvPr/>
          </p:nvGrpSpPr>
          <p:grpSpPr>
            <a:xfrm>
              <a:off x="6068418" y="1347614"/>
              <a:ext cx="2174584" cy="3168352"/>
              <a:chOff x="6068418" y="1347614"/>
              <a:chExt cx="2174584" cy="3168352"/>
            </a:xfrm>
          </p:grpSpPr>
          <p:sp>
            <p:nvSpPr>
              <p:cNvPr id="17" name="圆角矩形 16"/>
              <p:cNvSpPr/>
              <p:nvPr/>
            </p:nvSpPr>
            <p:spPr>
              <a:xfrm>
                <a:off x="6068418" y="1347614"/>
                <a:ext cx="2174584" cy="3168352"/>
              </a:xfrm>
              <a:prstGeom prst="roundRect">
                <a:avLst/>
              </a:prstGeom>
              <a:gradFill>
                <a:gsLst>
                  <a:gs pos="0">
                    <a:srgbClr val="00B0F0"/>
                  </a:gs>
                  <a:gs pos="100000">
                    <a:srgbClr val="9148C8"/>
                  </a:gs>
                  <a:gs pos="0">
                    <a:srgbClr val="2FC9FF"/>
                  </a:gs>
                </a:gsLst>
                <a:lin ang="4800000" scaled="0"/>
              </a:gradFill>
              <a:ln w="3175">
                <a:noFill/>
                <a:prstDash val="sysDash"/>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aphicFrame>
            <p:nvGraphicFramePr>
              <p:cNvPr id="18" name="图表 17"/>
              <p:cNvGraphicFramePr/>
              <p:nvPr>
                <p:extLst>
                  <p:ext uri="{D42A27DB-BD31-4B8C-83A1-F6EECF244321}">
                    <p14:modId xmlns:p14="http://schemas.microsoft.com/office/powerpoint/2010/main" val="1497897915"/>
                  </p:ext>
                </p:extLst>
              </p:nvPr>
            </p:nvGraphicFramePr>
            <p:xfrm>
              <a:off x="6164774" y="3192692"/>
              <a:ext cx="1836198" cy="1224132"/>
            </p:xfrm>
            <a:graphic>
              <a:graphicData uri="http://schemas.openxmlformats.org/drawingml/2006/chart">
                <c:chart xmlns:c="http://schemas.openxmlformats.org/drawingml/2006/chart" xmlns:r="http://schemas.openxmlformats.org/officeDocument/2006/relationships" r:id="rId5"/>
              </a:graphicData>
            </a:graphic>
          </p:graphicFrame>
          <p:sp>
            <p:nvSpPr>
              <p:cNvPr id="19" name="矩形 18"/>
              <p:cNvSpPr/>
              <p:nvPr/>
            </p:nvSpPr>
            <p:spPr>
              <a:xfrm>
                <a:off x="6617235" y="1635646"/>
                <a:ext cx="954107" cy="523220"/>
              </a:xfrm>
              <a:prstGeom prst="rect">
                <a:avLst/>
              </a:prstGeom>
            </p:spPr>
            <p:txBody>
              <a:bodyPr wrap="none">
                <a:spAutoFit/>
              </a:bodyPr>
              <a:lstStyle/>
              <a:p>
                <a:pPr algn="ctr"/>
                <a:r>
                  <a:rPr lang="zh-CN" altLang="en-US" sz="1600" b="1" dirty="0">
                    <a:solidFill>
                      <a:schemeClr val="bg1"/>
                    </a:solidFill>
                    <a:latin typeface="微软雅黑" pitchFamily="34" charset="-122"/>
                    <a:ea typeface="微软雅黑" pitchFamily="34" charset="-122"/>
                  </a:rPr>
                  <a:t>陈经理</a:t>
                </a:r>
                <a:endParaRPr lang="en-US" altLang="zh-CN" sz="1600" b="1" dirty="0">
                  <a:solidFill>
                    <a:schemeClr val="bg1"/>
                  </a:solidFill>
                  <a:latin typeface="微软雅黑" pitchFamily="34" charset="-122"/>
                  <a:ea typeface="微软雅黑" pitchFamily="34" charset="-122"/>
                </a:endParaRPr>
              </a:p>
              <a:p>
                <a:pPr algn="ctr"/>
                <a:r>
                  <a:rPr lang="zh-CN" altLang="en-US" sz="1200" b="1" dirty="0">
                    <a:solidFill>
                      <a:schemeClr val="bg1"/>
                    </a:solidFill>
                    <a:latin typeface="微软雅黑" pitchFamily="34" charset="-122"/>
                    <a:ea typeface="微软雅黑" pitchFamily="34" charset="-122"/>
                  </a:rPr>
                  <a:t>联合创始人</a:t>
                </a:r>
                <a:endParaRPr lang="zh-CN" altLang="en-US" b="1" dirty="0">
                  <a:solidFill>
                    <a:schemeClr val="bg1"/>
                  </a:solidFill>
                  <a:latin typeface="微软雅黑" pitchFamily="34" charset="-122"/>
                  <a:ea typeface="微软雅黑" pitchFamily="34" charset="-122"/>
                </a:endParaRPr>
              </a:p>
            </p:txBody>
          </p:sp>
          <p:sp>
            <p:nvSpPr>
              <p:cNvPr id="20" name="矩形 19"/>
              <p:cNvSpPr/>
              <p:nvPr/>
            </p:nvSpPr>
            <p:spPr>
              <a:xfrm>
                <a:off x="6068418" y="2177029"/>
                <a:ext cx="2174584" cy="1015663"/>
              </a:xfrm>
              <a:prstGeom prst="rect">
                <a:avLst/>
              </a:prstGeom>
            </p:spPr>
            <p:txBody>
              <a:bodyPr wrap="square">
                <a:spAutoFit/>
              </a:bodyPr>
              <a:lstStyle/>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a:p>
                <a:pPr algn="ctr"/>
                <a:r>
                  <a:rPr lang="zh-CN" altLang="en-US" sz="1000" b="1" dirty="0">
                    <a:solidFill>
                      <a:schemeClr val="bg1"/>
                    </a:solidFill>
                    <a:latin typeface="微软雅黑" pitchFamily="34" charset="-122"/>
                    <a:ea typeface="微软雅黑" pitchFamily="34" charset="-122"/>
                  </a:rPr>
                  <a:t>请在此输入你的文字内容</a:t>
                </a:r>
                <a:endParaRPr lang="en-US" altLang="zh-CN" sz="1000" b="1" dirty="0">
                  <a:solidFill>
                    <a:schemeClr val="bg1"/>
                  </a:solidFill>
                  <a:latin typeface="微软雅黑" pitchFamily="34" charset="-122"/>
                  <a:ea typeface="微软雅黑" pitchFamily="34" charset="-122"/>
                </a:endParaRPr>
              </a:p>
            </p:txBody>
          </p:sp>
        </p:grpSp>
        <p:sp>
          <p:nvSpPr>
            <p:cNvPr id="16" name="KSO_Shape"/>
            <p:cNvSpPr>
              <a:spLocks/>
            </p:cNvSpPr>
            <p:nvPr/>
          </p:nvSpPr>
          <p:spPr bwMode="auto">
            <a:xfrm>
              <a:off x="6895777" y="3556450"/>
              <a:ext cx="358775" cy="461942"/>
            </a:xfrm>
            <a:custGeom>
              <a:avLst/>
              <a:gdLst>
                <a:gd name="T0" fmla="*/ 1292466 w 1766888"/>
                <a:gd name="T1" fmla="*/ 1151792 h 2276475"/>
                <a:gd name="T2" fmla="*/ 1414974 w 1766888"/>
                <a:gd name="T3" fmla="*/ 1225730 h 2276475"/>
                <a:gd name="T4" fmla="*/ 1476893 w 1766888"/>
                <a:gd name="T5" fmla="*/ 1355254 h 2276475"/>
                <a:gd name="T6" fmla="*/ 1467326 w 1766888"/>
                <a:gd name="T7" fmla="*/ 1751008 h 2276475"/>
                <a:gd name="T8" fmla="*/ 1407533 w 1766888"/>
                <a:gd name="T9" fmla="*/ 1803934 h 2276475"/>
                <a:gd name="T10" fmla="*/ 1219918 w 1766888"/>
                <a:gd name="T11" fmla="*/ 1867233 h 2276475"/>
                <a:gd name="T12" fmla="*/ 903948 w 1766888"/>
                <a:gd name="T13" fmla="*/ 1905000 h 2276475"/>
                <a:gd name="T14" fmla="*/ 967726 w 1766888"/>
                <a:gd name="T15" fmla="*/ 1656591 h 2276475"/>
                <a:gd name="T16" fmla="*/ 1003602 w 1766888"/>
                <a:gd name="T17" fmla="*/ 1348339 h 2276475"/>
                <a:gd name="T18" fmla="*/ 477984 w 1766888"/>
                <a:gd name="T19" fmla="*/ 1374851 h 2276475"/>
                <a:gd name="T20" fmla="*/ 516287 w 1766888"/>
                <a:gd name="T21" fmla="*/ 1679009 h 2276475"/>
                <a:gd name="T22" fmla="*/ 547408 w 1766888"/>
                <a:gd name="T23" fmla="*/ 1902076 h 2276475"/>
                <a:gd name="T24" fmla="*/ 237796 w 1766888"/>
                <a:gd name="T25" fmla="*/ 1860334 h 2276475"/>
                <a:gd name="T26" fmla="*/ 65965 w 1766888"/>
                <a:gd name="T27" fmla="*/ 1798386 h 2276475"/>
                <a:gd name="T28" fmla="*/ 9310 w 1766888"/>
                <a:gd name="T29" fmla="*/ 1745211 h 2276475"/>
                <a:gd name="T30" fmla="*/ 4788 w 1766888"/>
                <a:gd name="T31" fmla="*/ 1343212 h 2276475"/>
                <a:gd name="T32" fmla="*/ 72881 w 1766888"/>
                <a:gd name="T33" fmla="*/ 1217188 h 2276475"/>
                <a:gd name="T34" fmla="*/ 198961 w 1766888"/>
                <a:gd name="T35" fmla="*/ 1149125 h 2276475"/>
                <a:gd name="T36" fmla="*/ 507437 w 1766888"/>
                <a:gd name="T37" fmla="*/ 357977 h 2276475"/>
                <a:gd name="T38" fmla="*/ 463817 w 1766888"/>
                <a:gd name="T39" fmla="*/ 443754 h 2276475"/>
                <a:gd name="T40" fmla="*/ 451316 w 1766888"/>
                <a:gd name="T41" fmla="*/ 602028 h 2276475"/>
                <a:gd name="T42" fmla="*/ 470998 w 1766888"/>
                <a:gd name="T43" fmla="*/ 723921 h 2276475"/>
                <a:gd name="T44" fmla="*/ 544941 w 1766888"/>
                <a:gd name="T45" fmla="*/ 876619 h 2276475"/>
                <a:gd name="T46" fmla="*/ 637237 w 1766888"/>
                <a:gd name="T47" fmla="*/ 967972 h 2276475"/>
                <a:gd name="T48" fmla="*/ 711977 w 1766888"/>
                <a:gd name="T49" fmla="*/ 999309 h 2276475"/>
                <a:gd name="T50" fmla="*/ 785919 w 1766888"/>
                <a:gd name="T51" fmla="*/ 992936 h 2276475"/>
                <a:gd name="T52" fmla="*/ 860129 w 1766888"/>
                <a:gd name="T53" fmla="*/ 949915 h 2276475"/>
                <a:gd name="T54" fmla="*/ 965989 w 1766888"/>
                <a:gd name="T55" fmla="*/ 814213 h 2276475"/>
                <a:gd name="T56" fmla="*/ 1011472 w 1766888"/>
                <a:gd name="T57" fmla="*/ 684618 h 2276475"/>
                <a:gd name="T58" fmla="*/ 1021579 w 1766888"/>
                <a:gd name="T59" fmla="*/ 552368 h 2276475"/>
                <a:gd name="T60" fmla="*/ 823423 w 1766888"/>
                <a:gd name="T61" fmla="*/ 523688 h 2276475"/>
                <a:gd name="T62" fmla="*/ 651866 w 1766888"/>
                <a:gd name="T63" fmla="*/ 465795 h 2276475"/>
                <a:gd name="T64" fmla="*/ 565155 w 1766888"/>
                <a:gd name="T65" fmla="*/ 391172 h 2276475"/>
                <a:gd name="T66" fmla="*/ 515417 w 1766888"/>
                <a:gd name="T67" fmla="*/ 357712 h 2276475"/>
                <a:gd name="T68" fmla="*/ 873960 w 1766888"/>
                <a:gd name="T69" fmla="*/ 9561 h 2276475"/>
                <a:gd name="T70" fmla="*/ 992587 w 1766888"/>
                <a:gd name="T71" fmla="*/ 51785 h 2276475"/>
                <a:gd name="T72" fmla="*/ 1081957 w 1766888"/>
                <a:gd name="T73" fmla="*/ 125876 h 2276475"/>
                <a:gd name="T74" fmla="*/ 1157230 w 1766888"/>
                <a:gd name="T75" fmla="*/ 249097 h 2276475"/>
                <a:gd name="T76" fmla="*/ 1230906 w 1766888"/>
                <a:gd name="T77" fmla="*/ 488103 h 2276475"/>
                <a:gd name="T78" fmla="*/ 1337831 w 1766888"/>
                <a:gd name="T79" fmla="*/ 751008 h 2276475"/>
                <a:gd name="T80" fmla="*/ 1364961 w 1766888"/>
                <a:gd name="T81" fmla="*/ 875823 h 2276475"/>
                <a:gd name="T82" fmla="*/ 1347938 w 1766888"/>
                <a:gd name="T83" fmla="*/ 927341 h 2276475"/>
                <a:gd name="T84" fmla="*/ 1304583 w 1766888"/>
                <a:gd name="T85" fmla="*/ 961864 h 2276475"/>
                <a:gd name="T86" fmla="*/ 1156165 w 1766888"/>
                <a:gd name="T87" fmla="*/ 978330 h 2276475"/>
                <a:gd name="T88" fmla="*/ 961733 w 1766888"/>
                <a:gd name="T89" fmla="*/ 983110 h 2276475"/>
                <a:gd name="T90" fmla="*/ 867310 w 1766888"/>
                <a:gd name="T91" fmla="*/ 1058264 h 2276475"/>
                <a:gd name="T92" fmla="*/ 768631 w 1766888"/>
                <a:gd name="T93" fmla="*/ 1094911 h 2276475"/>
                <a:gd name="T94" fmla="*/ 672612 w 1766888"/>
                <a:gd name="T95" fmla="*/ 1087741 h 2276475"/>
                <a:gd name="T96" fmla="*/ 575529 w 1766888"/>
                <a:gd name="T97" fmla="*/ 1038878 h 2276475"/>
                <a:gd name="T98" fmla="*/ 485893 w 1766888"/>
                <a:gd name="T99" fmla="*/ 954163 h 2276475"/>
                <a:gd name="T100" fmla="*/ 264863 w 1766888"/>
                <a:gd name="T101" fmla="*/ 979126 h 2276475"/>
                <a:gd name="T102" fmla="*/ 164055 w 1766888"/>
                <a:gd name="T103" fmla="*/ 948321 h 2276475"/>
                <a:gd name="T104" fmla="*/ 133202 w 1766888"/>
                <a:gd name="T105" fmla="*/ 907159 h 2276475"/>
                <a:gd name="T106" fmla="*/ 132404 w 1766888"/>
                <a:gd name="T107" fmla="*/ 813681 h 2276475"/>
                <a:gd name="T108" fmla="*/ 214592 w 1766888"/>
                <a:gd name="T109" fmla="*/ 612651 h 2276475"/>
                <a:gd name="T110" fmla="*/ 305558 w 1766888"/>
                <a:gd name="T111" fmla="*/ 333014 h 2276475"/>
                <a:gd name="T112" fmla="*/ 369925 w 1766888"/>
                <a:gd name="T113" fmla="*/ 180582 h 2276475"/>
                <a:gd name="T114" fmla="*/ 453443 w 1766888"/>
                <a:gd name="T115" fmla="*/ 83652 h 2276475"/>
                <a:gd name="T116" fmla="*/ 546537 w 1766888"/>
                <a:gd name="T117" fmla="*/ 29212 h 2276475"/>
                <a:gd name="T118" fmla="*/ 706391 w 1766888"/>
                <a:gd name="T119" fmla="*/ 265 h 227647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66888" h="2276475">
                  <a:moveTo>
                    <a:pt x="1210250" y="1347787"/>
                  </a:moveTo>
                  <a:lnTo>
                    <a:pt x="1263883" y="1351283"/>
                  </a:lnTo>
                  <a:lnTo>
                    <a:pt x="1313390" y="1354461"/>
                  </a:lnTo>
                  <a:lnTo>
                    <a:pt x="1357502" y="1357640"/>
                  </a:lnTo>
                  <a:lnTo>
                    <a:pt x="1395267" y="1360818"/>
                  </a:lnTo>
                  <a:lnTo>
                    <a:pt x="1449535" y="1364950"/>
                  </a:lnTo>
                  <a:lnTo>
                    <a:pt x="1469211" y="1366857"/>
                  </a:lnTo>
                  <a:lnTo>
                    <a:pt x="1484443" y="1367174"/>
                  </a:lnTo>
                  <a:lnTo>
                    <a:pt x="1499676" y="1368446"/>
                  </a:lnTo>
                  <a:lnTo>
                    <a:pt x="1514275" y="1370671"/>
                  </a:lnTo>
                  <a:lnTo>
                    <a:pt x="1529190" y="1373213"/>
                  </a:lnTo>
                  <a:lnTo>
                    <a:pt x="1543471" y="1376391"/>
                  </a:lnTo>
                  <a:lnTo>
                    <a:pt x="1557752" y="1380205"/>
                  </a:lnTo>
                  <a:lnTo>
                    <a:pt x="1571716" y="1384973"/>
                  </a:lnTo>
                  <a:lnTo>
                    <a:pt x="1585045" y="1390058"/>
                  </a:lnTo>
                  <a:lnTo>
                    <a:pt x="1598056" y="1396414"/>
                  </a:lnTo>
                  <a:lnTo>
                    <a:pt x="1611385" y="1403089"/>
                  </a:lnTo>
                  <a:lnTo>
                    <a:pt x="1623762" y="1410399"/>
                  </a:lnTo>
                  <a:lnTo>
                    <a:pt x="1635821" y="1418027"/>
                  </a:lnTo>
                  <a:lnTo>
                    <a:pt x="1647246" y="1426290"/>
                  </a:lnTo>
                  <a:lnTo>
                    <a:pt x="1658671" y="1435189"/>
                  </a:lnTo>
                  <a:lnTo>
                    <a:pt x="1669143" y="1444724"/>
                  </a:lnTo>
                  <a:lnTo>
                    <a:pt x="1679933" y="1454577"/>
                  </a:lnTo>
                  <a:lnTo>
                    <a:pt x="1689771" y="1464747"/>
                  </a:lnTo>
                  <a:lnTo>
                    <a:pt x="1698975" y="1475553"/>
                  </a:lnTo>
                  <a:lnTo>
                    <a:pt x="1707860" y="1486995"/>
                  </a:lnTo>
                  <a:lnTo>
                    <a:pt x="1716112" y="1498437"/>
                  </a:lnTo>
                  <a:lnTo>
                    <a:pt x="1723728" y="1510514"/>
                  </a:lnTo>
                  <a:lnTo>
                    <a:pt x="1731027" y="1522909"/>
                  </a:lnTo>
                  <a:lnTo>
                    <a:pt x="1737692" y="1535622"/>
                  </a:lnTo>
                  <a:lnTo>
                    <a:pt x="1743404" y="1548971"/>
                  </a:lnTo>
                  <a:lnTo>
                    <a:pt x="1749116" y="1562638"/>
                  </a:lnTo>
                  <a:lnTo>
                    <a:pt x="1753242" y="1576622"/>
                  </a:lnTo>
                  <a:lnTo>
                    <a:pt x="1757368" y="1590606"/>
                  </a:lnTo>
                  <a:lnTo>
                    <a:pt x="1761176" y="1605226"/>
                  </a:lnTo>
                  <a:lnTo>
                    <a:pt x="1763715" y="1619528"/>
                  </a:lnTo>
                  <a:lnTo>
                    <a:pt x="1765301" y="1634784"/>
                  </a:lnTo>
                  <a:lnTo>
                    <a:pt x="1766571" y="1650040"/>
                  </a:lnTo>
                  <a:lnTo>
                    <a:pt x="1766888" y="1665295"/>
                  </a:lnTo>
                  <a:lnTo>
                    <a:pt x="1766888" y="2042873"/>
                  </a:lnTo>
                  <a:lnTo>
                    <a:pt x="1766571" y="2049547"/>
                  </a:lnTo>
                  <a:lnTo>
                    <a:pt x="1766254" y="2055904"/>
                  </a:lnTo>
                  <a:lnTo>
                    <a:pt x="1764667" y="2062260"/>
                  </a:lnTo>
                  <a:lnTo>
                    <a:pt x="1763080" y="2068299"/>
                  </a:lnTo>
                  <a:lnTo>
                    <a:pt x="1761176" y="2074656"/>
                  </a:lnTo>
                  <a:lnTo>
                    <a:pt x="1758637" y="2080694"/>
                  </a:lnTo>
                  <a:lnTo>
                    <a:pt x="1755463" y="2086733"/>
                  </a:lnTo>
                  <a:lnTo>
                    <a:pt x="1752290" y="2092454"/>
                  </a:lnTo>
                  <a:lnTo>
                    <a:pt x="1748799" y="2098175"/>
                  </a:lnTo>
                  <a:lnTo>
                    <a:pt x="1744356" y="2104213"/>
                  </a:lnTo>
                  <a:lnTo>
                    <a:pt x="1739596" y="2109616"/>
                  </a:lnTo>
                  <a:lnTo>
                    <a:pt x="1734836" y="2115019"/>
                  </a:lnTo>
                  <a:lnTo>
                    <a:pt x="1729440" y="2120423"/>
                  </a:lnTo>
                  <a:lnTo>
                    <a:pt x="1723411" y="2125826"/>
                  </a:lnTo>
                  <a:lnTo>
                    <a:pt x="1717381" y="2131229"/>
                  </a:lnTo>
                  <a:lnTo>
                    <a:pt x="1710717" y="2136314"/>
                  </a:lnTo>
                  <a:lnTo>
                    <a:pt x="1703735" y="2141399"/>
                  </a:lnTo>
                  <a:lnTo>
                    <a:pt x="1696436" y="2146166"/>
                  </a:lnTo>
                  <a:lnTo>
                    <a:pt x="1688819" y="2150934"/>
                  </a:lnTo>
                  <a:lnTo>
                    <a:pt x="1680885" y="2155701"/>
                  </a:lnTo>
                  <a:lnTo>
                    <a:pt x="1672634" y="2160469"/>
                  </a:lnTo>
                  <a:lnTo>
                    <a:pt x="1663748" y="2164918"/>
                  </a:lnTo>
                  <a:lnTo>
                    <a:pt x="1654545" y="2169368"/>
                  </a:lnTo>
                  <a:lnTo>
                    <a:pt x="1645342" y="2173817"/>
                  </a:lnTo>
                  <a:lnTo>
                    <a:pt x="1625666" y="2182081"/>
                  </a:lnTo>
                  <a:lnTo>
                    <a:pt x="1604721" y="2190344"/>
                  </a:lnTo>
                  <a:lnTo>
                    <a:pt x="1582823" y="2198290"/>
                  </a:lnTo>
                  <a:lnTo>
                    <a:pt x="1559656" y="2205600"/>
                  </a:lnTo>
                  <a:lnTo>
                    <a:pt x="1535537" y="2212592"/>
                  </a:lnTo>
                  <a:lnTo>
                    <a:pt x="1510149" y="2218949"/>
                  </a:lnTo>
                  <a:lnTo>
                    <a:pt x="1484126" y="2225623"/>
                  </a:lnTo>
                  <a:lnTo>
                    <a:pt x="1456834" y="2231344"/>
                  </a:lnTo>
                  <a:lnTo>
                    <a:pt x="1428907" y="2237383"/>
                  </a:lnTo>
                  <a:lnTo>
                    <a:pt x="1400027" y="2242468"/>
                  </a:lnTo>
                  <a:lnTo>
                    <a:pt x="1370514" y="2247553"/>
                  </a:lnTo>
                  <a:lnTo>
                    <a:pt x="1340365" y="2252003"/>
                  </a:lnTo>
                  <a:lnTo>
                    <a:pt x="1309582" y="2256134"/>
                  </a:lnTo>
                  <a:lnTo>
                    <a:pt x="1277846" y="2259948"/>
                  </a:lnTo>
                  <a:lnTo>
                    <a:pt x="1245793" y="2263444"/>
                  </a:lnTo>
                  <a:lnTo>
                    <a:pt x="1213423" y="2266940"/>
                  </a:lnTo>
                  <a:lnTo>
                    <a:pt x="1180736" y="2269801"/>
                  </a:lnTo>
                  <a:lnTo>
                    <a:pt x="1147096" y="2272343"/>
                  </a:lnTo>
                  <a:lnTo>
                    <a:pt x="1113457" y="2274568"/>
                  </a:lnTo>
                  <a:lnTo>
                    <a:pt x="1079500" y="2276475"/>
                  </a:lnTo>
                  <a:lnTo>
                    <a:pt x="1087117" y="2255499"/>
                  </a:lnTo>
                  <a:lnTo>
                    <a:pt x="1094416" y="2233886"/>
                  </a:lnTo>
                  <a:lnTo>
                    <a:pt x="1101715" y="2211321"/>
                  </a:lnTo>
                  <a:lnTo>
                    <a:pt x="1108697" y="2188119"/>
                  </a:lnTo>
                  <a:lnTo>
                    <a:pt x="1115044" y="2164283"/>
                  </a:lnTo>
                  <a:lnTo>
                    <a:pt x="1121708" y="2139810"/>
                  </a:lnTo>
                  <a:lnTo>
                    <a:pt x="1127738" y="2114702"/>
                  </a:lnTo>
                  <a:lnTo>
                    <a:pt x="1133768" y="2088958"/>
                  </a:lnTo>
                  <a:lnTo>
                    <a:pt x="1139480" y="2062260"/>
                  </a:lnTo>
                  <a:lnTo>
                    <a:pt x="1144875" y="2035245"/>
                  </a:lnTo>
                  <a:lnTo>
                    <a:pt x="1150587" y="2007912"/>
                  </a:lnTo>
                  <a:lnTo>
                    <a:pt x="1155665" y="1979626"/>
                  </a:lnTo>
                  <a:lnTo>
                    <a:pt x="1160425" y="1951021"/>
                  </a:lnTo>
                  <a:lnTo>
                    <a:pt x="1164551" y="1922099"/>
                  </a:lnTo>
                  <a:lnTo>
                    <a:pt x="1168994" y="1892541"/>
                  </a:lnTo>
                  <a:lnTo>
                    <a:pt x="1173437" y="1862665"/>
                  </a:lnTo>
                  <a:lnTo>
                    <a:pt x="1177562" y="1832472"/>
                  </a:lnTo>
                  <a:lnTo>
                    <a:pt x="1181053" y="1801643"/>
                  </a:lnTo>
                  <a:lnTo>
                    <a:pt x="1184227" y="1770496"/>
                  </a:lnTo>
                  <a:lnTo>
                    <a:pt x="1187718" y="1739349"/>
                  </a:lnTo>
                  <a:lnTo>
                    <a:pt x="1190891" y="1707566"/>
                  </a:lnTo>
                  <a:lnTo>
                    <a:pt x="1193747" y="1675466"/>
                  </a:lnTo>
                  <a:lnTo>
                    <a:pt x="1196286" y="1643365"/>
                  </a:lnTo>
                  <a:lnTo>
                    <a:pt x="1198508" y="1611265"/>
                  </a:lnTo>
                  <a:lnTo>
                    <a:pt x="1200729" y="1578529"/>
                  </a:lnTo>
                  <a:lnTo>
                    <a:pt x="1202951" y="1546111"/>
                  </a:lnTo>
                  <a:lnTo>
                    <a:pt x="1206124" y="1480003"/>
                  </a:lnTo>
                  <a:lnTo>
                    <a:pt x="1208663" y="1413895"/>
                  </a:lnTo>
                  <a:lnTo>
                    <a:pt x="1210250" y="1347787"/>
                  </a:lnTo>
                  <a:close/>
                  <a:moveTo>
                    <a:pt x="556835" y="1347787"/>
                  </a:moveTo>
                  <a:lnTo>
                    <a:pt x="558423" y="1413872"/>
                  </a:lnTo>
                  <a:lnTo>
                    <a:pt x="560965" y="1479958"/>
                  </a:lnTo>
                  <a:lnTo>
                    <a:pt x="564459" y="1545407"/>
                  </a:lnTo>
                  <a:lnTo>
                    <a:pt x="566047" y="1578132"/>
                  </a:lnTo>
                  <a:lnTo>
                    <a:pt x="568271" y="1610540"/>
                  </a:lnTo>
                  <a:lnTo>
                    <a:pt x="570812" y="1642947"/>
                  </a:lnTo>
                  <a:lnTo>
                    <a:pt x="573353" y="1675036"/>
                  </a:lnTo>
                  <a:lnTo>
                    <a:pt x="576529" y="1706808"/>
                  </a:lnTo>
                  <a:lnTo>
                    <a:pt x="579388" y="1738580"/>
                  </a:lnTo>
                  <a:lnTo>
                    <a:pt x="582565" y="1769716"/>
                  </a:lnTo>
                  <a:lnTo>
                    <a:pt x="586376" y="1800852"/>
                  </a:lnTo>
                  <a:lnTo>
                    <a:pt x="589871" y="1831353"/>
                  </a:lnTo>
                  <a:lnTo>
                    <a:pt x="593682" y="1861854"/>
                  </a:lnTo>
                  <a:lnTo>
                    <a:pt x="597812" y="1891720"/>
                  </a:lnTo>
                  <a:lnTo>
                    <a:pt x="602259" y="1920950"/>
                  </a:lnTo>
                  <a:lnTo>
                    <a:pt x="606706" y="1949862"/>
                  </a:lnTo>
                  <a:lnTo>
                    <a:pt x="611788" y="1978457"/>
                  </a:lnTo>
                  <a:lnTo>
                    <a:pt x="616553" y="2006416"/>
                  </a:lnTo>
                  <a:lnTo>
                    <a:pt x="621953" y="2034375"/>
                  </a:lnTo>
                  <a:lnTo>
                    <a:pt x="627353" y="2061381"/>
                  </a:lnTo>
                  <a:lnTo>
                    <a:pt x="633388" y="2087434"/>
                  </a:lnTo>
                  <a:lnTo>
                    <a:pt x="639106" y="2113487"/>
                  </a:lnTo>
                  <a:lnTo>
                    <a:pt x="645459" y="2138586"/>
                  </a:lnTo>
                  <a:lnTo>
                    <a:pt x="651812" y="2163051"/>
                  </a:lnTo>
                  <a:lnTo>
                    <a:pt x="658482" y="2187197"/>
                  </a:lnTo>
                  <a:lnTo>
                    <a:pt x="665471" y="2210073"/>
                  </a:lnTo>
                  <a:lnTo>
                    <a:pt x="672459" y="2232313"/>
                  </a:lnTo>
                  <a:lnTo>
                    <a:pt x="680082" y="2254236"/>
                  </a:lnTo>
                  <a:lnTo>
                    <a:pt x="687388" y="2274887"/>
                  </a:lnTo>
                  <a:lnTo>
                    <a:pt x="653718" y="2272981"/>
                  </a:lnTo>
                  <a:lnTo>
                    <a:pt x="620047" y="2270439"/>
                  </a:lnTo>
                  <a:lnTo>
                    <a:pt x="587012" y="2267897"/>
                  </a:lnTo>
                  <a:lnTo>
                    <a:pt x="554294" y="2265038"/>
                  </a:lnTo>
                  <a:lnTo>
                    <a:pt x="521576" y="2261543"/>
                  </a:lnTo>
                  <a:lnTo>
                    <a:pt x="490129" y="2257730"/>
                  </a:lnTo>
                  <a:lnTo>
                    <a:pt x="458682" y="2254236"/>
                  </a:lnTo>
                  <a:lnTo>
                    <a:pt x="427553" y="2249787"/>
                  </a:lnTo>
                  <a:lnTo>
                    <a:pt x="397376" y="2245022"/>
                  </a:lnTo>
                  <a:lnTo>
                    <a:pt x="368153" y="2239938"/>
                  </a:lnTo>
                  <a:lnTo>
                    <a:pt x="339247" y="2234855"/>
                  </a:lnTo>
                  <a:lnTo>
                    <a:pt x="311294" y="2229136"/>
                  </a:lnTo>
                  <a:lnTo>
                    <a:pt x="283977" y="2223099"/>
                  </a:lnTo>
                  <a:lnTo>
                    <a:pt x="257612" y="2217063"/>
                  </a:lnTo>
                  <a:lnTo>
                    <a:pt x="232518" y="2210073"/>
                  </a:lnTo>
                  <a:lnTo>
                    <a:pt x="208059" y="2203083"/>
                  </a:lnTo>
                  <a:lnTo>
                    <a:pt x="185188" y="2195775"/>
                  </a:lnTo>
                  <a:lnTo>
                    <a:pt x="162953" y="2188150"/>
                  </a:lnTo>
                  <a:lnTo>
                    <a:pt x="141670" y="2180207"/>
                  </a:lnTo>
                  <a:lnTo>
                    <a:pt x="121976" y="2171629"/>
                  </a:lnTo>
                  <a:lnTo>
                    <a:pt x="113082" y="2167499"/>
                  </a:lnTo>
                  <a:lnTo>
                    <a:pt x="103870" y="2163051"/>
                  </a:lnTo>
                  <a:lnTo>
                    <a:pt x="94976" y="2158285"/>
                  </a:lnTo>
                  <a:lnTo>
                    <a:pt x="86717" y="2153837"/>
                  </a:lnTo>
                  <a:lnTo>
                    <a:pt x="78776" y="2149071"/>
                  </a:lnTo>
                  <a:lnTo>
                    <a:pt x="70517" y="2144305"/>
                  </a:lnTo>
                  <a:lnTo>
                    <a:pt x="63212" y="2139222"/>
                  </a:lnTo>
                  <a:lnTo>
                    <a:pt x="56541" y="2134456"/>
                  </a:lnTo>
                  <a:lnTo>
                    <a:pt x="49870" y="2129372"/>
                  </a:lnTo>
                  <a:lnTo>
                    <a:pt x="43518" y="2124289"/>
                  </a:lnTo>
                  <a:lnTo>
                    <a:pt x="37800" y="2118888"/>
                  </a:lnTo>
                  <a:lnTo>
                    <a:pt x="32400" y="2113804"/>
                  </a:lnTo>
                  <a:lnTo>
                    <a:pt x="27318" y="2108403"/>
                  </a:lnTo>
                  <a:lnTo>
                    <a:pt x="22553" y="2102684"/>
                  </a:lnTo>
                  <a:lnTo>
                    <a:pt x="18423" y="2097283"/>
                  </a:lnTo>
                  <a:lnTo>
                    <a:pt x="14612" y="2091564"/>
                  </a:lnTo>
                  <a:lnTo>
                    <a:pt x="11118" y="2085527"/>
                  </a:lnTo>
                  <a:lnTo>
                    <a:pt x="8259" y="2079809"/>
                  </a:lnTo>
                  <a:lnTo>
                    <a:pt x="5718" y="2074090"/>
                  </a:lnTo>
                  <a:lnTo>
                    <a:pt x="3494" y="2067735"/>
                  </a:lnTo>
                  <a:lnTo>
                    <a:pt x="1588" y="2061699"/>
                  </a:lnTo>
                  <a:lnTo>
                    <a:pt x="635" y="2055344"/>
                  </a:lnTo>
                  <a:lnTo>
                    <a:pt x="0" y="2049308"/>
                  </a:lnTo>
                  <a:lnTo>
                    <a:pt x="0" y="2042636"/>
                  </a:lnTo>
                  <a:lnTo>
                    <a:pt x="0" y="1665187"/>
                  </a:lnTo>
                  <a:lnTo>
                    <a:pt x="318" y="1649937"/>
                  </a:lnTo>
                  <a:lnTo>
                    <a:pt x="1270" y="1634686"/>
                  </a:lnTo>
                  <a:lnTo>
                    <a:pt x="3176" y="1619436"/>
                  </a:lnTo>
                  <a:lnTo>
                    <a:pt x="5718" y="1605138"/>
                  </a:lnTo>
                  <a:lnTo>
                    <a:pt x="8894" y="1590523"/>
                  </a:lnTo>
                  <a:lnTo>
                    <a:pt x="13023" y="1576544"/>
                  </a:lnTo>
                  <a:lnTo>
                    <a:pt x="17788" y="1562564"/>
                  </a:lnTo>
                  <a:lnTo>
                    <a:pt x="23188" y="1548902"/>
                  </a:lnTo>
                  <a:lnTo>
                    <a:pt x="29223" y="1535558"/>
                  </a:lnTo>
                  <a:lnTo>
                    <a:pt x="35576" y="1522849"/>
                  </a:lnTo>
                  <a:lnTo>
                    <a:pt x="42882" y="1510458"/>
                  </a:lnTo>
                  <a:lnTo>
                    <a:pt x="50506" y="1498385"/>
                  </a:lnTo>
                  <a:lnTo>
                    <a:pt x="59082" y="1486947"/>
                  </a:lnTo>
                  <a:lnTo>
                    <a:pt x="67659" y="1475510"/>
                  </a:lnTo>
                  <a:lnTo>
                    <a:pt x="77188" y="1464707"/>
                  </a:lnTo>
                  <a:lnTo>
                    <a:pt x="87035" y="1454540"/>
                  </a:lnTo>
                  <a:lnTo>
                    <a:pt x="97200" y="1444691"/>
                  </a:lnTo>
                  <a:lnTo>
                    <a:pt x="108317" y="1435159"/>
                  </a:lnTo>
                  <a:lnTo>
                    <a:pt x="119435" y="1426263"/>
                  </a:lnTo>
                  <a:lnTo>
                    <a:pt x="131188" y="1418003"/>
                  </a:lnTo>
                  <a:lnTo>
                    <a:pt x="143259" y="1410377"/>
                  </a:lnTo>
                  <a:lnTo>
                    <a:pt x="155647" y="1403070"/>
                  </a:lnTo>
                  <a:lnTo>
                    <a:pt x="168353" y="1396398"/>
                  </a:lnTo>
                  <a:lnTo>
                    <a:pt x="182012" y="1390044"/>
                  </a:lnTo>
                  <a:lnTo>
                    <a:pt x="195353" y="1384960"/>
                  </a:lnTo>
                  <a:lnTo>
                    <a:pt x="209329" y="1380194"/>
                  </a:lnTo>
                  <a:lnTo>
                    <a:pt x="222988" y="1376382"/>
                  </a:lnTo>
                  <a:lnTo>
                    <a:pt x="237600" y="1373204"/>
                  </a:lnTo>
                  <a:lnTo>
                    <a:pt x="252212" y="1370663"/>
                  </a:lnTo>
                  <a:lnTo>
                    <a:pt x="267141" y="1368439"/>
                  </a:lnTo>
                  <a:lnTo>
                    <a:pt x="282388" y="1367168"/>
                  </a:lnTo>
                  <a:lnTo>
                    <a:pt x="297953" y="1366850"/>
                  </a:lnTo>
                  <a:lnTo>
                    <a:pt x="317647" y="1364944"/>
                  </a:lnTo>
                  <a:lnTo>
                    <a:pt x="371965" y="1360813"/>
                  </a:lnTo>
                  <a:lnTo>
                    <a:pt x="409765" y="1357636"/>
                  </a:lnTo>
                  <a:lnTo>
                    <a:pt x="453918" y="1354459"/>
                  </a:lnTo>
                  <a:lnTo>
                    <a:pt x="503153" y="1351282"/>
                  </a:lnTo>
                  <a:lnTo>
                    <a:pt x="556835" y="1347787"/>
                  </a:lnTo>
                  <a:close/>
                  <a:moveTo>
                    <a:pt x="608844" y="427466"/>
                  </a:moveTo>
                  <a:lnTo>
                    <a:pt x="605985" y="427783"/>
                  </a:lnTo>
                  <a:lnTo>
                    <a:pt x="602491" y="428100"/>
                  </a:lnTo>
                  <a:lnTo>
                    <a:pt x="599632" y="428735"/>
                  </a:lnTo>
                  <a:lnTo>
                    <a:pt x="593915" y="430956"/>
                  </a:lnTo>
                  <a:lnTo>
                    <a:pt x="587880" y="434130"/>
                  </a:lnTo>
                  <a:lnTo>
                    <a:pt x="582480" y="437938"/>
                  </a:lnTo>
                  <a:lnTo>
                    <a:pt x="577398" y="442381"/>
                  </a:lnTo>
                  <a:lnTo>
                    <a:pt x="572633" y="456027"/>
                  </a:lnTo>
                  <a:lnTo>
                    <a:pt x="568186" y="470625"/>
                  </a:lnTo>
                  <a:lnTo>
                    <a:pt x="564375" y="485223"/>
                  </a:lnTo>
                  <a:lnTo>
                    <a:pt x="560245" y="499821"/>
                  </a:lnTo>
                  <a:lnTo>
                    <a:pt x="557069" y="515053"/>
                  </a:lnTo>
                  <a:lnTo>
                    <a:pt x="553893" y="530286"/>
                  </a:lnTo>
                  <a:lnTo>
                    <a:pt x="550716" y="545836"/>
                  </a:lnTo>
                  <a:lnTo>
                    <a:pt x="548175" y="561386"/>
                  </a:lnTo>
                  <a:lnTo>
                    <a:pt x="545634" y="577570"/>
                  </a:lnTo>
                  <a:lnTo>
                    <a:pt x="544046" y="593438"/>
                  </a:lnTo>
                  <a:lnTo>
                    <a:pt x="542140" y="609940"/>
                  </a:lnTo>
                  <a:lnTo>
                    <a:pt x="540552" y="626442"/>
                  </a:lnTo>
                  <a:lnTo>
                    <a:pt x="539599" y="642944"/>
                  </a:lnTo>
                  <a:lnTo>
                    <a:pt x="538964" y="660080"/>
                  </a:lnTo>
                  <a:lnTo>
                    <a:pt x="538328" y="676900"/>
                  </a:lnTo>
                  <a:lnTo>
                    <a:pt x="538011" y="694036"/>
                  </a:lnTo>
                  <a:lnTo>
                    <a:pt x="538328" y="706730"/>
                  </a:lnTo>
                  <a:lnTo>
                    <a:pt x="538964" y="719424"/>
                  </a:lnTo>
                  <a:lnTo>
                    <a:pt x="539599" y="732118"/>
                  </a:lnTo>
                  <a:lnTo>
                    <a:pt x="540234" y="744495"/>
                  </a:lnTo>
                  <a:lnTo>
                    <a:pt x="541505" y="756871"/>
                  </a:lnTo>
                  <a:lnTo>
                    <a:pt x="542775" y="769248"/>
                  </a:lnTo>
                  <a:lnTo>
                    <a:pt x="544681" y="781624"/>
                  </a:lnTo>
                  <a:lnTo>
                    <a:pt x="546587" y="794001"/>
                  </a:lnTo>
                  <a:lnTo>
                    <a:pt x="548493" y="806060"/>
                  </a:lnTo>
                  <a:lnTo>
                    <a:pt x="550716" y="818119"/>
                  </a:lnTo>
                  <a:lnTo>
                    <a:pt x="553893" y="829861"/>
                  </a:lnTo>
                  <a:lnTo>
                    <a:pt x="556434" y="841920"/>
                  </a:lnTo>
                  <a:lnTo>
                    <a:pt x="559610" y="853662"/>
                  </a:lnTo>
                  <a:lnTo>
                    <a:pt x="562469" y="865086"/>
                  </a:lnTo>
                  <a:lnTo>
                    <a:pt x="566280" y="876511"/>
                  </a:lnTo>
                  <a:lnTo>
                    <a:pt x="569774" y="887618"/>
                  </a:lnTo>
                  <a:lnTo>
                    <a:pt x="573586" y="899042"/>
                  </a:lnTo>
                  <a:lnTo>
                    <a:pt x="577398" y="909832"/>
                  </a:lnTo>
                  <a:lnTo>
                    <a:pt x="581845" y="920939"/>
                  </a:lnTo>
                  <a:lnTo>
                    <a:pt x="586292" y="931412"/>
                  </a:lnTo>
                  <a:lnTo>
                    <a:pt x="595185" y="952674"/>
                  </a:lnTo>
                  <a:lnTo>
                    <a:pt x="605667" y="972984"/>
                  </a:lnTo>
                  <a:lnTo>
                    <a:pt x="615832" y="992659"/>
                  </a:lnTo>
                  <a:lnTo>
                    <a:pt x="626949" y="1012018"/>
                  </a:lnTo>
                  <a:lnTo>
                    <a:pt x="638702" y="1030106"/>
                  </a:lnTo>
                  <a:lnTo>
                    <a:pt x="650772" y="1047560"/>
                  </a:lnTo>
                  <a:lnTo>
                    <a:pt x="663477" y="1064380"/>
                  </a:lnTo>
                  <a:lnTo>
                    <a:pt x="676183" y="1080564"/>
                  </a:lnTo>
                  <a:lnTo>
                    <a:pt x="689841" y="1095797"/>
                  </a:lnTo>
                  <a:lnTo>
                    <a:pt x="703499" y="1109760"/>
                  </a:lnTo>
                  <a:lnTo>
                    <a:pt x="710487" y="1116424"/>
                  </a:lnTo>
                  <a:lnTo>
                    <a:pt x="717475" y="1123089"/>
                  </a:lnTo>
                  <a:lnTo>
                    <a:pt x="724781" y="1129118"/>
                  </a:lnTo>
                  <a:lnTo>
                    <a:pt x="731769" y="1135148"/>
                  </a:lnTo>
                  <a:lnTo>
                    <a:pt x="739075" y="1140860"/>
                  </a:lnTo>
                  <a:lnTo>
                    <a:pt x="746380" y="1146255"/>
                  </a:lnTo>
                  <a:lnTo>
                    <a:pt x="753686" y="1151967"/>
                  </a:lnTo>
                  <a:lnTo>
                    <a:pt x="760992" y="1156727"/>
                  </a:lnTo>
                  <a:lnTo>
                    <a:pt x="768297" y="1161170"/>
                  </a:lnTo>
                  <a:lnTo>
                    <a:pt x="775920" y="1165613"/>
                  </a:lnTo>
                  <a:lnTo>
                    <a:pt x="783226" y="1170056"/>
                  </a:lnTo>
                  <a:lnTo>
                    <a:pt x="790532" y="1174181"/>
                  </a:lnTo>
                  <a:lnTo>
                    <a:pt x="798155" y="1177355"/>
                  </a:lnTo>
                  <a:lnTo>
                    <a:pt x="805461" y="1180528"/>
                  </a:lnTo>
                  <a:lnTo>
                    <a:pt x="813084" y="1184019"/>
                  </a:lnTo>
                  <a:lnTo>
                    <a:pt x="820390" y="1186558"/>
                  </a:lnTo>
                  <a:lnTo>
                    <a:pt x="828013" y="1189097"/>
                  </a:lnTo>
                  <a:lnTo>
                    <a:pt x="835318" y="1191318"/>
                  </a:lnTo>
                  <a:lnTo>
                    <a:pt x="842624" y="1192588"/>
                  </a:lnTo>
                  <a:lnTo>
                    <a:pt x="850247" y="1194174"/>
                  </a:lnTo>
                  <a:lnTo>
                    <a:pt x="857553" y="1195444"/>
                  </a:lnTo>
                  <a:lnTo>
                    <a:pt x="864859" y="1196396"/>
                  </a:lnTo>
                  <a:lnTo>
                    <a:pt x="872164" y="1196713"/>
                  </a:lnTo>
                  <a:lnTo>
                    <a:pt x="879470" y="1197030"/>
                  </a:lnTo>
                  <a:lnTo>
                    <a:pt x="886776" y="1196713"/>
                  </a:lnTo>
                  <a:lnTo>
                    <a:pt x="894081" y="1196396"/>
                  </a:lnTo>
                  <a:lnTo>
                    <a:pt x="901387" y="1195444"/>
                  </a:lnTo>
                  <a:lnTo>
                    <a:pt x="909010" y="1194174"/>
                  </a:lnTo>
                  <a:lnTo>
                    <a:pt x="916316" y="1192588"/>
                  </a:lnTo>
                  <a:lnTo>
                    <a:pt x="923621" y="1191318"/>
                  </a:lnTo>
                  <a:lnTo>
                    <a:pt x="931245" y="1189097"/>
                  </a:lnTo>
                  <a:lnTo>
                    <a:pt x="938550" y="1186558"/>
                  </a:lnTo>
                  <a:lnTo>
                    <a:pt x="946174" y="1184019"/>
                  </a:lnTo>
                  <a:lnTo>
                    <a:pt x="953479" y="1180528"/>
                  </a:lnTo>
                  <a:lnTo>
                    <a:pt x="961102" y="1177355"/>
                  </a:lnTo>
                  <a:lnTo>
                    <a:pt x="968408" y="1174181"/>
                  </a:lnTo>
                  <a:lnTo>
                    <a:pt x="976031" y="1170056"/>
                  </a:lnTo>
                  <a:lnTo>
                    <a:pt x="983337" y="1165613"/>
                  </a:lnTo>
                  <a:lnTo>
                    <a:pt x="990643" y="1161170"/>
                  </a:lnTo>
                  <a:lnTo>
                    <a:pt x="997948" y="1156727"/>
                  </a:lnTo>
                  <a:lnTo>
                    <a:pt x="1005572" y="1151967"/>
                  </a:lnTo>
                  <a:lnTo>
                    <a:pt x="1012877" y="1146255"/>
                  </a:lnTo>
                  <a:lnTo>
                    <a:pt x="1019865" y="1140860"/>
                  </a:lnTo>
                  <a:lnTo>
                    <a:pt x="1027171" y="1135148"/>
                  </a:lnTo>
                  <a:lnTo>
                    <a:pt x="1034476" y="1129118"/>
                  </a:lnTo>
                  <a:lnTo>
                    <a:pt x="1041147" y="1123089"/>
                  </a:lnTo>
                  <a:lnTo>
                    <a:pt x="1048452" y="1116424"/>
                  </a:lnTo>
                  <a:lnTo>
                    <a:pt x="1055440" y="1109760"/>
                  </a:lnTo>
                  <a:lnTo>
                    <a:pt x="1069099" y="1095797"/>
                  </a:lnTo>
                  <a:lnTo>
                    <a:pt x="1082439" y="1080564"/>
                  </a:lnTo>
                  <a:lnTo>
                    <a:pt x="1095463" y="1064380"/>
                  </a:lnTo>
                  <a:lnTo>
                    <a:pt x="1107850" y="1047560"/>
                  </a:lnTo>
                  <a:lnTo>
                    <a:pt x="1120238" y="1030106"/>
                  </a:lnTo>
                  <a:lnTo>
                    <a:pt x="1131673" y="1012018"/>
                  </a:lnTo>
                  <a:lnTo>
                    <a:pt x="1143108" y="992659"/>
                  </a:lnTo>
                  <a:lnTo>
                    <a:pt x="1153590" y="972984"/>
                  </a:lnTo>
                  <a:lnTo>
                    <a:pt x="1163437" y="952674"/>
                  </a:lnTo>
                  <a:lnTo>
                    <a:pt x="1172966" y="931412"/>
                  </a:lnTo>
                  <a:lnTo>
                    <a:pt x="1177413" y="920939"/>
                  </a:lnTo>
                  <a:lnTo>
                    <a:pt x="1181224" y="909832"/>
                  </a:lnTo>
                  <a:lnTo>
                    <a:pt x="1185354" y="899042"/>
                  </a:lnTo>
                  <a:lnTo>
                    <a:pt x="1189165" y="887618"/>
                  </a:lnTo>
                  <a:lnTo>
                    <a:pt x="1192977" y="876511"/>
                  </a:lnTo>
                  <a:lnTo>
                    <a:pt x="1196153" y="865086"/>
                  </a:lnTo>
                  <a:lnTo>
                    <a:pt x="1199647" y="853662"/>
                  </a:lnTo>
                  <a:lnTo>
                    <a:pt x="1202506" y="841920"/>
                  </a:lnTo>
                  <a:lnTo>
                    <a:pt x="1205365" y="829861"/>
                  </a:lnTo>
                  <a:lnTo>
                    <a:pt x="1207906" y="818119"/>
                  </a:lnTo>
                  <a:lnTo>
                    <a:pt x="1210129" y="806060"/>
                  </a:lnTo>
                  <a:lnTo>
                    <a:pt x="1212353" y="794001"/>
                  </a:lnTo>
                  <a:lnTo>
                    <a:pt x="1214576" y="781624"/>
                  </a:lnTo>
                  <a:lnTo>
                    <a:pt x="1215847" y="769248"/>
                  </a:lnTo>
                  <a:lnTo>
                    <a:pt x="1217435" y="756871"/>
                  </a:lnTo>
                  <a:lnTo>
                    <a:pt x="1218388" y="744495"/>
                  </a:lnTo>
                  <a:lnTo>
                    <a:pt x="1219658" y="732118"/>
                  </a:lnTo>
                  <a:lnTo>
                    <a:pt x="1220294" y="719424"/>
                  </a:lnTo>
                  <a:lnTo>
                    <a:pt x="1220611" y="706730"/>
                  </a:lnTo>
                  <a:lnTo>
                    <a:pt x="1220611" y="694036"/>
                  </a:lnTo>
                  <a:lnTo>
                    <a:pt x="1220294" y="676900"/>
                  </a:lnTo>
                  <a:lnTo>
                    <a:pt x="1219976" y="660080"/>
                  </a:lnTo>
                  <a:lnTo>
                    <a:pt x="1200600" y="658494"/>
                  </a:lnTo>
                  <a:lnTo>
                    <a:pt x="1181224" y="656907"/>
                  </a:lnTo>
                  <a:lnTo>
                    <a:pt x="1161531" y="655003"/>
                  </a:lnTo>
                  <a:lnTo>
                    <a:pt x="1141837" y="652782"/>
                  </a:lnTo>
                  <a:lnTo>
                    <a:pt x="1122144" y="650243"/>
                  </a:lnTo>
                  <a:lnTo>
                    <a:pt x="1102133" y="647387"/>
                  </a:lnTo>
                  <a:lnTo>
                    <a:pt x="1082122" y="644530"/>
                  </a:lnTo>
                  <a:lnTo>
                    <a:pt x="1062111" y="641040"/>
                  </a:lnTo>
                  <a:lnTo>
                    <a:pt x="1042417" y="637549"/>
                  </a:lnTo>
                  <a:lnTo>
                    <a:pt x="1022406" y="633741"/>
                  </a:lnTo>
                  <a:lnTo>
                    <a:pt x="1002713" y="629933"/>
                  </a:lnTo>
                  <a:lnTo>
                    <a:pt x="983337" y="625807"/>
                  </a:lnTo>
                  <a:lnTo>
                    <a:pt x="963961" y="621047"/>
                  </a:lnTo>
                  <a:lnTo>
                    <a:pt x="944903" y="616604"/>
                  </a:lnTo>
                  <a:lnTo>
                    <a:pt x="926480" y="611527"/>
                  </a:lnTo>
                  <a:lnTo>
                    <a:pt x="907740" y="606449"/>
                  </a:lnTo>
                  <a:lnTo>
                    <a:pt x="889952" y="601054"/>
                  </a:lnTo>
                  <a:lnTo>
                    <a:pt x="872482" y="595659"/>
                  </a:lnTo>
                  <a:lnTo>
                    <a:pt x="855330" y="589312"/>
                  </a:lnTo>
                  <a:lnTo>
                    <a:pt x="838495" y="583600"/>
                  </a:lnTo>
                  <a:lnTo>
                    <a:pt x="822613" y="576936"/>
                  </a:lnTo>
                  <a:lnTo>
                    <a:pt x="807049" y="570589"/>
                  </a:lnTo>
                  <a:lnTo>
                    <a:pt x="792120" y="563607"/>
                  </a:lnTo>
                  <a:lnTo>
                    <a:pt x="778462" y="556625"/>
                  </a:lnTo>
                  <a:lnTo>
                    <a:pt x="764803" y="549327"/>
                  </a:lnTo>
                  <a:lnTo>
                    <a:pt x="752098" y="541710"/>
                  </a:lnTo>
                  <a:lnTo>
                    <a:pt x="740345" y="534094"/>
                  </a:lnTo>
                  <a:lnTo>
                    <a:pt x="729228" y="526160"/>
                  </a:lnTo>
                  <a:lnTo>
                    <a:pt x="719381" y="517909"/>
                  </a:lnTo>
                  <a:lnTo>
                    <a:pt x="709852" y="509658"/>
                  </a:lnTo>
                  <a:lnTo>
                    <a:pt x="705723" y="505215"/>
                  </a:lnTo>
                  <a:lnTo>
                    <a:pt x="701911" y="500773"/>
                  </a:lnTo>
                  <a:lnTo>
                    <a:pt x="698100" y="496647"/>
                  </a:lnTo>
                  <a:lnTo>
                    <a:pt x="694606" y="491887"/>
                  </a:lnTo>
                  <a:lnTo>
                    <a:pt x="684441" y="478558"/>
                  </a:lnTo>
                  <a:lnTo>
                    <a:pt x="674912" y="467451"/>
                  </a:lnTo>
                  <a:lnTo>
                    <a:pt x="665383" y="457613"/>
                  </a:lnTo>
                  <a:lnTo>
                    <a:pt x="656489" y="449045"/>
                  </a:lnTo>
                  <a:lnTo>
                    <a:pt x="648231" y="442381"/>
                  </a:lnTo>
                  <a:lnTo>
                    <a:pt x="644101" y="439207"/>
                  </a:lnTo>
                  <a:lnTo>
                    <a:pt x="640607" y="436669"/>
                  </a:lnTo>
                  <a:lnTo>
                    <a:pt x="636478" y="434765"/>
                  </a:lnTo>
                  <a:lnTo>
                    <a:pt x="632984" y="432860"/>
                  </a:lnTo>
                  <a:lnTo>
                    <a:pt x="629172" y="430956"/>
                  </a:lnTo>
                  <a:lnTo>
                    <a:pt x="625678" y="430004"/>
                  </a:lnTo>
                  <a:lnTo>
                    <a:pt x="622184" y="428735"/>
                  </a:lnTo>
                  <a:lnTo>
                    <a:pt x="618690" y="428100"/>
                  </a:lnTo>
                  <a:lnTo>
                    <a:pt x="615514" y="427466"/>
                  </a:lnTo>
                  <a:lnTo>
                    <a:pt x="612020" y="427466"/>
                  </a:lnTo>
                  <a:lnTo>
                    <a:pt x="608844" y="427466"/>
                  </a:lnTo>
                  <a:close/>
                  <a:moveTo>
                    <a:pt x="860094" y="0"/>
                  </a:moveTo>
                  <a:lnTo>
                    <a:pt x="890587" y="0"/>
                  </a:lnTo>
                  <a:lnTo>
                    <a:pt x="921716" y="0"/>
                  </a:lnTo>
                  <a:lnTo>
                    <a:pt x="937597" y="317"/>
                  </a:lnTo>
                  <a:lnTo>
                    <a:pt x="954432" y="1269"/>
                  </a:lnTo>
                  <a:lnTo>
                    <a:pt x="971584" y="2222"/>
                  </a:lnTo>
                  <a:lnTo>
                    <a:pt x="989054" y="3808"/>
                  </a:lnTo>
                  <a:lnTo>
                    <a:pt x="1007477" y="6030"/>
                  </a:lnTo>
                  <a:lnTo>
                    <a:pt x="1025583" y="7934"/>
                  </a:lnTo>
                  <a:lnTo>
                    <a:pt x="1043688" y="11425"/>
                  </a:lnTo>
                  <a:lnTo>
                    <a:pt x="1062746" y="15233"/>
                  </a:lnTo>
                  <a:lnTo>
                    <a:pt x="1081487" y="19676"/>
                  </a:lnTo>
                  <a:lnTo>
                    <a:pt x="1100227" y="25070"/>
                  </a:lnTo>
                  <a:lnTo>
                    <a:pt x="1109756" y="28561"/>
                  </a:lnTo>
                  <a:lnTo>
                    <a:pt x="1119285" y="31735"/>
                  </a:lnTo>
                  <a:lnTo>
                    <a:pt x="1128814" y="34908"/>
                  </a:lnTo>
                  <a:lnTo>
                    <a:pt x="1138343" y="39034"/>
                  </a:lnTo>
                  <a:lnTo>
                    <a:pt x="1147873" y="43159"/>
                  </a:lnTo>
                  <a:lnTo>
                    <a:pt x="1157084" y="47285"/>
                  </a:lnTo>
                  <a:lnTo>
                    <a:pt x="1166613" y="52045"/>
                  </a:lnTo>
                  <a:lnTo>
                    <a:pt x="1176142" y="56805"/>
                  </a:lnTo>
                  <a:lnTo>
                    <a:pt x="1185354" y="61883"/>
                  </a:lnTo>
                  <a:lnTo>
                    <a:pt x="1194883" y="67595"/>
                  </a:lnTo>
                  <a:lnTo>
                    <a:pt x="1203777" y="73307"/>
                  </a:lnTo>
                  <a:lnTo>
                    <a:pt x="1212988" y="79337"/>
                  </a:lnTo>
                  <a:lnTo>
                    <a:pt x="1222200" y="86001"/>
                  </a:lnTo>
                  <a:lnTo>
                    <a:pt x="1231093" y="92665"/>
                  </a:lnTo>
                  <a:lnTo>
                    <a:pt x="1240305" y="99964"/>
                  </a:lnTo>
                  <a:lnTo>
                    <a:pt x="1249199" y="107580"/>
                  </a:lnTo>
                  <a:lnTo>
                    <a:pt x="1257775" y="115197"/>
                  </a:lnTo>
                  <a:lnTo>
                    <a:pt x="1266669" y="123448"/>
                  </a:lnTo>
                  <a:lnTo>
                    <a:pt x="1275245" y="132016"/>
                  </a:lnTo>
                  <a:lnTo>
                    <a:pt x="1283821" y="140902"/>
                  </a:lnTo>
                  <a:lnTo>
                    <a:pt x="1292080" y="150422"/>
                  </a:lnTo>
                  <a:lnTo>
                    <a:pt x="1300656" y="160260"/>
                  </a:lnTo>
                  <a:lnTo>
                    <a:pt x="1308597" y="170415"/>
                  </a:lnTo>
                  <a:lnTo>
                    <a:pt x="1316537" y="181205"/>
                  </a:lnTo>
                  <a:lnTo>
                    <a:pt x="1324478" y="192312"/>
                  </a:lnTo>
                  <a:lnTo>
                    <a:pt x="1332102" y="203736"/>
                  </a:lnTo>
                  <a:lnTo>
                    <a:pt x="1340043" y="215796"/>
                  </a:lnTo>
                  <a:lnTo>
                    <a:pt x="1347031" y="228172"/>
                  </a:lnTo>
                  <a:lnTo>
                    <a:pt x="1354336" y="241183"/>
                  </a:lnTo>
                  <a:lnTo>
                    <a:pt x="1361324" y="254829"/>
                  </a:lnTo>
                  <a:lnTo>
                    <a:pt x="1368312" y="268475"/>
                  </a:lnTo>
                  <a:lnTo>
                    <a:pt x="1375300" y="282756"/>
                  </a:lnTo>
                  <a:lnTo>
                    <a:pt x="1381971" y="297671"/>
                  </a:lnTo>
                  <a:lnTo>
                    <a:pt x="1388006" y="312904"/>
                  </a:lnTo>
                  <a:lnTo>
                    <a:pt x="1394358" y="329088"/>
                  </a:lnTo>
                  <a:lnTo>
                    <a:pt x="1400076" y="345273"/>
                  </a:lnTo>
                  <a:lnTo>
                    <a:pt x="1405793" y="362410"/>
                  </a:lnTo>
                  <a:lnTo>
                    <a:pt x="1411511" y="379864"/>
                  </a:lnTo>
                  <a:lnTo>
                    <a:pt x="1416593" y="397952"/>
                  </a:lnTo>
                  <a:lnTo>
                    <a:pt x="1421675" y="416676"/>
                  </a:lnTo>
                  <a:lnTo>
                    <a:pt x="1431522" y="453488"/>
                  </a:lnTo>
                  <a:lnTo>
                    <a:pt x="1441369" y="488396"/>
                  </a:lnTo>
                  <a:lnTo>
                    <a:pt x="1450898" y="521717"/>
                  </a:lnTo>
                  <a:lnTo>
                    <a:pt x="1460744" y="553452"/>
                  </a:lnTo>
                  <a:lnTo>
                    <a:pt x="1469956" y="583283"/>
                  </a:lnTo>
                  <a:lnTo>
                    <a:pt x="1479485" y="611527"/>
                  </a:lnTo>
                  <a:lnTo>
                    <a:pt x="1489014" y="638501"/>
                  </a:lnTo>
                  <a:lnTo>
                    <a:pt x="1498543" y="663889"/>
                  </a:lnTo>
                  <a:lnTo>
                    <a:pt x="1507755" y="688007"/>
                  </a:lnTo>
                  <a:lnTo>
                    <a:pt x="1516331" y="710856"/>
                  </a:lnTo>
                  <a:lnTo>
                    <a:pt x="1525225" y="732118"/>
                  </a:lnTo>
                  <a:lnTo>
                    <a:pt x="1533483" y="752746"/>
                  </a:lnTo>
                  <a:lnTo>
                    <a:pt x="1550000" y="790510"/>
                  </a:lnTo>
                  <a:lnTo>
                    <a:pt x="1565247" y="824783"/>
                  </a:lnTo>
                  <a:lnTo>
                    <a:pt x="1579540" y="855566"/>
                  </a:lnTo>
                  <a:lnTo>
                    <a:pt x="1592246" y="884127"/>
                  </a:lnTo>
                  <a:lnTo>
                    <a:pt x="1597646" y="897455"/>
                  </a:lnTo>
                  <a:lnTo>
                    <a:pt x="1603045" y="910784"/>
                  </a:lnTo>
                  <a:lnTo>
                    <a:pt x="1608128" y="923478"/>
                  </a:lnTo>
                  <a:lnTo>
                    <a:pt x="1612575" y="935854"/>
                  </a:lnTo>
                  <a:lnTo>
                    <a:pt x="1616704" y="947914"/>
                  </a:lnTo>
                  <a:lnTo>
                    <a:pt x="1620198" y="960290"/>
                  </a:lnTo>
                  <a:lnTo>
                    <a:pt x="1623057" y="972349"/>
                  </a:lnTo>
                  <a:lnTo>
                    <a:pt x="1626233" y="984408"/>
                  </a:lnTo>
                  <a:lnTo>
                    <a:pt x="1627821" y="996468"/>
                  </a:lnTo>
                  <a:lnTo>
                    <a:pt x="1629409" y="1008844"/>
                  </a:lnTo>
                  <a:lnTo>
                    <a:pt x="1630362" y="1021538"/>
                  </a:lnTo>
                  <a:lnTo>
                    <a:pt x="1630362" y="1034232"/>
                  </a:lnTo>
                  <a:lnTo>
                    <a:pt x="1630045" y="1046608"/>
                  </a:lnTo>
                  <a:lnTo>
                    <a:pt x="1629727" y="1052320"/>
                  </a:lnTo>
                  <a:lnTo>
                    <a:pt x="1629092" y="1058350"/>
                  </a:lnTo>
                  <a:lnTo>
                    <a:pt x="1627821" y="1063745"/>
                  </a:lnTo>
                  <a:lnTo>
                    <a:pt x="1626868" y="1069140"/>
                  </a:lnTo>
                  <a:lnTo>
                    <a:pt x="1625280" y="1074535"/>
                  </a:lnTo>
                  <a:lnTo>
                    <a:pt x="1624009" y="1079612"/>
                  </a:lnTo>
                  <a:lnTo>
                    <a:pt x="1622104" y="1084690"/>
                  </a:lnTo>
                  <a:lnTo>
                    <a:pt x="1619880" y="1090085"/>
                  </a:lnTo>
                  <a:lnTo>
                    <a:pt x="1617657" y="1094528"/>
                  </a:lnTo>
                  <a:lnTo>
                    <a:pt x="1615116" y="1099288"/>
                  </a:lnTo>
                  <a:lnTo>
                    <a:pt x="1612575" y="1103731"/>
                  </a:lnTo>
                  <a:lnTo>
                    <a:pt x="1609716" y="1108173"/>
                  </a:lnTo>
                  <a:lnTo>
                    <a:pt x="1606857" y="1112616"/>
                  </a:lnTo>
                  <a:lnTo>
                    <a:pt x="1603045" y="1116424"/>
                  </a:lnTo>
                  <a:lnTo>
                    <a:pt x="1599869" y="1120550"/>
                  </a:lnTo>
                  <a:lnTo>
                    <a:pt x="1595740" y="1124041"/>
                  </a:lnTo>
                  <a:lnTo>
                    <a:pt x="1592246" y="1127849"/>
                  </a:lnTo>
                  <a:lnTo>
                    <a:pt x="1587799" y="1131340"/>
                  </a:lnTo>
                  <a:lnTo>
                    <a:pt x="1583352" y="1134831"/>
                  </a:lnTo>
                  <a:lnTo>
                    <a:pt x="1578587" y="1138004"/>
                  </a:lnTo>
                  <a:lnTo>
                    <a:pt x="1574141" y="1140860"/>
                  </a:lnTo>
                  <a:lnTo>
                    <a:pt x="1568741" y="1143716"/>
                  </a:lnTo>
                  <a:lnTo>
                    <a:pt x="1563659" y="1146890"/>
                  </a:lnTo>
                  <a:lnTo>
                    <a:pt x="1557941" y="1149428"/>
                  </a:lnTo>
                  <a:lnTo>
                    <a:pt x="1552541" y="1151967"/>
                  </a:lnTo>
                  <a:lnTo>
                    <a:pt x="1546189" y="1154189"/>
                  </a:lnTo>
                  <a:lnTo>
                    <a:pt x="1533801" y="1157997"/>
                  </a:lnTo>
                  <a:lnTo>
                    <a:pt x="1520460" y="1161805"/>
                  </a:lnTo>
                  <a:lnTo>
                    <a:pt x="1506166" y="1164978"/>
                  </a:lnTo>
                  <a:lnTo>
                    <a:pt x="1490920" y="1167200"/>
                  </a:lnTo>
                  <a:lnTo>
                    <a:pt x="1474720" y="1169104"/>
                  </a:lnTo>
                  <a:lnTo>
                    <a:pt x="1457568" y="1170056"/>
                  </a:lnTo>
                  <a:lnTo>
                    <a:pt x="1439780" y="1170691"/>
                  </a:lnTo>
                  <a:lnTo>
                    <a:pt x="1420722" y="1170691"/>
                  </a:lnTo>
                  <a:lnTo>
                    <a:pt x="1401029" y="1170056"/>
                  </a:lnTo>
                  <a:lnTo>
                    <a:pt x="1380700" y="1169104"/>
                  </a:lnTo>
                  <a:lnTo>
                    <a:pt x="1359101" y="1166882"/>
                  </a:lnTo>
                  <a:lnTo>
                    <a:pt x="1336549" y="1164344"/>
                  </a:lnTo>
                  <a:lnTo>
                    <a:pt x="1313361" y="1161170"/>
                  </a:lnTo>
                  <a:lnTo>
                    <a:pt x="1288903" y="1157362"/>
                  </a:lnTo>
                  <a:lnTo>
                    <a:pt x="1263810" y="1152919"/>
                  </a:lnTo>
                  <a:lnTo>
                    <a:pt x="1237764" y="1147842"/>
                  </a:lnTo>
                  <a:lnTo>
                    <a:pt x="1210447" y="1142447"/>
                  </a:lnTo>
                  <a:lnTo>
                    <a:pt x="1182813" y="1135783"/>
                  </a:lnTo>
                  <a:lnTo>
                    <a:pt x="1174236" y="1145938"/>
                  </a:lnTo>
                  <a:lnTo>
                    <a:pt x="1165660" y="1155775"/>
                  </a:lnTo>
                  <a:lnTo>
                    <a:pt x="1157084" y="1165613"/>
                  </a:lnTo>
                  <a:lnTo>
                    <a:pt x="1148508" y="1174816"/>
                  </a:lnTo>
                  <a:lnTo>
                    <a:pt x="1139296" y="1184019"/>
                  </a:lnTo>
                  <a:lnTo>
                    <a:pt x="1130720" y="1192588"/>
                  </a:lnTo>
                  <a:lnTo>
                    <a:pt x="1121509" y="1201473"/>
                  </a:lnTo>
                  <a:lnTo>
                    <a:pt x="1111980" y="1209407"/>
                  </a:lnTo>
                  <a:lnTo>
                    <a:pt x="1102768" y="1217341"/>
                  </a:lnTo>
                  <a:lnTo>
                    <a:pt x="1093557" y="1224957"/>
                  </a:lnTo>
                  <a:lnTo>
                    <a:pt x="1084028" y="1232573"/>
                  </a:lnTo>
                  <a:lnTo>
                    <a:pt x="1074499" y="1239555"/>
                  </a:lnTo>
                  <a:lnTo>
                    <a:pt x="1064969" y="1246536"/>
                  </a:lnTo>
                  <a:lnTo>
                    <a:pt x="1055123" y="1252883"/>
                  </a:lnTo>
                  <a:lnTo>
                    <a:pt x="1045594" y="1258913"/>
                  </a:lnTo>
                  <a:lnTo>
                    <a:pt x="1035747" y="1264625"/>
                  </a:lnTo>
                  <a:lnTo>
                    <a:pt x="1025900" y="1270337"/>
                  </a:lnTo>
                  <a:lnTo>
                    <a:pt x="1016054" y="1275415"/>
                  </a:lnTo>
                  <a:lnTo>
                    <a:pt x="1006207" y="1280492"/>
                  </a:lnTo>
                  <a:lnTo>
                    <a:pt x="996360" y="1284935"/>
                  </a:lnTo>
                  <a:lnTo>
                    <a:pt x="986513" y="1289061"/>
                  </a:lnTo>
                  <a:lnTo>
                    <a:pt x="976667" y="1292869"/>
                  </a:lnTo>
                  <a:lnTo>
                    <a:pt x="966820" y="1296360"/>
                  </a:lnTo>
                  <a:lnTo>
                    <a:pt x="956973" y="1299533"/>
                  </a:lnTo>
                  <a:lnTo>
                    <a:pt x="947126" y="1302389"/>
                  </a:lnTo>
                  <a:lnTo>
                    <a:pt x="937280" y="1304611"/>
                  </a:lnTo>
                  <a:lnTo>
                    <a:pt x="927433" y="1306515"/>
                  </a:lnTo>
                  <a:lnTo>
                    <a:pt x="917904" y="1308419"/>
                  </a:lnTo>
                  <a:lnTo>
                    <a:pt x="908057" y="1309688"/>
                  </a:lnTo>
                  <a:lnTo>
                    <a:pt x="898846" y="1310640"/>
                  </a:lnTo>
                  <a:lnTo>
                    <a:pt x="888999" y="1311275"/>
                  </a:lnTo>
                  <a:lnTo>
                    <a:pt x="879470" y="1311275"/>
                  </a:lnTo>
                  <a:lnTo>
                    <a:pt x="869941" y="1311275"/>
                  </a:lnTo>
                  <a:lnTo>
                    <a:pt x="860729" y="1310640"/>
                  </a:lnTo>
                  <a:lnTo>
                    <a:pt x="851200" y="1310006"/>
                  </a:lnTo>
                  <a:lnTo>
                    <a:pt x="841354" y="1308419"/>
                  </a:lnTo>
                  <a:lnTo>
                    <a:pt x="831824" y="1306515"/>
                  </a:lnTo>
                  <a:lnTo>
                    <a:pt x="822613" y="1304928"/>
                  </a:lnTo>
                  <a:lnTo>
                    <a:pt x="812766" y="1302389"/>
                  </a:lnTo>
                  <a:lnTo>
                    <a:pt x="803237" y="1299851"/>
                  </a:lnTo>
                  <a:lnTo>
                    <a:pt x="793390" y="1296677"/>
                  </a:lnTo>
                  <a:lnTo>
                    <a:pt x="783544" y="1293186"/>
                  </a:lnTo>
                  <a:lnTo>
                    <a:pt x="774015" y="1289696"/>
                  </a:lnTo>
                  <a:lnTo>
                    <a:pt x="764168" y="1285570"/>
                  </a:lnTo>
                  <a:lnTo>
                    <a:pt x="754321" y="1281127"/>
                  </a:lnTo>
                  <a:lnTo>
                    <a:pt x="744792" y="1276367"/>
                  </a:lnTo>
                  <a:lnTo>
                    <a:pt x="734945" y="1271289"/>
                  </a:lnTo>
                  <a:lnTo>
                    <a:pt x="725416" y="1265895"/>
                  </a:lnTo>
                  <a:lnTo>
                    <a:pt x="715887" y="1260500"/>
                  </a:lnTo>
                  <a:lnTo>
                    <a:pt x="706040" y="1254153"/>
                  </a:lnTo>
                  <a:lnTo>
                    <a:pt x="696829" y="1248123"/>
                  </a:lnTo>
                  <a:lnTo>
                    <a:pt x="687300" y="1241459"/>
                  </a:lnTo>
                  <a:lnTo>
                    <a:pt x="677771" y="1234477"/>
                  </a:lnTo>
                  <a:lnTo>
                    <a:pt x="668559" y="1227178"/>
                  </a:lnTo>
                  <a:lnTo>
                    <a:pt x="659030" y="1219879"/>
                  </a:lnTo>
                  <a:lnTo>
                    <a:pt x="650136" y="1211946"/>
                  </a:lnTo>
                  <a:lnTo>
                    <a:pt x="640925" y="1204012"/>
                  </a:lnTo>
                  <a:lnTo>
                    <a:pt x="632031" y="1196078"/>
                  </a:lnTo>
                  <a:lnTo>
                    <a:pt x="623137" y="1187193"/>
                  </a:lnTo>
                  <a:lnTo>
                    <a:pt x="614244" y="1178307"/>
                  </a:lnTo>
                  <a:lnTo>
                    <a:pt x="605667" y="1169421"/>
                  </a:lnTo>
                  <a:lnTo>
                    <a:pt x="597091" y="1159901"/>
                  </a:lnTo>
                  <a:lnTo>
                    <a:pt x="588515" y="1150063"/>
                  </a:lnTo>
                  <a:lnTo>
                    <a:pt x="580256" y="1140225"/>
                  </a:lnTo>
                  <a:lnTo>
                    <a:pt x="553257" y="1145938"/>
                  </a:lnTo>
                  <a:lnTo>
                    <a:pt x="527529" y="1151650"/>
                  </a:lnTo>
                  <a:lnTo>
                    <a:pt x="502436" y="1155775"/>
                  </a:lnTo>
                  <a:lnTo>
                    <a:pt x="478295" y="1159901"/>
                  </a:lnTo>
                  <a:lnTo>
                    <a:pt x="454790" y="1163074"/>
                  </a:lnTo>
                  <a:lnTo>
                    <a:pt x="432556" y="1165930"/>
                  </a:lnTo>
                  <a:lnTo>
                    <a:pt x="410956" y="1168152"/>
                  </a:lnTo>
                  <a:lnTo>
                    <a:pt x="390310" y="1169739"/>
                  </a:lnTo>
                  <a:lnTo>
                    <a:pt x="370616" y="1170691"/>
                  </a:lnTo>
                  <a:lnTo>
                    <a:pt x="351876" y="1171008"/>
                  </a:lnTo>
                  <a:lnTo>
                    <a:pt x="333453" y="1170691"/>
                  </a:lnTo>
                  <a:lnTo>
                    <a:pt x="316301" y="1170056"/>
                  </a:lnTo>
                  <a:lnTo>
                    <a:pt x="300419" y="1168469"/>
                  </a:lnTo>
                  <a:lnTo>
                    <a:pt x="284537" y="1166565"/>
                  </a:lnTo>
                  <a:lnTo>
                    <a:pt x="269926" y="1164026"/>
                  </a:lnTo>
                  <a:lnTo>
                    <a:pt x="256585" y="1160853"/>
                  </a:lnTo>
                  <a:lnTo>
                    <a:pt x="243562" y="1157045"/>
                  </a:lnTo>
                  <a:lnTo>
                    <a:pt x="231492" y="1152919"/>
                  </a:lnTo>
                  <a:lnTo>
                    <a:pt x="220374" y="1147842"/>
                  </a:lnTo>
                  <a:lnTo>
                    <a:pt x="214975" y="1145303"/>
                  </a:lnTo>
                  <a:lnTo>
                    <a:pt x="209892" y="1142447"/>
                  </a:lnTo>
                  <a:lnTo>
                    <a:pt x="205128" y="1139591"/>
                  </a:lnTo>
                  <a:lnTo>
                    <a:pt x="200363" y="1136417"/>
                  </a:lnTo>
                  <a:lnTo>
                    <a:pt x="195916" y="1133244"/>
                  </a:lnTo>
                  <a:lnTo>
                    <a:pt x="191787" y="1130070"/>
                  </a:lnTo>
                  <a:lnTo>
                    <a:pt x="187658" y="1126262"/>
                  </a:lnTo>
                  <a:lnTo>
                    <a:pt x="184164" y="1122771"/>
                  </a:lnTo>
                  <a:lnTo>
                    <a:pt x="180352" y="1118963"/>
                  </a:lnTo>
                  <a:lnTo>
                    <a:pt x="177176" y="1115155"/>
                  </a:lnTo>
                  <a:lnTo>
                    <a:pt x="173682" y="1111030"/>
                  </a:lnTo>
                  <a:lnTo>
                    <a:pt x="170823" y="1106904"/>
                  </a:lnTo>
                  <a:lnTo>
                    <a:pt x="167964" y="1102779"/>
                  </a:lnTo>
                  <a:lnTo>
                    <a:pt x="165423" y="1098336"/>
                  </a:lnTo>
                  <a:lnTo>
                    <a:pt x="163200" y="1093575"/>
                  </a:lnTo>
                  <a:lnTo>
                    <a:pt x="160976" y="1088815"/>
                  </a:lnTo>
                  <a:lnTo>
                    <a:pt x="159071" y="1084055"/>
                  </a:lnTo>
                  <a:lnTo>
                    <a:pt x="157482" y="1078978"/>
                  </a:lnTo>
                  <a:lnTo>
                    <a:pt x="155894" y="1073900"/>
                  </a:lnTo>
                  <a:lnTo>
                    <a:pt x="154624" y="1068822"/>
                  </a:lnTo>
                  <a:lnTo>
                    <a:pt x="153353" y="1063428"/>
                  </a:lnTo>
                  <a:lnTo>
                    <a:pt x="152718" y="1058033"/>
                  </a:lnTo>
                  <a:lnTo>
                    <a:pt x="151130" y="1046291"/>
                  </a:lnTo>
                  <a:lnTo>
                    <a:pt x="150812" y="1034232"/>
                  </a:lnTo>
                  <a:lnTo>
                    <a:pt x="151130" y="1021538"/>
                  </a:lnTo>
                  <a:lnTo>
                    <a:pt x="152083" y="1008844"/>
                  </a:lnTo>
                  <a:lnTo>
                    <a:pt x="153353" y="996468"/>
                  </a:lnTo>
                  <a:lnTo>
                    <a:pt x="155577" y="984408"/>
                  </a:lnTo>
                  <a:lnTo>
                    <a:pt x="158118" y="972349"/>
                  </a:lnTo>
                  <a:lnTo>
                    <a:pt x="160976" y="960290"/>
                  </a:lnTo>
                  <a:lnTo>
                    <a:pt x="164788" y="947914"/>
                  </a:lnTo>
                  <a:lnTo>
                    <a:pt x="168600" y="935854"/>
                  </a:lnTo>
                  <a:lnTo>
                    <a:pt x="173364" y="923478"/>
                  </a:lnTo>
                  <a:lnTo>
                    <a:pt x="178129" y="910784"/>
                  </a:lnTo>
                  <a:lnTo>
                    <a:pt x="183529" y="897455"/>
                  </a:lnTo>
                  <a:lnTo>
                    <a:pt x="189564" y="884127"/>
                  </a:lnTo>
                  <a:lnTo>
                    <a:pt x="202269" y="855566"/>
                  </a:lnTo>
                  <a:lnTo>
                    <a:pt x="216245" y="824783"/>
                  </a:lnTo>
                  <a:lnTo>
                    <a:pt x="231492" y="790510"/>
                  </a:lnTo>
                  <a:lnTo>
                    <a:pt x="247691" y="752746"/>
                  </a:lnTo>
                  <a:lnTo>
                    <a:pt x="256267" y="732118"/>
                  </a:lnTo>
                  <a:lnTo>
                    <a:pt x="264844" y="710856"/>
                  </a:lnTo>
                  <a:lnTo>
                    <a:pt x="274055" y="688007"/>
                  </a:lnTo>
                  <a:lnTo>
                    <a:pt x="283266" y="663889"/>
                  </a:lnTo>
                  <a:lnTo>
                    <a:pt x="292160" y="638501"/>
                  </a:lnTo>
                  <a:lnTo>
                    <a:pt x="301689" y="611527"/>
                  </a:lnTo>
                  <a:lnTo>
                    <a:pt x="311218" y="583283"/>
                  </a:lnTo>
                  <a:lnTo>
                    <a:pt x="321065" y="553452"/>
                  </a:lnTo>
                  <a:lnTo>
                    <a:pt x="330594" y="521717"/>
                  </a:lnTo>
                  <a:lnTo>
                    <a:pt x="340441" y="488396"/>
                  </a:lnTo>
                  <a:lnTo>
                    <a:pt x="350288" y="453488"/>
                  </a:lnTo>
                  <a:lnTo>
                    <a:pt x="360134" y="416676"/>
                  </a:lnTo>
                  <a:lnTo>
                    <a:pt x="364899" y="397952"/>
                  </a:lnTo>
                  <a:lnTo>
                    <a:pt x="370299" y="379864"/>
                  </a:lnTo>
                  <a:lnTo>
                    <a:pt x="375699" y="362410"/>
                  </a:lnTo>
                  <a:lnTo>
                    <a:pt x="381416" y="345273"/>
                  </a:lnTo>
                  <a:lnTo>
                    <a:pt x="387451" y="329088"/>
                  </a:lnTo>
                  <a:lnTo>
                    <a:pt x="393169" y="312904"/>
                  </a:lnTo>
                  <a:lnTo>
                    <a:pt x="399839" y="297671"/>
                  </a:lnTo>
                  <a:lnTo>
                    <a:pt x="406509" y="282756"/>
                  </a:lnTo>
                  <a:lnTo>
                    <a:pt x="412862" y="268475"/>
                  </a:lnTo>
                  <a:lnTo>
                    <a:pt x="419850" y="254829"/>
                  </a:lnTo>
                  <a:lnTo>
                    <a:pt x="426838" y="241183"/>
                  </a:lnTo>
                  <a:lnTo>
                    <a:pt x="434144" y="228172"/>
                  </a:lnTo>
                  <a:lnTo>
                    <a:pt x="441767" y="215796"/>
                  </a:lnTo>
                  <a:lnTo>
                    <a:pt x="449073" y="203736"/>
                  </a:lnTo>
                  <a:lnTo>
                    <a:pt x="457014" y="192312"/>
                  </a:lnTo>
                  <a:lnTo>
                    <a:pt x="464637" y="181205"/>
                  </a:lnTo>
                  <a:lnTo>
                    <a:pt x="472895" y="170415"/>
                  </a:lnTo>
                  <a:lnTo>
                    <a:pt x="480836" y="160260"/>
                  </a:lnTo>
                  <a:lnTo>
                    <a:pt x="489095" y="150422"/>
                  </a:lnTo>
                  <a:lnTo>
                    <a:pt x="497671" y="140902"/>
                  </a:lnTo>
                  <a:lnTo>
                    <a:pt x="505930" y="132016"/>
                  </a:lnTo>
                  <a:lnTo>
                    <a:pt x="514823" y="123448"/>
                  </a:lnTo>
                  <a:lnTo>
                    <a:pt x="523400" y="115197"/>
                  </a:lnTo>
                  <a:lnTo>
                    <a:pt x="532293" y="107580"/>
                  </a:lnTo>
                  <a:lnTo>
                    <a:pt x="541505" y="99964"/>
                  </a:lnTo>
                  <a:lnTo>
                    <a:pt x="550081" y="92665"/>
                  </a:lnTo>
                  <a:lnTo>
                    <a:pt x="559292" y="86001"/>
                  </a:lnTo>
                  <a:lnTo>
                    <a:pt x="568186" y="79337"/>
                  </a:lnTo>
                  <a:lnTo>
                    <a:pt x="577398" y="73307"/>
                  </a:lnTo>
                  <a:lnTo>
                    <a:pt x="586927" y="67595"/>
                  </a:lnTo>
                  <a:lnTo>
                    <a:pt x="596138" y="61883"/>
                  </a:lnTo>
                  <a:lnTo>
                    <a:pt x="605667" y="56805"/>
                  </a:lnTo>
                  <a:lnTo>
                    <a:pt x="614879" y="52045"/>
                  </a:lnTo>
                  <a:lnTo>
                    <a:pt x="624090" y="47285"/>
                  </a:lnTo>
                  <a:lnTo>
                    <a:pt x="633619" y="43159"/>
                  </a:lnTo>
                  <a:lnTo>
                    <a:pt x="643148" y="39034"/>
                  </a:lnTo>
                  <a:lnTo>
                    <a:pt x="652678" y="34908"/>
                  </a:lnTo>
                  <a:lnTo>
                    <a:pt x="662207" y="31735"/>
                  </a:lnTo>
                  <a:lnTo>
                    <a:pt x="671418" y="28561"/>
                  </a:lnTo>
                  <a:lnTo>
                    <a:pt x="680947" y="25070"/>
                  </a:lnTo>
                  <a:lnTo>
                    <a:pt x="700005" y="19676"/>
                  </a:lnTo>
                  <a:lnTo>
                    <a:pt x="719064" y="15233"/>
                  </a:lnTo>
                  <a:lnTo>
                    <a:pt x="737486" y="11425"/>
                  </a:lnTo>
                  <a:lnTo>
                    <a:pt x="756227" y="7934"/>
                  </a:lnTo>
                  <a:lnTo>
                    <a:pt x="774332" y="6030"/>
                  </a:lnTo>
                  <a:lnTo>
                    <a:pt x="792120" y="3808"/>
                  </a:lnTo>
                  <a:lnTo>
                    <a:pt x="809590" y="2222"/>
                  </a:lnTo>
                  <a:lnTo>
                    <a:pt x="826742" y="1269"/>
                  </a:lnTo>
                  <a:lnTo>
                    <a:pt x="843577" y="317"/>
                  </a:lnTo>
                  <a:lnTo>
                    <a:pt x="860094" y="0"/>
                  </a:lnTo>
                  <a:close/>
                </a:path>
              </a:pathLst>
            </a:custGeom>
            <a:solidFill>
              <a:srgbClr val="03BEA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ea typeface="宋体" panose="02010600030101010101" pitchFamily="2" charset="-122"/>
              </a:endParaRPr>
            </a:p>
          </p:txBody>
        </p:sp>
      </p:grpSp>
    </p:spTree>
    <p:extLst>
      <p:ext uri="{BB962C8B-B14F-4D97-AF65-F5344CB8AC3E}">
        <p14:creationId xmlns:p14="http://schemas.microsoft.com/office/powerpoint/2010/main" val="384840225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Scale>
                                      <p:cBhvr>
                                        <p:cTn id="1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8"/>
                                        </p:tgtEl>
                                        <p:attrNameLst>
                                          <p:attrName>ppt_x</p:attrName>
                                          <p:attrName>ppt_y</p:attrName>
                                        </p:attrNameLst>
                                      </p:cBhvr>
                                    </p:animMotion>
                                    <p:animEffect transition="in" filter="fade">
                                      <p:cBhvr>
                                        <p:cTn id="15" dur="1000"/>
                                        <p:tgtEl>
                                          <p:spTgt spid="8"/>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Scale>
                                      <p:cBhvr>
                                        <p:cTn id="19"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4"/>
                                        </p:tgtEl>
                                        <p:attrNameLst>
                                          <p:attrName>ppt_x</p:attrName>
                                          <p:attrName>ppt_y</p:attrName>
                                        </p:attrNameLst>
                                      </p:cBhvr>
                                    </p:animMotion>
                                    <p:animEffect transition="in" filter="fade">
                                      <p:cBhvr>
                                        <p:cTn id="21"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8056" y="1627632"/>
            <a:ext cx="2741436" cy="2115388"/>
            <a:chOff x="448056" y="1627632"/>
            <a:chExt cx="2741436" cy="2115388"/>
          </a:xfrm>
        </p:grpSpPr>
        <p:grpSp>
          <p:nvGrpSpPr>
            <p:cNvPr id="3" name="组合 2"/>
            <p:cNvGrpSpPr/>
            <p:nvPr/>
          </p:nvGrpSpPr>
          <p:grpSpPr>
            <a:xfrm>
              <a:off x="448056" y="1627632"/>
              <a:ext cx="2741436" cy="1819656"/>
              <a:chOff x="448056" y="1627632"/>
              <a:chExt cx="2741436" cy="1819656"/>
            </a:xfrm>
          </p:grpSpPr>
          <p:grpSp>
            <p:nvGrpSpPr>
              <p:cNvPr id="6" name="组合 5"/>
              <p:cNvGrpSpPr/>
              <p:nvPr/>
            </p:nvGrpSpPr>
            <p:grpSpPr>
              <a:xfrm>
                <a:off x="448056" y="1627632"/>
                <a:ext cx="2741436" cy="1819656"/>
                <a:chOff x="448056" y="1627632"/>
                <a:chExt cx="2741436" cy="1819656"/>
              </a:xfrm>
            </p:grpSpPr>
            <p:sp>
              <p:nvSpPr>
                <p:cNvPr id="8" name="椭圆 7"/>
                <p:cNvSpPr/>
                <p:nvPr/>
              </p:nvSpPr>
              <p:spPr>
                <a:xfrm flipV="1">
                  <a:off x="448056" y="2204173"/>
                  <a:ext cx="1392696" cy="525054"/>
                </a:xfrm>
                <a:prstGeom prst="ellipse">
                  <a:avLst/>
                </a:prstGeom>
                <a:gradFill flip="none" rotWithShape="1">
                  <a:gsLst>
                    <a:gs pos="86000">
                      <a:schemeClr val="bg1">
                        <a:alpha val="0"/>
                      </a:schemeClr>
                    </a:gs>
                    <a:gs pos="15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9" name="椭圆 8"/>
                <p:cNvSpPr/>
                <p:nvPr/>
              </p:nvSpPr>
              <p:spPr>
                <a:xfrm flipV="1">
                  <a:off x="1796796" y="2204173"/>
                  <a:ext cx="1392696" cy="525054"/>
                </a:xfrm>
                <a:prstGeom prst="ellipse">
                  <a:avLst/>
                </a:prstGeom>
                <a:gradFill flip="none" rotWithShape="1">
                  <a:gsLst>
                    <a:gs pos="86000">
                      <a:schemeClr val="bg1">
                        <a:alpha val="0"/>
                      </a:schemeClr>
                    </a:gs>
                    <a:gs pos="17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0" name="空心弧 9"/>
                <p:cNvSpPr/>
                <p:nvPr/>
              </p:nvSpPr>
              <p:spPr>
                <a:xfrm>
                  <a:off x="886968" y="1627632"/>
                  <a:ext cx="1819656" cy="1819656"/>
                </a:xfrm>
                <a:prstGeom prst="blockArc">
                  <a:avLst/>
                </a:prstGeom>
                <a:gradFill>
                  <a:gsLst>
                    <a:gs pos="0">
                      <a:srgbClr val="00B0F0"/>
                    </a:gs>
                    <a:gs pos="100000">
                      <a:srgbClr val="9148C8"/>
                    </a:gs>
                    <a:gs pos="0">
                      <a:srgbClr val="2FC9FF"/>
                    </a:gs>
                  </a:gsLst>
                  <a:lin ang="6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95000"/>
                      </a:schemeClr>
                    </a:solidFill>
                  </a:endParaRPr>
                </a:p>
              </p:txBody>
            </p:sp>
            <p:grpSp>
              <p:nvGrpSpPr>
                <p:cNvPr id="11" name="组合 10"/>
                <p:cNvGrpSpPr/>
                <p:nvPr/>
              </p:nvGrpSpPr>
              <p:grpSpPr>
                <a:xfrm>
                  <a:off x="1596303" y="2664851"/>
                  <a:ext cx="356807" cy="355760"/>
                  <a:chOff x="7150101" y="3190875"/>
                  <a:chExt cx="541338" cy="539750"/>
                </a:xfrm>
              </p:grpSpPr>
              <p:sp>
                <p:nvSpPr>
                  <p:cNvPr id="12" name="Freeform 90"/>
                  <p:cNvSpPr>
                    <a:spLocks noEditPoints="1"/>
                  </p:cNvSpPr>
                  <p:nvPr/>
                </p:nvSpPr>
                <p:spPr bwMode="auto">
                  <a:xfrm>
                    <a:off x="7353301" y="3392488"/>
                    <a:ext cx="134938" cy="134938"/>
                  </a:xfrm>
                  <a:custGeom>
                    <a:avLst/>
                    <a:gdLst>
                      <a:gd name="T0" fmla="*/ 24 w 48"/>
                      <a:gd name="T1" fmla="*/ 0 h 48"/>
                      <a:gd name="T2" fmla="*/ 0 w 48"/>
                      <a:gd name="T3" fmla="*/ 24 h 48"/>
                      <a:gd name="T4" fmla="*/ 24 w 48"/>
                      <a:gd name="T5" fmla="*/ 48 h 48"/>
                      <a:gd name="T6" fmla="*/ 48 w 48"/>
                      <a:gd name="T7" fmla="*/ 24 h 48"/>
                      <a:gd name="T8" fmla="*/ 24 w 48"/>
                      <a:gd name="T9" fmla="*/ 0 h 48"/>
                      <a:gd name="T10" fmla="*/ 21 w 48"/>
                      <a:gd name="T11" fmla="*/ 16 h 48"/>
                      <a:gd name="T12" fmla="*/ 16 w 48"/>
                      <a:gd name="T13" fmla="*/ 21 h 48"/>
                      <a:gd name="T14" fmla="*/ 12 w 48"/>
                      <a:gd name="T15" fmla="*/ 24 h 48"/>
                      <a:gd name="T16" fmla="*/ 11 w 48"/>
                      <a:gd name="T17" fmla="*/ 24 h 48"/>
                      <a:gd name="T18" fmla="*/ 8 w 48"/>
                      <a:gd name="T19" fmla="*/ 19 h 48"/>
                      <a:gd name="T20" fmla="*/ 19 w 48"/>
                      <a:gd name="T21" fmla="*/ 8 h 48"/>
                      <a:gd name="T22" fmla="*/ 24 w 48"/>
                      <a:gd name="T23" fmla="*/ 11 h 48"/>
                      <a:gd name="T24" fmla="*/ 21 w 48"/>
                      <a:gd name="T25"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8">
                        <a:moveTo>
                          <a:pt x="24" y="0"/>
                        </a:moveTo>
                        <a:cubicBezTo>
                          <a:pt x="11" y="0"/>
                          <a:pt x="0" y="11"/>
                          <a:pt x="0" y="24"/>
                        </a:cubicBezTo>
                        <a:cubicBezTo>
                          <a:pt x="0" y="37"/>
                          <a:pt x="11" y="48"/>
                          <a:pt x="24" y="48"/>
                        </a:cubicBezTo>
                        <a:cubicBezTo>
                          <a:pt x="37" y="48"/>
                          <a:pt x="48" y="37"/>
                          <a:pt x="48" y="24"/>
                        </a:cubicBezTo>
                        <a:cubicBezTo>
                          <a:pt x="48" y="11"/>
                          <a:pt x="37" y="0"/>
                          <a:pt x="24" y="0"/>
                        </a:cubicBezTo>
                        <a:close/>
                        <a:moveTo>
                          <a:pt x="21" y="16"/>
                        </a:moveTo>
                        <a:cubicBezTo>
                          <a:pt x="19" y="17"/>
                          <a:pt x="17" y="19"/>
                          <a:pt x="16" y="21"/>
                        </a:cubicBezTo>
                        <a:cubicBezTo>
                          <a:pt x="15" y="23"/>
                          <a:pt x="14" y="24"/>
                          <a:pt x="12" y="24"/>
                        </a:cubicBezTo>
                        <a:cubicBezTo>
                          <a:pt x="12" y="24"/>
                          <a:pt x="11" y="24"/>
                          <a:pt x="11" y="24"/>
                        </a:cubicBezTo>
                        <a:cubicBezTo>
                          <a:pt x="9" y="23"/>
                          <a:pt x="8" y="21"/>
                          <a:pt x="8" y="19"/>
                        </a:cubicBezTo>
                        <a:cubicBezTo>
                          <a:pt x="10" y="14"/>
                          <a:pt x="14" y="10"/>
                          <a:pt x="19" y="8"/>
                        </a:cubicBezTo>
                        <a:cubicBezTo>
                          <a:pt x="21" y="7"/>
                          <a:pt x="23" y="8"/>
                          <a:pt x="24" y="11"/>
                        </a:cubicBezTo>
                        <a:cubicBezTo>
                          <a:pt x="25" y="13"/>
                          <a:pt x="24" y="15"/>
                          <a:pt x="21" y="16"/>
                        </a:cubicBezTo>
                        <a:close/>
                      </a:path>
                    </a:pathLst>
                  </a:custGeom>
                  <a:solidFill>
                    <a:srgbClr val="2FC9FF"/>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endParaRPr>
                  </a:p>
                </p:txBody>
              </p:sp>
              <p:sp>
                <p:nvSpPr>
                  <p:cNvPr id="13" name="Freeform 91"/>
                  <p:cNvSpPr>
                    <a:spLocks noEditPoints="1"/>
                  </p:cNvSpPr>
                  <p:nvPr/>
                </p:nvSpPr>
                <p:spPr bwMode="auto">
                  <a:xfrm>
                    <a:off x="7150101" y="3190875"/>
                    <a:ext cx="541338" cy="539750"/>
                  </a:xfrm>
                  <a:custGeom>
                    <a:avLst/>
                    <a:gdLst>
                      <a:gd name="T0" fmla="*/ 179 w 192"/>
                      <a:gd name="T1" fmla="*/ 47 h 192"/>
                      <a:gd name="T2" fmla="*/ 185 w 192"/>
                      <a:gd name="T3" fmla="*/ 41 h 192"/>
                      <a:gd name="T4" fmla="*/ 192 w 192"/>
                      <a:gd name="T5" fmla="*/ 24 h 192"/>
                      <a:gd name="T6" fmla="*/ 185 w 192"/>
                      <a:gd name="T7" fmla="*/ 7 h 192"/>
                      <a:gd name="T8" fmla="*/ 168 w 192"/>
                      <a:gd name="T9" fmla="*/ 0 h 192"/>
                      <a:gd name="T10" fmla="*/ 151 w 192"/>
                      <a:gd name="T11" fmla="*/ 7 h 192"/>
                      <a:gd name="T12" fmla="*/ 145 w 192"/>
                      <a:gd name="T13" fmla="*/ 13 h 192"/>
                      <a:gd name="T14" fmla="*/ 96 w 192"/>
                      <a:gd name="T15" fmla="*/ 0 h 192"/>
                      <a:gd name="T16" fmla="*/ 47 w 192"/>
                      <a:gd name="T17" fmla="*/ 13 h 192"/>
                      <a:gd name="T18" fmla="*/ 41 w 192"/>
                      <a:gd name="T19" fmla="*/ 7 h 192"/>
                      <a:gd name="T20" fmla="*/ 24 w 192"/>
                      <a:gd name="T21" fmla="*/ 0 h 192"/>
                      <a:gd name="T22" fmla="*/ 7 w 192"/>
                      <a:gd name="T23" fmla="*/ 7 h 192"/>
                      <a:gd name="T24" fmla="*/ 0 w 192"/>
                      <a:gd name="T25" fmla="*/ 24 h 192"/>
                      <a:gd name="T26" fmla="*/ 7 w 192"/>
                      <a:gd name="T27" fmla="*/ 41 h 192"/>
                      <a:gd name="T28" fmla="*/ 14 w 192"/>
                      <a:gd name="T29" fmla="*/ 47 h 192"/>
                      <a:gd name="T30" fmla="*/ 0 w 192"/>
                      <a:gd name="T31" fmla="*/ 96 h 192"/>
                      <a:gd name="T32" fmla="*/ 13 w 192"/>
                      <a:gd name="T33" fmla="*/ 145 h 192"/>
                      <a:gd name="T34" fmla="*/ 7 w 192"/>
                      <a:gd name="T35" fmla="*/ 151 h 192"/>
                      <a:gd name="T36" fmla="*/ 0 w 192"/>
                      <a:gd name="T37" fmla="*/ 168 h 192"/>
                      <a:gd name="T38" fmla="*/ 7 w 192"/>
                      <a:gd name="T39" fmla="*/ 185 h 192"/>
                      <a:gd name="T40" fmla="*/ 24 w 192"/>
                      <a:gd name="T41" fmla="*/ 192 h 192"/>
                      <a:gd name="T42" fmla="*/ 41 w 192"/>
                      <a:gd name="T43" fmla="*/ 185 h 192"/>
                      <a:gd name="T44" fmla="*/ 47 w 192"/>
                      <a:gd name="T45" fmla="*/ 179 h 192"/>
                      <a:gd name="T46" fmla="*/ 96 w 192"/>
                      <a:gd name="T47" fmla="*/ 192 h 192"/>
                      <a:gd name="T48" fmla="*/ 145 w 192"/>
                      <a:gd name="T49" fmla="*/ 179 h 192"/>
                      <a:gd name="T50" fmla="*/ 151 w 192"/>
                      <a:gd name="T51" fmla="*/ 185 h 192"/>
                      <a:gd name="T52" fmla="*/ 168 w 192"/>
                      <a:gd name="T53" fmla="*/ 192 h 192"/>
                      <a:gd name="T54" fmla="*/ 185 w 192"/>
                      <a:gd name="T55" fmla="*/ 185 h 192"/>
                      <a:gd name="T56" fmla="*/ 192 w 192"/>
                      <a:gd name="T57" fmla="*/ 168 h 192"/>
                      <a:gd name="T58" fmla="*/ 185 w 192"/>
                      <a:gd name="T59" fmla="*/ 151 h 192"/>
                      <a:gd name="T60" fmla="*/ 179 w 192"/>
                      <a:gd name="T61" fmla="*/ 145 h 192"/>
                      <a:gd name="T62" fmla="*/ 192 w 192"/>
                      <a:gd name="T63" fmla="*/ 96 h 192"/>
                      <a:gd name="T64" fmla="*/ 179 w 192"/>
                      <a:gd name="T65" fmla="*/ 47 h 192"/>
                      <a:gd name="T66" fmla="*/ 96 w 192"/>
                      <a:gd name="T67" fmla="*/ 176 h 192"/>
                      <a:gd name="T68" fmla="*/ 16 w 192"/>
                      <a:gd name="T69" fmla="*/ 96 h 192"/>
                      <a:gd name="T70" fmla="*/ 96 w 192"/>
                      <a:gd name="T71" fmla="*/ 16 h 192"/>
                      <a:gd name="T72" fmla="*/ 176 w 192"/>
                      <a:gd name="T73" fmla="*/ 96 h 192"/>
                      <a:gd name="T74" fmla="*/ 96 w 192"/>
                      <a:gd name="T7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 h="192">
                        <a:moveTo>
                          <a:pt x="179" y="47"/>
                        </a:moveTo>
                        <a:cubicBezTo>
                          <a:pt x="185" y="41"/>
                          <a:pt x="185" y="41"/>
                          <a:pt x="185" y="41"/>
                        </a:cubicBezTo>
                        <a:cubicBezTo>
                          <a:pt x="190" y="36"/>
                          <a:pt x="192" y="30"/>
                          <a:pt x="192" y="24"/>
                        </a:cubicBezTo>
                        <a:cubicBezTo>
                          <a:pt x="192" y="17"/>
                          <a:pt x="190" y="11"/>
                          <a:pt x="185" y="7"/>
                        </a:cubicBezTo>
                        <a:cubicBezTo>
                          <a:pt x="181" y="2"/>
                          <a:pt x="175" y="0"/>
                          <a:pt x="168" y="0"/>
                        </a:cubicBezTo>
                        <a:cubicBezTo>
                          <a:pt x="162" y="0"/>
                          <a:pt x="156" y="2"/>
                          <a:pt x="151" y="7"/>
                        </a:cubicBezTo>
                        <a:cubicBezTo>
                          <a:pt x="145" y="13"/>
                          <a:pt x="145" y="13"/>
                          <a:pt x="145" y="13"/>
                        </a:cubicBezTo>
                        <a:cubicBezTo>
                          <a:pt x="130" y="5"/>
                          <a:pt x="113" y="0"/>
                          <a:pt x="96" y="0"/>
                        </a:cubicBezTo>
                        <a:cubicBezTo>
                          <a:pt x="79" y="0"/>
                          <a:pt x="62" y="5"/>
                          <a:pt x="47" y="13"/>
                        </a:cubicBezTo>
                        <a:cubicBezTo>
                          <a:pt x="41" y="7"/>
                          <a:pt x="41" y="7"/>
                          <a:pt x="41" y="7"/>
                        </a:cubicBezTo>
                        <a:cubicBezTo>
                          <a:pt x="37" y="2"/>
                          <a:pt x="31" y="0"/>
                          <a:pt x="24" y="0"/>
                        </a:cubicBezTo>
                        <a:cubicBezTo>
                          <a:pt x="18" y="0"/>
                          <a:pt x="12" y="2"/>
                          <a:pt x="7" y="7"/>
                        </a:cubicBezTo>
                        <a:cubicBezTo>
                          <a:pt x="3" y="11"/>
                          <a:pt x="0" y="17"/>
                          <a:pt x="0" y="24"/>
                        </a:cubicBezTo>
                        <a:cubicBezTo>
                          <a:pt x="0" y="30"/>
                          <a:pt x="3" y="36"/>
                          <a:pt x="7" y="41"/>
                        </a:cubicBezTo>
                        <a:cubicBezTo>
                          <a:pt x="14" y="47"/>
                          <a:pt x="14" y="47"/>
                          <a:pt x="14" y="47"/>
                        </a:cubicBezTo>
                        <a:cubicBezTo>
                          <a:pt x="5" y="62"/>
                          <a:pt x="0" y="79"/>
                          <a:pt x="0" y="96"/>
                        </a:cubicBezTo>
                        <a:cubicBezTo>
                          <a:pt x="0" y="113"/>
                          <a:pt x="5" y="130"/>
                          <a:pt x="13" y="145"/>
                        </a:cubicBezTo>
                        <a:cubicBezTo>
                          <a:pt x="7" y="151"/>
                          <a:pt x="7" y="151"/>
                          <a:pt x="7" y="151"/>
                        </a:cubicBezTo>
                        <a:cubicBezTo>
                          <a:pt x="3" y="155"/>
                          <a:pt x="0" y="161"/>
                          <a:pt x="0" y="168"/>
                        </a:cubicBezTo>
                        <a:cubicBezTo>
                          <a:pt x="0" y="174"/>
                          <a:pt x="3" y="180"/>
                          <a:pt x="7" y="185"/>
                        </a:cubicBezTo>
                        <a:cubicBezTo>
                          <a:pt x="12" y="189"/>
                          <a:pt x="18" y="192"/>
                          <a:pt x="24" y="192"/>
                        </a:cubicBezTo>
                        <a:cubicBezTo>
                          <a:pt x="31" y="192"/>
                          <a:pt x="37" y="189"/>
                          <a:pt x="41" y="185"/>
                        </a:cubicBezTo>
                        <a:cubicBezTo>
                          <a:pt x="47" y="179"/>
                          <a:pt x="47" y="179"/>
                          <a:pt x="47" y="179"/>
                        </a:cubicBezTo>
                        <a:cubicBezTo>
                          <a:pt x="62" y="187"/>
                          <a:pt x="79" y="192"/>
                          <a:pt x="96" y="192"/>
                        </a:cubicBezTo>
                        <a:cubicBezTo>
                          <a:pt x="113" y="192"/>
                          <a:pt x="130" y="187"/>
                          <a:pt x="145" y="179"/>
                        </a:cubicBezTo>
                        <a:cubicBezTo>
                          <a:pt x="151" y="185"/>
                          <a:pt x="151" y="185"/>
                          <a:pt x="151" y="185"/>
                        </a:cubicBezTo>
                        <a:cubicBezTo>
                          <a:pt x="156" y="189"/>
                          <a:pt x="162" y="192"/>
                          <a:pt x="168" y="192"/>
                        </a:cubicBezTo>
                        <a:cubicBezTo>
                          <a:pt x="175" y="192"/>
                          <a:pt x="181" y="189"/>
                          <a:pt x="185" y="185"/>
                        </a:cubicBezTo>
                        <a:cubicBezTo>
                          <a:pt x="190" y="180"/>
                          <a:pt x="192" y="174"/>
                          <a:pt x="192" y="168"/>
                        </a:cubicBezTo>
                        <a:cubicBezTo>
                          <a:pt x="192" y="161"/>
                          <a:pt x="190" y="155"/>
                          <a:pt x="185" y="151"/>
                        </a:cubicBezTo>
                        <a:cubicBezTo>
                          <a:pt x="179" y="145"/>
                          <a:pt x="179" y="145"/>
                          <a:pt x="179" y="145"/>
                        </a:cubicBezTo>
                        <a:cubicBezTo>
                          <a:pt x="188" y="130"/>
                          <a:pt x="192" y="113"/>
                          <a:pt x="192" y="96"/>
                        </a:cubicBezTo>
                        <a:cubicBezTo>
                          <a:pt x="192" y="79"/>
                          <a:pt x="188" y="62"/>
                          <a:pt x="179" y="47"/>
                        </a:cubicBezTo>
                        <a:close/>
                        <a:moveTo>
                          <a:pt x="96" y="176"/>
                        </a:moveTo>
                        <a:cubicBezTo>
                          <a:pt x="52" y="176"/>
                          <a:pt x="16" y="140"/>
                          <a:pt x="16" y="96"/>
                        </a:cubicBezTo>
                        <a:cubicBezTo>
                          <a:pt x="16" y="52"/>
                          <a:pt x="52" y="16"/>
                          <a:pt x="96" y="16"/>
                        </a:cubicBezTo>
                        <a:cubicBezTo>
                          <a:pt x="140" y="16"/>
                          <a:pt x="176" y="52"/>
                          <a:pt x="176" y="96"/>
                        </a:cubicBezTo>
                        <a:cubicBezTo>
                          <a:pt x="176" y="140"/>
                          <a:pt x="140" y="176"/>
                          <a:pt x="96" y="176"/>
                        </a:cubicBezTo>
                        <a:close/>
                      </a:path>
                    </a:pathLst>
                  </a:custGeom>
                  <a:solidFill>
                    <a:srgbClr val="2FC9FF"/>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endParaRPr>
                  </a:p>
                </p:txBody>
              </p:sp>
              <p:sp>
                <p:nvSpPr>
                  <p:cNvPr id="14" name="Freeform 92"/>
                  <p:cNvSpPr>
                    <a:spLocks noEditPoints="1"/>
                  </p:cNvSpPr>
                  <p:nvPr/>
                </p:nvSpPr>
                <p:spPr bwMode="auto">
                  <a:xfrm>
                    <a:off x="7218363" y="3257550"/>
                    <a:ext cx="404813" cy="40640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04 w 144"/>
                      <a:gd name="T11" fmla="*/ 72 h 144"/>
                      <a:gd name="T12" fmla="*/ 72 w 144"/>
                      <a:gd name="T13" fmla="*/ 104 h 144"/>
                      <a:gd name="T14" fmla="*/ 40 w 144"/>
                      <a:gd name="T15" fmla="*/ 72 h 144"/>
                      <a:gd name="T16" fmla="*/ 47 w 144"/>
                      <a:gd name="T17" fmla="*/ 52 h 144"/>
                      <a:gd name="T18" fmla="*/ 41 w 144"/>
                      <a:gd name="T19" fmla="*/ 47 h 144"/>
                      <a:gd name="T20" fmla="*/ 41 w 144"/>
                      <a:gd name="T21" fmla="*/ 41 h 144"/>
                      <a:gd name="T22" fmla="*/ 47 w 144"/>
                      <a:gd name="T23" fmla="*/ 41 h 144"/>
                      <a:gd name="T24" fmla="*/ 53 w 144"/>
                      <a:gd name="T25" fmla="*/ 47 h 144"/>
                      <a:gd name="T26" fmla="*/ 72 w 144"/>
                      <a:gd name="T27" fmla="*/ 40 h 144"/>
                      <a:gd name="T28" fmla="*/ 92 w 144"/>
                      <a:gd name="T29" fmla="*/ 47 h 144"/>
                      <a:gd name="T30" fmla="*/ 98 w 144"/>
                      <a:gd name="T31" fmla="*/ 41 h 144"/>
                      <a:gd name="T32" fmla="*/ 103 w 144"/>
                      <a:gd name="T33" fmla="*/ 41 h 144"/>
                      <a:gd name="T34" fmla="*/ 103 w 144"/>
                      <a:gd name="T35" fmla="*/ 47 h 144"/>
                      <a:gd name="T36" fmla="*/ 97 w 144"/>
                      <a:gd name="T37" fmla="*/ 52 h 144"/>
                      <a:gd name="T38" fmla="*/ 104 w 144"/>
                      <a:gd name="T3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04" y="72"/>
                        </a:moveTo>
                        <a:cubicBezTo>
                          <a:pt x="104" y="90"/>
                          <a:pt x="90" y="104"/>
                          <a:pt x="72" y="104"/>
                        </a:cubicBezTo>
                        <a:cubicBezTo>
                          <a:pt x="55" y="104"/>
                          <a:pt x="40" y="90"/>
                          <a:pt x="40" y="72"/>
                        </a:cubicBezTo>
                        <a:cubicBezTo>
                          <a:pt x="40" y="64"/>
                          <a:pt x="43" y="58"/>
                          <a:pt x="47" y="52"/>
                        </a:cubicBezTo>
                        <a:cubicBezTo>
                          <a:pt x="41" y="47"/>
                          <a:pt x="41" y="47"/>
                          <a:pt x="41" y="47"/>
                        </a:cubicBezTo>
                        <a:cubicBezTo>
                          <a:pt x="40" y="45"/>
                          <a:pt x="40" y="43"/>
                          <a:pt x="41" y="41"/>
                        </a:cubicBezTo>
                        <a:cubicBezTo>
                          <a:pt x="43" y="39"/>
                          <a:pt x="45" y="39"/>
                          <a:pt x="47" y="41"/>
                        </a:cubicBezTo>
                        <a:cubicBezTo>
                          <a:pt x="53" y="47"/>
                          <a:pt x="53" y="47"/>
                          <a:pt x="53" y="47"/>
                        </a:cubicBezTo>
                        <a:cubicBezTo>
                          <a:pt x="58" y="42"/>
                          <a:pt x="65" y="40"/>
                          <a:pt x="72" y="40"/>
                        </a:cubicBezTo>
                        <a:cubicBezTo>
                          <a:pt x="80" y="40"/>
                          <a:pt x="86" y="42"/>
                          <a:pt x="92" y="47"/>
                        </a:cubicBezTo>
                        <a:cubicBezTo>
                          <a:pt x="98" y="41"/>
                          <a:pt x="98" y="41"/>
                          <a:pt x="98" y="41"/>
                        </a:cubicBezTo>
                        <a:cubicBezTo>
                          <a:pt x="99" y="39"/>
                          <a:pt x="102" y="39"/>
                          <a:pt x="103" y="41"/>
                        </a:cubicBezTo>
                        <a:cubicBezTo>
                          <a:pt x="105" y="43"/>
                          <a:pt x="105" y="45"/>
                          <a:pt x="103" y="47"/>
                        </a:cubicBezTo>
                        <a:cubicBezTo>
                          <a:pt x="97" y="52"/>
                          <a:pt x="97" y="52"/>
                          <a:pt x="97" y="52"/>
                        </a:cubicBezTo>
                        <a:cubicBezTo>
                          <a:pt x="102" y="58"/>
                          <a:pt x="104" y="65"/>
                          <a:pt x="104" y="72"/>
                        </a:cubicBezTo>
                        <a:close/>
                      </a:path>
                    </a:pathLst>
                  </a:custGeom>
                  <a:solidFill>
                    <a:srgbClr val="2FC9FF"/>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95000"/>
                        </a:schemeClr>
                      </a:solidFill>
                    </a:endParaRPr>
                  </a:p>
                </p:txBody>
              </p:sp>
            </p:grpSp>
          </p:grpSp>
          <p:sp>
            <p:nvSpPr>
              <p:cNvPr id="7" name="文本框 27"/>
              <p:cNvSpPr txBox="1"/>
              <p:nvPr/>
            </p:nvSpPr>
            <p:spPr>
              <a:xfrm>
                <a:off x="1536184" y="2113843"/>
                <a:ext cx="487954" cy="484748"/>
              </a:xfrm>
              <a:prstGeom prst="rect">
                <a:avLst/>
              </a:prstGeom>
              <a:noFill/>
            </p:spPr>
            <p:txBody>
              <a:bodyPr wrap="none" lIns="68580" tIns="34290" rIns="68580" bIns="34290" rtlCol="0">
                <a:spAutoFit/>
              </a:bodyPr>
              <a:lstStyle/>
              <a:p>
                <a:r>
                  <a:rPr lang="en-US" altLang="zh-CN" sz="2700" b="1" dirty="0">
                    <a:solidFill>
                      <a:schemeClr val="bg1">
                        <a:lumMod val="95000"/>
                      </a:schemeClr>
                    </a:solidFill>
                  </a:rPr>
                  <a:t>01</a:t>
                </a:r>
                <a:endParaRPr lang="zh-CN" altLang="en-US" sz="2700" b="1" dirty="0">
                  <a:solidFill>
                    <a:schemeClr val="bg1">
                      <a:lumMod val="95000"/>
                    </a:schemeClr>
                  </a:solidFill>
                </a:endParaRPr>
              </a:p>
            </p:txBody>
          </p:sp>
        </p:grpSp>
        <p:sp>
          <p:nvSpPr>
            <p:cNvPr id="4" name="文本框 43"/>
            <p:cNvSpPr txBox="1"/>
            <p:nvPr/>
          </p:nvSpPr>
          <p:spPr>
            <a:xfrm>
              <a:off x="1389360" y="3147992"/>
              <a:ext cx="784061" cy="300082"/>
            </a:xfrm>
            <a:prstGeom prst="rect">
              <a:avLst/>
            </a:prstGeom>
            <a:noFill/>
          </p:spPr>
          <p:txBody>
            <a:bodyPr wrap="none" lIns="68580" tIns="34290" rIns="68580" bIns="34290" rtlCol="0">
              <a:spAutoFit/>
            </a:bodyPr>
            <a:lstStyle/>
            <a:p>
              <a:pPr algn="ctr"/>
              <a:r>
                <a:rPr lang="en-US" altLang="zh-CN" sz="1500" b="1" dirty="0">
                  <a:solidFill>
                    <a:schemeClr val="bg1">
                      <a:lumMod val="95000"/>
                    </a:schemeClr>
                  </a:solidFill>
                </a:rPr>
                <a:t>Manage</a:t>
              </a:r>
              <a:endParaRPr lang="zh-CN" altLang="en-US" sz="1500" b="1" dirty="0">
                <a:solidFill>
                  <a:schemeClr val="bg1">
                    <a:lumMod val="95000"/>
                  </a:schemeClr>
                </a:solidFill>
              </a:endParaRPr>
            </a:p>
          </p:txBody>
        </p:sp>
        <p:sp>
          <p:nvSpPr>
            <p:cNvPr id="5" name="文本框 44"/>
            <p:cNvSpPr txBox="1"/>
            <p:nvPr/>
          </p:nvSpPr>
          <p:spPr>
            <a:xfrm>
              <a:off x="1106477" y="3427549"/>
              <a:ext cx="1349828" cy="315471"/>
            </a:xfrm>
            <a:prstGeom prst="rect">
              <a:avLst/>
            </a:prstGeom>
            <a:noFill/>
          </p:spPr>
          <p:txBody>
            <a:bodyPr wrap="square" lIns="68580" tIns="34290" rIns="68580" bIns="34290" rtlCol="0">
              <a:spAutoFit/>
            </a:bodyPr>
            <a:lstStyle/>
            <a:p>
              <a:pPr algn="ctr"/>
              <a:r>
                <a:rPr lang="en-US" altLang="zh-CN" sz="800" dirty="0">
                  <a:solidFill>
                    <a:schemeClr val="bg1">
                      <a:lumMod val="95000"/>
                    </a:schemeClr>
                  </a:solidFill>
                </a:rPr>
                <a:t>We do our best to make your presentation perfect!</a:t>
              </a:r>
              <a:endParaRPr lang="zh-CN" altLang="en-US" sz="800" dirty="0">
                <a:solidFill>
                  <a:schemeClr val="bg1">
                    <a:lumMod val="95000"/>
                  </a:schemeClr>
                </a:solidFill>
              </a:endParaRPr>
            </a:p>
          </p:txBody>
        </p:sp>
      </p:grpSp>
      <p:grpSp>
        <p:nvGrpSpPr>
          <p:cNvPr id="15" name="组合 14"/>
          <p:cNvGrpSpPr/>
          <p:nvPr/>
        </p:nvGrpSpPr>
        <p:grpSpPr>
          <a:xfrm>
            <a:off x="2252680" y="1565135"/>
            <a:ext cx="2303857" cy="1879275"/>
            <a:chOff x="2252663" y="1565135"/>
            <a:chExt cx="2303857" cy="1879275"/>
          </a:xfrm>
        </p:grpSpPr>
        <p:sp>
          <p:nvSpPr>
            <p:cNvPr id="16" name="空心弧 15"/>
            <p:cNvSpPr/>
            <p:nvPr/>
          </p:nvSpPr>
          <p:spPr>
            <a:xfrm rot="10800000">
              <a:off x="2252663" y="1624754"/>
              <a:ext cx="1819656" cy="1819656"/>
            </a:xfrm>
            <a:prstGeom prst="blockArc">
              <a:avLst/>
            </a:prstGeom>
            <a:gradFill>
              <a:gsLst>
                <a:gs pos="0">
                  <a:srgbClr val="00B0F0"/>
                </a:gs>
                <a:gs pos="100000">
                  <a:srgbClr val="9148C8"/>
                </a:gs>
                <a:gs pos="0">
                  <a:srgbClr val="2FC9FF"/>
                </a:gs>
              </a:gsLst>
              <a:lin ang="6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95000"/>
                  </a:schemeClr>
                </a:solidFill>
              </a:endParaRPr>
            </a:p>
          </p:txBody>
        </p:sp>
        <p:sp>
          <p:nvSpPr>
            <p:cNvPr id="17" name="椭圆 16"/>
            <p:cNvSpPr/>
            <p:nvPr/>
          </p:nvSpPr>
          <p:spPr>
            <a:xfrm flipV="1">
              <a:off x="3163824" y="2204173"/>
              <a:ext cx="1392696" cy="525054"/>
            </a:xfrm>
            <a:prstGeom prst="ellipse">
              <a:avLst/>
            </a:prstGeom>
            <a:gradFill flip="none" rotWithShape="1">
              <a:gsLst>
                <a:gs pos="86000">
                  <a:schemeClr val="bg1">
                    <a:alpha val="0"/>
                  </a:schemeClr>
                </a:gs>
                <a:gs pos="15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8" name="文本框 30"/>
            <p:cNvSpPr txBox="1"/>
            <p:nvPr/>
          </p:nvSpPr>
          <p:spPr>
            <a:xfrm>
              <a:off x="2925716" y="2520387"/>
              <a:ext cx="487954" cy="484748"/>
            </a:xfrm>
            <a:prstGeom prst="rect">
              <a:avLst/>
            </a:prstGeom>
            <a:noFill/>
          </p:spPr>
          <p:txBody>
            <a:bodyPr wrap="none" lIns="68580" tIns="34290" rIns="68580" bIns="34290" rtlCol="0">
              <a:spAutoFit/>
            </a:bodyPr>
            <a:lstStyle/>
            <a:p>
              <a:r>
                <a:rPr lang="en-US" altLang="zh-CN" sz="2700" b="1" dirty="0">
                  <a:solidFill>
                    <a:schemeClr val="bg1">
                      <a:lumMod val="95000"/>
                    </a:schemeClr>
                  </a:solidFill>
                </a:rPr>
                <a:t>02</a:t>
              </a:r>
              <a:endParaRPr lang="zh-CN" altLang="en-US" sz="2700" b="1" dirty="0">
                <a:solidFill>
                  <a:schemeClr val="bg1">
                    <a:lumMod val="95000"/>
                  </a:schemeClr>
                </a:solidFill>
              </a:endParaRPr>
            </a:p>
          </p:txBody>
        </p:sp>
        <p:sp>
          <p:nvSpPr>
            <p:cNvPr id="19" name="燕尾形 18"/>
            <p:cNvSpPr/>
            <p:nvPr/>
          </p:nvSpPr>
          <p:spPr>
            <a:xfrm rot="16200000">
              <a:off x="3026976" y="2145562"/>
              <a:ext cx="261257" cy="261257"/>
            </a:xfrm>
            <a:prstGeom prst="chevron">
              <a:avLst/>
            </a:prstGeom>
            <a:solidFill>
              <a:srgbClr val="2FC9F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95000"/>
                  </a:schemeClr>
                </a:solidFill>
              </a:endParaRPr>
            </a:p>
          </p:txBody>
        </p:sp>
        <p:sp>
          <p:nvSpPr>
            <p:cNvPr id="20" name="文本框 50"/>
            <p:cNvSpPr txBox="1"/>
            <p:nvPr/>
          </p:nvSpPr>
          <p:spPr>
            <a:xfrm>
              <a:off x="2487576" y="1565135"/>
              <a:ext cx="1349828" cy="315471"/>
            </a:xfrm>
            <a:prstGeom prst="rect">
              <a:avLst/>
            </a:prstGeom>
            <a:noFill/>
          </p:spPr>
          <p:txBody>
            <a:bodyPr wrap="square" lIns="68580" tIns="34290" rIns="68580" bIns="34290" rtlCol="0">
              <a:spAutoFit/>
            </a:bodyPr>
            <a:lstStyle/>
            <a:p>
              <a:pPr algn="ctr"/>
              <a:r>
                <a:rPr lang="en-US" altLang="zh-CN" sz="800" dirty="0">
                  <a:solidFill>
                    <a:schemeClr val="bg1">
                      <a:lumMod val="95000"/>
                    </a:schemeClr>
                  </a:solidFill>
                </a:rPr>
                <a:t>We do our best to make your presentation perfect!</a:t>
              </a:r>
              <a:endParaRPr lang="zh-CN" altLang="en-US" sz="800" dirty="0">
                <a:solidFill>
                  <a:schemeClr val="bg1">
                    <a:lumMod val="95000"/>
                  </a:schemeClr>
                </a:solidFill>
              </a:endParaRPr>
            </a:p>
          </p:txBody>
        </p:sp>
      </p:grpSp>
      <p:grpSp>
        <p:nvGrpSpPr>
          <p:cNvPr id="21" name="组合 20"/>
          <p:cNvGrpSpPr/>
          <p:nvPr/>
        </p:nvGrpSpPr>
        <p:grpSpPr>
          <a:xfrm>
            <a:off x="3617922" y="1627632"/>
            <a:ext cx="2287355" cy="2115388"/>
            <a:chOff x="3617905" y="1627632"/>
            <a:chExt cx="2287355" cy="2115388"/>
          </a:xfrm>
        </p:grpSpPr>
        <p:sp>
          <p:nvSpPr>
            <p:cNvPr id="22" name="椭圆 21"/>
            <p:cNvSpPr/>
            <p:nvPr/>
          </p:nvSpPr>
          <p:spPr>
            <a:xfrm flipV="1">
              <a:off x="4512564" y="2204173"/>
              <a:ext cx="1392696" cy="525054"/>
            </a:xfrm>
            <a:prstGeom prst="ellipse">
              <a:avLst/>
            </a:prstGeom>
            <a:gradFill flip="none" rotWithShape="1">
              <a:gsLst>
                <a:gs pos="86000">
                  <a:schemeClr val="bg1">
                    <a:alpha val="0"/>
                  </a:schemeClr>
                </a:gs>
                <a:gs pos="17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3" name="空心弧 22"/>
            <p:cNvSpPr/>
            <p:nvPr/>
          </p:nvSpPr>
          <p:spPr>
            <a:xfrm>
              <a:off x="3617905" y="1627632"/>
              <a:ext cx="1819656" cy="1819656"/>
            </a:xfrm>
            <a:prstGeom prst="blockArc">
              <a:avLst/>
            </a:prstGeom>
            <a:gradFill>
              <a:gsLst>
                <a:gs pos="0">
                  <a:srgbClr val="00B0F0"/>
                </a:gs>
                <a:gs pos="100000">
                  <a:srgbClr val="9148C8"/>
                </a:gs>
                <a:gs pos="0">
                  <a:srgbClr val="2FC9FF"/>
                </a:gs>
              </a:gsLst>
              <a:lin ang="6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95000"/>
                  </a:schemeClr>
                </a:solidFill>
              </a:endParaRPr>
            </a:p>
          </p:txBody>
        </p:sp>
        <p:sp>
          <p:nvSpPr>
            <p:cNvPr id="24" name="文本框 28"/>
            <p:cNvSpPr txBox="1"/>
            <p:nvPr/>
          </p:nvSpPr>
          <p:spPr>
            <a:xfrm>
              <a:off x="4280169" y="2113843"/>
              <a:ext cx="487954" cy="484748"/>
            </a:xfrm>
            <a:prstGeom prst="rect">
              <a:avLst/>
            </a:prstGeom>
            <a:noFill/>
          </p:spPr>
          <p:txBody>
            <a:bodyPr wrap="none" lIns="68580" tIns="34290" rIns="68580" bIns="34290" rtlCol="0">
              <a:spAutoFit/>
            </a:bodyPr>
            <a:lstStyle/>
            <a:p>
              <a:r>
                <a:rPr lang="en-US" altLang="zh-CN" sz="2700" b="1" dirty="0">
                  <a:solidFill>
                    <a:schemeClr val="bg1">
                      <a:lumMod val="95000"/>
                    </a:schemeClr>
                  </a:solidFill>
                </a:rPr>
                <a:t>03</a:t>
              </a:r>
              <a:endParaRPr lang="zh-CN" altLang="en-US" sz="2700" b="1" dirty="0">
                <a:solidFill>
                  <a:schemeClr val="bg1">
                    <a:lumMod val="95000"/>
                  </a:schemeClr>
                </a:solidFill>
              </a:endParaRPr>
            </a:p>
          </p:txBody>
        </p:sp>
        <p:grpSp>
          <p:nvGrpSpPr>
            <p:cNvPr id="25" name="组合 24"/>
            <p:cNvGrpSpPr/>
            <p:nvPr/>
          </p:nvGrpSpPr>
          <p:grpSpPr>
            <a:xfrm>
              <a:off x="4239299" y="2750765"/>
              <a:ext cx="571295" cy="336053"/>
              <a:chOff x="5687624" y="1413289"/>
              <a:chExt cx="761726" cy="448071"/>
            </a:xfrm>
          </p:grpSpPr>
          <p:sp>
            <p:nvSpPr>
              <p:cNvPr id="28" name="任意多边形 27"/>
              <p:cNvSpPr/>
              <p:nvPr/>
            </p:nvSpPr>
            <p:spPr>
              <a:xfrm rot="2700000">
                <a:off x="5812942" y="1413289"/>
                <a:ext cx="448071" cy="448071"/>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rgbClr val="2FC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9" name="任意多边形 28"/>
              <p:cNvSpPr/>
              <p:nvPr/>
            </p:nvSpPr>
            <p:spPr>
              <a:xfrm rot="2700000">
                <a:off x="6260835" y="1459625"/>
                <a:ext cx="188515" cy="188515"/>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rgbClr val="2FC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0" name="任意多边形 29"/>
              <p:cNvSpPr/>
              <p:nvPr/>
            </p:nvSpPr>
            <p:spPr>
              <a:xfrm rot="2700000">
                <a:off x="5687624" y="1660895"/>
                <a:ext cx="113810" cy="113810"/>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1" name="任意多边形 30"/>
              <p:cNvSpPr/>
              <p:nvPr/>
            </p:nvSpPr>
            <p:spPr>
              <a:xfrm rot="2700000">
                <a:off x="5749093" y="1601982"/>
                <a:ext cx="60720" cy="60720"/>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sp>
          <p:nvSpPr>
            <p:cNvPr id="26" name="文本框 36"/>
            <p:cNvSpPr txBox="1"/>
            <p:nvPr/>
          </p:nvSpPr>
          <p:spPr>
            <a:xfrm>
              <a:off x="4067098" y="3147992"/>
              <a:ext cx="915700" cy="300082"/>
            </a:xfrm>
            <a:prstGeom prst="rect">
              <a:avLst/>
            </a:prstGeom>
            <a:noFill/>
          </p:spPr>
          <p:txBody>
            <a:bodyPr wrap="none" lIns="68580" tIns="34290" rIns="68580" bIns="34290" rtlCol="0">
              <a:spAutoFit/>
            </a:bodyPr>
            <a:lstStyle/>
            <a:p>
              <a:pPr algn="ctr"/>
              <a:r>
                <a:rPr lang="en-US" altLang="zh-CN" sz="1500" b="1" dirty="0">
                  <a:solidFill>
                    <a:schemeClr val="bg1">
                      <a:lumMod val="95000"/>
                    </a:schemeClr>
                  </a:solidFill>
                </a:rPr>
                <a:t>BUSINESS</a:t>
              </a:r>
              <a:endParaRPr lang="zh-CN" altLang="en-US" sz="1500" b="1" dirty="0">
                <a:solidFill>
                  <a:schemeClr val="bg1">
                    <a:lumMod val="95000"/>
                  </a:schemeClr>
                </a:solidFill>
              </a:endParaRPr>
            </a:p>
          </p:txBody>
        </p:sp>
        <p:sp>
          <p:nvSpPr>
            <p:cNvPr id="27" name="文本框 37"/>
            <p:cNvSpPr txBox="1"/>
            <p:nvPr/>
          </p:nvSpPr>
          <p:spPr>
            <a:xfrm>
              <a:off x="3850033" y="3427549"/>
              <a:ext cx="1349828" cy="315471"/>
            </a:xfrm>
            <a:prstGeom prst="rect">
              <a:avLst/>
            </a:prstGeom>
            <a:noFill/>
          </p:spPr>
          <p:txBody>
            <a:bodyPr wrap="square" lIns="68580" tIns="34290" rIns="68580" bIns="34290" rtlCol="0">
              <a:spAutoFit/>
            </a:bodyPr>
            <a:lstStyle/>
            <a:p>
              <a:pPr algn="ctr"/>
              <a:r>
                <a:rPr lang="en-US" altLang="zh-CN" sz="800" dirty="0">
                  <a:solidFill>
                    <a:schemeClr val="bg1">
                      <a:lumMod val="95000"/>
                    </a:schemeClr>
                  </a:solidFill>
                </a:rPr>
                <a:t>We do our best to make your presentation perfect!</a:t>
              </a:r>
              <a:endParaRPr lang="zh-CN" altLang="en-US" sz="800" dirty="0">
                <a:solidFill>
                  <a:schemeClr val="bg1">
                    <a:lumMod val="95000"/>
                  </a:schemeClr>
                </a:solidFill>
              </a:endParaRPr>
            </a:p>
          </p:txBody>
        </p:sp>
      </p:grpSp>
      <p:grpSp>
        <p:nvGrpSpPr>
          <p:cNvPr id="32" name="组合 31"/>
          <p:cNvGrpSpPr/>
          <p:nvPr/>
        </p:nvGrpSpPr>
        <p:grpSpPr>
          <a:xfrm>
            <a:off x="4981378" y="1565135"/>
            <a:ext cx="2334883" cy="1879275"/>
            <a:chOff x="4981361" y="1565135"/>
            <a:chExt cx="2334883" cy="1879275"/>
          </a:xfrm>
        </p:grpSpPr>
        <p:sp>
          <p:nvSpPr>
            <p:cNvPr id="33" name="空心弧 32"/>
            <p:cNvSpPr/>
            <p:nvPr/>
          </p:nvSpPr>
          <p:spPr>
            <a:xfrm rot="10800000">
              <a:off x="4981361" y="1624754"/>
              <a:ext cx="1819656" cy="1819656"/>
            </a:xfrm>
            <a:prstGeom prst="blockArc">
              <a:avLst/>
            </a:prstGeom>
            <a:gradFill>
              <a:gsLst>
                <a:gs pos="0">
                  <a:srgbClr val="00B0F0"/>
                </a:gs>
                <a:gs pos="100000">
                  <a:srgbClr val="9148C8"/>
                </a:gs>
                <a:gs pos="0">
                  <a:srgbClr val="2FC9FF"/>
                </a:gs>
              </a:gsLst>
              <a:lin ang="6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95000"/>
                  </a:schemeClr>
                </a:solidFill>
              </a:endParaRPr>
            </a:p>
          </p:txBody>
        </p:sp>
        <p:sp>
          <p:nvSpPr>
            <p:cNvPr id="34" name="椭圆 33"/>
            <p:cNvSpPr/>
            <p:nvPr/>
          </p:nvSpPr>
          <p:spPr>
            <a:xfrm flipV="1">
              <a:off x="5923548" y="2204173"/>
              <a:ext cx="1392696" cy="525054"/>
            </a:xfrm>
            <a:prstGeom prst="ellipse">
              <a:avLst/>
            </a:prstGeom>
            <a:gradFill flip="none" rotWithShape="1">
              <a:gsLst>
                <a:gs pos="86000">
                  <a:schemeClr val="bg1">
                    <a:alpha val="0"/>
                  </a:schemeClr>
                </a:gs>
                <a:gs pos="15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35" name="文本框 31"/>
            <p:cNvSpPr txBox="1"/>
            <p:nvPr/>
          </p:nvSpPr>
          <p:spPr>
            <a:xfrm>
              <a:off x="5639731" y="2520387"/>
              <a:ext cx="487954" cy="484748"/>
            </a:xfrm>
            <a:prstGeom prst="rect">
              <a:avLst/>
            </a:prstGeom>
            <a:noFill/>
          </p:spPr>
          <p:txBody>
            <a:bodyPr wrap="none" lIns="68580" tIns="34290" rIns="68580" bIns="34290" rtlCol="0">
              <a:spAutoFit/>
            </a:bodyPr>
            <a:lstStyle/>
            <a:p>
              <a:r>
                <a:rPr lang="en-US" altLang="zh-CN" sz="2700" b="1" dirty="0">
                  <a:solidFill>
                    <a:schemeClr val="bg1">
                      <a:lumMod val="95000"/>
                    </a:schemeClr>
                  </a:solidFill>
                </a:rPr>
                <a:t>04</a:t>
              </a:r>
              <a:endParaRPr lang="zh-CN" altLang="en-US" sz="2700" b="1" dirty="0">
                <a:solidFill>
                  <a:schemeClr val="bg1">
                    <a:lumMod val="95000"/>
                  </a:schemeClr>
                </a:solidFill>
              </a:endParaRPr>
            </a:p>
          </p:txBody>
        </p:sp>
        <p:sp>
          <p:nvSpPr>
            <p:cNvPr id="36" name="燕尾形 35"/>
            <p:cNvSpPr/>
            <p:nvPr/>
          </p:nvSpPr>
          <p:spPr>
            <a:xfrm rot="16200000">
              <a:off x="5770988" y="2145562"/>
              <a:ext cx="261257" cy="261257"/>
            </a:xfrm>
            <a:prstGeom prst="chevron">
              <a:avLst/>
            </a:prstGeom>
            <a:solidFill>
              <a:srgbClr val="2FC9F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95000"/>
                  </a:schemeClr>
                </a:solidFill>
              </a:endParaRPr>
            </a:p>
          </p:txBody>
        </p:sp>
        <p:sp>
          <p:nvSpPr>
            <p:cNvPr id="37" name="文本框 51"/>
            <p:cNvSpPr txBox="1"/>
            <p:nvPr/>
          </p:nvSpPr>
          <p:spPr>
            <a:xfrm>
              <a:off x="5248634" y="1565135"/>
              <a:ext cx="1349828" cy="315471"/>
            </a:xfrm>
            <a:prstGeom prst="rect">
              <a:avLst/>
            </a:prstGeom>
            <a:noFill/>
          </p:spPr>
          <p:txBody>
            <a:bodyPr wrap="square" lIns="68580" tIns="34290" rIns="68580" bIns="34290" rtlCol="0">
              <a:spAutoFit/>
            </a:bodyPr>
            <a:lstStyle/>
            <a:p>
              <a:pPr algn="ctr"/>
              <a:r>
                <a:rPr lang="en-US" altLang="zh-CN" sz="800" dirty="0">
                  <a:solidFill>
                    <a:schemeClr val="bg1">
                      <a:lumMod val="95000"/>
                    </a:schemeClr>
                  </a:solidFill>
                </a:rPr>
                <a:t>We do our best to make your presentation perfect!</a:t>
              </a:r>
              <a:endParaRPr lang="zh-CN" altLang="en-US" sz="800" dirty="0">
                <a:solidFill>
                  <a:schemeClr val="bg1">
                    <a:lumMod val="95000"/>
                  </a:schemeClr>
                </a:solidFill>
              </a:endParaRPr>
            </a:p>
          </p:txBody>
        </p:sp>
      </p:grpSp>
      <p:grpSp>
        <p:nvGrpSpPr>
          <p:cNvPr id="38" name="组合 37"/>
          <p:cNvGrpSpPr/>
          <p:nvPr/>
        </p:nvGrpSpPr>
        <p:grpSpPr>
          <a:xfrm>
            <a:off x="6342834" y="1627632"/>
            <a:ext cx="2322167" cy="2115388"/>
            <a:chOff x="6342817" y="1627632"/>
            <a:chExt cx="2322167" cy="2115388"/>
          </a:xfrm>
        </p:grpSpPr>
        <p:sp>
          <p:nvSpPr>
            <p:cNvPr id="39" name="椭圆 38"/>
            <p:cNvSpPr/>
            <p:nvPr/>
          </p:nvSpPr>
          <p:spPr>
            <a:xfrm flipV="1">
              <a:off x="7272288" y="2204173"/>
              <a:ext cx="1392696" cy="525054"/>
            </a:xfrm>
            <a:prstGeom prst="ellipse">
              <a:avLst/>
            </a:prstGeom>
            <a:gradFill flip="none" rotWithShape="1">
              <a:gsLst>
                <a:gs pos="86000">
                  <a:schemeClr val="bg1">
                    <a:alpha val="0"/>
                  </a:schemeClr>
                </a:gs>
                <a:gs pos="17000">
                  <a:schemeClr val="tx1">
                    <a:lumMod val="95000"/>
                    <a:lumOff val="5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nvGrpSpPr>
            <p:cNvPr id="40" name="组合 39"/>
            <p:cNvGrpSpPr/>
            <p:nvPr/>
          </p:nvGrpSpPr>
          <p:grpSpPr>
            <a:xfrm>
              <a:off x="6342817" y="1627632"/>
              <a:ext cx="1819656" cy="2115388"/>
              <a:chOff x="6342817" y="1627632"/>
              <a:chExt cx="1819656" cy="2115388"/>
            </a:xfrm>
          </p:grpSpPr>
          <p:sp>
            <p:nvSpPr>
              <p:cNvPr id="41" name="空心弧 40"/>
              <p:cNvSpPr/>
              <p:nvPr/>
            </p:nvSpPr>
            <p:spPr>
              <a:xfrm>
                <a:off x="6342817" y="1627632"/>
                <a:ext cx="1819656" cy="1819656"/>
              </a:xfrm>
              <a:prstGeom prst="blockArc">
                <a:avLst/>
              </a:prstGeom>
              <a:gradFill>
                <a:gsLst>
                  <a:gs pos="0">
                    <a:srgbClr val="00B0F0"/>
                  </a:gs>
                  <a:gs pos="100000">
                    <a:srgbClr val="9148C8"/>
                  </a:gs>
                  <a:gs pos="0">
                    <a:srgbClr val="2FC9FF"/>
                  </a:gs>
                </a:gsLst>
                <a:lin ang="6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95000"/>
                    </a:schemeClr>
                  </a:solidFill>
                </a:endParaRPr>
              </a:p>
            </p:txBody>
          </p:sp>
          <p:sp>
            <p:nvSpPr>
              <p:cNvPr id="42" name="文本框 29"/>
              <p:cNvSpPr txBox="1"/>
              <p:nvPr/>
            </p:nvSpPr>
            <p:spPr>
              <a:xfrm>
                <a:off x="7034890" y="2113843"/>
                <a:ext cx="487954" cy="484748"/>
              </a:xfrm>
              <a:prstGeom prst="rect">
                <a:avLst/>
              </a:prstGeom>
              <a:noFill/>
            </p:spPr>
            <p:txBody>
              <a:bodyPr wrap="none" lIns="68580" tIns="34290" rIns="68580" bIns="34290" rtlCol="0">
                <a:spAutoFit/>
              </a:bodyPr>
              <a:lstStyle/>
              <a:p>
                <a:r>
                  <a:rPr lang="en-US" altLang="zh-CN" sz="2700" b="1" dirty="0">
                    <a:solidFill>
                      <a:schemeClr val="bg1">
                        <a:lumMod val="95000"/>
                      </a:schemeClr>
                    </a:solidFill>
                  </a:rPr>
                  <a:t>05</a:t>
                </a:r>
                <a:endParaRPr lang="zh-CN" altLang="en-US" sz="2700" b="1" dirty="0">
                  <a:solidFill>
                    <a:schemeClr val="bg1">
                      <a:lumMod val="95000"/>
                    </a:schemeClr>
                  </a:solidFill>
                </a:endParaRPr>
              </a:p>
            </p:txBody>
          </p:sp>
          <p:sp>
            <p:nvSpPr>
              <p:cNvPr id="43" name="Freeform 155"/>
              <p:cNvSpPr>
                <a:spLocks noEditPoints="1"/>
              </p:cNvSpPr>
              <p:nvPr/>
            </p:nvSpPr>
            <p:spPr bwMode="auto">
              <a:xfrm>
                <a:off x="7114748" y="2789647"/>
                <a:ext cx="366997" cy="311304"/>
              </a:xfrm>
              <a:custGeom>
                <a:avLst/>
                <a:gdLst>
                  <a:gd name="T0" fmla="*/ 156 w 342"/>
                  <a:gd name="T1" fmla="*/ 187 h 290"/>
                  <a:gd name="T2" fmla="*/ 165 w 342"/>
                  <a:gd name="T3" fmla="*/ 216 h 290"/>
                  <a:gd name="T4" fmla="*/ 184 w 342"/>
                  <a:gd name="T5" fmla="*/ 220 h 290"/>
                  <a:gd name="T6" fmla="*/ 200 w 342"/>
                  <a:gd name="T7" fmla="*/ 183 h 290"/>
                  <a:gd name="T8" fmla="*/ 184 w 342"/>
                  <a:gd name="T9" fmla="*/ 164 h 290"/>
                  <a:gd name="T10" fmla="*/ 204 w 342"/>
                  <a:gd name="T11" fmla="*/ 161 h 290"/>
                  <a:gd name="T12" fmla="*/ 208 w 342"/>
                  <a:gd name="T13" fmla="*/ 160 h 290"/>
                  <a:gd name="T14" fmla="*/ 229 w 342"/>
                  <a:gd name="T15" fmla="*/ 165 h 290"/>
                  <a:gd name="T16" fmla="*/ 242 w 342"/>
                  <a:gd name="T17" fmla="*/ 164 h 290"/>
                  <a:gd name="T18" fmla="*/ 250 w 342"/>
                  <a:gd name="T19" fmla="*/ 171 h 290"/>
                  <a:gd name="T20" fmla="*/ 259 w 342"/>
                  <a:gd name="T21" fmla="*/ 145 h 290"/>
                  <a:gd name="T22" fmla="*/ 264 w 342"/>
                  <a:gd name="T23" fmla="*/ 134 h 290"/>
                  <a:gd name="T24" fmla="*/ 276 w 342"/>
                  <a:gd name="T25" fmla="*/ 133 h 290"/>
                  <a:gd name="T26" fmla="*/ 245 w 342"/>
                  <a:gd name="T27" fmla="*/ 112 h 290"/>
                  <a:gd name="T28" fmla="*/ 215 w 342"/>
                  <a:gd name="T29" fmla="*/ 110 h 290"/>
                  <a:gd name="T30" fmla="*/ 186 w 342"/>
                  <a:gd name="T31" fmla="*/ 124 h 290"/>
                  <a:gd name="T32" fmla="*/ 174 w 342"/>
                  <a:gd name="T33" fmla="*/ 124 h 290"/>
                  <a:gd name="T34" fmla="*/ 168 w 342"/>
                  <a:gd name="T35" fmla="*/ 136 h 290"/>
                  <a:gd name="T36" fmla="*/ 165 w 342"/>
                  <a:gd name="T37" fmla="*/ 142 h 290"/>
                  <a:gd name="T38" fmla="*/ 153 w 342"/>
                  <a:gd name="T39" fmla="*/ 148 h 290"/>
                  <a:gd name="T40" fmla="*/ 162 w 342"/>
                  <a:gd name="T41" fmla="*/ 151 h 290"/>
                  <a:gd name="T42" fmla="*/ 172 w 342"/>
                  <a:gd name="T43" fmla="*/ 156 h 290"/>
                  <a:gd name="T44" fmla="*/ 177 w 342"/>
                  <a:gd name="T45" fmla="*/ 156 h 290"/>
                  <a:gd name="T46" fmla="*/ 171 w 342"/>
                  <a:gd name="T47" fmla="*/ 164 h 290"/>
                  <a:gd name="T48" fmla="*/ 149 w 342"/>
                  <a:gd name="T49" fmla="*/ 156 h 290"/>
                  <a:gd name="T50" fmla="*/ 141 w 342"/>
                  <a:gd name="T51" fmla="*/ 183 h 290"/>
                  <a:gd name="T52" fmla="*/ 267 w 342"/>
                  <a:gd name="T53" fmla="*/ 189 h 290"/>
                  <a:gd name="T54" fmla="*/ 150 w 342"/>
                  <a:gd name="T55" fmla="*/ 134 h 290"/>
                  <a:gd name="T56" fmla="*/ 246 w 342"/>
                  <a:gd name="T57" fmla="*/ 181 h 290"/>
                  <a:gd name="T58" fmla="*/ 197 w 342"/>
                  <a:gd name="T59" fmla="*/ 114 h 290"/>
                  <a:gd name="T60" fmla="*/ 298 w 342"/>
                  <a:gd name="T61" fmla="*/ 204 h 290"/>
                  <a:gd name="T62" fmla="*/ 165 w 342"/>
                  <a:gd name="T63" fmla="*/ 123 h 290"/>
                  <a:gd name="T64" fmla="*/ 165 w 342"/>
                  <a:gd name="T65" fmla="*/ 119 h 290"/>
                  <a:gd name="T66" fmla="*/ 144 w 342"/>
                  <a:gd name="T67" fmla="*/ 128 h 290"/>
                  <a:gd name="T68" fmla="*/ 187 w 342"/>
                  <a:gd name="T69" fmla="*/ 247 h 290"/>
                  <a:gd name="T70" fmla="*/ 103 w 342"/>
                  <a:gd name="T71" fmla="*/ 237 h 290"/>
                  <a:gd name="T72" fmla="*/ 44 w 342"/>
                  <a:gd name="T73" fmla="*/ 260 h 290"/>
                  <a:gd name="T74" fmla="*/ 270 w 342"/>
                  <a:gd name="T75" fmla="*/ 250 h 290"/>
                  <a:gd name="T76" fmla="*/ 273 w 342"/>
                  <a:gd name="T77" fmla="*/ 182 h 290"/>
                  <a:gd name="T78" fmla="*/ 279 w 342"/>
                  <a:gd name="T79" fmla="*/ 200 h 290"/>
                  <a:gd name="T80" fmla="*/ 264 w 342"/>
                  <a:gd name="T81" fmla="*/ 218 h 290"/>
                  <a:gd name="T82" fmla="*/ 342 w 342"/>
                  <a:gd name="T83" fmla="*/ 290 h 290"/>
                  <a:gd name="T84" fmla="*/ 13 w 342"/>
                  <a:gd name="T85" fmla="*/ 56 h 290"/>
                  <a:gd name="T86" fmla="*/ 342 w 342"/>
                  <a:gd name="T87" fmla="*/ 290 h 290"/>
                  <a:gd name="T88" fmla="*/ 302 w 342"/>
                  <a:gd name="T89" fmla="*/ 110 h 290"/>
                  <a:gd name="T90" fmla="*/ 145 w 342"/>
                  <a:gd name="T91" fmla="*/ 113 h 290"/>
                  <a:gd name="T92" fmla="*/ 116 w 342"/>
                  <a:gd name="T93" fmla="*/ 110 h 290"/>
                  <a:gd name="T94" fmla="*/ 106 w 342"/>
                  <a:gd name="T95" fmla="*/ 118 h 290"/>
                  <a:gd name="T96" fmla="*/ 88 w 342"/>
                  <a:gd name="T97" fmla="*/ 125 h 290"/>
                  <a:gd name="T98" fmla="*/ 109 w 342"/>
                  <a:gd name="T99" fmla="*/ 137 h 290"/>
                  <a:gd name="T100" fmla="*/ 69 w 342"/>
                  <a:gd name="T101" fmla="*/ 166 h 290"/>
                  <a:gd name="T102" fmla="*/ 50 w 342"/>
                  <a:gd name="T103" fmla="*/ 131 h 290"/>
                  <a:gd name="T104" fmla="*/ 171 w 342"/>
                  <a:gd name="T105" fmla="*/ 276 h 290"/>
                  <a:gd name="T106" fmla="*/ 298 w 342"/>
                  <a:gd name="T107" fmla="*/ 242 h 290"/>
                  <a:gd name="T108" fmla="*/ 92 w 342"/>
                  <a:gd name="T109" fmla="*/ 231 h 290"/>
                  <a:gd name="T110" fmla="*/ 119 w 342"/>
                  <a:gd name="T111" fmla="*/ 189 h 290"/>
                  <a:gd name="T112" fmla="*/ 76 w 342"/>
                  <a:gd name="T113" fmla="*/ 195 h 290"/>
                  <a:gd name="T114" fmla="*/ 264 w 342"/>
                  <a:gd name="T115" fmla="*/ 133 h 290"/>
                  <a:gd name="T116" fmla="*/ 276 w 342"/>
                  <a:gd name="T117" fmla="*/ 147 h 290"/>
                  <a:gd name="T118" fmla="*/ 274 w 342"/>
                  <a:gd name="T119" fmla="*/ 155 h 290"/>
                  <a:gd name="T120" fmla="*/ 69 w 342"/>
                  <a:gd name="T121" fmla="*/ 11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 h="290">
                    <a:moveTo>
                      <a:pt x="150" y="138"/>
                    </a:moveTo>
                    <a:cubicBezTo>
                      <a:pt x="151" y="140"/>
                      <a:pt x="148" y="141"/>
                      <a:pt x="147" y="140"/>
                    </a:cubicBezTo>
                    <a:cubicBezTo>
                      <a:pt x="145" y="139"/>
                      <a:pt x="148" y="135"/>
                      <a:pt x="150" y="138"/>
                    </a:cubicBezTo>
                    <a:close/>
                    <a:moveTo>
                      <a:pt x="141" y="183"/>
                    </a:moveTo>
                    <a:cubicBezTo>
                      <a:pt x="143" y="186"/>
                      <a:pt x="145" y="186"/>
                      <a:pt x="148" y="186"/>
                    </a:cubicBezTo>
                    <a:cubicBezTo>
                      <a:pt x="150" y="187"/>
                      <a:pt x="151" y="187"/>
                      <a:pt x="153" y="187"/>
                    </a:cubicBezTo>
                    <a:cubicBezTo>
                      <a:pt x="154" y="187"/>
                      <a:pt x="155" y="186"/>
                      <a:pt x="156" y="187"/>
                    </a:cubicBezTo>
                    <a:cubicBezTo>
                      <a:pt x="158" y="188"/>
                      <a:pt x="160" y="187"/>
                      <a:pt x="161" y="192"/>
                    </a:cubicBezTo>
                    <a:cubicBezTo>
                      <a:pt x="161" y="193"/>
                      <a:pt x="160" y="201"/>
                      <a:pt x="165" y="206"/>
                    </a:cubicBezTo>
                    <a:cubicBezTo>
                      <a:pt x="165" y="206"/>
                      <a:pt x="165" y="206"/>
                      <a:pt x="165" y="206"/>
                    </a:cubicBezTo>
                    <a:cubicBezTo>
                      <a:pt x="165" y="207"/>
                      <a:pt x="165" y="208"/>
                      <a:pt x="165" y="208"/>
                    </a:cubicBezTo>
                    <a:cubicBezTo>
                      <a:pt x="165" y="209"/>
                      <a:pt x="165" y="209"/>
                      <a:pt x="165" y="210"/>
                    </a:cubicBezTo>
                    <a:cubicBezTo>
                      <a:pt x="164" y="210"/>
                      <a:pt x="164" y="212"/>
                      <a:pt x="164" y="213"/>
                    </a:cubicBezTo>
                    <a:cubicBezTo>
                      <a:pt x="164" y="214"/>
                      <a:pt x="165" y="215"/>
                      <a:pt x="165" y="216"/>
                    </a:cubicBezTo>
                    <a:cubicBezTo>
                      <a:pt x="166" y="217"/>
                      <a:pt x="166" y="217"/>
                      <a:pt x="166" y="218"/>
                    </a:cubicBezTo>
                    <a:cubicBezTo>
                      <a:pt x="167" y="219"/>
                      <a:pt x="167" y="220"/>
                      <a:pt x="167" y="221"/>
                    </a:cubicBezTo>
                    <a:cubicBezTo>
                      <a:pt x="167" y="222"/>
                      <a:pt x="168" y="223"/>
                      <a:pt x="169" y="224"/>
                    </a:cubicBezTo>
                    <a:cubicBezTo>
                      <a:pt x="170" y="224"/>
                      <a:pt x="170" y="225"/>
                      <a:pt x="170" y="226"/>
                    </a:cubicBezTo>
                    <a:cubicBezTo>
                      <a:pt x="170" y="228"/>
                      <a:pt x="172" y="229"/>
                      <a:pt x="174" y="228"/>
                    </a:cubicBezTo>
                    <a:cubicBezTo>
                      <a:pt x="177" y="227"/>
                      <a:pt x="179" y="226"/>
                      <a:pt x="181" y="223"/>
                    </a:cubicBezTo>
                    <a:cubicBezTo>
                      <a:pt x="183" y="222"/>
                      <a:pt x="183" y="221"/>
                      <a:pt x="184" y="220"/>
                    </a:cubicBezTo>
                    <a:cubicBezTo>
                      <a:pt x="184" y="218"/>
                      <a:pt x="185" y="217"/>
                      <a:pt x="186" y="216"/>
                    </a:cubicBezTo>
                    <a:cubicBezTo>
                      <a:pt x="187" y="215"/>
                      <a:pt x="187" y="214"/>
                      <a:pt x="187" y="213"/>
                    </a:cubicBezTo>
                    <a:cubicBezTo>
                      <a:pt x="187" y="212"/>
                      <a:pt x="187" y="211"/>
                      <a:pt x="188" y="210"/>
                    </a:cubicBezTo>
                    <a:cubicBezTo>
                      <a:pt x="190" y="208"/>
                      <a:pt x="192" y="207"/>
                      <a:pt x="192" y="204"/>
                    </a:cubicBezTo>
                    <a:cubicBezTo>
                      <a:pt x="192" y="201"/>
                      <a:pt x="192" y="199"/>
                      <a:pt x="191" y="197"/>
                    </a:cubicBezTo>
                    <a:cubicBezTo>
                      <a:pt x="190" y="195"/>
                      <a:pt x="193" y="191"/>
                      <a:pt x="195" y="189"/>
                    </a:cubicBezTo>
                    <a:cubicBezTo>
                      <a:pt x="196" y="187"/>
                      <a:pt x="199" y="185"/>
                      <a:pt x="200" y="183"/>
                    </a:cubicBezTo>
                    <a:cubicBezTo>
                      <a:pt x="200" y="181"/>
                      <a:pt x="200" y="180"/>
                      <a:pt x="201" y="178"/>
                    </a:cubicBezTo>
                    <a:cubicBezTo>
                      <a:pt x="202" y="177"/>
                      <a:pt x="202" y="176"/>
                      <a:pt x="202" y="175"/>
                    </a:cubicBezTo>
                    <a:cubicBezTo>
                      <a:pt x="201" y="175"/>
                      <a:pt x="199" y="176"/>
                      <a:pt x="198" y="177"/>
                    </a:cubicBezTo>
                    <a:cubicBezTo>
                      <a:pt x="196" y="178"/>
                      <a:pt x="195" y="178"/>
                      <a:pt x="193" y="177"/>
                    </a:cubicBezTo>
                    <a:cubicBezTo>
                      <a:pt x="192" y="175"/>
                      <a:pt x="190" y="174"/>
                      <a:pt x="189" y="173"/>
                    </a:cubicBezTo>
                    <a:cubicBezTo>
                      <a:pt x="188" y="171"/>
                      <a:pt x="187" y="168"/>
                      <a:pt x="185" y="166"/>
                    </a:cubicBezTo>
                    <a:cubicBezTo>
                      <a:pt x="184" y="165"/>
                      <a:pt x="184" y="165"/>
                      <a:pt x="184" y="164"/>
                    </a:cubicBezTo>
                    <a:cubicBezTo>
                      <a:pt x="184" y="163"/>
                      <a:pt x="185" y="163"/>
                      <a:pt x="185" y="163"/>
                    </a:cubicBezTo>
                    <a:cubicBezTo>
                      <a:pt x="188" y="164"/>
                      <a:pt x="188" y="168"/>
                      <a:pt x="190" y="169"/>
                    </a:cubicBezTo>
                    <a:cubicBezTo>
                      <a:pt x="192" y="171"/>
                      <a:pt x="194" y="172"/>
                      <a:pt x="194" y="175"/>
                    </a:cubicBezTo>
                    <a:cubicBezTo>
                      <a:pt x="195" y="176"/>
                      <a:pt x="197" y="175"/>
                      <a:pt x="198" y="174"/>
                    </a:cubicBezTo>
                    <a:cubicBezTo>
                      <a:pt x="201" y="172"/>
                      <a:pt x="204" y="169"/>
                      <a:pt x="206" y="167"/>
                    </a:cubicBezTo>
                    <a:cubicBezTo>
                      <a:pt x="207" y="166"/>
                      <a:pt x="208" y="164"/>
                      <a:pt x="208" y="163"/>
                    </a:cubicBezTo>
                    <a:cubicBezTo>
                      <a:pt x="208" y="162"/>
                      <a:pt x="205" y="161"/>
                      <a:pt x="204" y="161"/>
                    </a:cubicBezTo>
                    <a:cubicBezTo>
                      <a:pt x="203" y="162"/>
                      <a:pt x="202" y="163"/>
                      <a:pt x="201" y="162"/>
                    </a:cubicBezTo>
                    <a:cubicBezTo>
                      <a:pt x="200" y="162"/>
                      <a:pt x="200" y="162"/>
                      <a:pt x="199" y="161"/>
                    </a:cubicBezTo>
                    <a:cubicBezTo>
                      <a:pt x="199" y="161"/>
                      <a:pt x="196" y="159"/>
                      <a:pt x="197" y="158"/>
                    </a:cubicBezTo>
                    <a:cubicBezTo>
                      <a:pt x="197" y="157"/>
                      <a:pt x="200" y="159"/>
                      <a:pt x="201" y="159"/>
                    </a:cubicBezTo>
                    <a:cubicBezTo>
                      <a:pt x="202" y="159"/>
                      <a:pt x="202" y="159"/>
                      <a:pt x="203" y="160"/>
                    </a:cubicBezTo>
                    <a:cubicBezTo>
                      <a:pt x="204" y="160"/>
                      <a:pt x="204" y="159"/>
                      <a:pt x="205" y="160"/>
                    </a:cubicBezTo>
                    <a:cubicBezTo>
                      <a:pt x="206" y="161"/>
                      <a:pt x="206" y="160"/>
                      <a:pt x="208" y="160"/>
                    </a:cubicBezTo>
                    <a:cubicBezTo>
                      <a:pt x="209" y="160"/>
                      <a:pt x="210" y="160"/>
                      <a:pt x="211" y="159"/>
                    </a:cubicBezTo>
                    <a:cubicBezTo>
                      <a:pt x="213" y="159"/>
                      <a:pt x="217" y="158"/>
                      <a:pt x="217" y="161"/>
                    </a:cubicBezTo>
                    <a:cubicBezTo>
                      <a:pt x="216" y="162"/>
                      <a:pt x="218" y="162"/>
                      <a:pt x="219" y="162"/>
                    </a:cubicBezTo>
                    <a:cubicBezTo>
                      <a:pt x="220" y="162"/>
                      <a:pt x="220" y="164"/>
                      <a:pt x="221" y="165"/>
                    </a:cubicBezTo>
                    <a:cubicBezTo>
                      <a:pt x="221" y="167"/>
                      <a:pt x="223" y="168"/>
                      <a:pt x="224" y="170"/>
                    </a:cubicBezTo>
                    <a:cubicBezTo>
                      <a:pt x="225" y="170"/>
                      <a:pt x="228" y="174"/>
                      <a:pt x="229" y="174"/>
                    </a:cubicBezTo>
                    <a:cubicBezTo>
                      <a:pt x="234" y="174"/>
                      <a:pt x="229" y="167"/>
                      <a:pt x="229" y="165"/>
                    </a:cubicBezTo>
                    <a:cubicBezTo>
                      <a:pt x="230" y="164"/>
                      <a:pt x="231" y="163"/>
                      <a:pt x="232" y="161"/>
                    </a:cubicBezTo>
                    <a:cubicBezTo>
                      <a:pt x="233" y="160"/>
                      <a:pt x="233" y="159"/>
                      <a:pt x="234" y="158"/>
                    </a:cubicBezTo>
                    <a:cubicBezTo>
                      <a:pt x="235" y="157"/>
                      <a:pt x="235" y="157"/>
                      <a:pt x="235" y="157"/>
                    </a:cubicBezTo>
                    <a:cubicBezTo>
                      <a:pt x="235" y="157"/>
                      <a:pt x="236" y="157"/>
                      <a:pt x="237" y="158"/>
                    </a:cubicBezTo>
                    <a:cubicBezTo>
                      <a:pt x="238" y="158"/>
                      <a:pt x="238" y="160"/>
                      <a:pt x="239" y="160"/>
                    </a:cubicBezTo>
                    <a:cubicBezTo>
                      <a:pt x="240" y="161"/>
                      <a:pt x="240" y="162"/>
                      <a:pt x="241" y="163"/>
                    </a:cubicBezTo>
                    <a:cubicBezTo>
                      <a:pt x="241" y="163"/>
                      <a:pt x="241" y="164"/>
                      <a:pt x="242" y="164"/>
                    </a:cubicBezTo>
                    <a:cubicBezTo>
                      <a:pt x="243" y="165"/>
                      <a:pt x="244" y="165"/>
                      <a:pt x="244" y="167"/>
                    </a:cubicBezTo>
                    <a:cubicBezTo>
                      <a:pt x="246" y="169"/>
                      <a:pt x="245" y="172"/>
                      <a:pt x="247" y="174"/>
                    </a:cubicBezTo>
                    <a:cubicBezTo>
                      <a:pt x="249" y="176"/>
                      <a:pt x="250" y="179"/>
                      <a:pt x="252" y="181"/>
                    </a:cubicBezTo>
                    <a:cubicBezTo>
                      <a:pt x="253" y="182"/>
                      <a:pt x="253" y="181"/>
                      <a:pt x="253" y="180"/>
                    </a:cubicBezTo>
                    <a:cubicBezTo>
                      <a:pt x="253" y="179"/>
                      <a:pt x="252" y="178"/>
                      <a:pt x="251" y="177"/>
                    </a:cubicBezTo>
                    <a:cubicBezTo>
                      <a:pt x="250" y="175"/>
                      <a:pt x="247" y="173"/>
                      <a:pt x="247" y="171"/>
                    </a:cubicBezTo>
                    <a:cubicBezTo>
                      <a:pt x="247" y="169"/>
                      <a:pt x="249" y="170"/>
                      <a:pt x="250" y="171"/>
                    </a:cubicBezTo>
                    <a:cubicBezTo>
                      <a:pt x="251" y="172"/>
                      <a:pt x="253" y="173"/>
                      <a:pt x="254" y="173"/>
                    </a:cubicBezTo>
                    <a:cubicBezTo>
                      <a:pt x="255" y="173"/>
                      <a:pt x="256" y="173"/>
                      <a:pt x="256" y="172"/>
                    </a:cubicBezTo>
                    <a:cubicBezTo>
                      <a:pt x="257" y="171"/>
                      <a:pt x="256" y="162"/>
                      <a:pt x="257" y="162"/>
                    </a:cubicBezTo>
                    <a:cubicBezTo>
                      <a:pt x="259" y="162"/>
                      <a:pt x="259" y="163"/>
                      <a:pt x="260" y="162"/>
                    </a:cubicBezTo>
                    <a:cubicBezTo>
                      <a:pt x="262" y="161"/>
                      <a:pt x="264" y="158"/>
                      <a:pt x="263" y="155"/>
                    </a:cubicBezTo>
                    <a:cubicBezTo>
                      <a:pt x="260" y="150"/>
                      <a:pt x="257" y="151"/>
                      <a:pt x="255" y="146"/>
                    </a:cubicBezTo>
                    <a:cubicBezTo>
                      <a:pt x="255" y="145"/>
                      <a:pt x="257" y="143"/>
                      <a:pt x="259" y="145"/>
                    </a:cubicBezTo>
                    <a:cubicBezTo>
                      <a:pt x="260" y="146"/>
                      <a:pt x="261" y="146"/>
                      <a:pt x="261" y="147"/>
                    </a:cubicBezTo>
                    <a:cubicBezTo>
                      <a:pt x="261" y="148"/>
                      <a:pt x="264" y="151"/>
                      <a:pt x="265" y="152"/>
                    </a:cubicBezTo>
                    <a:cubicBezTo>
                      <a:pt x="266" y="152"/>
                      <a:pt x="267" y="152"/>
                      <a:pt x="267" y="151"/>
                    </a:cubicBezTo>
                    <a:cubicBezTo>
                      <a:pt x="267" y="150"/>
                      <a:pt x="264" y="148"/>
                      <a:pt x="264" y="147"/>
                    </a:cubicBezTo>
                    <a:cubicBezTo>
                      <a:pt x="263" y="145"/>
                      <a:pt x="264" y="144"/>
                      <a:pt x="265" y="144"/>
                    </a:cubicBezTo>
                    <a:cubicBezTo>
                      <a:pt x="267" y="144"/>
                      <a:pt x="267" y="142"/>
                      <a:pt x="267" y="140"/>
                    </a:cubicBezTo>
                    <a:cubicBezTo>
                      <a:pt x="267" y="138"/>
                      <a:pt x="266" y="135"/>
                      <a:pt x="264" y="134"/>
                    </a:cubicBezTo>
                    <a:cubicBezTo>
                      <a:pt x="263" y="133"/>
                      <a:pt x="262" y="132"/>
                      <a:pt x="261" y="132"/>
                    </a:cubicBezTo>
                    <a:cubicBezTo>
                      <a:pt x="260" y="131"/>
                      <a:pt x="259" y="132"/>
                      <a:pt x="259" y="131"/>
                    </a:cubicBezTo>
                    <a:cubicBezTo>
                      <a:pt x="257" y="129"/>
                      <a:pt x="260" y="127"/>
                      <a:pt x="262" y="128"/>
                    </a:cubicBezTo>
                    <a:cubicBezTo>
                      <a:pt x="269" y="129"/>
                      <a:pt x="270" y="127"/>
                      <a:pt x="272" y="128"/>
                    </a:cubicBezTo>
                    <a:cubicBezTo>
                      <a:pt x="274" y="129"/>
                      <a:pt x="272" y="131"/>
                      <a:pt x="272" y="132"/>
                    </a:cubicBezTo>
                    <a:cubicBezTo>
                      <a:pt x="272" y="134"/>
                      <a:pt x="275" y="137"/>
                      <a:pt x="277" y="138"/>
                    </a:cubicBezTo>
                    <a:cubicBezTo>
                      <a:pt x="280" y="141"/>
                      <a:pt x="279" y="134"/>
                      <a:pt x="276" y="133"/>
                    </a:cubicBezTo>
                    <a:cubicBezTo>
                      <a:pt x="274" y="131"/>
                      <a:pt x="275" y="130"/>
                      <a:pt x="277" y="131"/>
                    </a:cubicBezTo>
                    <a:cubicBezTo>
                      <a:pt x="278" y="131"/>
                      <a:pt x="279" y="131"/>
                      <a:pt x="280" y="130"/>
                    </a:cubicBezTo>
                    <a:cubicBezTo>
                      <a:pt x="280" y="130"/>
                      <a:pt x="284" y="129"/>
                      <a:pt x="285" y="128"/>
                    </a:cubicBezTo>
                    <a:cubicBezTo>
                      <a:pt x="285" y="126"/>
                      <a:pt x="279" y="125"/>
                      <a:pt x="277" y="124"/>
                    </a:cubicBezTo>
                    <a:cubicBezTo>
                      <a:pt x="274" y="123"/>
                      <a:pt x="267" y="119"/>
                      <a:pt x="260" y="118"/>
                    </a:cubicBezTo>
                    <a:cubicBezTo>
                      <a:pt x="259" y="118"/>
                      <a:pt x="254" y="116"/>
                      <a:pt x="253" y="115"/>
                    </a:cubicBezTo>
                    <a:cubicBezTo>
                      <a:pt x="251" y="113"/>
                      <a:pt x="247" y="112"/>
                      <a:pt x="245" y="112"/>
                    </a:cubicBezTo>
                    <a:cubicBezTo>
                      <a:pt x="243" y="112"/>
                      <a:pt x="240" y="112"/>
                      <a:pt x="237" y="110"/>
                    </a:cubicBezTo>
                    <a:cubicBezTo>
                      <a:pt x="236" y="110"/>
                      <a:pt x="235" y="109"/>
                      <a:pt x="234" y="109"/>
                    </a:cubicBezTo>
                    <a:cubicBezTo>
                      <a:pt x="233" y="108"/>
                      <a:pt x="232" y="108"/>
                      <a:pt x="231" y="108"/>
                    </a:cubicBezTo>
                    <a:cubicBezTo>
                      <a:pt x="230" y="108"/>
                      <a:pt x="230" y="108"/>
                      <a:pt x="230" y="108"/>
                    </a:cubicBezTo>
                    <a:cubicBezTo>
                      <a:pt x="229" y="109"/>
                      <a:pt x="227" y="109"/>
                      <a:pt x="226" y="109"/>
                    </a:cubicBezTo>
                    <a:cubicBezTo>
                      <a:pt x="225" y="109"/>
                      <a:pt x="224" y="108"/>
                      <a:pt x="223" y="108"/>
                    </a:cubicBezTo>
                    <a:cubicBezTo>
                      <a:pt x="221" y="108"/>
                      <a:pt x="217" y="109"/>
                      <a:pt x="215" y="110"/>
                    </a:cubicBezTo>
                    <a:cubicBezTo>
                      <a:pt x="214" y="110"/>
                      <a:pt x="210" y="111"/>
                      <a:pt x="209" y="112"/>
                    </a:cubicBezTo>
                    <a:cubicBezTo>
                      <a:pt x="208" y="113"/>
                      <a:pt x="209" y="113"/>
                      <a:pt x="208" y="114"/>
                    </a:cubicBezTo>
                    <a:cubicBezTo>
                      <a:pt x="207" y="114"/>
                      <a:pt x="199" y="115"/>
                      <a:pt x="199" y="117"/>
                    </a:cubicBezTo>
                    <a:cubicBezTo>
                      <a:pt x="198" y="119"/>
                      <a:pt x="200" y="119"/>
                      <a:pt x="201" y="119"/>
                    </a:cubicBezTo>
                    <a:cubicBezTo>
                      <a:pt x="201" y="121"/>
                      <a:pt x="196" y="120"/>
                      <a:pt x="195" y="120"/>
                    </a:cubicBezTo>
                    <a:cubicBezTo>
                      <a:pt x="194" y="120"/>
                      <a:pt x="193" y="121"/>
                      <a:pt x="192" y="122"/>
                    </a:cubicBezTo>
                    <a:cubicBezTo>
                      <a:pt x="191" y="122"/>
                      <a:pt x="188" y="125"/>
                      <a:pt x="186" y="124"/>
                    </a:cubicBezTo>
                    <a:cubicBezTo>
                      <a:pt x="186" y="123"/>
                      <a:pt x="185" y="124"/>
                      <a:pt x="185" y="124"/>
                    </a:cubicBezTo>
                    <a:cubicBezTo>
                      <a:pt x="185" y="126"/>
                      <a:pt x="185" y="126"/>
                      <a:pt x="184" y="127"/>
                    </a:cubicBezTo>
                    <a:cubicBezTo>
                      <a:pt x="183" y="127"/>
                      <a:pt x="183" y="128"/>
                      <a:pt x="182" y="129"/>
                    </a:cubicBezTo>
                    <a:cubicBezTo>
                      <a:pt x="180" y="129"/>
                      <a:pt x="177" y="127"/>
                      <a:pt x="181" y="127"/>
                    </a:cubicBezTo>
                    <a:cubicBezTo>
                      <a:pt x="181" y="127"/>
                      <a:pt x="183" y="126"/>
                      <a:pt x="183" y="126"/>
                    </a:cubicBezTo>
                    <a:cubicBezTo>
                      <a:pt x="183" y="124"/>
                      <a:pt x="179" y="124"/>
                      <a:pt x="178" y="124"/>
                    </a:cubicBezTo>
                    <a:cubicBezTo>
                      <a:pt x="176" y="124"/>
                      <a:pt x="175" y="123"/>
                      <a:pt x="174" y="124"/>
                    </a:cubicBezTo>
                    <a:cubicBezTo>
                      <a:pt x="168" y="124"/>
                      <a:pt x="166" y="129"/>
                      <a:pt x="165" y="130"/>
                    </a:cubicBezTo>
                    <a:cubicBezTo>
                      <a:pt x="165" y="130"/>
                      <a:pt x="164" y="131"/>
                      <a:pt x="164" y="131"/>
                    </a:cubicBezTo>
                    <a:cubicBezTo>
                      <a:pt x="163" y="132"/>
                      <a:pt x="162" y="132"/>
                      <a:pt x="161" y="133"/>
                    </a:cubicBezTo>
                    <a:cubicBezTo>
                      <a:pt x="159" y="133"/>
                      <a:pt x="158" y="134"/>
                      <a:pt x="159" y="137"/>
                    </a:cubicBezTo>
                    <a:cubicBezTo>
                      <a:pt x="161" y="138"/>
                      <a:pt x="162" y="136"/>
                      <a:pt x="164" y="137"/>
                    </a:cubicBezTo>
                    <a:cubicBezTo>
                      <a:pt x="164" y="138"/>
                      <a:pt x="165" y="139"/>
                      <a:pt x="165" y="140"/>
                    </a:cubicBezTo>
                    <a:cubicBezTo>
                      <a:pt x="167" y="139"/>
                      <a:pt x="168" y="137"/>
                      <a:pt x="168" y="136"/>
                    </a:cubicBezTo>
                    <a:cubicBezTo>
                      <a:pt x="169" y="136"/>
                      <a:pt x="168" y="135"/>
                      <a:pt x="168" y="135"/>
                    </a:cubicBezTo>
                    <a:cubicBezTo>
                      <a:pt x="167" y="134"/>
                      <a:pt x="170" y="131"/>
                      <a:pt x="171" y="130"/>
                    </a:cubicBezTo>
                    <a:cubicBezTo>
                      <a:pt x="172" y="130"/>
                      <a:pt x="173" y="130"/>
                      <a:pt x="172" y="131"/>
                    </a:cubicBezTo>
                    <a:cubicBezTo>
                      <a:pt x="170" y="134"/>
                      <a:pt x="174" y="134"/>
                      <a:pt x="172" y="136"/>
                    </a:cubicBezTo>
                    <a:cubicBezTo>
                      <a:pt x="172" y="137"/>
                      <a:pt x="171" y="139"/>
                      <a:pt x="170" y="140"/>
                    </a:cubicBezTo>
                    <a:cubicBezTo>
                      <a:pt x="169" y="141"/>
                      <a:pt x="167" y="141"/>
                      <a:pt x="166" y="141"/>
                    </a:cubicBezTo>
                    <a:cubicBezTo>
                      <a:pt x="166" y="142"/>
                      <a:pt x="166" y="142"/>
                      <a:pt x="165" y="142"/>
                    </a:cubicBezTo>
                    <a:cubicBezTo>
                      <a:pt x="164" y="142"/>
                      <a:pt x="164" y="142"/>
                      <a:pt x="163" y="141"/>
                    </a:cubicBezTo>
                    <a:cubicBezTo>
                      <a:pt x="163" y="140"/>
                      <a:pt x="163" y="139"/>
                      <a:pt x="162" y="139"/>
                    </a:cubicBezTo>
                    <a:cubicBezTo>
                      <a:pt x="161" y="139"/>
                      <a:pt x="162" y="141"/>
                      <a:pt x="162" y="141"/>
                    </a:cubicBezTo>
                    <a:cubicBezTo>
                      <a:pt x="161" y="142"/>
                      <a:pt x="160" y="141"/>
                      <a:pt x="159" y="141"/>
                    </a:cubicBezTo>
                    <a:cubicBezTo>
                      <a:pt x="158" y="141"/>
                      <a:pt x="157" y="142"/>
                      <a:pt x="156" y="143"/>
                    </a:cubicBezTo>
                    <a:cubicBezTo>
                      <a:pt x="155" y="143"/>
                      <a:pt x="152" y="143"/>
                      <a:pt x="152" y="145"/>
                    </a:cubicBezTo>
                    <a:cubicBezTo>
                      <a:pt x="152" y="146"/>
                      <a:pt x="153" y="147"/>
                      <a:pt x="153" y="148"/>
                    </a:cubicBezTo>
                    <a:cubicBezTo>
                      <a:pt x="153" y="149"/>
                      <a:pt x="153" y="150"/>
                      <a:pt x="151" y="149"/>
                    </a:cubicBezTo>
                    <a:cubicBezTo>
                      <a:pt x="150" y="149"/>
                      <a:pt x="149" y="148"/>
                      <a:pt x="147" y="148"/>
                    </a:cubicBezTo>
                    <a:cubicBezTo>
                      <a:pt x="146" y="147"/>
                      <a:pt x="146" y="149"/>
                      <a:pt x="146" y="150"/>
                    </a:cubicBezTo>
                    <a:cubicBezTo>
                      <a:pt x="146" y="151"/>
                      <a:pt x="145" y="153"/>
                      <a:pt x="146" y="154"/>
                    </a:cubicBezTo>
                    <a:cubicBezTo>
                      <a:pt x="148" y="155"/>
                      <a:pt x="149" y="156"/>
                      <a:pt x="151" y="156"/>
                    </a:cubicBezTo>
                    <a:cubicBezTo>
                      <a:pt x="157" y="155"/>
                      <a:pt x="157" y="151"/>
                      <a:pt x="158" y="151"/>
                    </a:cubicBezTo>
                    <a:cubicBezTo>
                      <a:pt x="160" y="151"/>
                      <a:pt x="161" y="150"/>
                      <a:pt x="162" y="151"/>
                    </a:cubicBezTo>
                    <a:cubicBezTo>
                      <a:pt x="163" y="152"/>
                      <a:pt x="163" y="153"/>
                      <a:pt x="164" y="154"/>
                    </a:cubicBezTo>
                    <a:cubicBezTo>
                      <a:pt x="165" y="156"/>
                      <a:pt x="165" y="152"/>
                      <a:pt x="165" y="152"/>
                    </a:cubicBezTo>
                    <a:cubicBezTo>
                      <a:pt x="164" y="151"/>
                      <a:pt x="164" y="150"/>
                      <a:pt x="165" y="150"/>
                    </a:cubicBezTo>
                    <a:cubicBezTo>
                      <a:pt x="165" y="151"/>
                      <a:pt x="165" y="151"/>
                      <a:pt x="165" y="151"/>
                    </a:cubicBezTo>
                    <a:cubicBezTo>
                      <a:pt x="166" y="151"/>
                      <a:pt x="166" y="151"/>
                      <a:pt x="167" y="152"/>
                    </a:cubicBezTo>
                    <a:cubicBezTo>
                      <a:pt x="168" y="153"/>
                      <a:pt x="170" y="152"/>
                      <a:pt x="170" y="154"/>
                    </a:cubicBezTo>
                    <a:cubicBezTo>
                      <a:pt x="170" y="155"/>
                      <a:pt x="172" y="156"/>
                      <a:pt x="172" y="156"/>
                    </a:cubicBezTo>
                    <a:cubicBezTo>
                      <a:pt x="173" y="156"/>
                      <a:pt x="172" y="157"/>
                      <a:pt x="173" y="157"/>
                    </a:cubicBezTo>
                    <a:cubicBezTo>
                      <a:pt x="173" y="158"/>
                      <a:pt x="174" y="157"/>
                      <a:pt x="174" y="157"/>
                    </a:cubicBezTo>
                    <a:cubicBezTo>
                      <a:pt x="174" y="156"/>
                      <a:pt x="175" y="155"/>
                      <a:pt x="174" y="155"/>
                    </a:cubicBezTo>
                    <a:cubicBezTo>
                      <a:pt x="174" y="155"/>
                      <a:pt x="173" y="154"/>
                      <a:pt x="173" y="153"/>
                    </a:cubicBezTo>
                    <a:cubicBezTo>
                      <a:pt x="174" y="153"/>
                      <a:pt x="175" y="153"/>
                      <a:pt x="176" y="152"/>
                    </a:cubicBezTo>
                    <a:cubicBezTo>
                      <a:pt x="177" y="152"/>
                      <a:pt x="177" y="153"/>
                      <a:pt x="176" y="154"/>
                    </a:cubicBezTo>
                    <a:cubicBezTo>
                      <a:pt x="176" y="154"/>
                      <a:pt x="177" y="155"/>
                      <a:pt x="177" y="156"/>
                    </a:cubicBezTo>
                    <a:cubicBezTo>
                      <a:pt x="178" y="156"/>
                      <a:pt x="178" y="157"/>
                      <a:pt x="179" y="156"/>
                    </a:cubicBezTo>
                    <a:cubicBezTo>
                      <a:pt x="180" y="156"/>
                      <a:pt x="184" y="153"/>
                      <a:pt x="185" y="155"/>
                    </a:cubicBezTo>
                    <a:cubicBezTo>
                      <a:pt x="185" y="156"/>
                      <a:pt x="185" y="157"/>
                      <a:pt x="185" y="158"/>
                    </a:cubicBezTo>
                    <a:cubicBezTo>
                      <a:pt x="185" y="161"/>
                      <a:pt x="182" y="159"/>
                      <a:pt x="181" y="160"/>
                    </a:cubicBezTo>
                    <a:cubicBezTo>
                      <a:pt x="179" y="162"/>
                      <a:pt x="177" y="161"/>
                      <a:pt x="175" y="161"/>
                    </a:cubicBezTo>
                    <a:cubicBezTo>
                      <a:pt x="174" y="161"/>
                      <a:pt x="173" y="161"/>
                      <a:pt x="172" y="162"/>
                    </a:cubicBezTo>
                    <a:cubicBezTo>
                      <a:pt x="171" y="162"/>
                      <a:pt x="172" y="163"/>
                      <a:pt x="171" y="164"/>
                    </a:cubicBezTo>
                    <a:cubicBezTo>
                      <a:pt x="169" y="166"/>
                      <a:pt x="167" y="163"/>
                      <a:pt x="166" y="163"/>
                    </a:cubicBezTo>
                    <a:cubicBezTo>
                      <a:pt x="165" y="163"/>
                      <a:pt x="165" y="163"/>
                      <a:pt x="165" y="163"/>
                    </a:cubicBezTo>
                    <a:cubicBezTo>
                      <a:pt x="164" y="163"/>
                      <a:pt x="163" y="162"/>
                      <a:pt x="163" y="162"/>
                    </a:cubicBezTo>
                    <a:cubicBezTo>
                      <a:pt x="162" y="161"/>
                      <a:pt x="163" y="160"/>
                      <a:pt x="163" y="160"/>
                    </a:cubicBezTo>
                    <a:cubicBezTo>
                      <a:pt x="164" y="157"/>
                      <a:pt x="159" y="157"/>
                      <a:pt x="158" y="157"/>
                    </a:cubicBezTo>
                    <a:cubicBezTo>
                      <a:pt x="156" y="157"/>
                      <a:pt x="154" y="157"/>
                      <a:pt x="153" y="157"/>
                    </a:cubicBezTo>
                    <a:cubicBezTo>
                      <a:pt x="152" y="157"/>
                      <a:pt x="150" y="157"/>
                      <a:pt x="149" y="156"/>
                    </a:cubicBezTo>
                    <a:cubicBezTo>
                      <a:pt x="148" y="156"/>
                      <a:pt x="148" y="156"/>
                      <a:pt x="148" y="157"/>
                    </a:cubicBezTo>
                    <a:cubicBezTo>
                      <a:pt x="147" y="158"/>
                      <a:pt x="146" y="158"/>
                      <a:pt x="145" y="158"/>
                    </a:cubicBezTo>
                    <a:cubicBezTo>
                      <a:pt x="144" y="159"/>
                      <a:pt x="145" y="161"/>
                      <a:pt x="144" y="162"/>
                    </a:cubicBezTo>
                    <a:cubicBezTo>
                      <a:pt x="143" y="162"/>
                      <a:pt x="142" y="162"/>
                      <a:pt x="141" y="163"/>
                    </a:cubicBezTo>
                    <a:cubicBezTo>
                      <a:pt x="139" y="165"/>
                      <a:pt x="138" y="167"/>
                      <a:pt x="137" y="169"/>
                    </a:cubicBezTo>
                    <a:cubicBezTo>
                      <a:pt x="136" y="172"/>
                      <a:pt x="136" y="174"/>
                      <a:pt x="137" y="177"/>
                    </a:cubicBezTo>
                    <a:cubicBezTo>
                      <a:pt x="138" y="179"/>
                      <a:pt x="140" y="181"/>
                      <a:pt x="141" y="183"/>
                    </a:cubicBezTo>
                    <a:close/>
                    <a:moveTo>
                      <a:pt x="267" y="189"/>
                    </a:moveTo>
                    <a:cubicBezTo>
                      <a:pt x="268" y="188"/>
                      <a:pt x="268" y="184"/>
                      <a:pt x="269" y="182"/>
                    </a:cubicBezTo>
                    <a:cubicBezTo>
                      <a:pt x="269" y="181"/>
                      <a:pt x="265" y="178"/>
                      <a:pt x="264" y="179"/>
                    </a:cubicBezTo>
                    <a:cubicBezTo>
                      <a:pt x="263" y="180"/>
                      <a:pt x="262" y="181"/>
                      <a:pt x="261" y="181"/>
                    </a:cubicBezTo>
                    <a:cubicBezTo>
                      <a:pt x="260" y="182"/>
                      <a:pt x="258" y="180"/>
                      <a:pt x="257" y="182"/>
                    </a:cubicBezTo>
                    <a:cubicBezTo>
                      <a:pt x="257" y="183"/>
                      <a:pt x="258" y="184"/>
                      <a:pt x="259" y="185"/>
                    </a:cubicBezTo>
                    <a:cubicBezTo>
                      <a:pt x="260" y="187"/>
                      <a:pt x="265" y="191"/>
                      <a:pt x="267" y="189"/>
                    </a:cubicBezTo>
                    <a:close/>
                    <a:moveTo>
                      <a:pt x="152" y="138"/>
                    </a:moveTo>
                    <a:cubicBezTo>
                      <a:pt x="152" y="139"/>
                      <a:pt x="151" y="140"/>
                      <a:pt x="151" y="140"/>
                    </a:cubicBezTo>
                    <a:cubicBezTo>
                      <a:pt x="150" y="142"/>
                      <a:pt x="152" y="142"/>
                      <a:pt x="154" y="142"/>
                    </a:cubicBezTo>
                    <a:cubicBezTo>
                      <a:pt x="155" y="142"/>
                      <a:pt x="156" y="142"/>
                      <a:pt x="156" y="141"/>
                    </a:cubicBezTo>
                    <a:cubicBezTo>
                      <a:pt x="155" y="140"/>
                      <a:pt x="154" y="139"/>
                      <a:pt x="154" y="138"/>
                    </a:cubicBezTo>
                    <a:cubicBezTo>
                      <a:pt x="153" y="137"/>
                      <a:pt x="154" y="135"/>
                      <a:pt x="153" y="134"/>
                    </a:cubicBezTo>
                    <a:cubicBezTo>
                      <a:pt x="152" y="133"/>
                      <a:pt x="151" y="133"/>
                      <a:pt x="150" y="134"/>
                    </a:cubicBezTo>
                    <a:cubicBezTo>
                      <a:pt x="149" y="134"/>
                      <a:pt x="150" y="136"/>
                      <a:pt x="151" y="137"/>
                    </a:cubicBezTo>
                    <a:cubicBezTo>
                      <a:pt x="151" y="138"/>
                      <a:pt x="151" y="138"/>
                      <a:pt x="152" y="138"/>
                    </a:cubicBezTo>
                    <a:close/>
                    <a:moveTo>
                      <a:pt x="250" y="181"/>
                    </a:moveTo>
                    <a:cubicBezTo>
                      <a:pt x="249" y="180"/>
                      <a:pt x="247" y="178"/>
                      <a:pt x="246" y="177"/>
                    </a:cubicBezTo>
                    <a:cubicBezTo>
                      <a:pt x="245" y="176"/>
                      <a:pt x="243" y="174"/>
                      <a:pt x="242" y="175"/>
                    </a:cubicBezTo>
                    <a:cubicBezTo>
                      <a:pt x="242" y="175"/>
                      <a:pt x="242" y="177"/>
                      <a:pt x="243" y="178"/>
                    </a:cubicBezTo>
                    <a:cubicBezTo>
                      <a:pt x="244" y="179"/>
                      <a:pt x="245" y="180"/>
                      <a:pt x="246" y="181"/>
                    </a:cubicBezTo>
                    <a:cubicBezTo>
                      <a:pt x="247" y="183"/>
                      <a:pt x="248" y="184"/>
                      <a:pt x="249" y="186"/>
                    </a:cubicBezTo>
                    <a:cubicBezTo>
                      <a:pt x="250" y="187"/>
                      <a:pt x="255" y="193"/>
                      <a:pt x="263" y="195"/>
                    </a:cubicBezTo>
                    <a:cubicBezTo>
                      <a:pt x="265" y="196"/>
                      <a:pt x="266" y="195"/>
                      <a:pt x="265" y="194"/>
                    </a:cubicBezTo>
                    <a:cubicBezTo>
                      <a:pt x="256" y="190"/>
                      <a:pt x="252" y="182"/>
                      <a:pt x="250" y="181"/>
                    </a:cubicBezTo>
                    <a:close/>
                    <a:moveTo>
                      <a:pt x="193" y="120"/>
                    </a:moveTo>
                    <a:cubicBezTo>
                      <a:pt x="194" y="119"/>
                      <a:pt x="189" y="119"/>
                      <a:pt x="193" y="117"/>
                    </a:cubicBezTo>
                    <a:cubicBezTo>
                      <a:pt x="193" y="117"/>
                      <a:pt x="198" y="114"/>
                      <a:pt x="197" y="114"/>
                    </a:cubicBezTo>
                    <a:cubicBezTo>
                      <a:pt x="195" y="113"/>
                      <a:pt x="189" y="117"/>
                      <a:pt x="189" y="120"/>
                    </a:cubicBezTo>
                    <a:cubicBezTo>
                      <a:pt x="189" y="121"/>
                      <a:pt x="192" y="121"/>
                      <a:pt x="193" y="120"/>
                    </a:cubicBezTo>
                    <a:close/>
                    <a:moveTo>
                      <a:pt x="279" y="189"/>
                    </a:moveTo>
                    <a:cubicBezTo>
                      <a:pt x="279" y="190"/>
                      <a:pt x="282" y="193"/>
                      <a:pt x="283" y="194"/>
                    </a:cubicBezTo>
                    <a:cubicBezTo>
                      <a:pt x="284" y="195"/>
                      <a:pt x="285" y="195"/>
                      <a:pt x="286" y="196"/>
                    </a:cubicBezTo>
                    <a:cubicBezTo>
                      <a:pt x="288" y="198"/>
                      <a:pt x="290" y="201"/>
                      <a:pt x="292" y="201"/>
                    </a:cubicBezTo>
                    <a:cubicBezTo>
                      <a:pt x="293" y="201"/>
                      <a:pt x="297" y="203"/>
                      <a:pt x="298" y="204"/>
                    </a:cubicBezTo>
                    <a:cubicBezTo>
                      <a:pt x="299" y="204"/>
                      <a:pt x="301" y="205"/>
                      <a:pt x="301" y="204"/>
                    </a:cubicBezTo>
                    <a:cubicBezTo>
                      <a:pt x="302" y="203"/>
                      <a:pt x="300" y="202"/>
                      <a:pt x="299" y="202"/>
                    </a:cubicBezTo>
                    <a:cubicBezTo>
                      <a:pt x="298" y="201"/>
                      <a:pt x="293" y="193"/>
                      <a:pt x="289" y="193"/>
                    </a:cubicBezTo>
                    <a:cubicBezTo>
                      <a:pt x="286" y="193"/>
                      <a:pt x="284" y="192"/>
                      <a:pt x="283" y="191"/>
                    </a:cubicBezTo>
                    <a:cubicBezTo>
                      <a:pt x="283" y="190"/>
                      <a:pt x="281" y="188"/>
                      <a:pt x="279" y="189"/>
                    </a:cubicBezTo>
                    <a:close/>
                    <a:moveTo>
                      <a:pt x="165" y="123"/>
                    </a:moveTo>
                    <a:cubicBezTo>
                      <a:pt x="165" y="123"/>
                      <a:pt x="165" y="123"/>
                      <a:pt x="165" y="123"/>
                    </a:cubicBezTo>
                    <a:cubicBezTo>
                      <a:pt x="167" y="123"/>
                      <a:pt x="167" y="121"/>
                      <a:pt x="168" y="121"/>
                    </a:cubicBezTo>
                    <a:cubicBezTo>
                      <a:pt x="169" y="121"/>
                      <a:pt x="170" y="122"/>
                      <a:pt x="171" y="121"/>
                    </a:cubicBezTo>
                    <a:cubicBezTo>
                      <a:pt x="171" y="120"/>
                      <a:pt x="170" y="120"/>
                      <a:pt x="171" y="119"/>
                    </a:cubicBezTo>
                    <a:cubicBezTo>
                      <a:pt x="171" y="119"/>
                      <a:pt x="172" y="118"/>
                      <a:pt x="172" y="118"/>
                    </a:cubicBezTo>
                    <a:cubicBezTo>
                      <a:pt x="172" y="117"/>
                      <a:pt x="170" y="117"/>
                      <a:pt x="169" y="118"/>
                    </a:cubicBezTo>
                    <a:cubicBezTo>
                      <a:pt x="168" y="118"/>
                      <a:pt x="167" y="118"/>
                      <a:pt x="165" y="119"/>
                    </a:cubicBezTo>
                    <a:cubicBezTo>
                      <a:pt x="165" y="119"/>
                      <a:pt x="165" y="119"/>
                      <a:pt x="165" y="119"/>
                    </a:cubicBezTo>
                    <a:cubicBezTo>
                      <a:pt x="164" y="119"/>
                      <a:pt x="163" y="119"/>
                      <a:pt x="162" y="120"/>
                    </a:cubicBezTo>
                    <a:cubicBezTo>
                      <a:pt x="162" y="120"/>
                      <a:pt x="165" y="122"/>
                      <a:pt x="165" y="123"/>
                    </a:cubicBezTo>
                    <a:close/>
                    <a:moveTo>
                      <a:pt x="144" y="128"/>
                    </a:moveTo>
                    <a:cubicBezTo>
                      <a:pt x="145" y="127"/>
                      <a:pt x="147" y="127"/>
                      <a:pt x="146" y="126"/>
                    </a:cubicBezTo>
                    <a:cubicBezTo>
                      <a:pt x="144" y="124"/>
                      <a:pt x="143" y="125"/>
                      <a:pt x="141" y="125"/>
                    </a:cubicBezTo>
                    <a:cubicBezTo>
                      <a:pt x="140" y="124"/>
                      <a:pt x="138" y="125"/>
                      <a:pt x="140" y="126"/>
                    </a:cubicBezTo>
                    <a:cubicBezTo>
                      <a:pt x="141" y="128"/>
                      <a:pt x="143" y="128"/>
                      <a:pt x="144" y="128"/>
                    </a:cubicBezTo>
                    <a:close/>
                    <a:moveTo>
                      <a:pt x="270" y="250"/>
                    </a:moveTo>
                    <a:cubicBezTo>
                      <a:pt x="267" y="249"/>
                      <a:pt x="263" y="250"/>
                      <a:pt x="260" y="248"/>
                    </a:cubicBezTo>
                    <a:cubicBezTo>
                      <a:pt x="255" y="245"/>
                      <a:pt x="274" y="246"/>
                      <a:pt x="269" y="244"/>
                    </a:cubicBezTo>
                    <a:cubicBezTo>
                      <a:pt x="260" y="239"/>
                      <a:pt x="250" y="236"/>
                      <a:pt x="241" y="234"/>
                    </a:cubicBezTo>
                    <a:cubicBezTo>
                      <a:pt x="238" y="234"/>
                      <a:pt x="235" y="235"/>
                      <a:pt x="232" y="236"/>
                    </a:cubicBezTo>
                    <a:cubicBezTo>
                      <a:pt x="221" y="238"/>
                      <a:pt x="209" y="244"/>
                      <a:pt x="197" y="245"/>
                    </a:cubicBezTo>
                    <a:cubicBezTo>
                      <a:pt x="194" y="245"/>
                      <a:pt x="190" y="245"/>
                      <a:pt x="187" y="247"/>
                    </a:cubicBezTo>
                    <a:cubicBezTo>
                      <a:pt x="186" y="247"/>
                      <a:pt x="185" y="249"/>
                      <a:pt x="183" y="250"/>
                    </a:cubicBezTo>
                    <a:cubicBezTo>
                      <a:pt x="179" y="253"/>
                      <a:pt x="171" y="253"/>
                      <a:pt x="166" y="254"/>
                    </a:cubicBezTo>
                    <a:cubicBezTo>
                      <a:pt x="165" y="254"/>
                      <a:pt x="165" y="254"/>
                      <a:pt x="165" y="254"/>
                    </a:cubicBezTo>
                    <a:cubicBezTo>
                      <a:pt x="159" y="253"/>
                      <a:pt x="152" y="252"/>
                      <a:pt x="146" y="251"/>
                    </a:cubicBezTo>
                    <a:cubicBezTo>
                      <a:pt x="141" y="249"/>
                      <a:pt x="137" y="251"/>
                      <a:pt x="133" y="252"/>
                    </a:cubicBezTo>
                    <a:cubicBezTo>
                      <a:pt x="126" y="252"/>
                      <a:pt x="110" y="249"/>
                      <a:pt x="106" y="242"/>
                    </a:cubicBezTo>
                    <a:cubicBezTo>
                      <a:pt x="105" y="240"/>
                      <a:pt x="104" y="240"/>
                      <a:pt x="103" y="237"/>
                    </a:cubicBezTo>
                    <a:cubicBezTo>
                      <a:pt x="102" y="236"/>
                      <a:pt x="99" y="238"/>
                      <a:pt x="101" y="242"/>
                    </a:cubicBezTo>
                    <a:cubicBezTo>
                      <a:pt x="102" y="245"/>
                      <a:pt x="94" y="242"/>
                      <a:pt x="89" y="241"/>
                    </a:cubicBezTo>
                    <a:cubicBezTo>
                      <a:pt x="86" y="241"/>
                      <a:pt x="83" y="241"/>
                      <a:pt x="81" y="241"/>
                    </a:cubicBezTo>
                    <a:cubicBezTo>
                      <a:pt x="73" y="243"/>
                      <a:pt x="65" y="246"/>
                      <a:pt x="57" y="247"/>
                    </a:cubicBezTo>
                    <a:cubicBezTo>
                      <a:pt x="54" y="248"/>
                      <a:pt x="50" y="253"/>
                      <a:pt x="47" y="254"/>
                    </a:cubicBezTo>
                    <a:cubicBezTo>
                      <a:pt x="42" y="255"/>
                      <a:pt x="39" y="259"/>
                      <a:pt x="35" y="262"/>
                    </a:cubicBezTo>
                    <a:cubicBezTo>
                      <a:pt x="38" y="261"/>
                      <a:pt x="41" y="261"/>
                      <a:pt x="44" y="260"/>
                    </a:cubicBezTo>
                    <a:cubicBezTo>
                      <a:pt x="59" y="257"/>
                      <a:pt x="74" y="254"/>
                      <a:pt x="88" y="251"/>
                    </a:cubicBezTo>
                    <a:cubicBezTo>
                      <a:pt x="88" y="251"/>
                      <a:pt x="88" y="251"/>
                      <a:pt x="88" y="251"/>
                    </a:cubicBezTo>
                    <a:cubicBezTo>
                      <a:pt x="118" y="257"/>
                      <a:pt x="134" y="261"/>
                      <a:pt x="165" y="268"/>
                    </a:cubicBezTo>
                    <a:cubicBezTo>
                      <a:pt x="165" y="268"/>
                      <a:pt x="165" y="268"/>
                      <a:pt x="165" y="268"/>
                    </a:cubicBezTo>
                    <a:cubicBezTo>
                      <a:pt x="191" y="262"/>
                      <a:pt x="217" y="256"/>
                      <a:pt x="243" y="251"/>
                    </a:cubicBezTo>
                    <a:cubicBezTo>
                      <a:pt x="255" y="253"/>
                      <a:pt x="268" y="256"/>
                      <a:pt x="281" y="259"/>
                    </a:cubicBezTo>
                    <a:cubicBezTo>
                      <a:pt x="280" y="256"/>
                      <a:pt x="273" y="251"/>
                      <a:pt x="270" y="250"/>
                    </a:cubicBezTo>
                    <a:close/>
                    <a:moveTo>
                      <a:pt x="273" y="182"/>
                    </a:moveTo>
                    <a:cubicBezTo>
                      <a:pt x="274" y="182"/>
                      <a:pt x="277" y="179"/>
                      <a:pt x="277" y="178"/>
                    </a:cubicBezTo>
                    <a:cubicBezTo>
                      <a:pt x="276" y="177"/>
                      <a:pt x="271" y="174"/>
                      <a:pt x="270" y="173"/>
                    </a:cubicBezTo>
                    <a:cubicBezTo>
                      <a:pt x="270" y="173"/>
                      <a:pt x="269" y="173"/>
                      <a:pt x="268" y="172"/>
                    </a:cubicBezTo>
                    <a:cubicBezTo>
                      <a:pt x="267" y="170"/>
                      <a:pt x="269" y="169"/>
                      <a:pt x="267" y="167"/>
                    </a:cubicBezTo>
                    <a:cubicBezTo>
                      <a:pt x="266" y="167"/>
                      <a:pt x="266" y="170"/>
                      <a:pt x="266" y="173"/>
                    </a:cubicBezTo>
                    <a:cubicBezTo>
                      <a:pt x="267" y="177"/>
                      <a:pt x="272" y="182"/>
                      <a:pt x="273" y="182"/>
                    </a:cubicBezTo>
                    <a:close/>
                    <a:moveTo>
                      <a:pt x="293" y="223"/>
                    </a:moveTo>
                    <a:cubicBezTo>
                      <a:pt x="295" y="222"/>
                      <a:pt x="297" y="220"/>
                      <a:pt x="296" y="216"/>
                    </a:cubicBezTo>
                    <a:cubicBezTo>
                      <a:pt x="295" y="214"/>
                      <a:pt x="292" y="211"/>
                      <a:pt x="291" y="209"/>
                    </a:cubicBezTo>
                    <a:cubicBezTo>
                      <a:pt x="290" y="208"/>
                      <a:pt x="291" y="205"/>
                      <a:pt x="287" y="201"/>
                    </a:cubicBezTo>
                    <a:cubicBezTo>
                      <a:pt x="286" y="198"/>
                      <a:pt x="286" y="203"/>
                      <a:pt x="286" y="203"/>
                    </a:cubicBezTo>
                    <a:cubicBezTo>
                      <a:pt x="286" y="205"/>
                      <a:pt x="286" y="208"/>
                      <a:pt x="283" y="206"/>
                    </a:cubicBezTo>
                    <a:cubicBezTo>
                      <a:pt x="282" y="205"/>
                      <a:pt x="281" y="201"/>
                      <a:pt x="279" y="200"/>
                    </a:cubicBezTo>
                    <a:cubicBezTo>
                      <a:pt x="278" y="199"/>
                      <a:pt x="276" y="198"/>
                      <a:pt x="275" y="199"/>
                    </a:cubicBezTo>
                    <a:cubicBezTo>
                      <a:pt x="275" y="200"/>
                      <a:pt x="275" y="202"/>
                      <a:pt x="273" y="201"/>
                    </a:cubicBezTo>
                    <a:cubicBezTo>
                      <a:pt x="272" y="201"/>
                      <a:pt x="272" y="200"/>
                      <a:pt x="270" y="200"/>
                    </a:cubicBezTo>
                    <a:cubicBezTo>
                      <a:pt x="269" y="200"/>
                      <a:pt x="263" y="202"/>
                      <a:pt x="259" y="207"/>
                    </a:cubicBezTo>
                    <a:cubicBezTo>
                      <a:pt x="256" y="210"/>
                      <a:pt x="256" y="216"/>
                      <a:pt x="257" y="217"/>
                    </a:cubicBezTo>
                    <a:cubicBezTo>
                      <a:pt x="257" y="218"/>
                      <a:pt x="259" y="218"/>
                      <a:pt x="259" y="218"/>
                    </a:cubicBezTo>
                    <a:cubicBezTo>
                      <a:pt x="261" y="218"/>
                      <a:pt x="262" y="218"/>
                      <a:pt x="264" y="218"/>
                    </a:cubicBezTo>
                    <a:cubicBezTo>
                      <a:pt x="266" y="218"/>
                      <a:pt x="267" y="216"/>
                      <a:pt x="270" y="217"/>
                    </a:cubicBezTo>
                    <a:cubicBezTo>
                      <a:pt x="272" y="217"/>
                      <a:pt x="273" y="218"/>
                      <a:pt x="274" y="218"/>
                    </a:cubicBezTo>
                    <a:cubicBezTo>
                      <a:pt x="276" y="219"/>
                      <a:pt x="282" y="227"/>
                      <a:pt x="283" y="227"/>
                    </a:cubicBezTo>
                    <a:cubicBezTo>
                      <a:pt x="284" y="226"/>
                      <a:pt x="285" y="228"/>
                      <a:pt x="286" y="228"/>
                    </a:cubicBezTo>
                    <a:cubicBezTo>
                      <a:pt x="288" y="227"/>
                      <a:pt x="289" y="228"/>
                      <a:pt x="290" y="227"/>
                    </a:cubicBezTo>
                    <a:cubicBezTo>
                      <a:pt x="291" y="225"/>
                      <a:pt x="291" y="224"/>
                      <a:pt x="293" y="223"/>
                    </a:cubicBezTo>
                    <a:close/>
                    <a:moveTo>
                      <a:pt x="342" y="290"/>
                    </a:moveTo>
                    <a:cubicBezTo>
                      <a:pt x="342" y="290"/>
                      <a:pt x="277" y="277"/>
                      <a:pt x="248" y="270"/>
                    </a:cubicBezTo>
                    <a:cubicBezTo>
                      <a:pt x="220" y="277"/>
                      <a:pt x="171" y="287"/>
                      <a:pt x="171" y="287"/>
                    </a:cubicBezTo>
                    <a:cubicBezTo>
                      <a:pt x="171" y="287"/>
                      <a:pt x="122" y="277"/>
                      <a:pt x="93" y="270"/>
                    </a:cubicBezTo>
                    <a:cubicBezTo>
                      <a:pt x="64" y="277"/>
                      <a:pt x="0" y="290"/>
                      <a:pt x="0" y="290"/>
                    </a:cubicBezTo>
                    <a:cubicBezTo>
                      <a:pt x="29" y="101"/>
                      <a:pt x="29" y="101"/>
                      <a:pt x="29" y="101"/>
                    </a:cubicBezTo>
                    <a:cubicBezTo>
                      <a:pt x="30" y="100"/>
                      <a:pt x="30" y="100"/>
                      <a:pt x="30" y="100"/>
                    </a:cubicBezTo>
                    <a:cubicBezTo>
                      <a:pt x="18" y="85"/>
                      <a:pt x="13" y="72"/>
                      <a:pt x="13" y="56"/>
                    </a:cubicBezTo>
                    <a:cubicBezTo>
                      <a:pt x="13" y="25"/>
                      <a:pt x="38" y="0"/>
                      <a:pt x="69" y="0"/>
                    </a:cubicBezTo>
                    <a:cubicBezTo>
                      <a:pt x="100" y="0"/>
                      <a:pt x="125" y="25"/>
                      <a:pt x="125" y="56"/>
                    </a:cubicBezTo>
                    <a:cubicBezTo>
                      <a:pt x="125" y="66"/>
                      <a:pt x="123" y="75"/>
                      <a:pt x="118" y="84"/>
                    </a:cubicBezTo>
                    <a:cubicBezTo>
                      <a:pt x="132" y="88"/>
                      <a:pt x="155" y="94"/>
                      <a:pt x="171" y="98"/>
                    </a:cubicBezTo>
                    <a:cubicBezTo>
                      <a:pt x="195" y="92"/>
                      <a:pt x="235" y="81"/>
                      <a:pt x="235" y="81"/>
                    </a:cubicBezTo>
                    <a:cubicBezTo>
                      <a:pt x="312" y="101"/>
                      <a:pt x="312" y="101"/>
                      <a:pt x="312" y="101"/>
                    </a:cubicBezTo>
                    <a:lnTo>
                      <a:pt x="342" y="290"/>
                    </a:lnTo>
                    <a:close/>
                    <a:moveTo>
                      <a:pt x="69" y="127"/>
                    </a:moveTo>
                    <a:cubicBezTo>
                      <a:pt x="101" y="93"/>
                      <a:pt x="114" y="78"/>
                      <a:pt x="114" y="56"/>
                    </a:cubicBezTo>
                    <a:cubicBezTo>
                      <a:pt x="114" y="32"/>
                      <a:pt x="94" y="11"/>
                      <a:pt x="69" y="11"/>
                    </a:cubicBezTo>
                    <a:cubicBezTo>
                      <a:pt x="44" y="11"/>
                      <a:pt x="24" y="32"/>
                      <a:pt x="24" y="56"/>
                    </a:cubicBezTo>
                    <a:cubicBezTo>
                      <a:pt x="24" y="78"/>
                      <a:pt x="37" y="93"/>
                      <a:pt x="69" y="127"/>
                    </a:cubicBezTo>
                    <a:close/>
                    <a:moveTo>
                      <a:pt x="328" y="276"/>
                    </a:moveTo>
                    <a:cubicBezTo>
                      <a:pt x="319" y="220"/>
                      <a:pt x="311" y="165"/>
                      <a:pt x="302" y="110"/>
                    </a:cubicBezTo>
                    <a:cubicBezTo>
                      <a:pt x="275" y="103"/>
                      <a:pt x="261" y="100"/>
                      <a:pt x="235" y="93"/>
                    </a:cubicBezTo>
                    <a:cubicBezTo>
                      <a:pt x="210" y="100"/>
                      <a:pt x="197" y="103"/>
                      <a:pt x="171" y="110"/>
                    </a:cubicBezTo>
                    <a:cubicBezTo>
                      <a:pt x="147" y="103"/>
                      <a:pt x="134" y="100"/>
                      <a:pt x="112" y="94"/>
                    </a:cubicBezTo>
                    <a:cubicBezTo>
                      <a:pt x="110" y="97"/>
                      <a:pt x="108" y="99"/>
                      <a:pt x="106" y="102"/>
                    </a:cubicBezTo>
                    <a:cubicBezTo>
                      <a:pt x="107" y="102"/>
                      <a:pt x="107" y="102"/>
                      <a:pt x="108" y="102"/>
                    </a:cubicBezTo>
                    <a:cubicBezTo>
                      <a:pt x="112" y="102"/>
                      <a:pt x="114" y="105"/>
                      <a:pt x="117" y="106"/>
                    </a:cubicBezTo>
                    <a:cubicBezTo>
                      <a:pt x="128" y="109"/>
                      <a:pt x="134" y="105"/>
                      <a:pt x="145" y="113"/>
                    </a:cubicBezTo>
                    <a:cubicBezTo>
                      <a:pt x="147" y="114"/>
                      <a:pt x="147" y="116"/>
                      <a:pt x="147" y="116"/>
                    </a:cubicBezTo>
                    <a:cubicBezTo>
                      <a:pt x="144" y="118"/>
                      <a:pt x="142" y="122"/>
                      <a:pt x="138" y="123"/>
                    </a:cubicBezTo>
                    <a:cubicBezTo>
                      <a:pt x="134" y="123"/>
                      <a:pt x="128" y="128"/>
                      <a:pt x="125" y="130"/>
                    </a:cubicBezTo>
                    <a:cubicBezTo>
                      <a:pt x="123" y="131"/>
                      <a:pt x="122" y="132"/>
                      <a:pt x="120" y="130"/>
                    </a:cubicBezTo>
                    <a:cubicBezTo>
                      <a:pt x="119" y="128"/>
                      <a:pt x="120" y="120"/>
                      <a:pt x="120" y="118"/>
                    </a:cubicBezTo>
                    <a:cubicBezTo>
                      <a:pt x="121" y="116"/>
                      <a:pt x="123" y="113"/>
                      <a:pt x="120" y="112"/>
                    </a:cubicBezTo>
                    <a:cubicBezTo>
                      <a:pt x="119" y="111"/>
                      <a:pt x="117" y="111"/>
                      <a:pt x="116" y="110"/>
                    </a:cubicBezTo>
                    <a:cubicBezTo>
                      <a:pt x="115" y="109"/>
                      <a:pt x="113" y="108"/>
                      <a:pt x="113" y="108"/>
                    </a:cubicBezTo>
                    <a:cubicBezTo>
                      <a:pt x="112" y="108"/>
                      <a:pt x="108" y="109"/>
                      <a:pt x="109" y="111"/>
                    </a:cubicBezTo>
                    <a:cubicBezTo>
                      <a:pt x="109" y="112"/>
                      <a:pt x="113" y="113"/>
                      <a:pt x="112" y="115"/>
                    </a:cubicBezTo>
                    <a:cubicBezTo>
                      <a:pt x="112" y="117"/>
                      <a:pt x="115" y="117"/>
                      <a:pt x="114" y="118"/>
                    </a:cubicBezTo>
                    <a:cubicBezTo>
                      <a:pt x="113" y="121"/>
                      <a:pt x="112" y="117"/>
                      <a:pt x="111" y="119"/>
                    </a:cubicBezTo>
                    <a:cubicBezTo>
                      <a:pt x="111" y="120"/>
                      <a:pt x="110" y="120"/>
                      <a:pt x="110" y="120"/>
                    </a:cubicBezTo>
                    <a:cubicBezTo>
                      <a:pt x="108" y="121"/>
                      <a:pt x="107" y="119"/>
                      <a:pt x="106" y="118"/>
                    </a:cubicBezTo>
                    <a:cubicBezTo>
                      <a:pt x="106" y="118"/>
                      <a:pt x="103" y="116"/>
                      <a:pt x="104" y="116"/>
                    </a:cubicBezTo>
                    <a:cubicBezTo>
                      <a:pt x="105" y="116"/>
                      <a:pt x="106" y="116"/>
                      <a:pt x="106" y="114"/>
                    </a:cubicBezTo>
                    <a:cubicBezTo>
                      <a:pt x="104" y="109"/>
                      <a:pt x="100" y="117"/>
                      <a:pt x="99" y="117"/>
                    </a:cubicBezTo>
                    <a:cubicBezTo>
                      <a:pt x="99" y="117"/>
                      <a:pt x="91" y="120"/>
                      <a:pt x="90" y="121"/>
                    </a:cubicBezTo>
                    <a:cubicBezTo>
                      <a:pt x="90" y="121"/>
                      <a:pt x="90" y="121"/>
                      <a:pt x="90" y="121"/>
                    </a:cubicBezTo>
                    <a:cubicBezTo>
                      <a:pt x="89" y="122"/>
                      <a:pt x="88" y="123"/>
                      <a:pt x="87" y="124"/>
                    </a:cubicBezTo>
                    <a:cubicBezTo>
                      <a:pt x="87" y="124"/>
                      <a:pt x="88" y="125"/>
                      <a:pt x="88" y="125"/>
                    </a:cubicBezTo>
                    <a:cubicBezTo>
                      <a:pt x="92" y="127"/>
                      <a:pt x="99" y="120"/>
                      <a:pt x="99" y="120"/>
                    </a:cubicBezTo>
                    <a:cubicBezTo>
                      <a:pt x="99" y="119"/>
                      <a:pt x="100" y="119"/>
                      <a:pt x="100" y="118"/>
                    </a:cubicBezTo>
                    <a:cubicBezTo>
                      <a:pt x="101" y="117"/>
                      <a:pt x="103" y="118"/>
                      <a:pt x="104" y="119"/>
                    </a:cubicBezTo>
                    <a:cubicBezTo>
                      <a:pt x="105" y="120"/>
                      <a:pt x="105" y="120"/>
                      <a:pt x="105" y="122"/>
                    </a:cubicBezTo>
                    <a:cubicBezTo>
                      <a:pt x="105" y="123"/>
                      <a:pt x="107" y="121"/>
                      <a:pt x="108" y="121"/>
                    </a:cubicBezTo>
                    <a:cubicBezTo>
                      <a:pt x="114" y="126"/>
                      <a:pt x="111" y="134"/>
                      <a:pt x="112" y="136"/>
                    </a:cubicBezTo>
                    <a:cubicBezTo>
                      <a:pt x="112" y="138"/>
                      <a:pt x="111" y="138"/>
                      <a:pt x="109" y="137"/>
                    </a:cubicBezTo>
                    <a:cubicBezTo>
                      <a:pt x="104" y="134"/>
                      <a:pt x="92" y="134"/>
                      <a:pt x="82" y="151"/>
                    </a:cubicBezTo>
                    <a:cubicBezTo>
                      <a:pt x="80" y="153"/>
                      <a:pt x="81" y="154"/>
                      <a:pt x="81" y="156"/>
                    </a:cubicBezTo>
                    <a:cubicBezTo>
                      <a:pt x="81" y="157"/>
                      <a:pt x="79" y="159"/>
                      <a:pt x="78" y="157"/>
                    </a:cubicBezTo>
                    <a:cubicBezTo>
                      <a:pt x="77" y="156"/>
                      <a:pt x="78" y="154"/>
                      <a:pt x="75" y="155"/>
                    </a:cubicBezTo>
                    <a:cubicBezTo>
                      <a:pt x="74" y="155"/>
                      <a:pt x="72" y="155"/>
                      <a:pt x="70" y="156"/>
                    </a:cubicBezTo>
                    <a:cubicBezTo>
                      <a:pt x="67" y="157"/>
                      <a:pt x="65" y="159"/>
                      <a:pt x="64" y="162"/>
                    </a:cubicBezTo>
                    <a:cubicBezTo>
                      <a:pt x="64" y="163"/>
                      <a:pt x="67" y="166"/>
                      <a:pt x="69" y="166"/>
                    </a:cubicBezTo>
                    <a:cubicBezTo>
                      <a:pt x="75" y="166"/>
                      <a:pt x="75" y="171"/>
                      <a:pt x="75" y="173"/>
                    </a:cubicBezTo>
                    <a:cubicBezTo>
                      <a:pt x="76" y="179"/>
                      <a:pt x="73" y="181"/>
                      <a:pt x="70" y="176"/>
                    </a:cubicBezTo>
                    <a:cubicBezTo>
                      <a:pt x="69" y="174"/>
                      <a:pt x="66" y="174"/>
                      <a:pt x="64" y="173"/>
                    </a:cubicBezTo>
                    <a:cubicBezTo>
                      <a:pt x="62" y="172"/>
                      <a:pt x="46" y="168"/>
                      <a:pt x="46" y="156"/>
                    </a:cubicBezTo>
                    <a:cubicBezTo>
                      <a:pt x="46" y="152"/>
                      <a:pt x="49" y="147"/>
                      <a:pt x="51" y="145"/>
                    </a:cubicBezTo>
                    <a:cubicBezTo>
                      <a:pt x="54" y="142"/>
                      <a:pt x="54" y="135"/>
                      <a:pt x="54" y="134"/>
                    </a:cubicBezTo>
                    <a:cubicBezTo>
                      <a:pt x="53" y="132"/>
                      <a:pt x="52" y="131"/>
                      <a:pt x="50" y="131"/>
                    </a:cubicBezTo>
                    <a:cubicBezTo>
                      <a:pt x="47" y="132"/>
                      <a:pt x="44" y="134"/>
                      <a:pt x="40" y="135"/>
                    </a:cubicBezTo>
                    <a:cubicBezTo>
                      <a:pt x="39" y="135"/>
                      <a:pt x="35" y="136"/>
                      <a:pt x="36" y="134"/>
                    </a:cubicBezTo>
                    <a:cubicBezTo>
                      <a:pt x="36" y="133"/>
                      <a:pt x="38" y="127"/>
                      <a:pt x="48" y="122"/>
                    </a:cubicBezTo>
                    <a:cubicBezTo>
                      <a:pt x="45" y="118"/>
                      <a:pt x="42" y="115"/>
                      <a:pt x="39" y="111"/>
                    </a:cubicBezTo>
                    <a:cubicBezTo>
                      <a:pt x="31" y="166"/>
                      <a:pt x="22" y="221"/>
                      <a:pt x="13" y="276"/>
                    </a:cubicBezTo>
                    <a:cubicBezTo>
                      <a:pt x="46" y="269"/>
                      <a:pt x="62" y="265"/>
                      <a:pt x="93" y="259"/>
                    </a:cubicBezTo>
                    <a:cubicBezTo>
                      <a:pt x="124" y="265"/>
                      <a:pt x="139" y="269"/>
                      <a:pt x="171" y="276"/>
                    </a:cubicBezTo>
                    <a:cubicBezTo>
                      <a:pt x="202" y="269"/>
                      <a:pt x="218" y="265"/>
                      <a:pt x="248" y="259"/>
                    </a:cubicBezTo>
                    <a:cubicBezTo>
                      <a:pt x="280" y="265"/>
                      <a:pt x="296" y="269"/>
                      <a:pt x="328" y="276"/>
                    </a:cubicBezTo>
                    <a:close/>
                    <a:moveTo>
                      <a:pt x="304" y="230"/>
                    </a:moveTo>
                    <a:cubicBezTo>
                      <a:pt x="301" y="231"/>
                      <a:pt x="297" y="240"/>
                      <a:pt x="293" y="240"/>
                    </a:cubicBezTo>
                    <a:cubicBezTo>
                      <a:pt x="292" y="241"/>
                      <a:pt x="290" y="241"/>
                      <a:pt x="290" y="242"/>
                    </a:cubicBezTo>
                    <a:cubicBezTo>
                      <a:pt x="289" y="243"/>
                      <a:pt x="291" y="243"/>
                      <a:pt x="292" y="243"/>
                    </a:cubicBezTo>
                    <a:cubicBezTo>
                      <a:pt x="295" y="244"/>
                      <a:pt x="296" y="243"/>
                      <a:pt x="298" y="242"/>
                    </a:cubicBezTo>
                    <a:cubicBezTo>
                      <a:pt x="299" y="242"/>
                      <a:pt x="301" y="241"/>
                      <a:pt x="301" y="240"/>
                    </a:cubicBezTo>
                    <a:cubicBezTo>
                      <a:pt x="309" y="235"/>
                      <a:pt x="306" y="230"/>
                      <a:pt x="304" y="230"/>
                    </a:cubicBezTo>
                    <a:close/>
                    <a:moveTo>
                      <a:pt x="81" y="199"/>
                    </a:moveTo>
                    <a:cubicBezTo>
                      <a:pt x="84" y="200"/>
                      <a:pt x="85" y="201"/>
                      <a:pt x="85" y="203"/>
                    </a:cubicBezTo>
                    <a:cubicBezTo>
                      <a:pt x="85" y="205"/>
                      <a:pt x="81" y="215"/>
                      <a:pt x="84" y="221"/>
                    </a:cubicBezTo>
                    <a:cubicBezTo>
                      <a:pt x="85" y="222"/>
                      <a:pt x="88" y="229"/>
                      <a:pt x="90" y="230"/>
                    </a:cubicBezTo>
                    <a:cubicBezTo>
                      <a:pt x="91" y="230"/>
                      <a:pt x="91" y="231"/>
                      <a:pt x="92" y="231"/>
                    </a:cubicBezTo>
                    <a:cubicBezTo>
                      <a:pt x="93" y="233"/>
                      <a:pt x="95" y="233"/>
                      <a:pt x="96" y="232"/>
                    </a:cubicBezTo>
                    <a:cubicBezTo>
                      <a:pt x="98" y="230"/>
                      <a:pt x="94" y="227"/>
                      <a:pt x="95" y="226"/>
                    </a:cubicBezTo>
                    <a:cubicBezTo>
                      <a:pt x="97" y="223"/>
                      <a:pt x="94" y="220"/>
                      <a:pt x="99" y="217"/>
                    </a:cubicBezTo>
                    <a:cubicBezTo>
                      <a:pt x="100" y="217"/>
                      <a:pt x="99" y="215"/>
                      <a:pt x="100" y="214"/>
                    </a:cubicBezTo>
                    <a:cubicBezTo>
                      <a:pt x="101" y="214"/>
                      <a:pt x="102" y="214"/>
                      <a:pt x="103" y="213"/>
                    </a:cubicBezTo>
                    <a:cubicBezTo>
                      <a:pt x="104" y="212"/>
                      <a:pt x="107" y="206"/>
                      <a:pt x="109" y="206"/>
                    </a:cubicBezTo>
                    <a:cubicBezTo>
                      <a:pt x="111" y="206"/>
                      <a:pt x="123" y="194"/>
                      <a:pt x="119" y="189"/>
                    </a:cubicBezTo>
                    <a:cubicBezTo>
                      <a:pt x="117" y="187"/>
                      <a:pt x="104" y="180"/>
                      <a:pt x="103" y="178"/>
                    </a:cubicBezTo>
                    <a:cubicBezTo>
                      <a:pt x="103" y="177"/>
                      <a:pt x="103" y="175"/>
                      <a:pt x="101" y="174"/>
                    </a:cubicBezTo>
                    <a:cubicBezTo>
                      <a:pt x="101" y="174"/>
                      <a:pt x="96" y="170"/>
                      <a:pt x="95" y="169"/>
                    </a:cubicBezTo>
                    <a:cubicBezTo>
                      <a:pt x="95" y="168"/>
                      <a:pt x="88" y="166"/>
                      <a:pt x="82" y="171"/>
                    </a:cubicBezTo>
                    <a:cubicBezTo>
                      <a:pt x="81" y="171"/>
                      <a:pt x="77" y="180"/>
                      <a:pt x="76" y="182"/>
                    </a:cubicBezTo>
                    <a:cubicBezTo>
                      <a:pt x="74" y="184"/>
                      <a:pt x="73" y="187"/>
                      <a:pt x="73" y="189"/>
                    </a:cubicBezTo>
                    <a:cubicBezTo>
                      <a:pt x="73" y="192"/>
                      <a:pt x="75" y="193"/>
                      <a:pt x="76" y="195"/>
                    </a:cubicBezTo>
                    <a:cubicBezTo>
                      <a:pt x="78" y="197"/>
                      <a:pt x="78" y="199"/>
                      <a:pt x="81" y="199"/>
                    </a:cubicBezTo>
                    <a:close/>
                    <a:moveTo>
                      <a:pt x="271" y="142"/>
                    </a:moveTo>
                    <a:cubicBezTo>
                      <a:pt x="271" y="142"/>
                      <a:pt x="273" y="142"/>
                      <a:pt x="272" y="141"/>
                    </a:cubicBezTo>
                    <a:cubicBezTo>
                      <a:pt x="272" y="141"/>
                      <a:pt x="271" y="140"/>
                      <a:pt x="270" y="140"/>
                    </a:cubicBezTo>
                    <a:cubicBezTo>
                      <a:pt x="270" y="138"/>
                      <a:pt x="271" y="138"/>
                      <a:pt x="269" y="137"/>
                    </a:cubicBezTo>
                    <a:cubicBezTo>
                      <a:pt x="269" y="136"/>
                      <a:pt x="268" y="135"/>
                      <a:pt x="267" y="134"/>
                    </a:cubicBezTo>
                    <a:cubicBezTo>
                      <a:pt x="267" y="134"/>
                      <a:pt x="265" y="132"/>
                      <a:pt x="264" y="133"/>
                    </a:cubicBezTo>
                    <a:cubicBezTo>
                      <a:pt x="264" y="133"/>
                      <a:pt x="267" y="136"/>
                      <a:pt x="267" y="137"/>
                    </a:cubicBezTo>
                    <a:cubicBezTo>
                      <a:pt x="268" y="138"/>
                      <a:pt x="268" y="139"/>
                      <a:pt x="269" y="140"/>
                    </a:cubicBezTo>
                    <a:cubicBezTo>
                      <a:pt x="269" y="140"/>
                      <a:pt x="270" y="142"/>
                      <a:pt x="271" y="142"/>
                    </a:cubicBezTo>
                    <a:close/>
                    <a:moveTo>
                      <a:pt x="276" y="152"/>
                    </a:moveTo>
                    <a:cubicBezTo>
                      <a:pt x="276" y="151"/>
                      <a:pt x="277" y="150"/>
                      <a:pt x="276" y="149"/>
                    </a:cubicBezTo>
                    <a:cubicBezTo>
                      <a:pt x="276" y="149"/>
                      <a:pt x="275" y="148"/>
                      <a:pt x="274" y="147"/>
                    </a:cubicBezTo>
                    <a:cubicBezTo>
                      <a:pt x="274" y="146"/>
                      <a:pt x="276" y="147"/>
                      <a:pt x="276" y="147"/>
                    </a:cubicBezTo>
                    <a:cubicBezTo>
                      <a:pt x="276" y="146"/>
                      <a:pt x="276" y="145"/>
                      <a:pt x="275" y="145"/>
                    </a:cubicBezTo>
                    <a:cubicBezTo>
                      <a:pt x="274" y="145"/>
                      <a:pt x="273" y="144"/>
                      <a:pt x="272" y="143"/>
                    </a:cubicBezTo>
                    <a:cubicBezTo>
                      <a:pt x="270" y="142"/>
                      <a:pt x="271" y="145"/>
                      <a:pt x="273" y="147"/>
                    </a:cubicBezTo>
                    <a:cubicBezTo>
                      <a:pt x="273" y="148"/>
                      <a:pt x="274" y="149"/>
                      <a:pt x="274" y="150"/>
                    </a:cubicBezTo>
                    <a:cubicBezTo>
                      <a:pt x="274" y="152"/>
                      <a:pt x="266" y="153"/>
                      <a:pt x="270" y="156"/>
                    </a:cubicBezTo>
                    <a:cubicBezTo>
                      <a:pt x="271" y="157"/>
                      <a:pt x="271" y="156"/>
                      <a:pt x="271" y="156"/>
                    </a:cubicBezTo>
                    <a:cubicBezTo>
                      <a:pt x="272" y="155"/>
                      <a:pt x="273" y="155"/>
                      <a:pt x="274" y="155"/>
                    </a:cubicBezTo>
                    <a:cubicBezTo>
                      <a:pt x="275" y="155"/>
                      <a:pt x="276" y="155"/>
                      <a:pt x="277" y="154"/>
                    </a:cubicBezTo>
                    <a:cubicBezTo>
                      <a:pt x="278" y="154"/>
                      <a:pt x="277" y="153"/>
                      <a:pt x="276" y="152"/>
                    </a:cubicBezTo>
                    <a:close/>
                    <a:moveTo>
                      <a:pt x="69" y="110"/>
                    </a:moveTo>
                    <a:cubicBezTo>
                      <a:pt x="94" y="83"/>
                      <a:pt x="102" y="72"/>
                      <a:pt x="102" y="56"/>
                    </a:cubicBezTo>
                    <a:cubicBezTo>
                      <a:pt x="102" y="38"/>
                      <a:pt x="87" y="23"/>
                      <a:pt x="69" y="23"/>
                    </a:cubicBezTo>
                    <a:cubicBezTo>
                      <a:pt x="50" y="23"/>
                      <a:pt x="35" y="38"/>
                      <a:pt x="35" y="56"/>
                    </a:cubicBezTo>
                    <a:cubicBezTo>
                      <a:pt x="35" y="72"/>
                      <a:pt x="44" y="83"/>
                      <a:pt x="69" y="110"/>
                    </a:cubicBezTo>
                    <a:close/>
                  </a:path>
                </a:pathLst>
              </a:custGeom>
              <a:solidFill>
                <a:srgbClr val="2FC9FF"/>
              </a:solidFill>
              <a:ln>
                <a:noFill/>
              </a:ln>
            </p:spPr>
            <p:txBody>
              <a:bodyPr vert="horz" wrap="square" lIns="68580" tIns="34290" rIns="68580" bIns="34290" numCol="1" anchor="t" anchorCtr="0" compatLnSpc="1">
                <a:prstTxWarp prst="textNoShape">
                  <a:avLst/>
                </a:prstTxWarp>
              </a:bodyPr>
              <a:lstStyle/>
              <a:p>
                <a:endParaRPr lang="zh-CN" altLang="en-US">
                  <a:solidFill>
                    <a:schemeClr val="bg1">
                      <a:lumMod val="95000"/>
                    </a:schemeClr>
                  </a:solidFill>
                </a:endParaRPr>
              </a:p>
            </p:txBody>
          </p:sp>
          <p:sp>
            <p:nvSpPr>
              <p:cNvPr id="44" name="文本框 46"/>
              <p:cNvSpPr txBox="1"/>
              <p:nvPr/>
            </p:nvSpPr>
            <p:spPr>
              <a:xfrm>
                <a:off x="7002280" y="3147992"/>
                <a:ext cx="627929" cy="300082"/>
              </a:xfrm>
              <a:prstGeom prst="rect">
                <a:avLst/>
              </a:prstGeom>
              <a:noFill/>
            </p:spPr>
            <p:txBody>
              <a:bodyPr wrap="none" lIns="68580" tIns="34290" rIns="68580" bIns="34290" rtlCol="0">
                <a:spAutoFit/>
              </a:bodyPr>
              <a:lstStyle/>
              <a:p>
                <a:pPr algn="ctr"/>
                <a:r>
                  <a:rPr lang="en-US" altLang="zh-CN" sz="1500" b="1" dirty="0">
                    <a:solidFill>
                      <a:schemeClr val="bg1">
                        <a:lumMod val="95000"/>
                      </a:schemeClr>
                    </a:solidFill>
                  </a:rPr>
                  <a:t>World</a:t>
                </a:r>
                <a:endParaRPr lang="zh-CN" altLang="en-US" sz="1500" b="1" dirty="0">
                  <a:solidFill>
                    <a:schemeClr val="bg1">
                      <a:lumMod val="95000"/>
                    </a:schemeClr>
                  </a:solidFill>
                </a:endParaRPr>
              </a:p>
            </p:txBody>
          </p:sp>
          <p:sp>
            <p:nvSpPr>
              <p:cNvPr id="45" name="文本框 47"/>
              <p:cNvSpPr txBox="1"/>
              <p:nvPr/>
            </p:nvSpPr>
            <p:spPr>
              <a:xfrm>
                <a:off x="6641330" y="3427549"/>
                <a:ext cx="1349828" cy="315471"/>
              </a:xfrm>
              <a:prstGeom prst="rect">
                <a:avLst/>
              </a:prstGeom>
              <a:noFill/>
            </p:spPr>
            <p:txBody>
              <a:bodyPr wrap="square" lIns="68580" tIns="34290" rIns="68580" bIns="34290" rtlCol="0">
                <a:spAutoFit/>
              </a:bodyPr>
              <a:lstStyle/>
              <a:p>
                <a:pPr algn="ctr"/>
                <a:r>
                  <a:rPr lang="en-US" altLang="zh-CN" sz="800" dirty="0">
                    <a:solidFill>
                      <a:schemeClr val="bg1">
                        <a:lumMod val="95000"/>
                      </a:schemeClr>
                    </a:solidFill>
                  </a:rPr>
                  <a:t>We do our best to make your presentation perfect!</a:t>
                </a:r>
                <a:endParaRPr lang="zh-CN" altLang="en-US" sz="800" dirty="0">
                  <a:solidFill>
                    <a:schemeClr val="bg1">
                      <a:lumMod val="95000"/>
                    </a:schemeClr>
                  </a:solidFill>
                </a:endParaRPr>
              </a:p>
            </p:txBody>
          </p:sp>
        </p:grpSp>
      </p:grpSp>
      <p:sp>
        <p:nvSpPr>
          <p:cNvPr id="46" name="任意多边形 45"/>
          <p:cNvSpPr/>
          <p:nvPr/>
        </p:nvSpPr>
        <p:spPr>
          <a:xfrm rot="13500000">
            <a:off x="1177990" y="889396"/>
            <a:ext cx="1514" cy="1514"/>
          </a:xfrm>
          <a:custGeom>
            <a:avLst/>
            <a:gdLst>
              <a:gd name="connsiteX0" fmla="*/ 2018 w 2018"/>
              <a:gd name="connsiteY0" fmla="*/ 2018 h 2018"/>
              <a:gd name="connsiteX1" fmla="*/ 0 w 2018"/>
              <a:gd name="connsiteY1" fmla="*/ 0 h 2018"/>
              <a:gd name="connsiteX2" fmla="*/ 1213 w 2018"/>
              <a:gd name="connsiteY2" fmla="*/ 805 h 2018"/>
              <a:gd name="connsiteX3" fmla="*/ 2018 w 2018"/>
              <a:gd name="connsiteY3" fmla="*/ 2018 h 2018"/>
            </a:gdLst>
            <a:ahLst/>
            <a:cxnLst>
              <a:cxn ang="0">
                <a:pos x="connsiteX0" y="connsiteY0"/>
              </a:cxn>
              <a:cxn ang="0">
                <a:pos x="connsiteX1" y="connsiteY1"/>
              </a:cxn>
              <a:cxn ang="0">
                <a:pos x="connsiteX2" y="connsiteY2"/>
              </a:cxn>
              <a:cxn ang="0">
                <a:pos x="connsiteX3" y="connsiteY3"/>
              </a:cxn>
            </a:cxnLst>
            <a:rect l="l" t="t" r="r" b="b"/>
            <a:pathLst>
              <a:path w="2018" h="2018">
                <a:moveTo>
                  <a:pt x="2018" y="2018"/>
                </a:moveTo>
                <a:lnTo>
                  <a:pt x="0" y="0"/>
                </a:lnTo>
                <a:lnTo>
                  <a:pt x="1213" y="805"/>
                </a:lnTo>
                <a:lnTo>
                  <a:pt x="2018" y="2018"/>
                </a:lnTo>
                <a:close/>
              </a:path>
            </a:pathLst>
          </a:custGeom>
          <a:solidFill>
            <a:srgbClr val="4F81BD"/>
          </a:solidFill>
          <a:ln w="25400" cap="flat" cmpd="sng" algn="ctr">
            <a:noFill/>
            <a:prstDash val="solid"/>
          </a:ln>
          <a:effectLst/>
        </p:spPr>
        <p:txBody>
          <a:bodyPr lIns="68555" tIns="34289" rIns="68555" bIns="34289" rtlCol="0" anchor="ctr"/>
          <a:lstStyle/>
          <a:p>
            <a:pPr algn="ctr" defTabSz="914018">
              <a:defRPr/>
            </a:pPr>
            <a:endParaRPr lang="zh-CN" altLang="en-US" sz="1800" kern="0">
              <a:solidFill>
                <a:sysClr val="window" lastClr="FFFFFF"/>
              </a:solidFill>
              <a:latin typeface="Calibri"/>
              <a:ea typeface="宋体"/>
            </a:endParaRPr>
          </a:p>
        </p:txBody>
      </p:sp>
    </p:spTree>
    <p:extLst>
      <p:ext uri="{BB962C8B-B14F-4D97-AF65-F5344CB8AC3E}">
        <p14:creationId xmlns:p14="http://schemas.microsoft.com/office/powerpoint/2010/main" val="384887018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750"/>
                                        <p:tgtEl>
                                          <p:spTgt spid="2"/>
                                        </p:tgtEl>
                                      </p:cBhvr>
                                    </p:animEffect>
                                  </p:childTnLst>
                                </p:cTn>
                              </p:par>
                            </p:childTnLst>
                          </p:cTn>
                        </p:par>
                        <p:par>
                          <p:cTn id="8" fill="hold">
                            <p:stCondLst>
                              <p:cond delay="175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1750"/>
                                        <p:tgtEl>
                                          <p:spTgt spid="15"/>
                                        </p:tgtEl>
                                      </p:cBhvr>
                                    </p:animEffect>
                                  </p:childTnLst>
                                </p:cTn>
                              </p:par>
                            </p:childTnLst>
                          </p:cTn>
                        </p:par>
                        <p:par>
                          <p:cTn id="12" fill="hold">
                            <p:stCondLst>
                              <p:cond delay="3500"/>
                            </p:stCondLst>
                            <p:childTnLst>
                              <p:par>
                                <p:cTn id="13" presetID="22" presetClass="entr" presetSubtype="8"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1750"/>
                                        <p:tgtEl>
                                          <p:spTgt spid="21"/>
                                        </p:tgtEl>
                                      </p:cBhvr>
                                    </p:animEffect>
                                  </p:childTnLst>
                                </p:cTn>
                              </p:par>
                            </p:childTnLst>
                          </p:cTn>
                        </p:par>
                        <p:par>
                          <p:cTn id="16" fill="hold">
                            <p:stCondLst>
                              <p:cond delay="5250"/>
                            </p:stCondLst>
                            <p:childTnLst>
                              <p:par>
                                <p:cTn id="17" presetID="22" presetClass="entr" presetSubtype="8"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1750"/>
                                        <p:tgtEl>
                                          <p:spTgt spid="32"/>
                                        </p:tgtEl>
                                      </p:cBhvr>
                                    </p:animEffect>
                                  </p:childTnLst>
                                </p:cTn>
                              </p:par>
                            </p:childTnLst>
                          </p:cTn>
                        </p:par>
                        <p:par>
                          <p:cTn id="20" fill="hold">
                            <p:stCondLst>
                              <p:cond delay="7000"/>
                            </p:stCondLst>
                            <p:childTnLst>
                              <p:par>
                                <p:cTn id="21" presetID="22" presetClass="entr" presetSubtype="8"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1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63928" y="1351218"/>
            <a:ext cx="2369080" cy="3106686"/>
            <a:chOff x="5963927" y="1351217"/>
            <a:chExt cx="2369080" cy="3106686"/>
          </a:xfrm>
        </p:grpSpPr>
        <p:grpSp>
          <p:nvGrpSpPr>
            <p:cNvPr id="3" name="组合 2"/>
            <p:cNvGrpSpPr/>
            <p:nvPr/>
          </p:nvGrpSpPr>
          <p:grpSpPr>
            <a:xfrm>
              <a:off x="5963927" y="1367912"/>
              <a:ext cx="2369080" cy="3089991"/>
              <a:chOff x="1313863" y="1205784"/>
              <a:chExt cx="3158773" cy="4119987"/>
            </a:xfrm>
          </p:grpSpPr>
          <p:sp>
            <p:nvSpPr>
              <p:cNvPr id="14" name="任意多边形 13"/>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ysClr val="windowText" lastClr="000000">
                  <a:lumMod val="85000"/>
                  <a:lumOff val="15000"/>
                  <a:alpha val="35000"/>
                </a:sysClr>
              </a:solidFill>
              <a:ln w="25400" cap="flat" cmpd="sng" algn="ctr">
                <a:noFill/>
                <a:prstDash val="solid"/>
              </a:ln>
              <a:effectLst>
                <a:softEdge rad="266700"/>
              </a:effectLst>
            </p:spPr>
            <p:txBody>
              <a:bodyPr rtlCol="0" anchor="ctr"/>
              <a:lstStyle/>
              <a:p>
                <a:pPr algn="ctr" defTabSz="914018">
                  <a:defRPr/>
                </a:pPr>
                <a:endParaRPr lang="zh-CN" altLang="en-US" sz="1800" kern="0">
                  <a:solidFill>
                    <a:sysClr val="window" lastClr="FFFFFF"/>
                  </a:solidFill>
                  <a:latin typeface="Calibri"/>
                  <a:ea typeface="宋体"/>
                </a:endParaRPr>
              </a:p>
            </p:txBody>
          </p:sp>
          <p:sp>
            <p:nvSpPr>
              <p:cNvPr id="15" name="圆角矩形 14"/>
              <p:cNvSpPr/>
              <p:nvPr/>
            </p:nvSpPr>
            <p:spPr>
              <a:xfrm rot="18900000">
                <a:off x="1485500" y="1841816"/>
                <a:ext cx="2742312" cy="1582057"/>
              </a:xfrm>
              <a:prstGeom prst="roundRect">
                <a:avLst>
                  <a:gd name="adj" fmla="val 10245"/>
                </a:avLst>
              </a:prstGeom>
              <a:gradFill>
                <a:gsLst>
                  <a:gs pos="0">
                    <a:srgbClr val="00B0F0"/>
                  </a:gs>
                  <a:gs pos="100000">
                    <a:srgbClr val="9148C8"/>
                  </a:gs>
                  <a:gs pos="0">
                    <a:srgbClr val="2FC9FF"/>
                  </a:gs>
                </a:gsLst>
                <a:lin ang="9600000" scaled="0"/>
              </a:gradFill>
              <a:ln w="25400" cap="flat" cmpd="sng" algn="ctr">
                <a:noFill/>
                <a:prstDash val="solid"/>
              </a:ln>
              <a:effectLst/>
            </p:spPr>
            <p:txBody>
              <a:bodyPr rtlCol="0" anchor="ctr"/>
              <a:lstStyle/>
              <a:p>
                <a:pPr algn="ctr" defTabSz="914018">
                  <a:defRPr/>
                </a:pPr>
                <a:endParaRPr lang="zh-CN" altLang="en-US" sz="1800" kern="0">
                  <a:solidFill>
                    <a:sysClr val="window" lastClr="FFFFFF"/>
                  </a:solidFill>
                  <a:latin typeface="Calibri"/>
                  <a:ea typeface="宋体"/>
                </a:endParaRPr>
              </a:p>
            </p:txBody>
          </p:sp>
          <p:sp>
            <p:nvSpPr>
              <p:cNvPr id="16" name="任意多边形 15"/>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ysClr val="window" lastClr="FFFFFF">
                  <a:lumMod val="95000"/>
                </a:sysClr>
              </a:solidFill>
              <a:ln w="25400" cap="flat" cmpd="sng" algn="ctr">
                <a:noFill/>
                <a:prstDash val="solid"/>
              </a:ln>
              <a:effectLst/>
            </p:spPr>
            <p:txBody>
              <a:bodyPr rtlCol="0" anchor="ctr"/>
              <a:lstStyle/>
              <a:p>
                <a:pPr algn="ctr" defTabSz="914018">
                  <a:defRPr/>
                </a:pPr>
                <a:endParaRPr lang="zh-CN" altLang="en-US" sz="1800" kern="0">
                  <a:solidFill>
                    <a:sysClr val="window" lastClr="FFFFFF"/>
                  </a:solidFill>
                  <a:latin typeface="Calibri"/>
                  <a:ea typeface="宋体"/>
                </a:endParaRPr>
              </a:p>
            </p:txBody>
          </p:sp>
        </p:grpSp>
        <p:sp>
          <p:nvSpPr>
            <p:cNvPr id="4" name="文本框 39"/>
            <p:cNvSpPr txBox="1"/>
            <p:nvPr/>
          </p:nvSpPr>
          <p:spPr>
            <a:xfrm rot="18900000">
              <a:off x="7248401" y="1351217"/>
              <a:ext cx="345287" cy="577081"/>
            </a:xfrm>
            <a:prstGeom prst="rect">
              <a:avLst/>
            </a:prstGeom>
            <a:noFill/>
          </p:spPr>
          <p:txBody>
            <a:bodyPr wrap="none" lIns="68580" tIns="34290" rIns="68580" bIns="34290" rtlCol="0">
              <a:spAutoFit/>
            </a:bodyPr>
            <a:lstStyle/>
            <a:p>
              <a:pPr defTabSz="914018">
                <a:defRPr/>
              </a:pPr>
              <a:r>
                <a:rPr lang="en-US" altLang="zh-CN" sz="3300" b="1" kern="0" dirty="0">
                  <a:solidFill>
                    <a:sysClr val="windowText" lastClr="000000">
                      <a:lumMod val="75000"/>
                      <a:lumOff val="25000"/>
                    </a:sysClr>
                  </a:solidFill>
                </a:rPr>
                <a:t>E</a:t>
              </a:r>
              <a:endParaRPr lang="zh-CN" altLang="en-US" sz="3300" b="1" kern="0" dirty="0">
                <a:solidFill>
                  <a:sysClr val="windowText" lastClr="000000">
                    <a:lumMod val="75000"/>
                    <a:lumOff val="25000"/>
                  </a:sysClr>
                </a:solidFill>
              </a:endParaRPr>
            </a:p>
          </p:txBody>
        </p:sp>
        <p:grpSp>
          <p:nvGrpSpPr>
            <p:cNvPr id="5" name="组合 4"/>
            <p:cNvGrpSpPr/>
            <p:nvPr/>
          </p:nvGrpSpPr>
          <p:grpSpPr>
            <a:xfrm rot="18900000">
              <a:off x="6557250" y="2892087"/>
              <a:ext cx="282199" cy="272633"/>
              <a:chOff x="549275" y="533400"/>
              <a:chExt cx="561975" cy="542926"/>
            </a:xfrm>
            <a:solidFill>
              <a:sysClr val="window" lastClr="FFFFFF"/>
            </a:solidFill>
          </p:grpSpPr>
          <p:sp>
            <p:nvSpPr>
              <p:cNvPr id="7"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8" name="Freeform 17"/>
              <p:cNvSpPr>
                <a:spLocks/>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9" name="Freeform 18"/>
              <p:cNvSpPr>
                <a:spLocks/>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10" name="Freeform 19"/>
              <p:cNvSpPr>
                <a:spLocks/>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11" name="Freeform 20"/>
              <p:cNvSpPr>
                <a:spLocks/>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12" name="Freeform 21"/>
              <p:cNvSpPr>
                <a:spLocks/>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13" name="Freeform 22"/>
              <p:cNvSpPr>
                <a:spLocks/>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grpSp>
        <p:sp>
          <p:nvSpPr>
            <p:cNvPr id="6" name="文本框 67"/>
            <p:cNvSpPr txBox="1"/>
            <p:nvPr/>
          </p:nvSpPr>
          <p:spPr>
            <a:xfrm rot="18900000">
              <a:off x="6618617" y="2243337"/>
              <a:ext cx="1074743" cy="623248"/>
            </a:xfrm>
            <a:prstGeom prst="rect">
              <a:avLst/>
            </a:prstGeom>
            <a:noFill/>
          </p:spPr>
          <p:txBody>
            <a:bodyPr wrap="square" lIns="68580" tIns="34290" rIns="68580" bIns="34290" rtlCol="0">
              <a:spAutoFit/>
            </a:bodyPr>
            <a:lstStyle/>
            <a:p>
              <a:pPr defTabSz="914018">
                <a:lnSpc>
                  <a:spcPct val="150000"/>
                </a:lnSpc>
                <a:defRPr/>
              </a:pPr>
              <a:r>
                <a:rPr lang="zh-CN" altLang="en-US" sz="800" kern="0" dirty="0">
                  <a:solidFill>
                    <a:sysClr val="window" lastClr="FFFFFF"/>
                  </a:solidFill>
                  <a:latin typeface="微软雅黑" panose="020B0503020204020204" pitchFamily="34" charset="-122"/>
                  <a:ea typeface="微软雅黑" panose="020B0503020204020204" pitchFamily="34" charset="-122"/>
                </a:rPr>
                <a:t>简约商务风图表系列</a:t>
              </a:r>
              <a:endParaRPr lang="en-US" altLang="zh-CN" sz="800" kern="0" dirty="0">
                <a:solidFill>
                  <a:sysClr val="window" lastClr="FFFFFF"/>
                </a:solidFill>
                <a:latin typeface="微软雅黑" panose="020B0503020204020204" pitchFamily="34" charset="-122"/>
                <a:ea typeface="微软雅黑" panose="020B0503020204020204" pitchFamily="34" charset="-122"/>
              </a:endParaRPr>
            </a:p>
            <a:p>
              <a:pPr defTabSz="914018">
                <a:lnSpc>
                  <a:spcPct val="150000"/>
                </a:lnSpc>
                <a:defRPr/>
              </a:pPr>
              <a:r>
                <a:rPr lang="zh-CN" altLang="en-US" sz="800" kern="0" dirty="0">
                  <a:solidFill>
                    <a:sysClr val="window" lastClr="FFFFFF"/>
                  </a:solidFill>
                  <a:latin typeface="微软雅黑" panose="020B0503020204020204" pitchFamily="34" charset="-122"/>
                  <a:ea typeface="微软雅黑" panose="020B0503020204020204" pitchFamily="34" charset="-122"/>
                </a:rPr>
                <a:t>◆ 在此点击输入具体文本内容</a:t>
              </a:r>
            </a:p>
          </p:txBody>
        </p:sp>
      </p:grpSp>
      <p:grpSp>
        <p:nvGrpSpPr>
          <p:cNvPr id="17" name="组合 16"/>
          <p:cNvGrpSpPr/>
          <p:nvPr/>
        </p:nvGrpSpPr>
        <p:grpSpPr>
          <a:xfrm>
            <a:off x="4754253" y="1313118"/>
            <a:ext cx="2369080" cy="3099396"/>
            <a:chOff x="4754252" y="1313117"/>
            <a:chExt cx="2369080" cy="3099395"/>
          </a:xfrm>
        </p:grpSpPr>
        <p:grpSp>
          <p:nvGrpSpPr>
            <p:cNvPr id="18" name="组合 17"/>
            <p:cNvGrpSpPr/>
            <p:nvPr/>
          </p:nvGrpSpPr>
          <p:grpSpPr>
            <a:xfrm>
              <a:off x="4754252" y="1313117"/>
              <a:ext cx="2369080" cy="3099395"/>
              <a:chOff x="4754252" y="1313117"/>
              <a:chExt cx="2369080" cy="3099395"/>
            </a:xfrm>
          </p:grpSpPr>
          <p:grpSp>
            <p:nvGrpSpPr>
              <p:cNvPr id="22" name="组合 21"/>
              <p:cNvGrpSpPr/>
              <p:nvPr/>
            </p:nvGrpSpPr>
            <p:grpSpPr>
              <a:xfrm>
                <a:off x="4754252" y="1322521"/>
                <a:ext cx="2369080" cy="3089991"/>
                <a:chOff x="1313863" y="1205784"/>
                <a:chExt cx="3158773" cy="4119987"/>
              </a:xfrm>
            </p:grpSpPr>
            <p:sp>
              <p:nvSpPr>
                <p:cNvPr id="25" name="任意多边形 24"/>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ysClr val="windowText" lastClr="000000">
                    <a:lumMod val="85000"/>
                    <a:lumOff val="15000"/>
                    <a:alpha val="35000"/>
                  </a:sysClr>
                </a:solidFill>
                <a:ln w="25400" cap="flat" cmpd="sng" algn="ctr">
                  <a:noFill/>
                  <a:prstDash val="solid"/>
                </a:ln>
                <a:effectLst>
                  <a:softEdge rad="266700"/>
                </a:effectLst>
              </p:spPr>
              <p:txBody>
                <a:bodyPr rtlCol="0" anchor="ctr"/>
                <a:lstStyle/>
                <a:p>
                  <a:pPr algn="ctr" defTabSz="914018">
                    <a:defRPr/>
                  </a:pPr>
                  <a:endParaRPr lang="zh-CN" altLang="en-US" sz="1800" kern="0">
                    <a:solidFill>
                      <a:sysClr val="window" lastClr="FFFFFF"/>
                    </a:solidFill>
                    <a:latin typeface="Calibri"/>
                    <a:ea typeface="宋体"/>
                  </a:endParaRPr>
                </a:p>
              </p:txBody>
            </p:sp>
            <p:sp>
              <p:nvSpPr>
                <p:cNvPr id="26" name="圆角矩形 25"/>
                <p:cNvSpPr/>
                <p:nvPr/>
              </p:nvSpPr>
              <p:spPr>
                <a:xfrm rot="18900000">
                  <a:off x="1412062" y="1872236"/>
                  <a:ext cx="2828349" cy="1582057"/>
                </a:xfrm>
                <a:prstGeom prst="roundRect">
                  <a:avLst>
                    <a:gd name="adj" fmla="val 10245"/>
                  </a:avLst>
                </a:prstGeom>
                <a:gradFill>
                  <a:gsLst>
                    <a:gs pos="0">
                      <a:srgbClr val="00B0F0"/>
                    </a:gs>
                    <a:gs pos="100000">
                      <a:srgbClr val="9148C8"/>
                    </a:gs>
                    <a:gs pos="0">
                      <a:srgbClr val="2FC9FF"/>
                    </a:gs>
                  </a:gsLst>
                  <a:lin ang="9600000" scaled="0"/>
                </a:gradFill>
                <a:ln w="25400" cap="flat" cmpd="sng" algn="ctr">
                  <a:noFill/>
                  <a:prstDash val="solid"/>
                </a:ln>
                <a:effectLst/>
              </p:spPr>
              <p:txBody>
                <a:bodyPr rtlCol="0" anchor="ctr"/>
                <a:lstStyle/>
                <a:p>
                  <a:pPr algn="ctr" defTabSz="914018">
                    <a:defRPr/>
                  </a:pPr>
                  <a:endParaRPr lang="zh-CN" altLang="en-US" sz="1800" kern="0">
                    <a:solidFill>
                      <a:sysClr val="window" lastClr="FFFFFF"/>
                    </a:solidFill>
                    <a:latin typeface="Calibri"/>
                    <a:ea typeface="宋体"/>
                  </a:endParaRPr>
                </a:p>
              </p:txBody>
            </p:sp>
            <p:sp>
              <p:nvSpPr>
                <p:cNvPr id="27" name="任意多边形 26"/>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ysClr val="window" lastClr="FFFFFF">
                    <a:lumMod val="95000"/>
                  </a:sysClr>
                </a:solidFill>
                <a:ln w="25400" cap="flat" cmpd="sng" algn="ctr">
                  <a:noFill/>
                  <a:prstDash val="solid"/>
                </a:ln>
                <a:effectLst/>
              </p:spPr>
              <p:txBody>
                <a:bodyPr rtlCol="0" anchor="ctr"/>
                <a:lstStyle/>
                <a:p>
                  <a:pPr algn="ctr" defTabSz="914018">
                    <a:defRPr/>
                  </a:pPr>
                  <a:endParaRPr lang="zh-CN" altLang="en-US" sz="1800" kern="0">
                    <a:solidFill>
                      <a:sysClr val="window" lastClr="FFFFFF"/>
                    </a:solidFill>
                    <a:latin typeface="Calibri"/>
                    <a:ea typeface="宋体"/>
                  </a:endParaRPr>
                </a:p>
              </p:txBody>
            </p:sp>
          </p:grpSp>
          <p:sp>
            <p:nvSpPr>
              <p:cNvPr id="23" name="文本框 38"/>
              <p:cNvSpPr txBox="1"/>
              <p:nvPr/>
            </p:nvSpPr>
            <p:spPr>
              <a:xfrm rot="18900000">
                <a:off x="5989957" y="1313117"/>
                <a:ext cx="404598" cy="577081"/>
              </a:xfrm>
              <a:prstGeom prst="rect">
                <a:avLst/>
              </a:prstGeom>
              <a:noFill/>
            </p:spPr>
            <p:txBody>
              <a:bodyPr wrap="none" lIns="68580" tIns="34290" rIns="68580" bIns="34290" rtlCol="0">
                <a:spAutoFit/>
              </a:bodyPr>
              <a:lstStyle/>
              <a:p>
                <a:pPr defTabSz="914018">
                  <a:defRPr/>
                </a:pPr>
                <a:r>
                  <a:rPr lang="en-US" altLang="zh-CN" sz="3300" b="1" kern="0" dirty="0">
                    <a:solidFill>
                      <a:sysClr val="windowText" lastClr="000000">
                        <a:lumMod val="75000"/>
                        <a:lumOff val="25000"/>
                      </a:sysClr>
                    </a:solidFill>
                  </a:rPr>
                  <a:t>D</a:t>
                </a:r>
                <a:endParaRPr lang="zh-CN" altLang="en-US" sz="3300" b="1" kern="0" dirty="0">
                  <a:solidFill>
                    <a:sysClr val="windowText" lastClr="000000">
                      <a:lumMod val="75000"/>
                      <a:lumOff val="25000"/>
                    </a:sysClr>
                  </a:solidFill>
                </a:endParaRPr>
              </a:p>
            </p:txBody>
          </p:sp>
          <p:sp>
            <p:nvSpPr>
              <p:cNvPr id="24" name="文本框 66"/>
              <p:cNvSpPr txBox="1"/>
              <p:nvPr/>
            </p:nvSpPr>
            <p:spPr>
              <a:xfrm rot="18900000">
                <a:off x="5370624" y="2254271"/>
                <a:ext cx="1074743" cy="623248"/>
              </a:xfrm>
              <a:prstGeom prst="rect">
                <a:avLst/>
              </a:prstGeom>
              <a:noFill/>
            </p:spPr>
            <p:txBody>
              <a:bodyPr wrap="square" lIns="68580" tIns="34290" rIns="68580" bIns="34290" rtlCol="0">
                <a:spAutoFit/>
              </a:bodyPr>
              <a:lstStyle/>
              <a:p>
                <a:pPr defTabSz="914018">
                  <a:lnSpc>
                    <a:spcPct val="150000"/>
                  </a:lnSpc>
                  <a:defRPr/>
                </a:pPr>
                <a:r>
                  <a:rPr lang="zh-CN" altLang="en-US" sz="800" kern="0" dirty="0">
                    <a:solidFill>
                      <a:sysClr val="window" lastClr="FFFFFF"/>
                    </a:solidFill>
                    <a:latin typeface="微软雅黑" panose="020B0503020204020204" pitchFamily="34" charset="-122"/>
                    <a:ea typeface="微软雅黑" panose="020B0503020204020204" pitchFamily="34" charset="-122"/>
                  </a:rPr>
                  <a:t>简约商务风图表系列</a:t>
                </a:r>
                <a:endParaRPr lang="en-US" altLang="zh-CN" sz="800" kern="0" dirty="0">
                  <a:solidFill>
                    <a:sysClr val="window" lastClr="FFFFFF"/>
                  </a:solidFill>
                  <a:latin typeface="微软雅黑" panose="020B0503020204020204" pitchFamily="34" charset="-122"/>
                  <a:ea typeface="微软雅黑" panose="020B0503020204020204" pitchFamily="34" charset="-122"/>
                </a:endParaRPr>
              </a:p>
              <a:p>
                <a:pPr defTabSz="914018">
                  <a:lnSpc>
                    <a:spcPct val="150000"/>
                  </a:lnSpc>
                  <a:defRPr/>
                </a:pPr>
                <a:r>
                  <a:rPr lang="zh-CN" altLang="en-US" sz="800" kern="0" dirty="0">
                    <a:solidFill>
                      <a:sysClr val="window" lastClr="FFFFFF"/>
                    </a:solidFill>
                    <a:latin typeface="微软雅黑" panose="020B0503020204020204" pitchFamily="34" charset="-122"/>
                    <a:ea typeface="微软雅黑" panose="020B0503020204020204" pitchFamily="34" charset="-122"/>
                  </a:rPr>
                  <a:t>◆ 在此点击输入具体文本内容</a:t>
                </a:r>
              </a:p>
            </p:txBody>
          </p:sp>
        </p:grpSp>
        <p:grpSp>
          <p:nvGrpSpPr>
            <p:cNvPr id="19" name="组合 18"/>
            <p:cNvGrpSpPr/>
            <p:nvPr/>
          </p:nvGrpSpPr>
          <p:grpSpPr>
            <a:xfrm rot="18900000">
              <a:off x="5383836" y="2880384"/>
              <a:ext cx="190662" cy="242402"/>
              <a:chOff x="3290888" y="533400"/>
              <a:chExt cx="427038" cy="542925"/>
            </a:xfrm>
            <a:solidFill>
              <a:sysClr val="window" lastClr="FFFFFF"/>
            </a:solidFill>
          </p:grpSpPr>
          <p:sp>
            <p:nvSpPr>
              <p:cNvPr id="20" name="Freeform 25"/>
              <p:cNvSpPr>
                <a:spLocks/>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21"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grpSp>
      </p:grpSp>
      <p:grpSp>
        <p:nvGrpSpPr>
          <p:cNvPr id="28" name="组合 27"/>
          <p:cNvGrpSpPr/>
          <p:nvPr/>
        </p:nvGrpSpPr>
        <p:grpSpPr>
          <a:xfrm>
            <a:off x="3542142" y="1313118"/>
            <a:ext cx="2369080" cy="3099394"/>
            <a:chOff x="3542141" y="1313118"/>
            <a:chExt cx="2369080" cy="3099394"/>
          </a:xfrm>
        </p:grpSpPr>
        <p:grpSp>
          <p:nvGrpSpPr>
            <p:cNvPr id="29" name="组合 28"/>
            <p:cNvGrpSpPr/>
            <p:nvPr/>
          </p:nvGrpSpPr>
          <p:grpSpPr>
            <a:xfrm>
              <a:off x="3542141" y="1322521"/>
              <a:ext cx="2369080" cy="3089991"/>
              <a:chOff x="1313863" y="1205784"/>
              <a:chExt cx="3158773" cy="4119987"/>
            </a:xfrm>
          </p:grpSpPr>
          <p:sp>
            <p:nvSpPr>
              <p:cNvPr id="36" name="任意多边形 35"/>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ysClr val="windowText" lastClr="000000">
                  <a:lumMod val="85000"/>
                  <a:lumOff val="15000"/>
                  <a:alpha val="35000"/>
                </a:sysClr>
              </a:solidFill>
              <a:ln w="25400" cap="flat" cmpd="sng" algn="ctr">
                <a:noFill/>
                <a:prstDash val="solid"/>
              </a:ln>
              <a:effectLst>
                <a:softEdge rad="266700"/>
              </a:effectLst>
            </p:spPr>
            <p:txBody>
              <a:bodyPr rtlCol="0" anchor="ctr"/>
              <a:lstStyle/>
              <a:p>
                <a:pPr algn="ctr" defTabSz="914018">
                  <a:defRPr/>
                </a:pPr>
                <a:endParaRPr lang="zh-CN" altLang="en-US" sz="1800" kern="0">
                  <a:solidFill>
                    <a:sysClr val="window" lastClr="FFFFFF"/>
                  </a:solidFill>
                  <a:latin typeface="Calibri"/>
                  <a:ea typeface="宋体"/>
                </a:endParaRPr>
              </a:p>
            </p:txBody>
          </p:sp>
          <p:sp>
            <p:nvSpPr>
              <p:cNvPr id="37" name="圆角矩形 36"/>
              <p:cNvSpPr/>
              <p:nvPr/>
            </p:nvSpPr>
            <p:spPr>
              <a:xfrm rot="18900000">
                <a:off x="1447011" y="1857759"/>
                <a:ext cx="2787404" cy="1582057"/>
              </a:xfrm>
              <a:prstGeom prst="roundRect">
                <a:avLst>
                  <a:gd name="adj" fmla="val 10245"/>
                </a:avLst>
              </a:prstGeom>
              <a:gradFill>
                <a:gsLst>
                  <a:gs pos="0">
                    <a:srgbClr val="00B0F0"/>
                  </a:gs>
                  <a:gs pos="100000">
                    <a:srgbClr val="9148C8"/>
                  </a:gs>
                  <a:gs pos="0">
                    <a:srgbClr val="2FC9FF"/>
                  </a:gs>
                </a:gsLst>
                <a:lin ang="9600000" scaled="0"/>
              </a:gradFill>
              <a:ln w="25400" cap="flat" cmpd="sng" algn="ctr">
                <a:noFill/>
                <a:prstDash val="solid"/>
              </a:ln>
              <a:effectLst/>
            </p:spPr>
            <p:txBody>
              <a:bodyPr rtlCol="0" anchor="ctr"/>
              <a:lstStyle/>
              <a:p>
                <a:pPr algn="ctr" defTabSz="914018">
                  <a:defRPr/>
                </a:pPr>
                <a:endParaRPr lang="zh-CN" altLang="en-US" sz="1800" kern="0">
                  <a:solidFill>
                    <a:sysClr val="window" lastClr="FFFFFF"/>
                  </a:solidFill>
                  <a:latin typeface="Calibri"/>
                  <a:ea typeface="宋体"/>
                </a:endParaRPr>
              </a:p>
            </p:txBody>
          </p:sp>
          <p:sp>
            <p:nvSpPr>
              <p:cNvPr id="38" name="任意多边形 37"/>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ysClr val="window" lastClr="FFFFFF">
                  <a:lumMod val="95000"/>
                </a:sysClr>
              </a:solidFill>
              <a:ln w="25400" cap="flat" cmpd="sng" algn="ctr">
                <a:noFill/>
                <a:prstDash val="solid"/>
              </a:ln>
              <a:effectLst/>
            </p:spPr>
            <p:txBody>
              <a:bodyPr rtlCol="0" anchor="ctr"/>
              <a:lstStyle/>
              <a:p>
                <a:pPr algn="ctr" defTabSz="914018">
                  <a:defRPr/>
                </a:pPr>
                <a:endParaRPr lang="zh-CN" altLang="en-US" sz="1800" kern="0">
                  <a:solidFill>
                    <a:sysClr val="window" lastClr="FFFFFF"/>
                  </a:solidFill>
                  <a:latin typeface="Calibri"/>
                  <a:ea typeface="宋体"/>
                </a:endParaRPr>
              </a:p>
            </p:txBody>
          </p:sp>
        </p:grpSp>
        <p:sp>
          <p:nvSpPr>
            <p:cNvPr id="30" name="文本框 37"/>
            <p:cNvSpPr txBox="1"/>
            <p:nvPr/>
          </p:nvSpPr>
          <p:spPr>
            <a:xfrm rot="18900000">
              <a:off x="4801055" y="1313118"/>
              <a:ext cx="362920" cy="577081"/>
            </a:xfrm>
            <a:prstGeom prst="rect">
              <a:avLst/>
            </a:prstGeom>
            <a:noFill/>
          </p:spPr>
          <p:txBody>
            <a:bodyPr wrap="none" lIns="68580" tIns="34290" rIns="68580" bIns="34290" rtlCol="0">
              <a:spAutoFit/>
            </a:bodyPr>
            <a:lstStyle/>
            <a:p>
              <a:pPr defTabSz="914018">
                <a:defRPr/>
              </a:pPr>
              <a:r>
                <a:rPr lang="en-US" altLang="zh-CN" sz="3300" b="1" kern="0" dirty="0">
                  <a:solidFill>
                    <a:sysClr val="windowText" lastClr="000000">
                      <a:lumMod val="75000"/>
                      <a:lumOff val="25000"/>
                    </a:sysClr>
                  </a:solidFill>
                </a:rPr>
                <a:t>C</a:t>
              </a:r>
              <a:endParaRPr lang="zh-CN" altLang="en-US" sz="3300" b="1" kern="0" dirty="0">
                <a:solidFill>
                  <a:sysClr val="windowText" lastClr="000000">
                    <a:lumMod val="75000"/>
                    <a:lumOff val="25000"/>
                  </a:sysClr>
                </a:solidFill>
              </a:endParaRPr>
            </a:p>
          </p:txBody>
        </p:sp>
        <p:grpSp>
          <p:nvGrpSpPr>
            <p:cNvPr id="31" name="组合 30"/>
            <p:cNvGrpSpPr/>
            <p:nvPr/>
          </p:nvGrpSpPr>
          <p:grpSpPr>
            <a:xfrm rot="18900000">
              <a:off x="4099391" y="2853127"/>
              <a:ext cx="265444" cy="265443"/>
              <a:chOff x="5821363" y="5846763"/>
              <a:chExt cx="541338" cy="541337"/>
            </a:xfrm>
            <a:solidFill>
              <a:sysClr val="window" lastClr="FFFFFF"/>
            </a:solidFill>
          </p:grpSpPr>
          <p:sp>
            <p:nvSpPr>
              <p:cNvPr id="33"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34" name="Rectangle 62"/>
              <p:cNvSpPr>
                <a:spLocks noChangeArrowheads="1"/>
              </p:cNvSpPr>
              <p:nvPr/>
            </p:nvSpPr>
            <p:spPr bwMode="auto">
              <a:xfrm>
                <a:off x="5978526" y="5915025"/>
                <a:ext cx="46038" cy="44450"/>
              </a:xfrm>
              <a:prstGeom prst="rect">
                <a:avLst/>
              </a:pr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35" name="Freeform 63"/>
              <p:cNvSpPr>
                <a:spLocks/>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grpSp>
        <p:sp>
          <p:nvSpPr>
            <p:cNvPr id="32" name="文本框 65"/>
            <p:cNvSpPr txBox="1"/>
            <p:nvPr/>
          </p:nvSpPr>
          <p:spPr>
            <a:xfrm rot="18900000">
              <a:off x="4170282" y="2232679"/>
              <a:ext cx="1074743" cy="623248"/>
            </a:xfrm>
            <a:prstGeom prst="rect">
              <a:avLst/>
            </a:prstGeom>
            <a:noFill/>
          </p:spPr>
          <p:txBody>
            <a:bodyPr wrap="square" lIns="68580" tIns="34290" rIns="68580" bIns="34290" rtlCol="0">
              <a:spAutoFit/>
            </a:bodyPr>
            <a:lstStyle/>
            <a:p>
              <a:pPr defTabSz="914018">
                <a:lnSpc>
                  <a:spcPct val="150000"/>
                </a:lnSpc>
                <a:defRPr/>
              </a:pPr>
              <a:r>
                <a:rPr lang="zh-CN" altLang="en-US" sz="800" kern="0" dirty="0">
                  <a:solidFill>
                    <a:sysClr val="window" lastClr="FFFFFF"/>
                  </a:solidFill>
                  <a:latin typeface="微软雅黑" panose="020B0503020204020204" pitchFamily="34" charset="-122"/>
                  <a:ea typeface="微软雅黑" panose="020B0503020204020204" pitchFamily="34" charset="-122"/>
                </a:rPr>
                <a:t>简约商务风图表系列</a:t>
              </a:r>
              <a:endParaRPr lang="en-US" altLang="zh-CN" sz="800" kern="0" dirty="0">
                <a:solidFill>
                  <a:sysClr val="window" lastClr="FFFFFF"/>
                </a:solidFill>
                <a:latin typeface="微软雅黑" panose="020B0503020204020204" pitchFamily="34" charset="-122"/>
                <a:ea typeface="微软雅黑" panose="020B0503020204020204" pitchFamily="34" charset="-122"/>
              </a:endParaRPr>
            </a:p>
            <a:p>
              <a:pPr defTabSz="914018">
                <a:lnSpc>
                  <a:spcPct val="150000"/>
                </a:lnSpc>
                <a:defRPr/>
              </a:pPr>
              <a:r>
                <a:rPr lang="zh-CN" altLang="en-US" sz="800" kern="0" dirty="0">
                  <a:solidFill>
                    <a:sysClr val="window" lastClr="FFFFFF"/>
                  </a:solidFill>
                  <a:latin typeface="微软雅黑" panose="020B0503020204020204" pitchFamily="34" charset="-122"/>
                  <a:ea typeface="微软雅黑" panose="020B0503020204020204" pitchFamily="34" charset="-122"/>
                </a:rPr>
                <a:t>◆ 在此点击输入具体文本内容</a:t>
              </a:r>
            </a:p>
          </p:txBody>
        </p:sp>
      </p:grpSp>
      <p:grpSp>
        <p:nvGrpSpPr>
          <p:cNvPr id="39" name="组合 38"/>
          <p:cNvGrpSpPr/>
          <p:nvPr/>
        </p:nvGrpSpPr>
        <p:grpSpPr>
          <a:xfrm>
            <a:off x="2330031" y="1313136"/>
            <a:ext cx="2369080" cy="3099393"/>
            <a:chOff x="2330030" y="1313119"/>
            <a:chExt cx="2369080" cy="3099393"/>
          </a:xfrm>
        </p:grpSpPr>
        <p:grpSp>
          <p:nvGrpSpPr>
            <p:cNvPr id="40" name="组合 39"/>
            <p:cNvGrpSpPr/>
            <p:nvPr/>
          </p:nvGrpSpPr>
          <p:grpSpPr>
            <a:xfrm>
              <a:off x="2330030" y="1322521"/>
              <a:ext cx="2369080" cy="3089991"/>
              <a:chOff x="1313863" y="1205784"/>
              <a:chExt cx="3158773" cy="4119987"/>
            </a:xfrm>
          </p:grpSpPr>
          <p:sp>
            <p:nvSpPr>
              <p:cNvPr id="47" name="任意多边形 46"/>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ysClr val="windowText" lastClr="000000">
                  <a:lumMod val="85000"/>
                  <a:lumOff val="15000"/>
                  <a:alpha val="35000"/>
                </a:sysClr>
              </a:solidFill>
              <a:ln w="25400" cap="flat" cmpd="sng" algn="ctr">
                <a:noFill/>
                <a:prstDash val="solid"/>
              </a:ln>
              <a:effectLst>
                <a:softEdge rad="266700"/>
              </a:effectLst>
            </p:spPr>
            <p:txBody>
              <a:bodyPr rtlCol="0" anchor="ctr"/>
              <a:lstStyle/>
              <a:p>
                <a:pPr algn="ctr" defTabSz="914018">
                  <a:defRPr/>
                </a:pPr>
                <a:endParaRPr lang="zh-CN" altLang="en-US" sz="1800" kern="0">
                  <a:solidFill>
                    <a:sysClr val="window" lastClr="FFFFFF"/>
                  </a:solidFill>
                  <a:latin typeface="Calibri"/>
                  <a:ea typeface="宋体"/>
                </a:endParaRPr>
              </a:p>
            </p:txBody>
          </p:sp>
          <p:sp>
            <p:nvSpPr>
              <p:cNvPr id="48" name="圆角矩形 47"/>
              <p:cNvSpPr/>
              <p:nvPr/>
            </p:nvSpPr>
            <p:spPr>
              <a:xfrm rot="18900000">
                <a:off x="1403031" y="1875976"/>
                <a:ext cx="2838930" cy="1582057"/>
              </a:xfrm>
              <a:prstGeom prst="roundRect">
                <a:avLst>
                  <a:gd name="adj" fmla="val 10245"/>
                </a:avLst>
              </a:prstGeom>
              <a:gradFill>
                <a:gsLst>
                  <a:gs pos="0">
                    <a:srgbClr val="00B0F0"/>
                  </a:gs>
                  <a:gs pos="100000">
                    <a:srgbClr val="9148C8"/>
                  </a:gs>
                  <a:gs pos="0">
                    <a:srgbClr val="2FC9FF"/>
                  </a:gs>
                </a:gsLst>
                <a:lin ang="9600000" scaled="0"/>
              </a:gradFill>
              <a:ln w="25400" cap="flat" cmpd="sng" algn="ctr">
                <a:noFill/>
                <a:prstDash val="solid"/>
              </a:ln>
              <a:effectLst/>
            </p:spPr>
            <p:txBody>
              <a:bodyPr rtlCol="0" anchor="ctr"/>
              <a:lstStyle/>
              <a:p>
                <a:pPr algn="ctr" defTabSz="914018">
                  <a:defRPr/>
                </a:pPr>
                <a:endParaRPr lang="zh-CN" altLang="en-US" sz="1800" kern="0">
                  <a:solidFill>
                    <a:sysClr val="window" lastClr="FFFFFF"/>
                  </a:solidFill>
                  <a:latin typeface="Calibri"/>
                  <a:ea typeface="宋体"/>
                </a:endParaRPr>
              </a:p>
            </p:txBody>
          </p:sp>
          <p:sp>
            <p:nvSpPr>
              <p:cNvPr id="49" name="任意多边形 48"/>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ysClr val="window" lastClr="FFFFFF">
                  <a:lumMod val="95000"/>
                </a:sysClr>
              </a:solidFill>
              <a:ln w="25400" cap="flat" cmpd="sng" algn="ctr">
                <a:noFill/>
                <a:prstDash val="solid"/>
              </a:ln>
              <a:effectLst/>
            </p:spPr>
            <p:txBody>
              <a:bodyPr rtlCol="0" anchor="ctr"/>
              <a:lstStyle/>
              <a:p>
                <a:pPr algn="ctr" defTabSz="914018">
                  <a:defRPr/>
                </a:pPr>
                <a:endParaRPr lang="zh-CN" altLang="en-US" sz="1800" kern="0">
                  <a:solidFill>
                    <a:sysClr val="window" lastClr="FFFFFF"/>
                  </a:solidFill>
                  <a:latin typeface="Calibri"/>
                  <a:ea typeface="宋体"/>
                </a:endParaRPr>
              </a:p>
            </p:txBody>
          </p:sp>
        </p:grpSp>
        <p:sp>
          <p:nvSpPr>
            <p:cNvPr id="41" name="文本框 36"/>
            <p:cNvSpPr txBox="1"/>
            <p:nvPr/>
          </p:nvSpPr>
          <p:spPr>
            <a:xfrm rot="18900000">
              <a:off x="3584904" y="1313119"/>
              <a:ext cx="375744" cy="577081"/>
            </a:xfrm>
            <a:prstGeom prst="rect">
              <a:avLst/>
            </a:prstGeom>
            <a:noFill/>
          </p:spPr>
          <p:txBody>
            <a:bodyPr wrap="none" lIns="68580" tIns="34290" rIns="68580" bIns="34290" rtlCol="0">
              <a:spAutoFit/>
            </a:bodyPr>
            <a:lstStyle/>
            <a:p>
              <a:pPr defTabSz="914018">
                <a:defRPr/>
              </a:pPr>
              <a:r>
                <a:rPr lang="en-US" altLang="zh-CN" sz="3300" b="1" kern="0" dirty="0">
                  <a:solidFill>
                    <a:sysClr val="windowText" lastClr="000000">
                      <a:lumMod val="75000"/>
                      <a:lumOff val="25000"/>
                    </a:sysClr>
                  </a:solidFill>
                </a:rPr>
                <a:t>B</a:t>
              </a:r>
              <a:endParaRPr lang="zh-CN" altLang="en-US" sz="3300" b="1" kern="0" dirty="0">
                <a:solidFill>
                  <a:sysClr val="windowText" lastClr="000000">
                    <a:lumMod val="75000"/>
                    <a:lumOff val="25000"/>
                  </a:sysClr>
                </a:solidFill>
              </a:endParaRPr>
            </a:p>
          </p:txBody>
        </p:sp>
        <p:grpSp>
          <p:nvGrpSpPr>
            <p:cNvPr id="42" name="组合 41"/>
            <p:cNvGrpSpPr/>
            <p:nvPr/>
          </p:nvGrpSpPr>
          <p:grpSpPr>
            <a:xfrm rot="18900000">
              <a:off x="2872599" y="2814967"/>
              <a:ext cx="316809" cy="290719"/>
              <a:chOff x="3222625" y="3211513"/>
              <a:chExt cx="539750" cy="495300"/>
            </a:xfrm>
            <a:solidFill>
              <a:sysClr val="window" lastClr="FFFFFF"/>
            </a:solidFill>
          </p:grpSpPr>
          <p:sp>
            <p:nvSpPr>
              <p:cNvPr id="44" name="Freeform 42"/>
              <p:cNvSpPr>
                <a:spLocks noEditPoints="1"/>
              </p:cNvSpPr>
              <p:nvPr/>
            </p:nvSpPr>
            <p:spPr bwMode="auto">
              <a:xfrm>
                <a:off x="3222625" y="3211513"/>
                <a:ext cx="539750" cy="495300"/>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45" name="Oval 43"/>
              <p:cNvSpPr>
                <a:spLocks noChangeArrowheads="1"/>
              </p:cNvSpPr>
              <p:nvPr/>
            </p:nvSpPr>
            <p:spPr bwMode="auto">
              <a:xfrm>
                <a:off x="3379788" y="3302000"/>
                <a:ext cx="90488" cy="90488"/>
              </a:xfrm>
              <a:prstGeom prst="ellipse">
                <a:avLst/>
              </a:pr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46" name="Freeform 44"/>
              <p:cNvSpPr>
                <a:spLocks noEditPoints="1"/>
              </p:cNvSpPr>
              <p:nvPr/>
            </p:nvSpPr>
            <p:spPr bwMode="auto">
              <a:xfrm>
                <a:off x="3290888" y="3363913"/>
                <a:ext cx="404813" cy="2079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grpSp>
        <p:sp>
          <p:nvSpPr>
            <p:cNvPr id="43" name="文本框 64"/>
            <p:cNvSpPr txBox="1"/>
            <p:nvPr/>
          </p:nvSpPr>
          <p:spPr>
            <a:xfrm rot="18900000">
              <a:off x="3008672" y="2156532"/>
              <a:ext cx="1074743" cy="623248"/>
            </a:xfrm>
            <a:prstGeom prst="rect">
              <a:avLst/>
            </a:prstGeom>
            <a:noFill/>
          </p:spPr>
          <p:txBody>
            <a:bodyPr wrap="square" lIns="68580" tIns="34290" rIns="68580" bIns="34290" rtlCol="0">
              <a:spAutoFit/>
            </a:bodyPr>
            <a:lstStyle/>
            <a:p>
              <a:pPr defTabSz="914018">
                <a:lnSpc>
                  <a:spcPct val="150000"/>
                </a:lnSpc>
                <a:defRPr/>
              </a:pPr>
              <a:r>
                <a:rPr lang="zh-CN" altLang="en-US" sz="800" kern="0" dirty="0">
                  <a:solidFill>
                    <a:sysClr val="window" lastClr="FFFFFF"/>
                  </a:solidFill>
                  <a:latin typeface="微软雅黑" panose="020B0503020204020204" pitchFamily="34" charset="-122"/>
                  <a:ea typeface="微软雅黑" panose="020B0503020204020204" pitchFamily="34" charset="-122"/>
                </a:rPr>
                <a:t>简约商务风图表系列</a:t>
              </a:r>
              <a:endParaRPr lang="en-US" altLang="zh-CN" sz="800" kern="0" dirty="0">
                <a:solidFill>
                  <a:sysClr val="window" lastClr="FFFFFF"/>
                </a:solidFill>
                <a:latin typeface="微软雅黑" panose="020B0503020204020204" pitchFamily="34" charset="-122"/>
                <a:ea typeface="微软雅黑" panose="020B0503020204020204" pitchFamily="34" charset="-122"/>
              </a:endParaRPr>
            </a:p>
            <a:p>
              <a:pPr defTabSz="914018">
                <a:lnSpc>
                  <a:spcPct val="150000"/>
                </a:lnSpc>
                <a:defRPr/>
              </a:pPr>
              <a:r>
                <a:rPr lang="zh-CN" altLang="en-US" sz="800" kern="0" dirty="0">
                  <a:solidFill>
                    <a:sysClr val="window" lastClr="FFFFFF"/>
                  </a:solidFill>
                  <a:latin typeface="微软雅黑" panose="020B0503020204020204" pitchFamily="34" charset="-122"/>
                  <a:ea typeface="微软雅黑" panose="020B0503020204020204" pitchFamily="34" charset="-122"/>
                </a:rPr>
                <a:t>◆ 在此点击输入具体文本内容</a:t>
              </a:r>
            </a:p>
          </p:txBody>
        </p:sp>
      </p:grpSp>
      <p:grpSp>
        <p:nvGrpSpPr>
          <p:cNvPr id="50" name="组合 49"/>
          <p:cNvGrpSpPr/>
          <p:nvPr/>
        </p:nvGrpSpPr>
        <p:grpSpPr>
          <a:xfrm>
            <a:off x="1117920" y="1313136"/>
            <a:ext cx="2369080" cy="3099393"/>
            <a:chOff x="1117919" y="1313120"/>
            <a:chExt cx="2369080" cy="3099392"/>
          </a:xfrm>
        </p:grpSpPr>
        <p:grpSp>
          <p:nvGrpSpPr>
            <p:cNvPr id="51" name="组合 50"/>
            <p:cNvGrpSpPr/>
            <p:nvPr/>
          </p:nvGrpSpPr>
          <p:grpSpPr>
            <a:xfrm>
              <a:off x="1117919" y="1322521"/>
              <a:ext cx="2369080" cy="3089991"/>
              <a:chOff x="1313863" y="1205784"/>
              <a:chExt cx="3158773" cy="4119987"/>
            </a:xfrm>
          </p:grpSpPr>
          <p:sp>
            <p:nvSpPr>
              <p:cNvPr id="58" name="任意多边形 57"/>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ysClr val="windowText" lastClr="000000">
                  <a:lumMod val="85000"/>
                  <a:lumOff val="15000"/>
                  <a:alpha val="35000"/>
                </a:sysClr>
              </a:solidFill>
              <a:ln w="25400" cap="flat" cmpd="sng" algn="ctr">
                <a:noFill/>
                <a:prstDash val="solid"/>
              </a:ln>
              <a:effectLst>
                <a:softEdge rad="266700"/>
              </a:effectLst>
            </p:spPr>
            <p:txBody>
              <a:bodyPr rtlCol="0" anchor="ctr"/>
              <a:lstStyle/>
              <a:p>
                <a:pPr algn="ctr" defTabSz="914018">
                  <a:defRPr/>
                </a:pPr>
                <a:endParaRPr lang="zh-CN" altLang="en-US" sz="1800" kern="0">
                  <a:solidFill>
                    <a:sysClr val="window" lastClr="FFFFFF"/>
                  </a:solidFill>
                  <a:latin typeface="Calibri"/>
                  <a:ea typeface="宋体"/>
                </a:endParaRPr>
              </a:p>
            </p:txBody>
          </p:sp>
          <p:sp>
            <p:nvSpPr>
              <p:cNvPr id="59" name="圆角矩形 58"/>
              <p:cNvSpPr/>
              <p:nvPr/>
            </p:nvSpPr>
            <p:spPr>
              <a:xfrm rot="18900000">
                <a:off x="1404860" y="1875219"/>
                <a:ext cx="2836786" cy="1582057"/>
              </a:xfrm>
              <a:prstGeom prst="roundRect">
                <a:avLst>
                  <a:gd name="adj" fmla="val 10245"/>
                </a:avLst>
              </a:prstGeom>
              <a:gradFill>
                <a:gsLst>
                  <a:gs pos="0">
                    <a:srgbClr val="00B0F0"/>
                  </a:gs>
                  <a:gs pos="100000">
                    <a:srgbClr val="9148C8"/>
                  </a:gs>
                  <a:gs pos="0">
                    <a:srgbClr val="2FC9FF"/>
                  </a:gs>
                </a:gsLst>
                <a:lin ang="9600000" scaled="0"/>
              </a:gradFill>
              <a:ln w="25400" cap="flat" cmpd="sng" algn="ctr">
                <a:noFill/>
                <a:prstDash val="solid"/>
              </a:ln>
              <a:effectLst/>
            </p:spPr>
            <p:txBody>
              <a:bodyPr rtlCol="0" anchor="ctr"/>
              <a:lstStyle/>
              <a:p>
                <a:pPr algn="ctr" defTabSz="914018">
                  <a:defRPr/>
                </a:pPr>
                <a:endParaRPr lang="zh-CN" altLang="en-US" sz="1800" kern="0">
                  <a:solidFill>
                    <a:sysClr val="window" lastClr="FFFFFF"/>
                  </a:solidFill>
                  <a:latin typeface="Calibri"/>
                  <a:ea typeface="宋体"/>
                </a:endParaRPr>
              </a:p>
            </p:txBody>
          </p:sp>
          <p:sp>
            <p:nvSpPr>
              <p:cNvPr id="60" name="任意多边形 59"/>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ysClr val="window" lastClr="FFFFFF">
                  <a:lumMod val="95000"/>
                </a:sysClr>
              </a:solidFill>
              <a:ln w="25400" cap="flat" cmpd="sng" algn="ctr">
                <a:noFill/>
                <a:prstDash val="solid"/>
              </a:ln>
              <a:effectLst/>
            </p:spPr>
            <p:txBody>
              <a:bodyPr rtlCol="0" anchor="ctr"/>
              <a:lstStyle/>
              <a:p>
                <a:pPr algn="ctr" defTabSz="914018">
                  <a:defRPr/>
                </a:pPr>
                <a:endParaRPr lang="zh-CN" altLang="en-US" sz="1800" kern="0">
                  <a:solidFill>
                    <a:sysClr val="window" lastClr="FFFFFF"/>
                  </a:solidFill>
                  <a:latin typeface="Calibri"/>
                  <a:ea typeface="宋体"/>
                </a:endParaRPr>
              </a:p>
            </p:txBody>
          </p:sp>
        </p:grpSp>
        <p:sp>
          <p:nvSpPr>
            <p:cNvPr id="52" name="文本框 35"/>
            <p:cNvSpPr txBox="1"/>
            <p:nvPr/>
          </p:nvSpPr>
          <p:spPr>
            <a:xfrm rot="18900000">
              <a:off x="2365546" y="1313120"/>
              <a:ext cx="394980" cy="577081"/>
            </a:xfrm>
            <a:prstGeom prst="rect">
              <a:avLst/>
            </a:prstGeom>
            <a:noFill/>
          </p:spPr>
          <p:txBody>
            <a:bodyPr wrap="none" lIns="68580" tIns="34290" rIns="68580" bIns="34290" rtlCol="0">
              <a:spAutoFit/>
            </a:bodyPr>
            <a:lstStyle/>
            <a:p>
              <a:pPr defTabSz="914018">
                <a:defRPr/>
              </a:pPr>
              <a:r>
                <a:rPr lang="en-US" altLang="zh-CN" sz="3300" b="1" kern="0" dirty="0">
                  <a:solidFill>
                    <a:sysClr val="windowText" lastClr="000000">
                      <a:lumMod val="75000"/>
                      <a:lumOff val="25000"/>
                    </a:sysClr>
                  </a:solidFill>
                </a:rPr>
                <a:t>A</a:t>
              </a:r>
              <a:endParaRPr lang="zh-CN" altLang="en-US" sz="3300" b="1" kern="0" dirty="0">
                <a:solidFill>
                  <a:sysClr val="windowText" lastClr="000000">
                    <a:lumMod val="75000"/>
                    <a:lumOff val="25000"/>
                  </a:sysClr>
                </a:solidFill>
              </a:endParaRPr>
            </a:p>
          </p:txBody>
        </p:sp>
        <p:grpSp>
          <p:nvGrpSpPr>
            <p:cNvPr id="53" name="组合 52"/>
            <p:cNvGrpSpPr/>
            <p:nvPr/>
          </p:nvGrpSpPr>
          <p:grpSpPr>
            <a:xfrm>
              <a:off x="1552228" y="2722191"/>
              <a:ext cx="311277" cy="311276"/>
              <a:chOff x="4549775" y="536575"/>
              <a:chExt cx="539751" cy="539750"/>
            </a:xfrm>
          </p:grpSpPr>
          <p:sp>
            <p:nvSpPr>
              <p:cNvPr id="55" name="Freeform 53"/>
              <p:cNvSpPr>
                <a:spLocks/>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56" name="Freeform 54"/>
              <p:cNvSpPr>
                <a:spLocks/>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57" name="Freeform 55"/>
              <p:cNvSpPr>
                <a:spLocks/>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018">
                  <a:defRPr/>
                </a:pPr>
                <a:endParaRPr lang="zh-CN" altLang="en-US" sz="1800" kern="0">
                  <a:solidFill>
                    <a:sysClr val="windowText" lastClr="000000"/>
                  </a:solidFill>
                </a:endParaRPr>
              </a:p>
            </p:txBody>
          </p:sp>
        </p:grpSp>
        <p:sp>
          <p:nvSpPr>
            <p:cNvPr id="54" name="文本框 63"/>
            <p:cNvSpPr txBox="1"/>
            <p:nvPr/>
          </p:nvSpPr>
          <p:spPr>
            <a:xfrm rot="18900000">
              <a:off x="1655579" y="2142162"/>
              <a:ext cx="1074743" cy="553998"/>
            </a:xfrm>
            <a:prstGeom prst="rect">
              <a:avLst/>
            </a:prstGeom>
            <a:noFill/>
          </p:spPr>
          <p:txBody>
            <a:bodyPr wrap="square" lIns="68580" tIns="34290" rIns="68580" bIns="34290" rtlCol="0">
              <a:spAutoFit/>
            </a:bodyPr>
            <a:lstStyle/>
            <a:p>
              <a:pPr defTabSz="914018">
                <a:lnSpc>
                  <a:spcPct val="150000"/>
                </a:lnSpc>
                <a:defRPr/>
              </a:pPr>
              <a:r>
                <a:rPr lang="zh-CN" altLang="en-US" sz="700" kern="0" dirty="0">
                  <a:solidFill>
                    <a:sysClr val="window" lastClr="FFFFFF"/>
                  </a:solidFill>
                  <a:latin typeface="微软雅黑" panose="020B0503020204020204" pitchFamily="34" charset="-122"/>
                  <a:ea typeface="微软雅黑" panose="020B0503020204020204" pitchFamily="34" charset="-122"/>
                </a:rPr>
                <a:t>◆ 简约商务风图表系列</a:t>
              </a:r>
              <a:endParaRPr lang="en-US" altLang="zh-CN" sz="700" kern="0" dirty="0">
                <a:solidFill>
                  <a:sysClr val="window" lastClr="FFFFFF"/>
                </a:solidFill>
                <a:latin typeface="微软雅黑" panose="020B0503020204020204" pitchFamily="34" charset="-122"/>
                <a:ea typeface="微软雅黑" panose="020B0503020204020204" pitchFamily="34" charset="-122"/>
              </a:endParaRPr>
            </a:p>
            <a:p>
              <a:pPr defTabSz="914018">
                <a:lnSpc>
                  <a:spcPct val="150000"/>
                </a:lnSpc>
                <a:defRPr/>
              </a:pPr>
              <a:r>
                <a:rPr lang="zh-CN" altLang="en-US" sz="700" kern="0" dirty="0">
                  <a:solidFill>
                    <a:sysClr val="window" lastClr="FFFFFF"/>
                  </a:solidFill>
                  <a:latin typeface="微软雅黑" panose="020B0503020204020204" pitchFamily="34" charset="-122"/>
                  <a:ea typeface="微软雅黑" panose="020B0503020204020204" pitchFamily="34" charset="-122"/>
                </a:rPr>
                <a:t>◆ 在此点击输入具体文本内容</a:t>
              </a:r>
            </a:p>
          </p:txBody>
        </p:sp>
      </p:grpSp>
      <p:sp>
        <p:nvSpPr>
          <p:cNvPr id="61" name="任意多边形 60"/>
          <p:cNvSpPr/>
          <p:nvPr/>
        </p:nvSpPr>
        <p:spPr>
          <a:xfrm rot="13500000">
            <a:off x="321835" y="817387"/>
            <a:ext cx="1514" cy="1514"/>
          </a:xfrm>
          <a:custGeom>
            <a:avLst/>
            <a:gdLst>
              <a:gd name="connsiteX0" fmla="*/ 2018 w 2018"/>
              <a:gd name="connsiteY0" fmla="*/ 2018 h 2018"/>
              <a:gd name="connsiteX1" fmla="*/ 0 w 2018"/>
              <a:gd name="connsiteY1" fmla="*/ 0 h 2018"/>
              <a:gd name="connsiteX2" fmla="*/ 1213 w 2018"/>
              <a:gd name="connsiteY2" fmla="*/ 805 h 2018"/>
              <a:gd name="connsiteX3" fmla="*/ 2018 w 2018"/>
              <a:gd name="connsiteY3" fmla="*/ 2018 h 2018"/>
            </a:gdLst>
            <a:ahLst/>
            <a:cxnLst>
              <a:cxn ang="0">
                <a:pos x="connsiteX0" y="connsiteY0"/>
              </a:cxn>
              <a:cxn ang="0">
                <a:pos x="connsiteX1" y="connsiteY1"/>
              </a:cxn>
              <a:cxn ang="0">
                <a:pos x="connsiteX2" y="connsiteY2"/>
              </a:cxn>
              <a:cxn ang="0">
                <a:pos x="connsiteX3" y="connsiteY3"/>
              </a:cxn>
            </a:cxnLst>
            <a:rect l="l" t="t" r="r" b="b"/>
            <a:pathLst>
              <a:path w="2018" h="2018">
                <a:moveTo>
                  <a:pt x="2018" y="2018"/>
                </a:moveTo>
                <a:lnTo>
                  <a:pt x="0" y="0"/>
                </a:lnTo>
                <a:lnTo>
                  <a:pt x="1213" y="805"/>
                </a:lnTo>
                <a:lnTo>
                  <a:pt x="2018" y="2018"/>
                </a:lnTo>
                <a:close/>
              </a:path>
            </a:pathLst>
          </a:custGeom>
          <a:solidFill>
            <a:srgbClr val="4F81BD"/>
          </a:solidFill>
          <a:ln w="25400" cap="flat" cmpd="sng" algn="ctr">
            <a:noFill/>
            <a:prstDash val="solid"/>
          </a:ln>
          <a:effectLst/>
        </p:spPr>
        <p:txBody>
          <a:bodyPr lIns="68555" tIns="34289" rIns="68555" bIns="34289" rtlCol="0" anchor="ctr"/>
          <a:lstStyle/>
          <a:p>
            <a:pPr algn="ctr" defTabSz="914018">
              <a:defRPr/>
            </a:pPr>
            <a:endParaRPr lang="zh-CN" altLang="en-US" sz="1800" kern="0">
              <a:solidFill>
                <a:sysClr val="window" lastClr="FFFFFF"/>
              </a:solidFill>
              <a:latin typeface="Calibri"/>
              <a:ea typeface="宋体"/>
            </a:endParaRPr>
          </a:p>
        </p:txBody>
      </p:sp>
      <p:grpSp>
        <p:nvGrpSpPr>
          <p:cNvPr id="62" name="组合 61"/>
          <p:cNvGrpSpPr/>
          <p:nvPr/>
        </p:nvGrpSpPr>
        <p:grpSpPr>
          <a:xfrm>
            <a:off x="1009272" y="3647128"/>
            <a:ext cx="3505619" cy="371612"/>
            <a:chOff x="5182386" y="2772098"/>
            <a:chExt cx="3505619" cy="371612"/>
          </a:xfrm>
          <a:gradFill>
            <a:gsLst>
              <a:gs pos="0">
                <a:srgbClr val="00B0F0"/>
              </a:gs>
              <a:gs pos="100000">
                <a:srgbClr val="9148C8"/>
              </a:gs>
              <a:gs pos="0">
                <a:srgbClr val="2FC9FF"/>
              </a:gs>
            </a:gsLst>
            <a:lin ang="9600000" scaled="0"/>
          </a:gradFill>
        </p:grpSpPr>
        <p:sp>
          <p:nvSpPr>
            <p:cNvPr id="63" name="Freeform 60"/>
            <p:cNvSpPr>
              <a:spLocks/>
            </p:cNvSpPr>
            <p:nvPr/>
          </p:nvSpPr>
          <p:spPr bwMode="auto">
            <a:xfrm>
              <a:off x="5182386" y="2772098"/>
              <a:ext cx="345953" cy="371612"/>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grpFill/>
            <a:ln>
              <a:noFill/>
            </a:ln>
            <a:extLst/>
          </p:spPr>
          <p:txBody>
            <a:bodyPr vert="horz" wrap="square" lIns="68580" tIns="34290" rIns="68580" bIns="34290"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64" name="圆角矩形 63"/>
            <p:cNvSpPr/>
            <p:nvPr/>
          </p:nvSpPr>
          <p:spPr>
            <a:xfrm>
              <a:off x="5598626" y="2871397"/>
              <a:ext cx="3089379" cy="272313"/>
            </a:xfrm>
            <a:prstGeom prst="roundRect">
              <a:avLst>
                <a:gd name="adj" fmla="val 9938"/>
              </a:avLst>
            </a:prstGeom>
            <a:grpFill/>
            <a:ln w="25400" cap="flat" cmpd="sng" algn="ctr">
              <a:noFill/>
              <a:prstDash val="solid"/>
            </a:ln>
            <a:effectLst/>
          </p:spPr>
          <p:txBody>
            <a:bodyPr lIns="0" tIns="0" rIns="0" bIns="0" rtlCol="0" anchor="ctr"/>
            <a:lstStyle/>
            <a:p>
              <a:pPr algn="ctr" defTabSz="914018">
                <a:defRPr/>
              </a:pPr>
              <a:r>
                <a:rPr lang="zh-CN" altLang="en-US" b="1" kern="0" dirty="0">
                  <a:solidFill>
                    <a:sysClr val="window" lastClr="FFFFFF"/>
                  </a:solidFill>
                  <a:latin typeface="微软雅黑" panose="020B0503020204020204" pitchFamily="34" charset="-122"/>
                  <a:ea typeface="微软雅黑" panose="020B0503020204020204" pitchFamily="34" charset="-122"/>
                  <a:cs typeface="Arial Unicode MS" panose="020B0604020202020204" pitchFamily="34" charset="-122"/>
                </a:rPr>
                <a:t>单击此处输入文本内容</a:t>
              </a:r>
            </a:p>
          </p:txBody>
        </p:sp>
      </p:grpSp>
      <p:sp>
        <p:nvSpPr>
          <p:cNvPr id="65" name="矩形 64"/>
          <p:cNvSpPr/>
          <p:nvPr/>
        </p:nvSpPr>
        <p:spPr>
          <a:xfrm>
            <a:off x="1020141" y="4119985"/>
            <a:ext cx="7440292" cy="342896"/>
          </a:xfrm>
          <a:prstGeom prst="rect">
            <a:avLst/>
          </a:prstGeom>
        </p:spPr>
        <p:txBody>
          <a:bodyPr wrap="square" lIns="65235" tIns="32630" rIns="65235" bIns="32630">
            <a:spAutoFit/>
          </a:bodyPr>
          <a:lstStyle/>
          <a:p>
            <a:pPr algn="just" defTabSz="914018">
              <a:spcBef>
                <a:spcPts val="600"/>
              </a:spcBef>
              <a:spcAft>
                <a:spcPts val="600"/>
              </a:spcAft>
              <a:buClr>
                <a:srgbClr val="074AA1"/>
              </a:buClr>
              <a:defRPr/>
            </a:pPr>
            <a:r>
              <a:rPr lang="zh-CN" altLang="en-US" sz="900" b="1" kern="0" dirty="0">
                <a:solidFill>
                  <a:srgbClr val="2FC9FF"/>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900" b="1" kern="0" dirty="0">
              <a:solidFill>
                <a:srgbClr val="2FC9FF"/>
              </a:solidFill>
              <a:latin typeface="微软雅黑" pitchFamily="34" charset="-122"/>
              <a:ea typeface="微软雅黑" pitchFamily="34" charset="-122"/>
            </a:endParaRPr>
          </a:p>
        </p:txBody>
      </p:sp>
    </p:spTree>
    <p:extLst>
      <p:ext uri="{BB962C8B-B14F-4D97-AF65-F5344CB8AC3E}">
        <p14:creationId xmlns:p14="http://schemas.microsoft.com/office/powerpoint/2010/main" val="292848755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Scale>
                                      <p:cBhvr>
                                        <p:cTn id="7"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0"/>
                                        </p:tgtEl>
                                        <p:attrNameLst>
                                          <p:attrName>ppt_x</p:attrName>
                                          <p:attrName>ppt_y</p:attrName>
                                        </p:attrNameLst>
                                      </p:cBhvr>
                                    </p:animMotion>
                                    <p:animEffect transition="in" filter="fade">
                                      <p:cBhvr>
                                        <p:cTn id="9" dur="1000"/>
                                        <p:tgtEl>
                                          <p:spTgt spid="50"/>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Scale>
                                      <p:cBhvr>
                                        <p:cTn id="13"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9"/>
                                        </p:tgtEl>
                                        <p:attrNameLst>
                                          <p:attrName>ppt_x</p:attrName>
                                          <p:attrName>ppt_y</p:attrName>
                                        </p:attrNameLst>
                                      </p:cBhvr>
                                    </p:animMotion>
                                    <p:animEffect transition="in" filter="fade">
                                      <p:cBhvr>
                                        <p:cTn id="15" dur="1000"/>
                                        <p:tgtEl>
                                          <p:spTgt spid="39"/>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Scale>
                                      <p:cBhvr>
                                        <p:cTn id="19"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8"/>
                                        </p:tgtEl>
                                        <p:attrNameLst>
                                          <p:attrName>ppt_x</p:attrName>
                                          <p:attrName>ppt_y</p:attrName>
                                        </p:attrNameLst>
                                      </p:cBhvr>
                                    </p:animMotion>
                                    <p:animEffect transition="in" filter="fade">
                                      <p:cBhvr>
                                        <p:cTn id="21" dur="1000"/>
                                        <p:tgtEl>
                                          <p:spTgt spid="28"/>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Scale>
                                      <p:cBhvr>
                                        <p:cTn id="2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7"/>
                                        </p:tgtEl>
                                        <p:attrNameLst>
                                          <p:attrName>ppt_x</p:attrName>
                                          <p:attrName>ppt_y</p:attrName>
                                        </p:attrNameLst>
                                      </p:cBhvr>
                                    </p:animMotion>
                                    <p:animEffect transition="in" filter="fade">
                                      <p:cBhvr>
                                        <p:cTn id="27" dur="1000"/>
                                        <p:tgtEl>
                                          <p:spTgt spid="17"/>
                                        </p:tgtEl>
                                      </p:cBhvr>
                                    </p:animEffect>
                                  </p:childTnLst>
                                </p:cTn>
                              </p:par>
                            </p:childTnLst>
                          </p:cTn>
                        </p:par>
                        <p:par>
                          <p:cTn id="28" fill="hold">
                            <p:stCondLst>
                              <p:cond delay="4000"/>
                            </p:stCondLst>
                            <p:childTnLst>
                              <p:par>
                                <p:cTn id="29" presetID="52"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Scale>
                                      <p:cBhvr>
                                        <p:cTn id="31"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2"/>
                                        </p:tgtEl>
                                        <p:attrNameLst>
                                          <p:attrName>ppt_x</p:attrName>
                                          <p:attrName>ppt_y</p:attrName>
                                        </p:attrNameLst>
                                      </p:cBhvr>
                                    </p:animMotion>
                                    <p:animEffect transition="in" filter="fade">
                                      <p:cBhvr>
                                        <p:cTn id="33" dur="1000"/>
                                        <p:tgtEl>
                                          <p:spTgt spid="2"/>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wipe(left)">
                                      <p:cBhvr>
                                        <p:cTn id="37" dur="500"/>
                                        <p:tgtEl>
                                          <p:spTgt spid="62"/>
                                        </p:tgtEl>
                                      </p:cBhvr>
                                    </p:animEffect>
                                  </p:childTnLst>
                                </p:cTn>
                              </p:par>
                            </p:childTnLst>
                          </p:cTn>
                        </p:par>
                        <p:par>
                          <p:cTn id="38" fill="hold">
                            <p:stCondLst>
                              <p:cond delay="5500"/>
                            </p:stCondLst>
                            <p:childTnLst>
                              <p:par>
                                <p:cTn id="39" presetID="22" presetClass="entr" presetSubtype="8"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wipe(left)">
                                      <p:cBhvr>
                                        <p:cTn id="41" dur="12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5"/>
          <p:cNvSpPr>
            <a:spLocks/>
          </p:cNvSpPr>
          <p:nvPr/>
        </p:nvSpPr>
        <p:spPr bwMode="auto">
          <a:xfrm>
            <a:off x="1775479" y="1275623"/>
            <a:ext cx="1389094" cy="1603805"/>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solidFill>
          <a:ln>
            <a:solidFill>
              <a:srgbClr val="9148C8"/>
            </a:solidFill>
          </a:ln>
          <a:effectLst>
            <a:outerShdw blurRad="63500" sx="102000" sy="102000" algn="ctr" rotWithShape="0">
              <a:prstClr val="black">
                <a:alpha val="40000"/>
              </a:prstClr>
            </a:outerShdw>
          </a:effectLst>
          <a:extLst/>
        </p:spPr>
        <p:txBody>
          <a:bodyPr vert="horz" wrap="square" lIns="68555" tIns="34289" rIns="68555" bIns="34289" numCol="1" anchor="t" anchorCtr="0" compatLnSpc="1">
            <a:prstTxWarp prst="textNoShape">
              <a:avLst/>
            </a:prstTxWarp>
          </a:bodyPr>
          <a:lstStyle/>
          <a:p>
            <a:endParaRPr lang="zh-CN" altLang="en-US" sz="1600"/>
          </a:p>
        </p:txBody>
      </p:sp>
      <p:sp>
        <p:nvSpPr>
          <p:cNvPr id="3" name="Freeform 15"/>
          <p:cNvSpPr>
            <a:spLocks/>
          </p:cNvSpPr>
          <p:nvPr/>
        </p:nvSpPr>
        <p:spPr bwMode="auto">
          <a:xfrm>
            <a:off x="3305124" y="1275623"/>
            <a:ext cx="1389094" cy="1603805"/>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solidFill>
          <a:ln>
            <a:solidFill>
              <a:srgbClr val="9148C8"/>
            </a:solidFill>
          </a:ln>
          <a:effectLst>
            <a:outerShdw blurRad="63500" sx="102000" sy="102000" algn="ctr" rotWithShape="0">
              <a:prstClr val="black">
                <a:alpha val="40000"/>
              </a:prstClr>
            </a:outerShdw>
          </a:effectLst>
          <a:extLst/>
        </p:spPr>
        <p:txBody>
          <a:bodyPr vert="horz" wrap="square" lIns="68555" tIns="34289" rIns="68555" bIns="34289" numCol="1" anchor="t" anchorCtr="0" compatLnSpc="1">
            <a:prstTxWarp prst="textNoShape">
              <a:avLst/>
            </a:prstTxWarp>
          </a:bodyPr>
          <a:lstStyle/>
          <a:p>
            <a:endParaRPr lang="zh-CN" altLang="en-US" sz="1600"/>
          </a:p>
        </p:txBody>
      </p:sp>
      <p:sp>
        <p:nvSpPr>
          <p:cNvPr id="4" name="Freeform 15"/>
          <p:cNvSpPr>
            <a:spLocks/>
          </p:cNvSpPr>
          <p:nvPr/>
        </p:nvSpPr>
        <p:spPr bwMode="auto">
          <a:xfrm>
            <a:off x="4834770" y="1275623"/>
            <a:ext cx="1389094" cy="1603805"/>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solidFill>
          <a:ln>
            <a:solidFill>
              <a:srgbClr val="9148C8"/>
            </a:solidFill>
          </a:ln>
          <a:effectLst>
            <a:outerShdw blurRad="63500" sx="102000" sy="102000" algn="ctr" rotWithShape="0">
              <a:prstClr val="black">
                <a:alpha val="40000"/>
              </a:prstClr>
            </a:outerShdw>
          </a:effectLst>
          <a:extLst/>
        </p:spPr>
        <p:txBody>
          <a:bodyPr vert="horz" wrap="square" lIns="68555" tIns="34289" rIns="68555" bIns="34289" numCol="1" anchor="t" anchorCtr="0" compatLnSpc="1">
            <a:prstTxWarp prst="textNoShape">
              <a:avLst/>
            </a:prstTxWarp>
          </a:bodyPr>
          <a:lstStyle/>
          <a:p>
            <a:endParaRPr lang="zh-CN" altLang="en-US" sz="1600"/>
          </a:p>
        </p:txBody>
      </p:sp>
      <p:sp>
        <p:nvSpPr>
          <p:cNvPr id="5" name="Freeform 15"/>
          <p:cNvSpPr>
            <a:spLocks/>
          </p:cNvSpPr>
          <p:nvPr/>
        </p:nvSpPr>
        <p:spPr bwMode="auto">
          <a:xfrm>
            <a:off x="6364413" y="1275623"/>
            <a:ext cx="1389094" cy="1603805"/>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solidFill>
          <a:ln>
            <a:solidFill>
              <a:srgbClr val="9148C8"/>
            </a:solidFill>
          </a:ln>
          <a:effectLst>
            <a:outerShdw blurRad="63500" sx="102000" sy="102000" algn="ctr" rotWithShape="0">
              <a:prstClr val="black">
                <a:alpha val="40000"/>
              </a:prstClr>
            </a:outerShdw>
          </a:effectLst>
          <a:extLst/>
        </p:spPr>
        <p:txBody>
          <a:bodyPr vert="horz" wrap="square" lIns="68555" tIns="34289" rIns="68555" bIns="34289" numCol="1" anchor="t" anchorCtr="0" compatLnSpc="1">
            <a:prstTxWarp prst="textNoShape">
              <a:avLst/>
            </a:prstTxWarp>
          </a:bodyPr>
          <a:lstStyle/>
          <a:p>
            <a:endParaRPr lang="zh-CN" altLang="en-US" sz="1600"/>
          </a:p>
        </p:txBody>
      </p:sp>
      <p:sp>
        <p:nvSpPr>
          <p:cNvPr id="6" name="Freeform 15"/>
          <p:cNvSpPr>
            <a:spLocks/>
          </p:cNvSpPr>
          <p:nvPr/>
        </p:nvSpPr>
        <p:spPr bwMode="auto">
          <a:xfrm>
            <a:off x="2520546" y="2585876"/>
            <a:ext cx="1389094" cy="1603805"/>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solidFill>
          <a:ln>
            <a:solidFill>
              <a:srgbClr val="9148C8"/>
            </a:solidFill>
          </a:ln>
          <a:effectLst>
            <a:outerShdw blurRad="63500" sx="102000" sy="102000" algn="ctr" rotWithShape="0">
              <a:prstClr val="black">
                <a:alpha val="40000"/>
              </a:prstClr>
            </a:outerShdw>
          </a:effectLst>
          <a:extLst/>
        </p:spPr>
        <p:txBody>
          <a:bodyPr vert="horz" wrap="square" lIns="68555" tIns="34289" rIns="68555" bIns="34289" numCol="1" anchor="t" anchorCtr="0" compatLnSpc="1">
            <a:prstTxWarp prst="textNoShape">
              <a:avLst/>
            </a:prstTxWarp>
          </a:bodyPr>
          <a:lstStyle/>
          <a:p>
            <a:endParaRPr lang="zh-CN" altLang="en-US" sz="1600"/>
          </a:p>
        </p:txBody>
      </p:sp>
      <p:sp>
        <p:nvSpPr>
          <p:cNvPr id="7" name="Freeform 15"/>
          <p:cNvSpPr>
            <a:spLocks/>
          </p:cNvSpPr>
          <p:nvPr/>
        </p:nvSpPr>
        <p:spPr bwMode="auto">
          <a:xfrm>
            <a:off x="979614" y="2585876"/>
            <a:ext cx="1389094" cy="1603805"/>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solidFill>
          <a:ln>
            <a:solidFill>
              <a:srgbClr val="9148C8"/>
            </a:solidFill>
          </a:ln>
          <a:effectLst>
            <a:outerShdw blurRad="63500" sx="102000" sy="102000" algn="ctr" rotWithShape="0">
              <a:prstClr val="black">
                <a:alpha val="40000"/>
              </a:prstClr>
            </a:outerShdw>
          </a:effectLst>
          <a:extLst/>
        </p:spPr>
        <p:txBody>
          <a:bodyPr vert="horz" wrap="square" lIns="68555" tIns="34289" rIns="68555" bIns="34289" numCol="1" anchor="t" anchorCtr="0" compatLnSpc="1">
            <a:prstTxWarp prst="textNoShape">
              <a:avLst/>
            </a:prstTxWarp>
          </a:bodyPr>
          <a:lstStyle/>
          <a:p>
            <a:endParaRPr lang="zh-CN" altLang="en-US" sz="1600"/>
          </a:p>
        </p:txBody>
      </p:sp>
      <p:sp>
        <p:nvSpPr>
          <p:cNvPr id="8" name="Freeform 15"/>
          <p:cNvSpPr>
            <a:spLocks/>
          </p:cNvSpPr>
          <p:nvPr/>
        </p:nvSpPr>
        <p:spPr bwMode="auto">
          <a:xfrm>
            <a:off x="4061478" y="2585876"/>
            <a:ext cx="1389094" cy="1603805"/>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solidFill>
          <a:ln>
            <a:solidFill>
              <a:srgbClr val="9148C8"/>
            </a:solidFill>
          </a:ln>
          <a:effectLst>
            <a:outerShdw blurRad="63500" sx="102000" sy="102000" algn="ctr" rotWithShape="0">
              <a:prstClr val="black">
                <a:alpha val="40000"/>
              </a:prstClr>
            </a:outerShdw>
          </a:effectLst>
          <a:extLst/>
        </p:spPr>
        <p:txBody>
          <a:bodyPr vert="horz" wrap="square" lIns="68555" tIns="34289" rIns="68555" bIns="34289" numCol="1" anchor="t" anchorCtr="0" compatLnSpc="1">
            <a:prstTxWarp prst="textNoShape">
              <a:avLst/>
            </a:prstTxWarp>
          </a:bodyPr>
          <a:lstStyle/>
          <a:p>
            <a:endParaRPr lang="zh-CN" altLang="en-US" sz="1600"/>
          </a:p>
        </p:txBody>
      </p:sp>
      <p:sp>
        <p:nvSpPr>
          <p:cNvPr id="9" name="Freeform 15"/>
          <p:cNvSpPr>
            <a:spLocks/>
          </p:cNvSpPr>
          <p:nvPr/>
        </p:nvSpPr>
        <p:spPr bwMode="auto">
          <a:xfrm>
            <a:off x="5602413" y="2585876"/>
            <a:ext cx="1389094" cy="1603805"/>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solidFill>
          <a:ln>
            <a:solidFill>
              <a:srgbClr val="9148C8"/>
            </a:solidFill>
          </a:ln>
          <a:effectLst>
            <a:outerShdw blurRad="63500" sx="102000" sy="102000" algn="ctr" rotWithShape="0">
              <a:prstClr val="black">
                <a:alpha val="40000"/>
              </a:prstClr>
            </a:outerShdw>
          </a:effectLst>
          <a:extLst/>
        </p:spPr>
        <p:txBody>
          <a:bodyPr vert="horz" wrap="square" lIns="68555" tIns="34289" rIns="68555" bIns="34289" numCol="1" anchor="t" anchorCtr="0" compatLnSpc="1">
            <a:prstTxWarp prst="textNoShape">
              <a:avLst/>
            </a:prstTxWarp>
          </a:bodyPr>
          <a:lstStyle/>
          <a:p>
            <a:endParaRPr lang="zh-CN" altLang="en-US" sz="1600"/>
          </a:p>
        </p:txBody>
      </p:sp>
      <p:sp>
        <p:nvSpPr>
          <p:cNvPr id="10" name="Freeform 15"/>
          <p:cNvSpPr>
            <a:spLocks/>
          </p:cNvSpPr>
          <p:nvPr/>
        </p:nvSpPr>
        <p:spPr bwMode="auto">
          <a:xfrm>
            <a:off x="7143348" y="2585876"/>
            <a:ext cx="1389094" cy="1603805"/>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solidFill>
          <a:ln>
            <a:solidFill>
              <a:srgbClr val="9148C8"/>
            </a:solidFill>
          </a:ln>
          <a:effectLst>
            <a:outerShdw blurRad="63500" sx="102000" sy="102000" algn="ctr" rotWithShape="0">
              <a:prstClr val="black">
                <a:alpha val="40000"/>
              </a:prstClr>
            </a:outerShdw>
          </a:effectLst>
          <a:extLst/>
        </p:spPr>
        <p:txBody>
          <a:bodyPr vert="horz" wrap="square" lIns="68555" tIns="34289" rIns="68555" bIns="34289" numCol="1" anchor="t" anchorCtr="0" compatLnSpc="1">
            <a:prstTxWarp prst="textNoShape">
              <a:avLst/>
            </a:prstTxWarp>
          </a:bodyPr>
          <a:lstStyle/>
          <a:p>
            <a:endParaRPr lang="zh-CN" altLang="en-US" sz="1600"/>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9592" y="1635406"/>
            <a:ext cx="1007532" cy="8695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65509" y="1671290"/>
            <a:ext cx="1158110" cy="7777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8330" y="1667785"/>
            <a:ext cx="1036770" cy="8014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4168" y="3160461"/>
            <a:ext cx="1179986" cy="4546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 name="Picture 3"/>
          <p:cNvPicPr>
            <a:picLocks noChangeAspect="1" noChangeArrowheads="1"/>
          </p:cNvPicPr>
          <p:nvPr/>
        </p:nvPicPr>
        <p:blipFill rotWithShape="1">
          <a:blip r:embed="rId7">
            <a:extLst>
              <a:ext uri="{28A0092B-C50C-407E-A947-70E740481C1C}">
                <a14:useLocalDpi xmlns:a14="http://schemas.microsoft.com/office/drawing/2010/main" val="0"/>
              </a:ext>
            </a:extLst>
          </a:blip>
          <a:srcRect l="8428" r="12749"/>
          <a:stretch/>
        </p:blipFill>
        <p:spPr bwMode="auto">
          <a:xfrm>
            <a:off x="6580156" y="1759704"/>
            <a:ext cx="1105991" cy="5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 name="Picture 6"/>
          <p:cNvPicPr>
            <a:picLocks noChangeAspect="1" noChangeArrowheads="1"/>
          </p:cNvPicPr>
          <p:nvPr/>
        </p:nvPicPr>
        <p:blipFill rotWithShape="1">
          <a:blip r:embed="rId8">
            <a:extLst>
              <a:ext uri="{28A0092B-C50C-407E-A947-70E740481C1C}">
                <a14:useLocalDpi xmlns:a14="http://schemas.microsoft.com/office/drawing/2010/main" val="0"/>
              </a:ext>
            </a:extLst>
          </a:blip>
          <a:srcRect r="62663"/>
          <a:stretch/>
        </p:blipFill>
        <p:spPr bwMode="auto">
          <a:xfrm>
            <a:off x="2679403" y="2956479"/>
            <a:ext cx="1005140" cy="912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 name="Picture 10"/>
          <p:cNvPicPr>
            <a:picLocks noChangeAspect="1" noChangeArrowheads="1"/>
          </p:cNvPicPr>
          <p:nvPr/>
        </p:nvPicPr>
        <p:blipFill rotWithShape="1">
          <a:blip r:embed="rId9">
            <a:extLst>
              <a:ext uri="{28A0092B-C50C-407E-A947-70E740481C1C}">
                <a14:useLocalDpi xmlns:a14="http://schemas.microsoft.com/office/drawing/2010/main" val="0"/>
              </a:ext>
            </a:extLst>
          </a:blip>
          <a:srcRect l="1" r="5579"/>
          <a:stretch/>
        </p:blipFill>
        <p:spPr bwMode="auto">
          <a:xfrm>
            <a:off x="4187377" y="3037665"/>
            <a:ext cx="1122764" cy="7332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8" name="组合 17"/>
          <p:cNvGrpSpPr/>
          <p:nvPr/>
        </p:nvGrpSpPr>
        <p:grpSpPr>
          <a:xfrm>
            <a:off x="5706810" y="2955089"/>
            <a:ext cx="1233911" cy="789669"/>
            <a:chOff x="5476653" y="3209253"/>
            <a:chExt cx="1233911" cy="789669"/>
          </a:xfrm>
        </p:grpSpPr>
        <p:pic>
          <p:nvPicPr>
            <p:cNvPr id="19" name="Picture 2" descr="d:\users\administrator\appdata\roaming\360se6\User Data\temp\logo.png"/>
            <p:cNvPicPr>
              <a:picLocks noChangeAspect="1" noChangeArrowheads="1"/>
            </p:cNvPicPr>
            <p:nvPr/>
          </p:nvPicPr>
          <p:blipFill rotWithShape="1">
            <a:blip r:embed="rId10">
              <a:extLst>
                <a:ext uri="{28A0092B-C50C-407E-A947-70E740481C1C}">
                  <a14:useLocalDpi xmlns:a14="http://schemas.microsoft.com/office/drawing/2010/main" val="0"/>
                </a:ext>
              </a:extLst>
            </a:blip>
            <a:srcRect l="4218" t="20781" r="72815" b="22438"/>
            <a:stretch/>
          </p:blipFill>
          <p:spPr bwMode="auto">
            <a:xfrm>
              <a:off x="5821794" y="3209253"/>
              <a:ext cx="525039" cy="43267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d:\users\administrator\appdata\roaming\360se6\User Data\temp\logo.png"/>
            <p:cNvPicPr>
              <a:picLocks noChangeAspect="1" noChangeArrowheads="1"/>
            </p:cNvPicPr>
            <p:nvPr/>
          </p:nvPicPr>
          <p:blipFill rotWithShape="1">
            <a:blip r:embed="rId10">
              <a:extLst>
                <a:ext uri="{28A0092B-C50C-407E-A947-70E740481C1C}">
                  <a14:useLocalDpi xmlns:a14="http://schemas.microsoft.com/office/drawing/2010/main" val="0"/>
                </a:ext>
              </a:extLst>
            </a:blip>
            <a:srcRect l="29035" t="20781" r="6756" b="22438"/>
            <a:stretch/>
          </p:blipFill>
          <p:spPr bwMode="auto">
            <a:xfrm>
              <a:off x="5476653" y="3635206"/>
              <a:ext cx="1233911" cy="3637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组合 20"/>
          <p:cNvGrpSpPr/>
          <p:nvPr/>
        </p:nvGrpSpPr>
        <p:grpSpPr>
          <a:xfrm>
            <a:off x="7240182" y="3163406"/>
            <a:ext cx="1292275" cy="509101"/>
            <a:chOff x="691143" y="1998844"/>
            <a:chExt cx="2186036" cy="861205"/>
          </a:xfrm>
        </p:grpSpPr>
        <p:pic>
          <p:nvPicPr>
            <p:cNvPr id="22" name="Picture 6" descr="d:\users\administrator\appdata\roaming\360se6\User Data\temp\res01_attpic_brief.jpg"/>
            <p:cNvPicPr>
              <a:picLocks noChangeAspect="1" noChangeArrowheads="1"/>
            </p:cNvPicPr>
            <p:nvPr/>
          </p:nvPicPr>
          <p:blipFill rotWithShape="1">
            <a:blip r:embed="rId11">
              <a:extLst>
                <a:ext uri="{28A0092B-C50C-407E-A947-70E740481C1C}">
                  <a14:useLocalDpi xmlns:a14="http://schemas.microsoft.com/office/drawing/2010/main" val="0"/>
                </a:ext>
              </a:extLst>
            </a:blip>
            <a:srcRect l="55243" t="35400" b="46578"/>
            <a:stretch/>
          </p:blipFill>
          <p:spPr bwMode="auto">
            <a:xfrm>
              <a:off x="949234" y="2375953"/>
              <a:ext cx="1705238" cy="48409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d:\users\administrator\appdata\roaming\360se6\User Data\temp\res01_attpic_brief.jpg"/>
            <p:cNvPicPr>
              <a:picLocks noChangeAspect="1" noChangeArrowheads="1"/>
            </p:cNvPicPr>
            <p:nvPr/>
          </p:nvPicPr>
          <p:blipFill rotWithShape="1">
            <a:blip r:embed="rId11">
              <a:extLst>
                <a:ext uri="{28A0092B-C50C-407E-A947-70E740481C1C}">
                  <a14:useLocalDpi xmlns:a14="http://schemas.microsoft.com/office/drawing/2010/main" val="0"/>
                </a:ext>
              </a:extLst>
            </a:blip>
            <a:srcRect t="35400" r="42624" b="46578"/>
            <a:stretch/>
          </p:blipFill>
          <p:spPr bwMode="auto">
            <a:xfrm>
              <a:off x="691143" y="1998844"/>
              <a:ext cx="2186036" cy="48409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0188928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 calcmode="lin" valueType="num">
                                      <p:cBhvr>
                                        <p:cTn id="9" dur="300" fill="hold"/>
                                        <p:tgtEl>
                                          <p:spTgt spid="2"/>
                                        </p:tgtEl>
                                        <p:attrNameLst>
                                          <p:attrName>ppt_x</p:attrName>
                                        </p:attrNameLst>
                                      </p:cBhvr>
                                      <p:tavLst>
                                        <p:tav tm="0">
                                          <p:val>
                                            <p:fltVal val="0.5"/>
                                          </p:val>
                                        </p:tav>
                                        <p:tav tm="100000">
                                          <p:val>
                                            <p:strVal val="#ppt_x"/>
                                          </p:val>
                                        </p:tav>
                                      </p:tavLst>
                                    </p:anim>
                                    <p:anim calcmode="lin" valueType="num">
                                      <p:cBhvr>
                                        <p:cTn id="10" dur="300" fill="hold"/>
                                        <p:tgtEl>
                                          <p:spTgt spid="2"/>
                                        </p:tgtEl>
                                        <p:attrNameLst>
                                          <p:attrName>ppt_y</p:attrName>
                                        </p:attrNameLst>
                                      </p:cBhvr>
                                      <p:tavLst>
                                        <p:tav tm="0">
                                          <p:val>
                                            <p:fltVal val="0.5"/>
                                          </p:val>
                                        </p:tav>
                                        <p:tav tm="100000">
                                          <p:val>
                                            <p:strVal val="#ppt_y"/>
                                          </p:val>
                                        </p:tav>
                                      </p:tavLst>
                                    </p:anim>
                                  </p:childTnLst>
                                </p:cTn>
                              </p:par>
                            </p:childTnLst>
                          </p:cTn>
                        </p:par>
                        <p:par>
                          <p:cTn id="11" fill="hold">
                            <p:stCondLst>
                              <p:cond delay="300"/>
                            </p:stCondLst>
                            <p:childTnLst>
                              <p:par>
                                <p:cTn id="12" presetID="23" presetClass="entr" presetSubtype="36"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300" fill="hold"/>
                                        <p:tgtEl>
                                          <p:spTgt spid="11"/>
                                        </p:tgtEl>
                                        <p:attrNameLst>
                                          <p:attrName>ppt_w</p:attrName>
                                        </p:attrNameLst>
                                      </p:cBhvr>
                                      <p:tavLst>
                                        <p:tav tm="0">
                                          <p:val>
                                            <p:strVal val="(6*min(max(#ppt_w*#ppt_h,.3),1)-7.4)/-.7*#ppt_w"/>
                                          </p:val>
                                        </p:tav>
                                        <p:tav tm="100000">
                                          <p:val>
                                            <p:strVal val="#ppt_w"/>
                                          </p:val>
                                        </p:tav>
                                      </p:tavLst>
                                    </p:anim>
                                    <p:anim calcmode="lin" valueType="num">
                                      <p:cBhvr>
                                        <p:cTn id="15" dur="300" fill="hold"/>
                                        <p:tgtEl>
                                          <p:spTgt spid="11"/>
                                        </p:tgtEl>
                                        <p:attrNameLst>
                                          <p:attrName>ppt_h</p:attrName>
                                        </p:attrNameLst>
                                      </p:cBhvr>
                                      <p:tavLst>
                                        <p:tav tm="0">
                                          <p:val>
                                            <p:strVal val="(6*min(max(#ppt_w*#ppt_h,.3),1)-7.4)/-.7*#ppt_h"/>
                                          </p:val>
                                        </p:tav>
                                        <p:tav tm="100000">
                                          <p:val>
                                            <p:strVal val="#ppt_h"/>
                                          </p:val>
                                        </p:tav>
                                      </p:tavLst>
                                    </p:anim>
                                    <p:anim calcmode="lin" valueType="num">
                                      <p:cBhvr>
                                        <p:cTn id="16" dur="300" fill="hold"/>
                                        <p:tgtEl>
                                          <p:spTgt spid="11"/>
                                        </p:tgtEl>
                                        <p:attrNameLst>
                                          <p:attrName>ppt_x</p:attrName>
                                        </p:attrNameLst>
                                      </p:cBhvr>
                                      <p:tavLst>
                                        <p:tav tm="0">
                                          <p:val>
                                            <p:fltVal val="0.5"/>
                                          </p:val>
                                        </p:tav>
                                        <p:tav tm="100000">
                                          <p:val>
                                            <p:strVal val="#ppt_x"/>
                                          </p:val>
                                        </p:tav>
                                      </p:tavLst>
                                    </p:anim>
                                    <p:anim calcmode="lin" valueType="num">
                                      <p:cBhvr>
                                        <p:cTn id="17" dur="300" fill="hold"/>
                                        <p:tgtEl>
                                          <p:spTgt spid="11"/>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600"/>
                            </p:stCondLst>
                            <p:childTnLst>
                              <p:par>
                                <p:cTn id="19" presetID="23" presetClass="entr" presetSubtype="52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300" fill="hold"/>
                                        <p:tgtEl>
                                          <p:spTgt spid="3"/>
                                        </p:tgtEl>
                                        <p:attrNameLst>
                                          <p:attrName>ppt_w</p:attrName>
                                        </p:attrNameLst>
                                      </p:cBhvr>
                                      <p:tavLst>
                                        <p:tav tm="0">
                                          <p:val>
                                            <p:fltVal val="0"/>
                                          </p:val>
                                        </p:tav>
                                        <p:tav tm="100000">
                                          <p:val>
                                            <p:strVal val="#ppt_w"/>
                                          </p:val>
                                        </p:tav>
                                      </p:tavLst>
                                    </p:anim>
                                    <p:anim calcmode="lin" valueType="num">
                                      <p:cBhvr>
                                        <p:cTn id="22" dur="300" fill="hold"/>
                                        <p:tgtEl>
                                          <p:spTgt spid="3"/>
                                        </p:tgtEl>
                                        <p:attrNameLst>
                                          <p:attrName>ppt_h</p:attrName>
                                        </p:attrNameLst>
                                      </p:cBhvr>
                                      <p:tavLst>
                                        <p:tav tm="0">
                                          <p:val>
                                            <p:fltVal val="0"/>
                                          </p:val>
                                        </p:tav>
                                        <p:tav tm="100000">
                                          <p:val>
                                            <p:strVal val="#ppt_h"/>
                                          </p:val>
                                        </p:tav>
                                      </p:tavLst>
                                    </p:anim>
                                    <p:anim calcmode="lin" valueType="num">
                                      <p:cBhvr>
                                        <p:cTn id="23" dur="300" fill="hold"/>
                                        <p:tgtEl>
                                          <p:spTgt spid="3"/>
                                        </p:tgtEl>
                                        <p:attrNameLst>
                                          <p:attrName>ppt_x</p:attrName>
                                        </p:attrNameLst>
                                      </p:cBhvr>
                                      <p:tavLst>
                                        <p:tav tm="0">
                                          <p:val>
                                            <p:fltVal val="0.5"/>
                                          </p:val>
                                        </p:tav>
                                        <p:tav tm="100000">
                                          <p:val>
                                            <p:strVal val="#ppt_x"/>
                                          </p:val>
                                        </p:tav>
                                      </p:tavLst>
                                    </p:anim>
                                    <p:anim calcmode="lin" valueType="num">
                                      <p:cBhvr>
                                        <p:cTn id="24" dur="300" fill="hold"/>
                                        <p:tgtEl>
                                          <p:spTgt spid="3"/>
                                        </p:tgtEl>
                                        <p:attrNameLst>
                                          <p:attrName>ppt_y</p:attrName>
                                        </p:attrNameLst>
                                      </p:cBhvr>
                                      <p:tavLst>
                                        <p:tav tm="0">
                                          <p:val>
                                            <p:fltVal val="0.5"/>
                                          </p:val>
                                        </p:tav>
                                        <p:tav tm="100000">
                                          <p:val>
                                            <p:strVal val="#ppt_y"/>
                                          </p:val>
                                        </p:tav>
                                      </p:tavLst>
                                    </p:anim>
                                  </p:childTnLst>
                                </p:cTn>
                              </p:par>
                            </p:childTnLst>
                          </p:cTn>
                        </p:par>
                        <p:par>
                          <p:cTn id="25" fill="hold">
                            <p:stCondLst>
                              <p:cond delay="900"/>
                            </p:stCondLst>
                            <p:childTnLst>
                              <p:par>
                                <p:cTn id="26" presetID="23" presetClass="entr" presetSubtype="36"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300" fill="hold"/>
                                        <p:tgtEl>
                                          <p:spTgt spid="12"/>
                                        </p:tgtEl>
                                        <p:attrNameLst>
                                          <p:attrName>ppt_w</p:attrName>
                                        </p:attrNameLst>
                                      </p:cBhvr>
                                      <p:tavLst>
                                        <p:tav tm="0">
                                          <p:val>
                                            <p:strVal val="(6*min(max(#ppt_w*#ppt_h,.3),1)-7.4)/-.7*#ppt_w"/>
                                          </p:val>
                                        </p:tav>
                                        <p:tav tm="100000">
                                          <p:val>
                                            <p:strVal val="#ppt_w"/>
                                          </p:val>
                                        </p:tav>
                                      </p:tavLst>
                                    </p:anim>
                                    <p:anim calcmode="lin" valueType="num">
                                      <p:cBhvr>
                                        <p:cTn id="29" dur="300" fill="hold"/>
                                        <p:tgtEl>
                                          <p:spTgt spid="12"/>
                                        </p:tgtEl>
                                        <p:attrNameLst>
                                          <p:attrName>ppt_h</p:attrName>
                                        </p:attrNameLst>
                                      </p:cBhvr>
                                      <p:tavLst>
                                        <p:tav tm="0">
                                          <p:val>
                                            <p:strVal val="(6*min(max(#ppt_w*#ppt_h,.3),1)-7.4)/-.7*#ppt_h"/>
                                          </p:val>
                                        </p:tav>
                                        <p:tav tm="100000">
                                          <p:val>
                                            <p:strVal val="#ppt_h"/>
                                          </p:val>
                                        </p:tav>
                                      </p:tavLst>
                                    </p:anim>
                                    <p:anim calcmode="lin" valueType="num">
                                      <p:cBhvr>
                                        <p:cTn id="30" dur="300" fill="hold"/>
                                        <p:tgtEl>
                                          <p:spTgt spid="12"/>
                                        </p:tgtEl>
                                        <p:attrNameLst>
                                          <p:attrName>ppt_x</p:attrName>
                                        </p:attrNameLst>
                                      </p:cBhvr>
                                      <p:tavLst>
                                        <p:tav tm="0">
                                          <p:val>
                                            <p:fltVal val="0.5"/>
                                          </p:val>
                                        </p:tav>
                                        <p:tav tm="100000">
                                          <p:val>
                                            <p:strVal val="#ppt_x"/>
                                          </p:val>
                                        </p:tav>
                                      </p:tavLst>
                                    </p:anim>
                                    <p:anim calcmode="lin" valueType="num">
                                      <p:cBhvr>
                                        <p:cTn id="31" dur="3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1200"/>
                            </p:stCondLst>
                            <p:childTnLst>
                              <p:par>
                                <p:cTn id="33" presetID="23" presetClass="entr" presetSubtype="528"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300" fill="hold"/>
                                        <p:tgtEl>
                                          <p:spTgt spid="4"/>
                                        </p:tgtEl>
                                        <p:attrNameLst>
                                          <p:attrName>ppt_w</p:attrName>
                                        </p:attrNameLst>
                                      </p:cBhvr>
                                      <p:tavLst>
                                        <p:tav tm="0">
                                          <p:val>
                                            <p:fltVal val="0"/>
                                          </p:val>
                                        </p:tav>
                                        <p:tav tm="100000">
                                          <p:val>
                                            <p:strVal val="#ppt_w"/>
                                          </p:val>
                                        </p:tav>
                                      </p:tavLst>
                                    </p:anim>
                                    <p:anim calcmode="lin" valueType="num">
                                      <p:cBhvr>
                                        <p:cTn id="36" dur="300" fill="hold"/>
                                        <p:tgtEl>
                                          <p:spTgt spid="4"/>
                                        </p:tgtEl>
                                        <p:attrNameLst>
                                          <p:attrName>ppt_h</p:attrName>
                                        </p:attrNameLst>
                                      </p:cBhvr>
                                      <p:tavLst>
                                        <p:tav tm="0">
                                          <p:val>
                                            <p:fltVal val="0"/>
                                          </p:val>
                                        </p:tav>
                                        <p:tav tm="100000">
                                          <p:val>
                                            <p:strVal val="#ppt_h"/>
                                          </p:val>
                                        </p:tav>
                                      </p:tavLst>
                                    </p:anim>
                                    <p:anim calcmode="lin" valueType="num">
                                      <p:cBhvr>
                                        <p:cTn id="37" dur="300" fill="hold"/>
                                        <p:tgtEl>
                                          <p:spTgt spid="4"/>
                                        </p:tgtEl>
                                        <p:attrNameLst>
                                          <p:attrName>ppt_x</p:attrName>
                                        </p:attrNameLst>
                                      </p:cBhvr>
                                      <p:tavLst>
                                        <p:tav tm="0">
                                          <p:val>
                                            <p:fltVal val="0.5"/>
                                          </p:val>
                                        </p:tav>
                                        <p:tav tm="100000">
                                          <p:val>
                                            <p:strVal val="#ppt_x"/>
                                          </p:val>
                                        </p:tav>
                                      </p:tavLst>
                                    </p:anim>
                                    <p:anim calcmode="lin" valueType="num">
                                      <p:cBhvr>
                                        <p:cTn id="38" dur="300" fill="hold"/>
                                        <p:tgtEl>
                                          <p:spTgt spid="4"/>
                                        </p:tgtEl>
                                        <p:attrNameLst>
                                          <p:attrName>ppt_y</p:attrName>
                                        </p:attrNameLst>
                                      </p:cBhvr>
                                      <p:tavLst>
                                        <p:tav tm="0">
                                          <p:val>
                                            <p:fltVal val="0.5"/>
                                          </p:val>
                                        </p:tav>
                                        <p:tav tm="100000">
                                          <p:val>
                                            <p:strVal val="#ppt_y"/>
                                          </p:val>
                                        </p:tav>
                                      </p:tavLst>
                                    </p:anim>
                                  </p:childTnLst>
                                </p:cTn>
                              </p:par>
                            </p:childTnLst>
                          </p:cTn>
                        </p:par>
                        <p:par>
                          <p:cTn id="39" fill="hold">
                            <p:stCondLst>
                              <p:cond delay="1500"/>
                            </p:stCondLst>
                            <p:childTnLst>
                              <p:par>
                                <p:cTn id="40" presetID="23" presetClass="entr" presetSubtype="36"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300" fill="hold"/>
                                        <p:tgtEl>
                                          <p:spTgt spid="13"/>
                                        </p:tgtEl>
                                        <p:attrNameLst>
                                          <p:attrName>ppt_w</p:attrName>
                                        </p:attrNameLst>
                                      </p:cBhvr>
                                      <p:tavLst>
                                        <p:tav tm="0">
                                          <p:val>
                                            <p:strVal val="(6*min(max(#ppt_w*#ppt_h,.3),1)-7.4)/-.7*#ppt_w"/>
                                          </p:val>
                                        </p:tav>
                                        <p:tav tm="100000">
                                          <p:val>
                                            <p:strVal val="#ppt_w"/>
                                          </p:val>
                                        </p:tav>
                                      </p:tavLst>
                                    </p:anim>
                                    <p:anim calcmode="lin" valueType="num">
                                      <p:cBhvr>
                                        <p:cTn id="43" dur="300" fill="hold"/>
                                        <p:tgtEl>
                                          <p:spTgt spid="13"/>
                                        </p:tgtEl>
                                        <p:attrNameLst>
                                          <p:attrName>ppt_h</p:attrName>
                                        </p:attrNameLst>
                                      </p:cBhvr>
                                      <p:tavLst>
                                        <p:tav tm="0">
                                          <p:val>
                                            <p:strVal val="(6*min(max(#ppt_w*#ppt_h,.3),1)-7.4)/-.7*#ppt_h"/>
                                          </p:val>
                                        </p:tav>
                                        <p:tav tm="100000">
                                          <p:val>
                                            <p:strVal val="#ppt_h"/>
                                          </p:val>
                                        </p:tav>
                                      </p:tavLst>
                                    </p:anim>
                                    <p:anim calcmode="lin" valueType="num">
                                      <p:cBhvr>
                                        <p:cTn id="44" dur="300" fill="hold"/>
                                        <p:tgtEl>
                                          <p:spTgt spid="13"/>
                                        </p:tgtEl>
                                        <p:attrNameLst>
                                          <p:attrName>ppt_x</p:attrName>
                                        </p:attrNameLst>
                                      </p:cBhvr>
                                      <p:tavLst>
                                        <p:tav tm="0">
                                          <p:val>
                                            <p:fltVal val="0.5"/>
                                          </p:val>
                                        </p:tav>
                                        <p:tav tm="100000">
                                          <p:val>
                                            <p:strVal val="#ppt_x"/>
                                          </p:val>
                                        </p:tav>
                                      </p:tavLst>
                                    </p:anim>
                                    <p:anim calcmode="lin" valueType="num">
                                      <p:cBhvr>
                                        <p:cTn id="45" dur="300" fill="hold"/>
                                        <p:tgtEl>
                                          <p:spTgt spid="13"/>
                                        </p:tgtEl>
                                        <p:attrNameLst>
                                          <p:attrName>ppt_y</p:attrName>
                                        </p:attrNameLst>
                                      </p:cBhvr>
                                      <p:tavLst>
                                        <p:tav tm="0">
                                          <p:val>
                                            <p:strVal val="1+(6*min(max(#ppt_w*#ppt_h,.3),1)-7.4)/-.7*#ppt_h/2"/>
                                          </p:val>
                                        </p:tav>
                                        <p:tav tm="100000">
                                          <p:val>
                                            <p:strVal val="#ppt_y"/>
                                          </p:val>
                                        </p:tav>
                                      </p:tavLst>
                                    </p:anim>
                                  </p:childTnLst>
                                </p:cTn>
                              </p:par>
                            </p:childTnLst>
                          </p:cTn>
                        </p:par>
                        <p:par>
                          <p:cTn id="46" fill="hold">
                            <p:stCondLst>
                              <p:cond delay="1800"/>
                            </p:stCondLst>
                            <p:childTnLst>
                              <p:par>
                                <p:cTn id="47" presetID="23" presetClass="entr" presetSubtype="528"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300" fill="hold"/>
                                        <p:tgtEl>
                                          <p:spTgt spid="5"/>
                                        </p:tgtEl>
                                        <p:attrNameLst>
                                          <p:attrName>ppt_w</p:attrName>
                                        </p:attrNameLst>
                                      </p:cBhvr>
                                      <p:tavLst>
                                        <p:tav tm="0">
                                          <p:val>
                                            <p:fltVal val="0"/>
                                          </p:val>
                                        </p:tav>
                                        <p:tav tm="100000">
                                          <p:val>
                                            <p:strVal val="#ppt_w"/>
                                          </p:val>
                                        </p:tav>
                                      </p:tavLst>
                                    </p:anim>
                                    <p:anim calcmode="lin" valueType="num">
                                      <p:cBhvr>
                                        <p:cTn id="50" dur="300" fill="hold"/>
                                        <p:tgtEl>
                                          <p:spTgt spid="5"/>
                                        </p:tgtEl>
                                        <p:attrNameLst>
                                          <p:attrName>ppt_h</p:attrName>
                                        </p:attrNameLst>
                                      </p:cBhvr>
                                      <p:tavLst>
                                        <p:tav tm="0">
                                          <p:val>
                                            <p:fltVal val="0"/>
                                          </p:val>
                                        </p:tav>
                                        <p:tav tm="100000">
                                          <p:val>
                                            <p:strVal val="#ppt_h"/>
                                          </p:val>
                                        </p:tav>
                                      </p:tavLst>
                                    </p:anim>
                                    <p:anim calcmode="lin" valueType="num">
                                      <p:cBhvr>
                                        <p:cTn id="51" dur="300" fill="hold"/>
                                        <p:tgtEl>
                                          <p:spTgt spid="5"/>
                                        </p:tgtEl>
                                        <p:attrNameLst>
                                          <p:attrName>ppt_x</p:attrName>
                                        </p:attrNameLst>
                                      </p:cBhvr>
                                      <p:tavLst>
                                        <p:tav tm="0">
                                          <p:val>
                                            <p:fltVal val="0.5"/>
                                          </p:val>
                                        </p:tav>
                                        <p:tav tm="100000">
                                          <p:val>
                                            <p:strVal val="#ppt_x"/>
                                          </p:val>
                                        </p:tav>
                                      </p:tavLst>
                                    </p:anim>
                                    <p:anim calcmode="lin" valueType="num">
                                      <p:cBhvr>
                                        <p:cTn id="52" dur="300" fill="hold"/>
                                        <p:tgtEl>
                                          <p:spTgt spid="5"/>
                                        </p:tgtEl>
                                        <p:attrNameLst>
                                          <p:attrName>ppt_y</p:attrName>
                                        </p:attrNameLst>
                                      </p:cBhvr>
                                      <p:tavLst>
                                        <p:tav tm="0">
                                          <p:val>
                                            <p:fltVal val="0.5"/>
                                          </p:val>
                                        </p:tav>
                                        <p:tav tm="100000">
                                          <p:val>
                                            <p:strVal val="#ppt_y"/>
                                          </p:val>
                                        </p:tav>
                                      </p:tavLst>
                                    </p:anim>
                                  </p:childTnLst>
                                </p:cTn>
                              </p:par>
                            </p:childTnLst>
                          </p:cTn>
                        </p:par>
                        <p:par>
                          <p:cTn id="53" fill="hold">
                            <p:stCondLst>
                              <p:cond delay="2100"/>
                            </p:stCondLst>
                            <p:childTnLst>
                              <p:par>
                                <p:cTn id="54" presetID="23" presetClass="entr" presetSubtype="36" fill="hold"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300" fill="hold"/>
                                        <p:tgtEl>
                                          <p:spTgt spid="15"/>
                                        </p:tgtEl>
                                        <p:attrNameLst>
                                          <p:attrName>ppt_w</p:attrName>
                                        </p:attrNameLst>
                                      </p:cBhvr>
                                      <p:tavLst>
                                        <p:tav tm="0">
                                          <p:val>
                                            <p:strVal val="(6*min(max(#ppt_w*#ppt_h,.3),1)-7.4)/-.7*#ppt_w"/>
                                          </p:val>
                                        </p:tav>
                                        <p:tav tm="100000">
                                          <p:val>
                                            <p:strVal val="#ppt_w"/>
                                          </p:val>
                                        </p:tav>
                                      </p:tavLst>
                                    </p:anim>
                                    <p:anim calcmode="lin" valueType="num">
                                      <p:cBhvr>
                                        <p:cTn id="57" dur="300" fill="hold"/>
                                        <p:tgtEl>
                                          <p:spTgt spid="15"/>
                                        </p:tgtEl>
                                        <p:attrNameLst>
                                          <p:attrName>ppt_h</p:attrName>
                                        </p:attrNameLst>
                                      </p:cBhvr>
                                      <p:tavLst>
                                        <p:tav tm="0">
                                          <p:val>
                                            <p:strVal val="(6*min(max(#ppt_w*#ppt_h,.3),1)-7.4)/-.7*#ppt_h"/>
                                          </p:val>
                                        </p:tav>
                                        <p:tav tm="100000">
                                          <p:val>
                                            <p:strVal val="#ppt_h"/>
                                          </p:val>
                                        </p:tav>
                                      </p:tavLst>
                                    </p:anim>
                                    <p:anim calcmode="lin" valueType="num">
                                      <p:cBhvr>
                                        <p:cTn id="58" dur="300" fill="hold"/>
                                        <p:tgtEl>
                                          <p:spTgt spid="15"/>
                                        </p:tgtEl>
                                        <p:attrNameLst>
                                          <p:attrName>ppt_x</p:attrName>
                                        </p:attrNameLst>
                                      </p:cBhvr>
                                      <p:tavLst>
                                        <p:tav tm="0">
                                          <p:val>
                                            <p:fltVal val="0.5"/>
                                          </p:val>
                                        </p:tav>
                                        <p:tav tm="100000">
                                          <p:val>
                                            <p:strVal val="#ppt_x"/>
                                          </p:val>
                                        </p:tav>
                                      </p:tavLst>
                                    </p:anim>
                                    <p:anim calcmode="lin" valueType="num">
                                      <p:cBhvr>
                                        <p:cTn id="59" dur="30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60" fill="hold">
                            <p:stCondLst>
                              <p:cond delay="2400"/>
                            </p:stCondLst>
                            <p:childTnLst>
                              <p:par>
                                <p:cTn id="61" presetID="23" presetClass="entr" presetSubtype="528" fill="hold" grpId="0" nodeType="after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p:cTn id="63" dur="300" fill="hold"/>
                                        <p:tgtEl>
                                          <p:spTgt spid="7"/>
                                        </p:tgtEl>
                                        <p:attrNameLst>
                                          <p:attrName>ppt_w</p:attrName>
                                        </p:attrNameLst>
                                      </p:cBhvr>
                                      <p:tavLst>
                                        <p:tav tm="0">
                                          <p:val>
                                            <p:fltVal val="0"/>
                                          </p:val>
                                        </p:tav>
                                        <p:tav tm="100000">
                                          <p:val>
                                            <p:strVal val="#ppt_w"/>
                                          </p:val>
                                        </p:tav>
                                      </p:tavLst>
                                    </p:anim>
                                    <p:anim calcmode="lin" valueType="num">
                                      <p:cBhvr>
                                        <p:cTn id="64" dur="300" fill="hold"/>
                                        <p:tgtEl>
                                          <p:spTgt spid="7"/>
                                        </p:tgtEl>
                                        <p:attrNameLst>
                                          <p:attrName>ppt_h</p:attrName>
                                        </p:attrNameLst>
                                      </p:cBhvr>
                                      <p:tavLst>
                                        <p:tav tm="0">
                                          <p:val>
                                            <p:fltVal val="0"/>
                                          </p:val>
                                        </p:tav>
                                        <p:tav tm="100000">
                                          <p:val>
                                            <p:strVal val="#ppt_h"/>
                                          </p:val>
                                        </p:tav>
                                      </p:tavLst>
                                    </p:anim>
                                    <p:anim calcmode="lin" valueType="num">
                                      <p:cBhvr>
                                        <p:cTn id="65" dur="300" fill="hold"/>
                                        <p:tgtEl>
                                          <p:spTgt spid="7"/>
                                        </p:tgtEl>
                                        <p:attrNameLst>
                                          <p:attrName>ppt_x</p:attrName>
                                        </p:attrNameLst>
                                      </p:cBhvr>
                                      <p:tavLst>
                                        <p:tav tm="0">
                                          <p:val>
                                            <p:fltVal val="0.5"/>
                                          </p:val>
                                        </p:tav>
                                        <p:tav tm="100000">
                                          <p:val>
                                            <p:strVal val="#ppt_x"/>
                                          </p:val>
                                        </p:tav>
                                      </p:tavLst>
                                    </p:anim>
                                    <p:anim calcmode="lin" valueType="num">
                                      <p:cBhvr>
                                        <p:cTn id="66" dur="300" fill="hold"/>
                                        <p:tgtEl>
                                          <p:spTgt spid="7"/>
                                        </p:tgtEl>
                                        <p:attrNameLst>
                                          <p:attrName>ppt_y</p:attrName>
                                        </p:attrNameLst>
                                      </p:cBhvr>
                                      <p:tavLst>
                                        <p:tav tm="0">
                                          <p:val>
                                            <p:fltVal val="0.5"/>
                                          </p:val>
                                        </p:tav>
                                        <p:tav tm="100000">
                                          <p:val>
                                            <p:strVal val="#ppt_y"/>
                                          </p:val>
                                        </p:tav>
                                      </p:tavLst>
                                    </p:anim>
                                  </p:childTnLst>
                                </p:cTn>
                              </p:par>
                            </p:childTnLst>
                          </p:cTn>
                        </p:par>
                        <p:par>
                          <p:cTn id="67" fill="hold">
                            <p:stCondLst>
                              <p:cond delay="2700"/>
                            </p:stCondLst>
                            <p:childTnLst>
                              <p:par>
                                <p:cTn id="68" presetID="23" presetClass="entr" presetSubtype="36" fill="hold" nodeType="afterEffect">
                                  <p:stCondLst>
                                    <p:cond delay="0"/>
                                  </p:stCondLst>
                                  <p:childTnLst>
                                    <p:set>
                                      <p:cBhvr>
                                        <p:cTn id="69" dur="1" fill="hold">
                                          <p:stCondLst>
                                            <p:cond delay="0"/>
                                          </p:stCondLst>
                                        </p:cTn>
                                        <p:tgtEl>
                                          <p:spTgt spid="14"/>
                                        </p:tgtEl>
                                        <p:attrNameLst>
                                          <p:attrName>style.visibility</p:attrName>
                                        </p:attrNameLst>
                                      </p:cBhvr>
                                      <p:to>
                                        <p:strVal val="visible"/>
                                      </p:to>
                                    </p:set>
                                    <p:anim calcmode="lin" valueType="num">
                                      <p:cBhvr>
                                        <p:cTn id="70" dur="300" fill="hold"/>
                                        <p:tgtEl>
                                          <p:spTgt spid="14"/>
                                        </p:tgtEl>
                                        <p:attrNameLst>
                                          <p:attrName>ppt_w</p:attrName>
                                        </p:attrNameLst>
                                      </p:cBhvr>
                                      <p:tavLst>
                                        <p:tav tm="0">
                                          <p:val>
                                            <p:strVal val="(6*min(max(#ppt_w*#ppt_h,.3),1)-7.4)/-.7*#ppt_w"/>
                                          </p:val>
                                        </p:tav>
                                        <p:tav tm="100000">
                                          <p:val>
                                            <p:strVal val="#ppt_w"/>
                                          </p:val>
                                        </p:tav>
                                      </p:tavLst>
                                    </p:anim>
                                    <p:anim calcmode="lin" valueType="num">
                                      <p:cBhvr>
                                        <p:cTn id="71" dur="300" fill="hold"/>
                                        <p:tgtEl>
                                          <p:spTgt spid="14"/>
                                        </p:tgtEl>
                                        <p:attrNameLst>
                                          <p:attrName>ppt_h</p:attrName>
                                        </p:attrNameLst>
                                      </p:cBhvr>
                                      <p:tavLst>
                                        <p:tav tm="0">
                                          <p:val>
                                            <p:strVal val="(6*min(max(#ppt_w*#ppt_h,.3),1)-7.4)/-.7*#ppt_h"/>
                                          </p:val>
                                        </p:tav>
                                        <p:tav tm="100000">
                                          <p:val>
                                            <p:strVal val="#ppt_h"/>
                                          </p:val>
                                        </p:tav>
                                      </p:tavLst>
                                    </p:anim>
                                    <p:anim calcmode="lin" valueType="num">
                                      <p:cBhvr>
                                        <p:cTn id="72" dur="300" fill="hold"/>
                                        <p:tgtEl>
                                          <p:spTgt spid="14"/>
                                        </p:tgtEl>
                                        <p:attrNameLst>
                                          <p:attrName>ppt_x</p:attrName>
                                        </p:attrNameLst>
                                      </p:cBhvr>
                                      <p:tavLst>
                                        <p:tav tm="0">
                                          <p:val>
                                            <p:fltVal val="0.5"/>
                                          </p:val>
                                        </p:tav>
                                        <p:tav tm="100000">
                                          <p:val>
                                            <p:strVal val="#ppt_x"/>
                                          </p:val>
                                        </p:tav>
                                      </p:tavLst>
                                    </p:anim>
                                    <p:anim calcmode="lin" valueType="num">
                                      <p:cBhvr>
                                        <p:cTn id="73" dur="300" fill="hold"/>
                                        <p:tgtEl>
                                          <p:spTgt spid="14"/>
                                        </p:tgtEl>
                                        <p:attrNameLst>
                                          <p:attrName>ppt_y</p:attrName>
                                        </p:attrNameLst>
                                      </p:cBhvr>
                                      <p:tavLst>
                                        <p:tav tm="0">
                                          <p:val>
                                            <p:strVal val="1+(6*min(max(#ppt_w*#ppt_h,.3),1)-7.4)/-.7*#ppt_h/2"/>
                                          </p:val>
                                        </p:tav>
                                        <p:tav tm="100000">
                                          <p:val>
                                            <p:strVal val="#ppt_y"/>
                                          </p:val>
                                        </p:tav>
                                      </p:tavLst>
                                    </p:anim>
                                  </p:childTnLst>
                                </p:cTn>
                              </p:par>
                            </p:childTnLst>
                          </p:cTn>
                        </p:par>
                        <p:par>
                          <p:cTn id="74" fill="hold">
                            <p:stCondLst>
                              <p:cond delay="3000"/>
                            </p:stCondLst>
                            <p:childTnLst>
                              <p:par>
                                <p:cTn id="75" presetID="23" presetClass="entr" presetSubtype="528" fill="hold" grpId="0" nodeType="after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p:cTn id="77" dur="300" fill="hold"/>
                                        <p:tgtEl>
                                          <p:spTgt spid="6"/>
                                        </p:tgtEl>
                                        <p:attrNameLst>
                                          <p:attrName>ppt_w</p:attrName>
                                        </p:attrNameLst>
                                      </p:cBhvr>
                                      <p:tavLst>
                                        <p:tav tm="0">
                                          <p:val>
                                            <p:fltVal val="0"/>
                                          </p:val>
                                        </p:tav>
                                        <p:tav tm="100000">
                                          <p:val>
                                            <p:strVal val="#ppt_w"/>
                                          </p:val>
                                        </p:tav>
                                      </p:tavLst>
                                    </p:anim>
                                    <p:anim calcmode="lin" valueType="num">
                                      <p:cBhvr>
                                        <p:cTn id="78" dur="300" fill="hold"/>
                                        <p:tgtEl>
                                          <p:spTgt spid="6"/>
                                        </p:tgtEl>
                                        <p:attrNameLst>
                                          <p:attrName>ppt_h</p:attrName>
                                        </p:attrNameLst>
                                      </p:cBhvr>
                                      <p:tavLst>
                                        <p:tav tm="0">
                                          <p:val>
                                            <p:fltVal val="0"/>
                                          </p:val>
                                        </p:tav>
                                        <p:tav tm="100000">
                                          <p:val>
                                            <p:strVal val="#ppt_h"/>
                                          </p:val>
                                        </p:tav>
                                      </p:tavLst>
                                    </p:anim>
                                    <p:anim calcmode="lin" valueType="num">
                                      <p:cBhvr>
                                        <p:cTn id="79" dur="300" fill="hold"/>
                                        <p:tgtEl>
                                          <p:spTgt spid="6"/>
                                        </p:tgtEl>
                                        <p:attrNameLst>
                                          <p:attrName>ppt_x</p:attrName>
                                        </p:attrNameLst>
                                      </p:cBhvr>
                                      <p:tavLst>
                                        <p:tav tm="0">
                                          <p:val>
                                            <p:fltVal val="0.5"/>
                                          </p:val>
                                        </p:tav>
                                        <p:tav tm="100000">
                                          <p:val>
                                            <p:strVal val="#ppt_x"/>
                                          </p:val>
                                        </p:tav>
                                      </p:tavLst>
                                    </p:anim>
                                    <p:anim calcmode="lin" valueType="num">
                                      <p:cBhvr>
                                        <p:cTn id="80" dur="300" fill="hold"/>
                                        <p:tgtEl>
                                          <p:spTgt spid="6"/>
                                        </p:tgtEl>
                                        <p:attrNameLst>
                                          <p:attrName>ppt_y</p:attrName>
                                        </p:attrNameLst>
                                      </p:cBhvr>
                                      <p:tavLst>
                                        <p:tav tm="0">
                                          <p:val>
                                            <p:fltVal val="0.5"/>
                                          </p:val>
                                        </p:tav>
                                        <p:tav tm="100000">
                                          <p:val>
                                            <p:strVal val="#ppt_y"/>
                                          </p:val>
                                        </p:tav>
                                      </p:tavLst>
                                    </p:anim>
                                  </p:childTnLst>
                                </p:cTn>
                              </p:par>
                            </p:childTnLst>
                          </p:cTn>
                        </p:par>
                        <p:par>
                          <p:cTn id="81" fill="hold">
                            <p:stCondLst>
                              <p:cond delay="3300"/>
                            </p:stCondLst>
                            <p:childTnLst>
                              <p:par>
                                <p:cTn id="82" presetID="23" presetClass="entr" presetSubtype="36" fill="hold" nodeType="after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300" fill="hold"/>
                                        <p:tgtEl>
                                          <p:spTgt spid="16"/>
                                        </p:tgtEl>
                                        <p:attrNameLst>
                                          <p:attrName>ppt_w</p:attrName>
                                        </p:attrNameLst>
                                      </p:cBhvr>
                                      <p:tavLst>
                                        <p:tav tm="0">
                                          <p:val>
                                            <p:strVal val="(6*min(max(#ppt_w*#ppt_h,.3),1)-7.4)/-.7*#ppt_w"/>
                                          </p:val>
                                        </p:tav>
                                        <p:tav tm="100000">
                                          <p:val>
                                            <p:strVal val="#ppt_w"/>
                                          </p:val>
                                        </p:tav>
                                      </p:tavLst>
                                    </p:anim>
                                    <p:anim calcmode="lin" valueType="num">
                                      <p:cBhvr>
                                        <p:cTn id="85" dur="300" fill="hold"/>
                                        <p:tgtEl>
                                          <p:spTgt spid="16"/>
                                        </p:tgtEl>
                                        <p:attrNameLst>
                                          <p:attrName>ppt_h</p:attrName>
                                        </p:attrNameLst>
                                      </p:cBhvr>
                                      <p:tavLst>
                                        <p:tav tm="0">
                                          <p:val>
                                            <p:strVal val="(6*min(max(#ppt_w*#ppt_h,.3),1)-7.4)/-.7*#ppt_h"/>
                                          </p:val>
                                        </p:tav>
                                        <p:tav tm="100000">
                                          <p:val>
                                            <p:strVal val="#ppt_h"/>
                                          </p:val>
                                        </p:tav>
                                      </p:tavLst>
                                    </p:anim>
                                    <p:anim calcmode="lin" valueType="num">
                                      <p:cBhvr>
                                        <p:cTn id="86" dur="300" fill="hold"/>
                                        <p:tgtEl>
                                          <p:spTgt spid="16"/>
                                        </p:tgtEl>
                                        <p:attrNameLst>
                                          <p:attrName>ppt_x</p:attrName>
                                        </p:attrNameLst>
                                      </p:cBhvr>
                                      <p:tavLst>
                                        <p:tav tm="0">
                                          <p:val>
                                            <p:fltVal val="0.5"/>
                                          </p:val>
                                        </p:tav>
                                        <p:tav tm="100000">
                                          <p:val>
                                            <p:strVal val="#ppt_x"/>
                                          </p:val>
                                        </p:tav>
                                      </p:tavLst>
                                    </p:anim>
                                    <p:anim calcmode="lin" valueType="num">
                                      <p:cBhvr>
                                        <p:cTn id="87" dur="30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88" fill="hold">
                            <p:stCondLst>
                              <p:cond delay="3600"/>
                            </p:stCondLst>
                            <p:childTnLst>
                              <p:par>
                                <p:cTn id="89" presetID="23" presetClass="entr" presetSubtype="528" fill="hold" grpId="0" nodeType="after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p:cTn id="91" dur="300" fill="hold"/>
                                        <p:tgtEl>
                                          <p:spTgt spid="8"/>
                                        </p:tgtEl>
                                        <p:attrNameLst>
                                          <p:attrName>ppt_w</p:attrName>
                                        </p:attrNameLst>
                                      </p:cBhvr>
                                      <p:tavLst>
                                        <p:tav tm="0">
                                          <p:val>
                                            <p:fltVal val="0"/>
                                          </p:val>
                                        </p:tav>
                                        <p:tav tm="100000">
                                          <p:val>
                                            <p:strVal val="#ppt_w"/>
                                          </p:val>
                                        </p:tav>
                                      </p:tavLst>
                                    </p:anim>
                                    <p:anim calcmode="lin" valueType="num">
                                      <p:cBhvr>
                                        <p:cTn id="92" dur="300" fill="hold"/>
                                        <p:tgtEl>
                                          <p:spTgt spid="8"/>
                                        </p:tgtEl>
                                        <p:attrNameLst>
                                          <p:attrName>ppt_h</p:attrName>
                                        </p:attrNameLst>
                                      </p:cBhvr>
                                      <p:tavLst>
                                        <p:tav tm="0">
                                          <p:val>
                                            <p:fltVal val="0"/>
                                          </p:val>
                                        </p:tav>
                                        <p:tav tm="100000">
                                          <p:val>
                                            <p:strVal val="#ppt_h"/>
                                          </p:val>
                                        </p:tav>
                                      </p:tavLst>
                                    </p:anim>
                                    <p:anim calcmode="lin" valueType="num">
                                      <p:cBhvr>
                                        <p:cTn id="93" dur="300" fill="hold"/>
                                        <p:tgtEl>
                                          <p:spTgt spid="8"/>
                                        </p:tgtEl>
                                        <p:attrNameLst>
                                          <p:attrName>ppt_x</p:attrName>
                                        </p:attrNameLst>
                                      </p:cBhvr>
                                      <p:tavLst>
                                        <p:tav tm="0">
                                          <p:val>
                                            <p:fltVal val="0.5"/>
                                          </p:val>
                                        </p:tav>
                                        <p:tav tm="100000">
                                          <p:val>
                                            <p:strVal val="#ppt_x"/>
                                          </p:val>
                                        </p:tav>
                                      </p:tavLst>
                                    </p:anim>
                                    <p:anim calcmode="lin" valueType="num">
                                      <p:cBhvr>
                                        <p:cTn id="94" dur="300" fill="hold"/>
                                        <p:tgtEl>
                                          <p:spTgt spid="8"/>
                                        </p:tgtEl>
                                        <p:attrNameLst>
                                          <p:attrName>ppt_y</p:attrName>
                                        </p:attrNameLst>
                                      </p:cBhvr>
                                      <p:tavLst>
                                        <p:tav tm="0">
                                          <p:val>
                                            <p:fltVal val="0.5"/>
                                          </p:val>
                                        </p:tav>
                                        <p:tav tm="100000">
                                          <p:val>
                                            <p:strVal val="#ppt_y"/>
                                          </p:val>
                                        </p:tav>
                                      </p:tavLst>
                                    </p:anim>
                                  </p:childTnLst>
                                </p:cTn>
                              </p:par>
                            </p:childTnLst>
                          </p:cTn>
                        </p:par>
                        <p:par>
                          <p:cTn id="95" fill="hold">
                            <p:stCondLst>
                              <p:cond delay="3900"/>
                            </p:stCondLst>
                            <p:childTnLst>
                              <p:par>
                                <p:cTn id="96" presetID="23" presetClass="entr" presetSubtype="36" fill="hold" nodeType="afterEffect">
                                  <p:stCondLst>
                                    <p:cond delay="0"/>
                                  </p:stCondLst>
                                  <p:childTnLst>
                                    <p:set>
                                      <p:cBhvr>
                                        <p:cTn id="97" dur="1" fill="hold">
                                          <p:stCondLst>
                                            <p:cond delay="0"/>
                                          </p:stCondLst>
                                        </p:cTn>
                                        <p:tgtEl>
                                          <p:spTgt spid="17"/>
                                        </p:tgtEl>
                                        <p:attrNameLst>
                                          <p:attrName>style.visibility</p:attrName>
                                        </p:attrNameLst>
                                      </p:cBhvr>
                                      <p:to>
                                        <p:strVal val="visible"/>
                                      </p:to>
                                    </p:set>
                                    <p:anim calcmode="lin" valueType="num">
                                      <p:cBhvr>
                                        <p:cTn id="98" dur="300" fill="hold"/>
                                        <p:tgtEl>
                                          <p:spTgt spid="17"/>
                                        </p:tgtEl>
                                        <p:attrNameLst>
                                          <p:attrName>ppt_w</p:attrName>
                                        </p:attrNameLst>
                                      </p:cBhvr>
                                      <p:tavLst>
                                        <p:tav tm="0">
                                          <p:val>
                                            <p:strVal val="(6*min(max(#ppt_w*#ppt_h,.3),1)-7.4)/-.7*#ppt_w"/>
                                          </p:val>
                                        </p:tav>
                                        <p:tav tm="100000">
                                          <p:val>
                                            <p:strVal val="#ppt_w"/>
                                          </p:val>
                                        </p:tav>
                                      </p:tavLst>
                                    </p:anim>
                                    <p:anim calcmode="lin" valueType="num">
                                      <p:cBhvr>
                                        <p:cTn id="99" dur="300" fill="hold"/>
                                        <p:tgtEl>
                                          <p:spTgt spid="17"/>
                                        </p:tgtEl>
                                        <p:attrNameLst>
                                          <p:attrName>ppt_h</p:attrName>
                                        </p:attrNameLst>
                                      </p:cBhvr>
                                      <p:tavLst>
                                        <p:tav tm="0">
                                          <p:val>
                                            <p:strVal val="(6*min(max(#ppt_w*#ppt_h,.3),1)-7.4)/-.7*#ppt_h"/>
                                          </p:val>
                                        </p:tav>
                                        <p:tav tm="100000">
                                          <p:val>
                                            <p:strVal val="#ppt_h"/>
                                          </p:val>
                                        </p:tav>
                                      </p:tavLst>
                                    </p:anim>
                                    <p:anim calcmode="lin" valueType="num">
                                      <p:cBhvr>
                                        <p:cTn id="100" dur="300" fill="hold"/>
                                        <p:tgtEl>
                                          <p:spTgt spid="17"/>
                                        </p:tgtEl>
                                        <p:attrNameLst>
                                          <p:attrName>ppt_x</p:attrName>
                                        </p:attrNameLst>
                                      </p:cBhvr>
                                      <p:tavLst>
                                        <p:tav tm="0">
                                          <p:val>
                                            <p:fltVal val="0.5"/>
                                          </p:val>
                                        </p:tav>
                                        <p:tav tm="100000">
                                          <p:val>
                                            <p:strVal val="#ppt_x"/>
                                          </p:val>
                                        </p:tav>
                                      </p:tavLst>
                                    </p:anim>
                                    <p:anim calcmode="lin" valueType="num">
                                      <p:cBhvr>
                                        <p:cTn id="101" dur="300" fill="hold"/>
                                        <p:tgtEl>
                                          <p:spTgt spid="17"/>
                                        </p:tgtEl>
                                        <p:attrNameLst>
                                          <p:attrName>ppt_y</p:attrName>
                                        </p:attrNameLst>
                                      </p:cBhvr>
                                      <p:tavLst>
                                        <p:tav tm="0">
                                          <p:val>
                                            <p:strVal val="1+(6*min(max(#ppt_w*#ppt_h,.3),1)-7.4)/-.7*#ppt_h/2"/>
                                          </p:val>
                                        </p:tav>
                                        <p:tav tm="100000">
                                          <p:val>
                                            <p:strVal val="#ppt_y"/>
                                          </p:val>
                                        </p:tav>
                                      </p:tavLst>
                                    </p:anim>
                                  </p:childTnLst>
                                </p:cTn>
                              </p:par>
                            </p:childTnLst>
                          </p:cTn>
                        </p:par>
                        <p:par>
                          <p:cTn id="102" fill="hold">
                            <p:stCondLst>
                              <p:cond delay="4200"/>
                            </p:stCondLst>
                            <p:childTnLst>
                              <p:par>
                                <p:cTn id="103" presetID="23" presetClass="entr" presetSubtype="528" fill="hold" grpId="0" nodeType="afterEffect">
                                  <p:stCondLst>
                                    <p:cond delay="0"/>
                                  </p:stCondLst>
                                  <p:childTnLst>
                                    <p:set>
                                      <p:cBhvr>
                                        <p:cTn id="104" dur="1" fill="hold">
                                          <p:stCondLst>
                                            <p:cond delay="0"/>
                                          </p:stCondLst>
                                        </p:cTn>
                                        <p:tgtEl>
                                          <p:spTgt spid="9"/>
                                        </p:tgtEl>
                                        <p:attrNameLst>
                                          <p:attrName>style.visibility</p:attrName>
                                        </p:attrNameLst>
                                      </p:cBhvr>
                                      <p:to>
                                        <p:strVal val="visible"/>
                                      </p:to>
                                    </p:set>
                                    <p:anim calcmode="lin" valueType="num">
                                      <p:cBhvr>
                                        <p:cTn id="105" dur="300" fill="hold"/>
                                        <p:tgtEl>
                                          <p:spTgt spid="9"/>
                                        </p:tgtEl>
                                        <p:attrNameLst>
                                          <p:attrName>ppt_w</p:attrName>
                                        </p:attrNameLst>
                                      </p:cBhvr>
                                      <p:tavLst>
                                        <p:tav tm="0">
                                          <p:val>
                                            <p:fltVal val="0"/>
                                          </p:val>
                                        </p:tav>
                                        <p:tav tm="100000">
                                          <p:val>
                                            <p:strVal val="#ppt_w"/>
                                          </p:val>
                                        </p:tav>
                                      </p:tavLst>
                                    </p:anim>
                                    <p:anim calcmode="lin" valueType="num">
                                      <p:cBhvr>
                                        <p:cTn id="106" dur="300" fill="hold"/>
                                        <p:tgtEl>
                                          <p:spTgt spid="9"/>
                                        </p:tgtEl>
                                        <p:attrNameLst>
                                          <p:attrName>ppt_h</p:attrName>
                                        </p:attrNameLst>
                                      </p:cBhvr>
                                      <p:tavLst>
                                        <p:tav tm="0">
                                          <p:val>
                                            <p:fltVal val="0"/>
                                          </p:val>
                                        </p:tav>
                                        <p:tav tm="100000">
                                          <p:val>
                                            <p:strVal val="#ppt_h"/>
                                          </p:val>
                                        </p:tav>
                                      </p:tavLst>
                                    </p:anim>
                                    <p:anim calcmode="lin" valueType="num">
                                      <p:cBhvr>
                                        <p:cTn id="107" dur="300" fill="hold"/>
                                        <p:tgtEl>
                                          <p:spTgt spid="9"/>
                                        </p:tgtEl>
                                        <p:attrNameLst>
                                          <p:attrName>ppt_x</p:attrName>
                                        </p:attrNameLst>
                                      </p:cBhvr>
                                      <p:tavLst>
                                        <p:tav tm="0">
                                          <p:val>
                                            <p:fltVal val="0.5"/>
                                          </p:val>
                                        </p:tav>
                                        <p:tav tm="100000">
                                          <p:val>
                                            <p:strVal val="#ppt_x"/>
                                          </p:val>
                                        </p:tav>
                                      </p:tavLst>
                                    </p:anim>
                                    <p:anim calcmode="lin" valueType="num">
                                      <p:cBhvr>
                                        <p:cTn id="108" dur="300" fill="hold"/>
                                        <p:tgtEl>
                                          <p:spTgt spid="9"/>
                                        </p:tgtEl>
                                        <p:attrNameLst>
                                          <p:attrName>ppt_y</p:attrName>
                                        </p:attrNameLst>
                                      </p:cBhvr>
                                      <p:tavLst>
                                        <p:tav tm="0">
                                          <p:val>
                                            <p:fltVal val="0.5"/>
                                          </p:val>
                                        </p:tav>
                                        <p:tav tm="100000">
                                          <p:val>
                                            <p:strVal val="#ppt_y"/>
                                          </p:val>
                                        </p:tav>
                                      </p:tavLst>
                                    </p:anim>
                                  </p:childTnLst>
                                </p:cTn>
                              </p:par>
                            </p:childTnLst>
                          </p:cTn>
                        </p:par>
                        <p:par>
                          <p:cTn id="109" fill="hold">
                            <p:stCondLst>
                              <p:cond delay="4500"/>
                            </p:stCondLst>
                            <p:childTnLst>
                              <p:par>
                                <p:cTn id="110" presetID="23" presetClass="entr" presetSubtype="36" fill="hold" nodeType="afterEffect">
                                  <p:stCondLst>
                                    <p:cond delay="0"/>
                                  </p:stCondLst>
                                  <p:childTnLst>
                                    <p:set>
                                      <p:cBhvr>
                                        <p:cTn id="111" dur="1" fill="hold">
                                          <p:stCondLst>
                                            <p:cond delay="0"/>
                                          </p:stCondLst>
                                        </p:cTn>
                                        <p:tgtEl>
                                          <p:spTgt spid="18"/>
                                        </p:tgtEl>
                                        <p:attrNameLst>
                                          <p:attrName>style.visibility</p:attrName>
                                        </p:attrNameLst>
                                      </p:cBhvr>
                                      <p:to>
                                        <p:strVal val="visible"/>
                                      </p:to>
                                    </p:set>
                                    <p:anim calcmode="lin" valueType="num">
                                      <p:cBhvr>
                                        <p:cTn id="112" dur="300" fill="hold"/>
                                        <p:tgtEl>
                                          <p:spTgt spid="18"/>
                                        </p:tgtEl>
                                        <p:attrNameLst>
                                          <p:attrName>ppt_w</p:attrName>
                                        </p:attrNameLst>
                                      </p:cBhvr>
                                      <p:tavLst>
                                        <p:tav tm="0">
                                          <p:val>
                                            <p:strVal val="(6*min(max(#ppt_w*#ppt_h,.3),1)-7.4)/-.7*#ppt_w"/>
                                          </p:val>
                                        </p:tav>
                                        <p:tav tm="100000">
                                          <p:val>
                                            <p:strVal val="#ppt_w"/>
                                          </p:val>
                                        </p:tav>
                                      </p:tavLst>
                                    </p:anim>
                                    <p:anim calcmode="lin" valueType="num">
                                      <p:cBhvr>
                                        <p:cTn id="113" dur="300" fill="hold"/>
                                        <p:tgtEl>
                                          <p:spTgt spid="18"/>
                                        </p:tgtEl>
                                        <p:attrNameLst>
                                          <p:attrName>ppt_h</p:attrName>
                                        </p:attrNameLst>
                                      </p:cBhvr>
                                      <p:tavLst>
                                        <p:tav tm="0">
                                          <p:val>
                                            <p:strVal val="(6*min(max(#ppt_w*#ppt_h,.3),1)-7.4)/-.7*#ppt_h"/>
                                          </p:val>
                                        </p:tav>
                                        <p:tav tm="100000">
                                          <p:val>
                                            <p:strVal val="#ppt_h"/>
                                          </p:val>
                                        </p:tav>
                                      </p:tavLst>
                                    </p:anim>
                                    <p:anim calcmode="lin" valueType="num">
                                      <p:cBhvr>
                                        <p:cTn id="114" dur="300" fill="hold"/>
                                        <p:tgtEl>
                                          <p:spTgt spid="18"/>
                                        </p:tgtEl>
                                        <p:attrNameLst>
                                          <p:attrName>ppt_x</p:attrName>
                                        </p:attrNameLst>
                                      </p:cBhvr>
                                      <p:tavLst>
                                        <p:tav tm="0">
                                          <p:val>
                                            <p:fltVal val="0.5"/>
                                          </p:val>
                                        </p:tav>
                                        <p:tav tm="100000">
                                          <p:val>
                                            <p:strVal val="#ppt_x"/>
                                          </p:val>
                                        </p:tav>
                                      </p:tavLst>
                                    </p:anim>
                                    <p:anim calcmode="lin" valueType="num">
                                      <p:cBhvr>
                                        <p:cTn id="115" dur="3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116" fill="hold">
                            <p:stCondLst>
                              <p:cond delay="4800"/>
                            </p:stCondLst>
                            <p:childTnLst>
                              <p:par>
                                <p:cTn id="117" presetID="23" presetClass="entr" presetSubtype="528" fill="hold" grpId="0" nodeType="afterEffect">
                                  <p:stCondLst>
                                    <p:cond delay="0"/>
                                  </p:stCondLst>
                                  <p:childTnLst>
                                    <p:set>
                                      <p:cBhvr>
                                        <p:cTn id="118" dur="1" fill="hold">
                                          <p:stCondLst>
                                            <p:cond delay="0"/>
                                          </p:stCondLst>
                                        </p:cTn>
                                        <p:tgtEl>
                                          <p:spTgt spid="10"/>
                                        </p:tgtEl>
                                        <p:attrNameLst>
                                          <p:attrName>style.visibility</p:attrName>
                                        </p:attrNameLst>
                                      </p:cBhvr>
                                      <p:to>
                                        <p:strVal val="visible"/>
                                      </p:to>
                                    </p:set>
                                    <p:anim calcmode="lin" valueType="num">
                                      <p:cBhvr>
                                        <p:cTn id="119" dur="300" fill="hold"/>
                                        <p:tgtEl>
                                          <p:spTgt spid="10"/>
                                        </p:tgtEl>
                                        <p:attrNameLst>
                                          <p:attrName>ppt_w</p:attrName>
                                        </p:attrNameLst>
                                      </p:cBhvr>
                                      <p:tavLst>
                                        <p:tav tm="0">
                                          <p:val>
                                            <p:fltVal val="0"/>
                                          </p:val>
                                        </p:tav>
                                        <p:tav tm="100000">
                                          <p:val>
                                            <p:strVal val="#ppt_w"/>
                                          </p:val>
                                        </p:tav>
                                      </p:tavLst>
                                    </p:anim>
                                    <p:anim calcmode="lin" valueType="num">
                                      <p:cBhvr>
                                        <p:cTn id="120" dur="300" fill="hold"/>
                                        <p:tgtEl>
                                          <p:spTgt spid="10"/>
                                        </p:tgtEl>
                                        <p:attrNameLst>
                                          <p:attrName>ppt_h</p:attrName>
                                        </p:attrNameLst>
                                      </p:cBhvr>
                                      <p:tavLst>
                                        <p:tav tm="0">
                                          <p:val>
                                            <p:fltVal val="0"/>
                                          </p:val>
                                        </p:tav>
                                        <p:tav tm="100000">
                                          <p:val>
                                            <p:strVal val="#ppt_h"/>
                                          </p:val>
                                        </p:tav>
                                      </p:tavLst>
                                    </p:anim>
                                    <p:anim calcmode="lin" valueType="num">
                                      <p:cBhvr>
                                        <p:cTn id="121" dur="300" fill="hold"/>
                                        <p:tgtEl>
                                          <p:spTgt spid="10"/>
                                        </p:tgtEl>
                                        <p:attrNameLst>
                                          <p:attrName>ppt_x</p:attrName>
                                        </p:attrNameLst>
                                      </p:cBhvr>
                                      <p:tavLst>
                                        <p:tav tm="0">
                                          <p:val>
                                            <p:fltVal val="0.5"/>
                                          </p:val>
                                        </p:tav>
                                        <p:tav tm="100000">
                                          <p:val>
                                            <p:strVal val="#ppt_x"/>
                                          </p:val>
                                        </p:tav>
                                      </p:tavLst>
                                    </p:anim>
                                    <p:anim calcmode="lin" valueType="num">
                                      <p:cBhvr>
                                        <p:cTn id="122" dur="300" fill="hold"/>
                                        <p:tgtEl>
                                          <p:spTgt spid="10"/>
                                        </p:tgtEl>
                                        <p:attrNameLst>
                                          <p:attrName>ppt_y</p:attrName>
                                        </p:attrNameLst>
                                      </p:cBhvr>
                                      <p:tavLst>
                                        <p:tav tm="0">
                                          <p:val>
                                            <p:fltVal val="0.5"/>
                                          </p:val>
                                        </p:tav>
                                        <p:tav tm="100000">
                                          <p:val>
                                            <p:strVal val="#ppt_y"/>
                                          </p:val>
                                        </p:tav>
                                      </p:tavLst>
                                    </p:anim>
                                  </p:childTnLst>
                                </p:cTn>
                              </p:par>
                            </p:childTnLst>
                          </p:cTn>
                        </p:par>
                        <p:par>
                          <p:cTn id="123" fill="hold">
                            <p:stCondLst>
                              <p:cond delay="5100"/>
                            </p:stCondLst>
                            <p:childTnLst>
                              <p:par>
                                <p:cTn id="124" presetID="23" presetClass="entr" presetSubtype="36" fill="hold" nodeType="afterEffect">
                                  <p:stCondLst>
                                    <p:cond delay="0"/>
                                  </p:stCondLst>
                                  <p:childTnLst>
                                    <p:set>
                                      <p:cBhvr>
                                        <p:cTn id="125" dur="1" fill="hold">
                                          <p:stCondLst>
                                            <p:cond delay="0"/>
                                          </p:stCondLst>
                                        </p:cTn>
                                        <p:tgtEl>
                                          <p:spTgt spid="21"/>
                                        </p:tgtEl>
                                        <p:attrNameLst>
                                          <p:attrName>style.visibility</p:attrName>
                                        </p:attrNameLst>
                                      </p:cBhvr>
                                      <p:to>
                                        <p:strVal val="visible"/>
                                      </p:to>
                                    </p:set>
                                    <p:anim calcmode="lin" valueType="num">
                                      <p:cBhvr>
                                        <p:cTn id="126" dur="300" fill="hold"/>
                                        <p:tgtEl>
                                          <p:spTgt spid="21"/>
                                        </p:tgtEl>
                                        <p:attrNameLst>
                                          <p:attrName>ppt_w</p:attrName>
                                        </p:attrNameLst>
                                      </p:cBhvr>
                                      <p:tavLst>
                                        <p:tav tm="0">
                                          <p:val>
                                            <p:strVal val="(6*min(max(#ppt_w*#ppt_h,.3),1)-7.4)/-.7*#ppt_w"/>
                                          </p:val>
                                        </p:tav>
                                        <p:tav tm="100000">
                                          <p:val>
                                            <p:strVal val="#ppt_w"/>
                                          </p:val>
                                        </p:tav>
                                      </p:tavLst>
                                    </p:anim>
                                    <p:anim calcmode="lin" valueType="num">
                                      <p:cBhvr>
                                        <p:cTn id="127" dur="300" fill="hold"/>
                                        <p:tgtEl>
                                          <p:spTgt spid="21"/>
                                        </p:tgtEl>
                                        <p:attrNameLst>
                                          <p:attrName>ppt_h</p:attrName>
                                        </p:attrNameLst>
                                      </p:cBhvr>
                                      <p:tavLst>
                                        <p:tav tm="0">
                                          <p:val>
                                            <p:strVal val="(6*min(max(#ppt_w*#ppt_h,.3),1)-7.4)/-.7*#ppt_h"/>
                                          </p:val>
                                        </p:tav>
                                        <p:tav tm="100000">
                                          <p:val>
                                            <p:strVal val="#ppt_h"/>
                                          </p:val>
                                        </p:tav>
                                      </p:tavLst>
                                    </p:anim>
                                    <p:anim calcmode="lin" valueType="num">
                                      <p:cBhvr>
                                        <p:cTn id="128" dur="300" fill="hold"/>
                                        <p:tgtEl>
                                          <p:spTgt spid="21"/>
                                        </p:tgtEl>
                                        <p:attrNameLst>
                                          <p:attrName>ppt_x</p:attrName>
                                        </p:attrNameLst>
                                      </p:cBhvr>
                                      <p:tavLst>
                                        <p:tav tm="0">
                                          <p:val>
                                            <p:fltVal val="0.5"/>
                                          </p:val>
                                        </p:tav>
                                        <p:tav tm="100000">
                                          <p:val>
                                            <p:strVal val="#ppt_x"/>
                                          </p:val>
                                        </p:tav>
                                      </p:tavLst>
                                    </p:anim>
                                    <p:anim calcmode="lin" valueType="num">
                                      <p:cBhvr>
                                        <p:cTn id="129" dur="300" fill="hold"/>
                                        <p:tgtEl>
                                          <p:spTgt spid="2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1" b="-2485"/>
          <a:stretch/>
        </p:blipFill>
        <p:spPr>
          <a:xfrm>
            <a:off x="1912492" y="1131591"/>
            <a:ext cx="5125391" cy="2792668"/>
          </a:xfrm>
          <a:prstGeom prst="rect">
            <a:avLst/>
          </a:prstGeom>
        </p:spPr>
      </p:pic>
      <p:sp>
        <p:nvSpPr>
          <p:cNvPr id="3" name="矩形 2"/>
          <p:cNvSpPr/>
          <p:nvPr/>
        </p:nvSpPr>
        <p:spPr>
          <a:xfrm>
            <a:off x="3143529" y="3075807"/>
            <a:ext cx="2663315" cy="338554"/>
          </a:xfrm>
          <a:prstGeom prst="rect">
            <a:avLst/>
          </a:prstGeom>
        </p:spPr>
        <p:txBody>
          <a:bodyPr wrap="square" lIns="91406" tIns="45703" rIns="91406" bIns="45703">
            <a:spAutoFit/>
          </a:bodyPr>
          <a:lstStyle/>
          <a:p>
            <a:pPr algn="ctr"/>
            <a:r>
              <a:rPr lang="zh-CN" altLang="en-US" sz="1600" b="1" dirty="0">
                <a:solidFill>
                  <a:srgbClr val="41A0DA"/>
                </a:solidFill>
                <a:latin typeface="微软雅黑" pitchFamily="34" charset="-122"/>
                <a:ea typeface="微软雅黑" pitchFamily="34" charset="-122"/>
              </a:rPr>
              <a:t>单击输入文本内容</a:t>
            </a:r>
            <a:endParaRPr lang="zh-CN" altLang="en-US" sz="1600" dirty="0">
              <a:solidFill>
                <a:srgbClr val="41A0DA"/>
              </a:solidFill>
            </a:endParaRPr>
          </a:p>
        </p:txBody>
      </p:sp>
      <p:sp>
        <p:nvSpPr>
          <p:cNvPr id="4" name="TextBox 3"/>
          <p:cNvSpPr txBox="1"/>
          <p:nvPr/>
        </p:nvSpPr>
        <p:spPr>
          <a:xfrm>
            <a:off x="1198427" y="3974861"/>
            <a:ext cx="7262007" cy="590931"/>
          </a:xfrm>
          <a:prstGeom prst="rect">
            <a:avLst/>
          </a:prstGeom>
          <a:noFill/>
        </p:spPr>
        <p:txBody>
          <a:bodyPr wrap="square" lIns="91406" tIns="45703" rIns="91406" bIns="45703" rtlCol="0">
            <a:spAutoFit/>
          </a:bodyPr>
          <a:lstStyle/>
          <a:p>
            <a:pPr>
              <a:lnSpc>
                <a:spcPct val="120000"/>
              </a:lnSpc>
              <a:buClr>
                <a:srgbClr val="03263B"/>
              </a:buClr>
            </a:pPr>
            <a:r>
              <a:rPr lang="zh-CN" altLang="en-US" sz="900" dirty="0">
                <a:solidFill>
                  <a:srgbClr val="41A0DA"/>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a:t>
            </a:r>
          </a:p>
          <a:p>
            <a:pPr>
              <a:lnSpc>
                <a:spcPct val="120000"/>
              </a:lnSpc>
              <a:buClr>
                <a:srgbClr val="03263B"/>
              </a:buClr>
            </a:pPr>
            <a:r>
              <a:rPr lang="zh-CN" altLang="en-US" sz="900" dirty="0">
                <a:solidFill>
                  <a:srgbClr val="41A0DA"/>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a:t>
            </a:r>
          </a:p>
          <a:p>
            <a:pPr>
              <a:lnSpc>
                <a:spcPct val="120000"/>
              </a:lnSpc>
              <a:buClr>
                <a:srgbClr val="03263B"/>
              </a:buClr>
            </a:pPr>
            <a:r>
              <a:rPr lang="zh-CN" altLang="en-US" sz="900" dirty="0">
                <a:solidFill>
                  <a:srgbClr val="41A0DA"/>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a:t>
            </a:r>
          </a:p>
        </p:txBody>
      </p:sp>
    </p:spTree>
    <p:extLst>
      <p:ext uri="{BB962C8B-B14F-4D97-AF65-F5344CB8AC3E}">
        <p14:creationId xmlns:p14="http://schemas.microsoft.com/office/powerpoint/2010/main" val="278602589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
                                        </p:tgtEl>
                                        <p:attrNameLst>
                                          <p:attrName>ppt_y</p:attrName>
                                        </p:attrNameLst>
                                      </p:cBhvr>
                                      <p:tavLst>
                                        <p:tav tm="0">
                                          <p:val>
                                            <p:strVal val="#ppt_y"/>
                                          </p:val>
                                        </p:tav>
                                        <p:tav tm="100000">
                                          <p:val>
                                            <p:strVal val="#ppt_y"/>
                                          </p:val>
                                        </p:tav>
                                      </p:tavLst>
                                    </p:anim>
                                    <p:anim calcmode="lin" valueType="num">
                                      <p:cBhvr>
                                        <p:cTn id="15"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
                                        </p:tgtEl>
                                      </p:cBhvr>
                                    </p:animEffect>
                                  </p:childTnLst>
                                </p:cTn>
                              </p:par>
                            </p:childTnLst>
                          </p:cTn>
                        </p:par>
                        <p:par>
                          <p:cTn id="18" fill="hold">
                            <p:stCondLst>
                              <p:cond delay="185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4"/>
                                        </p:tgtEl>
                                        <p:attrNameLst>
                                          <p:attrName>style.visibility</p:attrName>
                                        </p:attrNameLst>
                                      </p:cBhvr>
                                      <p:to>
                                        <p:strVal val="visible"/>
                                      </p:to>
                                    </p:set>
                                    <p:anim calcmode="lin" valueType="num">
                                      <p:cBhvr>
                                        <p:cTn id="21" dur="3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2" dur="300" fill="hold"/>
                                        <p:tgtEl>
                                          <p:spTgt spid="4"/>
                                        </p:tgtEl>
                                        <p:attrNameLst>
                                          <p:attrName>ppt_y</p:attrName>
                                        </p:attrNameLst>
                                      </p:cBhvr>
                                      <p:tavLst>
                                        <p:tav tm="0">
                                          <p:val>
                                            <p:strVal val="#ppt_y"/>
                                          </p:val>
                                        </p:tav>
                                        <p:tav tm="100000">
                                          <p:val>
                                            <p:strVal val="#ppt_y"/>
                                          </p:val>
                                        </p:tav>
                                      </p:tavLst>
                                    </p:anim>
                                    <p:anim calcmode="lin" valueType="num">
                                      <p:cBhvr>
                                        <p:cTn id="23" dur="3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4" dur="3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3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2013326" y="1360143"/>
            <a:ext cx="1511085" cy="1509370"/>
            <a:chOff x="5305425" y="2638424"/>
            <a:chExt cx="1579563" cy="1577975"/>
          </a:xfrm>
          <a:solidFill>
            <a:srgbClr val="000000">
              <a:alpha val="60000"/>
            </a:srgbClr>
          </a:solidFill>
        </p:grpSpPr>
        <p:sp>
          <p:nvSpPr>
            <p:cNvPr id="41"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adFill>
              <a:gsLst>
                <a:gs pos="0">
                  <a:srgbClr val="0070C0"/>
                </a:gs>
                <a:gs pos="100000">
                  <a:srgbClr val="7030A0"/>
                </a:gs>
                <a:gs pos="100000">
                  <a:srgbClr val="6600FF"/>
                </a:gs>
              </a:gsLst>
              <a:lin ang="21594000" scaled="0"/>
            </a:gra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2FC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3" name="组合 42"/>
          <p:cNvGrpSpPr/>
          <p:nvPr/>
        </p:nvGrpSpPr>
        <p:grpSpPr>
          <a:xfrm>
            <a:off x="2930005" y="2275352"/>
            <a:ext cx="1896829" cy="1893545"/>
            <a:chOff x="5102225" y="2441575"/>
            <a:chExt cx="1982788" cy="1979613"/>
          </a:xfrm>
          <a:solidFill>
            <a:srgbClr val="000000">
              <a:alpha val="60000"/>
            </a:srgbClr>
          </a:solidFill>
        </p:grpSpPr>
        <p:sp>
          <p:nvSpPr>
            <p:cNvPr id="44"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adFill>
              <a:gsLst>
                <a:gs pos="0">
                  <a:srgbClr val="0070C0"/>
                </a:gs>
                <a:gs pos="100000">
                  <a:srgbClr val="7030A0"/>
                </a:gs>
                <a:gs pos="100000">
                  <a:srgbClr val="6600FF"/>
                </a:gs>
              </a:gsLst>
              <a:lin ang="21594000" scaled="0"/>
            </a:gra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2FC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4548900" y="1919252"/>
            <a:ext cx="1243798" cy="1261857"/>
            <a:chOff x="5803900" y="2852738"/>
            <a:chExt cx="1300163" cy="1319212"/>
          </a:xfrm>
          <a:solidFill>
            <a:srgbClr val="000000">
              <a:alpha val="60000"/>
            </a:srgbClr>
          </a:solidFill>
        </p:grpSpPr>
        <p:sp>
          <p:nvSpPr>
            <p:cNvPr id="47"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adFill>
              <a:gsLst>
                <a:gs pos="0">
                  <a:srgbClr val="0070C0"/>
                </a:gs>
                <a:gs pos="100000">
                  <a:srgbClr val="7030A0"/>
                </a:gs>
                <a:gs pos="100000">
                  <a:srgbClr val="6600FF"/>
                </a:gs>
              </a:gsLst>
              <a:lin ang="21594000" scaled="0"/>
            </a:gra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2FC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9" name="组合 48"/>
          <p:cNvGrpSpPr/>
          <p:nvPr/>
        </p:nvGrpSpPr>
        <p:grpSpPr>
          <a:xfrm>
            <a:off x="5619590" y="2150061"/>
            <a:ext cx="1511085" cy="1509370"/>
            <a:chOff x="5305425" y="2638425"/>
            <a:chExt cx="1579563" cy="1577975"/>
          </a:xfrm>
          <a:solidFill>
            <a:srgbClr val="000000">
              <a:alpha val="60000"/>
            </a:srgbClr>
          </a:solidFill>
        </p:grpSpPr>
        <p:sp>
          <p:nvSpPr>
            <p:cNvPr id="50"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adFill>
              <a:gsLst>
                <a:gs pos="0">
                  <a:srgbClr val="0070C0"/>
                </a:gs>
                <a:gs pos="100000">
                  <a:srgbClr val="7030A0"/>
                </a:gs>
                <a:gs pos="100000">
                  <a:srgbClr val="6600FF"/>
                </a:gs>
              </a:gsLst>
              <a:lin ang="21594000" scaled="0"/>
            </a:gra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2FC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2" name="TextBox 51"/>
          <p:cNvSpPr txBox="1"/>
          <p:nvPr/>
        </p:nvSpPr>
        <p:spPr>
          <a:xfrm>
            <a:off x="393545" y="2237492"/>
            <a:ext cx="1139877" cy="669413"/>
          </a:xfrm>
          <a:prstGeom prst="rect">
            <a:avLst/>
          </a:prstGeom>
          <a:noFill/>
        </p:spPr>
        <p:txBody>
          <a:bodyPr wrap="square" lIns="68555" tIns="34289" rIns="68555" bIns="34289" rtlCol="0" anchor="ctr">
            <a:spAutoFit/>
          </a:bodyPr>
          <a:lstStyle/>
          <a:p>
            <a:pPr lvl="0"/>
            <a:endParaRPr lang="en-US" altLang="zh-CN" sz="500">
              <a:solidFill>
                <a:srgbClr val="00B0F0"/>
              </a:solidFill>
              <a:latin typeface="微软雅黑" pitchFamily="34" charset="-122"/>
              <a:ea typeface="微软雅黑" pitchFamily="34" charset="-122"/>
              <a:cs typeface="华文黑体" pitchFamily="2" charset="-122"/>
            </a:endParaRPr>
          </a:p>
          <a:p>
            <a:pPr lvl="0"/>
            <a:r>
              <a:rPr lang="zh-CN" altLang="en-US" sz="1100">
                <a:solidFill>
                  <a:srgbClr val="00B0F0"/>
                </a:solidFill>
                <a:latin typeface="微软雅黑" pitchFamily="34" charset="-122"/>
                <a:ea typeface="微软雅黑" pitchFamily="34" charset="-122"/>
                <a:cs typeface="华文黑体" pitchFamily="2" charset="-122"/>
              </a:rPr>
              <a:t>单击添加文本单击添加文本单击添加文本</a:t>
            </a:r>
          </a:p>
        </p:txBody>
      </p:sp>
      <p:sp>
        <p:nvSpPr>
          <p:cNvPr id="53" name="矩形 52"/>
          <p:cNvSpPr/>
          <p:nvPr/>
        </p:nvSpPr>
        <p:spPr>
          <a:xfrm>
            <a:off x="2169220" y="968496"/>
            <a:ext cx="1199327" cy="300083"/>
          </a:xfrm>
          <a:prstGeom prst="rect">
            <a:avLst/>
          </a:prstGeom>
        </p:spPr>
        <p:txBody>
          <a:bodyPr wrap="square" lIns="68555" tIns="34289" rIns="68555" bIns="34289">
            <a:spAutoFit/>
          </a:bodyPr>
          <a:lstStyle/>
          <a:p>
            <a:pPr algn="ctr"/>
            <a:r>
              <a:rPr lang="zh-CN" altLang="en-US" sz="1500">
                <a:solidFill>
                  <a:srgbClr val="53D2FF"/>
                </a:solidFill>
                <a:latin typeface="微软雅黑" pitchFamily="34" charset="-122"/>
                <a:ea typeface="微软雅黑" pitchFamily="34" charset="-122"/>
                <a:cs typeface="华文黑体" pitchFamily="2" charset="-122"/>
              </a:rPr>
              <a:t>添加标题</a:t>
            </a:r>
            <a:endParaRPr lang="en-US" altLang="zh-CN">
              <a:solidFill>
                <a:srgbClr val="53D2FF"/>
              </a:solidFill>
              <a:latin typeface="微软雅黑" pitchFamily="34" charset="-122"/>
              <a:ea typeface="微软雅黑" pitchFamily="34" charset="-122"/>
              <a:cs typeface="华文黑体" pitchFamily="2" charset="-122"/>
            </a:endParaRPr>
          </a:p>
        </p:txBody>
      </p:sp>
      <p:sp>
        <p:nvSpPr>
          <p:cNvPr id="54" name="TextBox 53"/>
          <p:cNvSpPr txBox="1"/>
          <p:nvPr/>
        </p:nvSpPr>
        <p:spPr>
          <a:xfrm>
            <a:off x="1170638" y="3100410"/>
            <a:ext cx="1301235" cy="669413"/>
          </a:xfrm>
          <a:prstGeom prst="rect">
            <a:avLst/>
          </a:prstGeom>
          <a:noFill/>
        </p:spPr>
        <p:txBody>
          <a:bodyPr wrap="square" lIns="68555" tIns="34289" rIns="68555" bIns="34289" rtlCol="0" anchor="ctr">
            <a:spAutoFit/>
          </a:bodyPr>
          <a:lstStyle/>
          <a:p>
            <a:pPr lvl="0"/>
            <a:endParaRPr lang="en-US" altLang="zh-CN" sz="500" dirty="0">
              <a:solidFill>
                <a:srgbClr val="00B0F0"/>
              </a:solidFill>
              <a:latin typeface="微软雅黑" pitchFamily="34" charset="-122"/>
              <a:ea typeface="微软雅黑" pitchFamily="34" charset="-122"/>
              <a:cs typeface="华文黑体" pitchFamily="2" charset="-122"/>
            </a:endParaRPr>
          </a:p>
          <a:p>
            <a:r>
              <a:rPr lang="zh-CN" altLang="en-US" sz="1100" dirty="0">
                <a:solidFill>
                  <a:srgbClr val="00B0F0"/>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55" name="矩形 54"/>
          <p:cNvSpPr/>
          <p:nvPr/>
        </p:nvSpPr>
        <p:spPr>
          <a:xfrm>
            <a:off x="3278757" y="4323912"/>
            <a:ext cx="1199327" cy="300083"/>
          </a:xfrm>
          <a:prstGeom prst="rect">
            <a:avLst/>
          </a:prstGeom>
        </p:spPr>
        <p:txBody>
          <a:bodyPr wrap="square" lIns="68555" tIns="34289" rIns="68555" bIns="34289">
            <a:spAutoFit/>
          </a:bodyPr>
          <a:lstStyle/>
          <a:p>
            <a:pPr algn="ctr"/>
            <a:r>
              <a:rPr lang="zh-CN" altLang="en-US" sz="1500">
                <a:solidFill>
                  <a:srgbClr val="53D2FF"/>
                </a:solidFill>
                <a:latin typeface="微软雅黑" pitchFamily="34" charset="-122"/>
                <a:ea typeface="微软雅黑" pitchFamily="34" charset="-122"/>
                <a:cs typeface="华文黑体" pitchFamily="2" charset="-122"/>
              </a:rPr>
              <a:t>添加标题</a:t>
            </a:r>
            <a:endParaRPr lang="en-US" altLang="zh-CN">
              <a:solidFill>
                <a:srgbClr val="53D2FF"/>
              </a:solidFill>
              <a:latin typeface="微软雅黑" pitchFamily="34" charset="-122"/>
              <a:ea typeface="微软雅黑" pitchFamily="34" charset="-122"/>
              <a:cs typeface="华文黑体" pitchFamily="2" charset="-122"/>
            </a:endParaRPr>
          </a:p>
        </p:txBody>
      </p:sp>
      <p:sp>
        <p:nvSpPr>
          <p:cNvPr id="56" name="TextBox 55"/>
          <p:cNvSpPr txBox="1"/>
          <p:nvPr/>
        </p:nvSpPr>
        <p:spPr>
          <a:xfrm>
            <a:off x="6306651" y="1524471"/>
            <a:ext cx="1614175" cy="496289"/>
          </a:xfrm>
          <a:prstGeom prst="rect">
            <a:avLst/>
          </a:prstGeom>
          <a:noFill/>
        </p:spPr>
        <p:txBody>
          <a:bodyPr wrap="square" lIns="68555" tIns="34289" rIns="68555" bIns="34289" rtlCol="0" anchor="ctr">
            <a:spAutoFit/>
          </a:bodyPr>
          <a:lstStyle/>
          <a:p>
            <a:pPr lvl="0"/>
            <a:endParaRPr lang="en-US" altLang="zh-CN" sz="500">
              <a:solidFill>
                <a:srgbClr val="00B0F0"/>
              </a:solidFill>
              <a:latin typeface="微软雅黑" pitchFamily="34" charset="-122"/>
              <a:ea typeface="微软雅黑" pitchFamily="34" charset="-122"/>
              <a:cs typeface="华文黑体" pitchFamily="2" charset="-122"/>
            </a:endParaRPr>
          </a:p>
          <a:p>
            <a:pPr lvl="0"/>
            <a:r>
              <a:rPr lang="zh-CN" altLang="en-US" sz="1100">
                <a:solidFill>
                  <a:srgbClr val="00B0F0"/>
                </a:solidFill>
                <a:latin typeface="微软雅黑" pitchFamily="34" charset="-122"/>
                <a:ea typeface="微软雅黑" pitchFamily="34" charset="-122"/>
                <a:cs typeface="华文黑体" pitchFamily="2" charset="-122"/>
              </a:rPr>
              <a:t>单击添加文本单击添加文本单击添加文本</a:t>
            </a:r>
          </a:p>
        </p:txBody>
      </p:sp>
      <p:sp>
        <p:nvSpPr>
          <p:cNvPr id="57" name="矩形 56"/>
          <p:cNvSpPr/>
          <p:nvPr/>
        </p:nvSpPr>
        <p:spPr>
          <a:xfrm>
            <a:off x="4571152" y="1513101"/>
            <a:ext cx="1199327" cy="300083"/>
          </a:xfrm>
          <a:prstGeom prst="rect">
            <a:avLst/>
          </a:prstGeom>
        </p:spPr>
        <p:txBody>
          <a:bodyPr wrap="square" lIns="68555" tIns="34289" rIns="68555" bIns="34289">
            <a:spAutoFit/>
          </a:bodyPr>
          <a:lstStyle/>
          <a:p>
            <a:pPr algn="ctr"/>
            <a:r>
              <a:rPr lang="zh-CN" altLang="en-US" sz="1500">
                <a:solidFill>
                  <a:srgbClr val="53D2FF"/>
                </a:solidFill>
                <a:latin typeface="微软雅黑" pitchFamily="34" charset="-122"/>
                <a:ea typeface="微软雅黑" pitchFamily="34" charset="-122"/>
                <a:cs typeface="华文黑体" pitchFamily="2" charset="-122"/>
              </a:rPr>
              <a:t>添加标题</a:t>
            </a:r>
            <a:endParaRPr lang="en-US" altLang="zh-CN">
              <a:solidFill>
                <a:srgbClr val="53D2FF"/>
              </a:solidFill>
              <a:latin typeface="微软雅黑" pitchFamily="34" charset="-122"/>
              <a:ea typeface="微软雅黑" pitchFamily="34" charset="-122"/>
              <a:cs typeface="华文黑体" pitchFamily="2" charset="-122"/>
            </a:endParaRPr>
          </a:p>
        </p:txBody>
      </p:sp>
      <p:sp>
        <p:nvSpPr>
          <p:cNvPr id="58" name="TextBox 57"/>
          <p:cNvSpPr txBox="1"/>
          <p:nvPr/>
        </p:nvSpPr>
        <p:spPr>
          <a:xfrm>
            <a:off x="7380694" y="3129682"/>
            <a:ext cx="1515653" cy="669413"/>
          </a:xfrm>
          <a:prstGeom prst="rect">
            <a:avLst/>
          </a:prstGeom>
          <a:noFill/>
        </p:spPr>
        <p:txBody>
          <a:bodyPr wrap="square" lIns="68555" tIns="34289" rIns="68555" bIns="34289" rtlCol="0" anchor="ctr">
            <a:spAutoFit/>
          </a:bodyPr>
          <a:lstStyle/>
          <a:p>
            <a:pPr lvl="0"/>
            <a:endParaRPr lang="en-US" altLang="zh-CN" sz="500">
              <a:solidFill>
                <a:srgbClr val="00B0F0"/>
              </a:solidFill>
              <a:latin typeface="微软雅黑" pitchFamily="34" charset="-122"/>
              <a:ea typeface="微软雅黑" pitchFamily="34" charset="-122"/>
              <a:cs typeface="华文黑体" pitchFamily="2" charset="-122"/>
            </a:endParaRPr>
          </a:p>
          <a:p>
            <a:pPr lvl="0"/>
            <a:r>
              <a:rPr lang="zh-CN" altLang="en-US" sz="1100">
                <a:solidFill>
                  <a:srgbClr val="00B0F0"/>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59" name="矩形 58"/>
          <p:cNvSpPr/>
          <p:nvPr/>
        </p:nvSpPr>
        <p:spPr>
          <a:xfrm>
            <a:off x="5775487" y="3756264"/>
            <a:ext cx="1199327" cy="300083"/>
          </a:xfrm>
          <a:prstGeom prst="rect">
            <a:avLst/>
          </a:prstGeom>
        </p:spPr>
        <p:txBody>
          <a:bodyPr wrap="square" lIns="68555" tIns="34289" rIns="68555" bIns="34289">
            <a:spAutoFit/>
          </a:bodyPr>
          <a:lstStyle/>
          <a:p>
            <a:pPr algn="ctr"/>
            <a:r>
              <a:rPr lang="zh-CN" altLang="en-US" sz="1500">
                <a:solidFill>
                  <a:srgbClr val="53D2FF"/>
                </a:solidFill>
                <a:latin typeface="微软雅黑" pitchFamily="34" charset="-122"/>
                <a:ea typeface="微软雅黑" pitchFamily="34" charset="-122"/>
                <a:cs typeface="华文黑体" pitchFamily="2" charset="-122"/>
              </a:rPr>
              <a:t>添加标题</a:t>
            </a:r>
            <a:endParaRPr lang="en-US" altLang="zh-CN">
              <a:solidFill>
                <a:srgbClr val="53D2FF"/>
              </a:solidFill>
              <a:latin typeface="微软雅黑" pitchFamily="34" charset="-122"/>
              <a:ea typeface="微软雅黑" pitchFamily="34" charset="-122"/>
              <a:cs typeface="华文黑体" pitchFamily="2" charset="-122"/>
            </a:endParaRPr>
          </a:p>
        </p:txBody>
      </p:sp>
      <p:cxnSp>
        <p:nvCxnSpPr>
          <p:cNvPr id="60" name="肘形连接符 59"/>
          <p:cNvCxnSpPr/>
          <p:nvPr/>
        </p:nvCxnSpPr>
        <p:spPr>
          <a:xfrm rot="10800000" flipV="1">
            <a:off x="423214" y="2361207"/>
            <a:ext cx="1590116" cy="542795"/>
          </a:xfrm>
          <a:prstGeom prst="bentConnector3">
            <a:avLst>
              <a:gd name="adj1" fmla="val 32626"/>
            </a:avLst>
          </a:prstGeom>
          <a:ln>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1" name="肘形连接符 60"/>
          <p:cNvCxnSpPr/>
          <p:nvPr/>
        </p:nvCxnSpPr>
        <p:spPr>
          <a:xfrm rot="10800000">
            <a:off x="1218287" y="3148937"/>
            <a:ext cx="1711721" cy="375837"/>
          </a:xfrm>
          <a:prstGeom prst="bentConnector3">
            <a:avLst>
              <a:gd name="adj1" fmla="val 29965"/>
            </a:avLst>
          </a:prstGeom>
          <a:ln>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2" name="肘形连接符 61"/>
          <p:cNvCxnSpPr/>
          <p:nvPr/>
        </p:nvCxnSpPr>
        <p:spPr>
          <a:xfrm rot="10800000" flipV="1">
            <a:off x="6966552" y="3181125"/>
            <a:ext cx="1818481" cy="368987"/>
          </a:xfrm>
          <a:prstGeom prst="bentConnector3">
            <a:avLst>
              <a:gd name="adj1" fmla="val 77764"/>
            </a:avLst>
          </a:prstGeom>
          <a:ln>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3" name="肘形连接符 62"/>
          <p:cNvCxnSpPr/>
          <p:nvPr/>
        </p:nvCxnSpPr>
        <p:spPr>
          <a:xfrm rot="10800000" flipV="1">
            <a:off x="5770481" y="1513085"/>
            <a:ext cx="2150345" cy="519027"/>
          </a:xfrm>
          <a:prstGeom prst="bentConnector3">
            <a:avLst>
              <a:gd name="adj1" fmla="val 77024"/>
            </a:avLst>
          </a:prstGeom>
          <a:ln>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65"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18" y="1735948"/>
            <a:ext cx="1421791" cy="3407569"/>
          </a:xfrm>
          <a:prstGeom prst="rect">
            <a:avLst/>
          </a:prstGeom>
          <a:noFill/>
          <a:extLst>
            <a:ext uri="{909E8E84-426E-40DD-AFC4-6F175D3DCCD1}">
              <a14:hiddenFill xmlns:a14="http://schemas.microsoft.com/office/drawing/2010/main">
                <a:solidFill>
                  <a:srgbClr val="FFFFFF"/>
                </a:solidFill>
              </a14:hiddenFill>
            </a:ext>
          </a:extLst>
        </p:spPr>
      </p:pic>
      <p:sp>
        <p:nvSpPr>
          <p:cNvPr id="66" name="TextBox 65"/>
          <p:cNvSpPr txBox="1"/>
          <p:nvPr/>
        </p:nvSpPr>
        <p:spPr>
          <a:xfrm>
            <a:off x="3810156" y="366232"/>
            <a:ext cx="1523692" cy="346249"/>
          </a:xfrm>
          <a:prstGeom prst="rect">
            <a:avLst/>
          </a:prstGeom>
          <a:noFill/>
        </p:spPr>
        <p:txBody>
          <a:bodyPr wrap="none" lIns="68555" tIns="34289" rIns="68555" bIns="34289" rtlCol="0" anchor="ctr">
            <a:spAutoFit/>
          </a:bodyPr>
          <a:lstStyle/>
          <a:p>
            <a:r>
              <a:rPr lang="zh-CN" altLang="en-US" sz="1800">
                <a:solidFill>
                  <a:srgbClr val="53D2FF"/>
                </a:solidFill>
                <a:effectLst>
                  <a:outerShdw blurRad="266700" algn="tl" rotWithShape="0">
                    <a:schemeClr val="tx2">
                      <a:lumMod val="40000"/>
                      <a:lumOff val="60000"/>
                      <a:alpha val="55000"/>
                    </a:schemeClr>
                  </a:outerShdw>
                </a:effectLst>
                <a:latin typeface="微软雅黑" pitchFamily="34" charset="-122"/>
                <a:ea typeface="微软雅黑" pitchFamily="34" charset="-122"/>
              </a:rPr>
              <a:t>点击添加标题</a:t>
            </a:r>
          </a:p>
        </p:txBody>
      </p:sp>
      <p:pic>
        <p:nvPicPr>
          <p:cNvPr id="67"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3660" y="1830186"/>
            <a:ext cx="1421791" cy="340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168511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path" presetSubtype="0" fill="hold" nodeType="afterEffect">
                                  <p:stCondLst>
                                    <p:cond delay="0"/>
                                  </p:stCondLst>
                                  <p:childTnLst>
                                    <p:animMotion origin="layout" path="M -4.16667E-6 1.11022E-16 L -0.5776 -0.54653 C -0.57539 -0.33958 -0.5776 0.44375 -0.5776 0.68542 " pathEditMode="relative" rAng="0" ptsTypes="FfF">
                                      <p:cBhvr>
                                        <p:cTn id="6" dur="1200" fill="hold"/>
                                        <p:tgtEl>
                                          <p:spTgt spid="65"/>
                                        </p:tgtEl>
                                        <p:attrNameLst>
                                          <p:attrName>ppt_x</p:attrName>
                                          <p:attrName>ppt_y</p:attrName>
                                        </p:attrNameLst>
                                      </p:cBhvr>
                                      <p:rCtr x="-28880" y="6944"/>
                                    </p:animMotion>
                                  </p:childTnLst>
                                </p:cTn>
                              </p:par>
                              <p:par>
                                <p:cTn id="7" presetID="47" presetClass="entr" presetSubtype="0" fill="hold" grpId="0" nodeType="withEffect">
                                  <p:stCondLst>
                                    <p:cond delay="500"/>
                                  </p:stCondLst>
                                  <p:childTnLst>
                                    <p:set>
                                      <p:cBhvr>
                                        <p:cTn id="8" dur="1" fill="hold">
                                          <p:stCondLst>
                                            <p:cond delay="0"/>
                                          </p:stCondLst>
                                        </p:cTn>
                                        <p:tgtEl>
                                          <p:spTgt spid="66"/>
                                        </p:tgtEl>
                                        <p:attrNameLst>
                                          <p:attrName>style.visibility</p:attrName>
                                        </p:attrNameLst>
                                      </p:cBhvr>
                                      <p:to>
                                        <p:strVal val="visible"/>
                                      </p:to>
                                    </p:set>
                                    <p:animEffect transition="in" filter="fade">
                                      <p:cBhvr>
                                        <p:cTn id="9" dur="1000"/>
                                        <p:tgtEl>
                                          <p:spTgt spid="66"/>
                                        </p:tgtEl>
                                      </p:cBhvr>
                                    </p:animEffect>
                                    <p:anim calcmode="lin" valueType="num">
                                      <p:cBhvr>
                                        <p:cTn id="10" dur="1000" fill="hold"/>
                                        <p:tgtEl>
                                          <p:spTgt spid="66"/>
                                        </p:tgtEl>
                                        <p:attrNameLst>
                                          <p:attrName>ppt_x</p:attrName>
                                        </p:attrNameLst>
                                      </p:cBhvr>
                                      <p:tavLst>
                                        <p:tav tm="0">
                                          <p:val>
                                            <p:strVal val="#ppt_x"/>
                                          </p:val>
                                        </p:tav>
                                        <p:tav tm="100000">
                                          <p:val>
                                            <p:strVal val="#ppt_x"/>
                                          </p:val>
                                        </p:tav>
                                      </p:tavLst>
                                    </p:anim>
                                    <p:anim calcmode="lin" valueType="num">
                                      <p:cBhvr>
                                        <p:cTn id="11" dur="1000" fill="hold"/>
                                        <p:tgtEl>
                                          <p:spTgt spid="66"/>
                                        </p:tgtEl>
                                        <p:attrNameLst>
                                          <p:attrName>ppt_y</p:attrName>
                                        </p:attrNameLst>
                                      </p:cBhvr>
                                      <p:tavLst>
                                        <p:tav tm="0">
                                          <p:val>
                                            <p:strVal val="#ppt_y-.1"/>
                                          </p:val>
                                        </p:tav>
                                        <p:tav tm="100000">
                                          <p:val>
                                            <p:strVal val="#ppt_y"/>
                                          </p:val>
                                        </p:tav>
                                      </p:tavLst>
                                    </p:anim>
                                  </p:childTnLst>
                                </p:cTn>
                              </p:par>
                            </p:childTnLst>
                          </p:cTn>
                        </p:par>
                        <p:par>
                          <p:cTn id="12" fill="hold">
                            <p:stCondLst>
                              <p:cond delay="1500"/>
                            </p:stCondLst>
                            <p:childTnLst>
                              <p:par>
                                <p:cTn id="13" presetID="2" presetClass="entr" presetSubtype="1" decel="10000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ppt_x"/>
                                          </p:val>
                                        </p:tav>
                                        <p:tav tm="100000">
                                          <p:val>
                                            <p:strVal val="#ppt_x"/>
                                          </p:val>
                                        </p:tav>
                                      </p:tavLst>
                                    </p:anim>
                                    <p:anim calcmode="lin" valueType="num">
                                      <p:cBhvr additive="base">
                                        <p:cTn id="16" dur="500" fill="hold"/>
                                        <p:tgtEl>
                                          <p:spTgt spid="40"/>
                                        </p:tgtEl>
                                        <p:attrNameLst>
                                          <p:attrName>ppt_y</p:attrName>
                                        </p:attrNameLst>
                                      </p:cBhvr>
                                      <p:tavLst>
                                        <p:tav tm="0">
                                          <p:val>
                                            <p:strVal val="0-#ppt_h/2"/>
                                          </p:val>
                                        </p:tav>
                                        <p:tav tm="100000">
                                          <p:val>
                                            <p:strVal val="#ppt_y"/>
                                          </p:val>
                                        </p:tav>
                                      </p:tavLst>
                                    </p:anim>
                                  </p:childTnLst>
                                </p:cTn>
                              </p:par>
                              <p:par>
                                <p:cTn id="17" presetID="8" presetClass="emph" presetSubtype="0" repeatCount="indefinite" fill="hold" nodeType="withEffect">
                                  <p:stCondLst>
                                    <p:cond delay="0"/>
                                  </p:stCondLst>
                                  <p:childTnLst>
                                    <p:animRot by="-86400000">
                                      <p:cBhvr>
                                        <p:cTn id="18" dur="8000" fill="hold"/>
                                        <p:tgtEl>
                                          <p:spTgt spid="40"/>
                                        </p:tgtEl>
                                        <p:attrNameLst>
                                          <p:attrName>r</p:attrName>
                                        </p:attrNameLst>
                                      </p:cBhvr>
                                    </p:animRot>
                                  </p:childTnLst>
                                </p:cTn>
                              </p:par>
                              <p:par>
                                <p:cTn id="19" presetID="22" presetClass="entr" presetSubtype="2" fill="hold" nodeType="withEffect">
                                  <p:stCondLst>
                                    <p:cond delay="500"/>
                                  </p:stCondLst>
                                  <p:childTnLst>
                                    <p:set>
                                      <p:cBhvr>
                                        <p:cTn id="20" dur="1" fill="hold">
                                          <p:stCondLst>
                                            <p:cond delay="0"/>
                                          </p:stCondLst>
                                        </p:cTn>
                                        <p:tgtEl>
                                          <p:spTgt spid="60"/>
                                        </p:tgtEl>
                                        <p:attrNameLst>
                                          <p:attrName>style.visibility</p:attrName>
                                        </p:attrNameLst>
                                      </p:cBhvr>
                                      <p:to>
                                        <p:strVal val="visible"/>
                                      </p:to>
                                    </p:set>
                                    <p:animEffect transition="in" filter="wipe(right)">
                                      <p:cBhvr>
                                        <p:cTn id="21" dur="500"/>
                                        <p:tgtEl>
                                          <p:spTgt spid="60"/>
                                        </p:tgtEl>
                                      </p:cBhvr>
                                    </p:animEffect>
                                  </p:childTnLst>
                                </p:cTn>
                              </p:par>
                              <p:par>
                                <p:cTn id="22" presetID="53" presetClass="entr" presetSubtype="16" fill="hold" grpId="0" nodeType="withEffect">
                                  <p:stCondLst>
                                    <p:cond delay="500"/>
                                  </p:stCondLst>
                                  <p:childTnLst>
                                    <p:set>
                                      <p:cBhvr>
                                        <p:cTn id="23" dur="1" fill="hold">
                                          <p:stCondLst>
                                            <p:cond delay="0"/>
                                          </p:stCondLst>
                                        </p:cTn>
                                        <p:tgtEl>
                                          <p:spTgt spid="52"/>
                                        </p:tgtEl>
                                        <p:attrNameLst>
                                          <p:attrName>style.visibility</p:attrName>
                                        </p:attrNameLst>
                                      </p:cBhvr>
                                      <p:to>
                                        <p:strVal val="visible"/>
                                      </p:to>
                                    </p:set>
                                    <p:anim calcmode="lin" valueType="num">
                                      <p:cBhvr>
                                        <p:cTn id="24" dur="500" fill="hold"/>
                                        <p:tgtEl>
                                          <p:spTgt spid="52"/>
                                        </p:tgtEl>
                                        <p:attrNameLst>
                                          <p:attrName>ppt_w</p:attrName>
                                        </p:attrNameLst>
                                      </p:cBhvr>
                                      <p:tavLst>
                                        <p:tav tm="0">
                                          <p:val>
                                            <p:fltVal val="0"/>
                                          </p:val>
                                        </p:tav>
                                        <p:tav tm="100000">
                                          <p:val>
                                            <p:strVal val="#ppt_w"/>
                                          </p:val>
                                        </p:tav>
                                      </p:tavLst>
                                    </p:anim>
                                    <p:anim calcmode="lin" valueType="num">
                                      <p:cBhvr>
                                        <p:cTn id="25" dur="500" fill="hold"/>
                                        <p:tgtEl>
                                          <p:spTgt spid="52"/>
                                        </p:tgtEl>
                                        <p:attrNameLst>
                                          <p:attrName>ppt_h</p:attrName>
                                        </p:attrNameLst>
                                      </p:cBhvr>
                                      <p:tavLst>
                                        <p:tav tm="0">
                                          <p:val>
                                            <p:fltVal val="0"/>
                                          </p:val>
                                        </p:tav>
                                        <p:tav tm="100000">
                                          <p:val>
                                            <p:strVal val="#ppt_h"/>
                                          </p:val>
                                        </p:tav>
                                      </p:tavLst>
                                    </p:anim>
                                    <p:animEffect transition="in" filter="fade">
                                      <p:cBhvr>
                                        <p:cTn id="26" dur="500"/>
                                        <p:tgtEl>
                                          <p:spTgt spid="52"/>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500"/>
                                        <p:tgtEl>
                                          <p:spTgt spid="53"/>
                                        </p:tgtEl>
                                      </p:cBhvr>
                                    </p:animEffect>
                                  </p:childTnLst>
                                </p:cTn>
                              </p:par>
                              <p:par>
                                <p:cTn id="30" presetID="2" presetClass="entr" presetSubtype="1" decel="100000" fill="hold" nodeType="withEffect">
                                  <p:stCondLst>
                                    <p:cond delay="50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ppt_x"/>
                                          </p:val>
                                        </p:tav>
                                        <p:tav tm="100000">
                                          <p:val>
                                            <p:strVal val="#ppt_x"/>
                                          </p:val>
                                        </p:tav>
                                      </p:tavLst>
                                    </p:anim>
                                    <p:anim calcmode="lin" valueType="num">
                                      <p:cBhvr additive="base">
                                        <p:cTn id="33" dur="500" fill="hold"/>
                                        <p:tgtEl>
                                          <p:spTgt spid="43"/>
                                        </p:tgtEl>
                                        <p:attrNameLst>
                                          <p:attrName>ppt_y</p:attrName>
                                        </p:attrNameLst>
                                      </p:cBhvr>
                                      <p:tavLst>
                                        <p:tav tm="0">
                                          <p:val>
                                            <p:strVal val="0-#ppt_h/2"/>
                                          </p:val>
                                        </p:tav>
                                        <p:tav tm="100000">
                                          <p:val>
                                            <p:strVal val="#ppt_y"/>
                                          </p:val>
                                        </p:tav>
                                      </p:tavLst>
                                    </p:anim>
                                  </p:childTnLst>
                                </p:cTn>
                              </p:par>
                              <p:par>
                                <p:cTn id="34" presetID="8" presetClass="emph" presetSubtype="0" repeatCount="indefinite" fill="hold" nodeType="withEffect">
                                  <p:stCondLst>
                                    <p:cond delay="500"/>
                                  </p:stCondLst>
                                  <p:childTnLst>
                                    <p:animRot by="76680000">
                                      <p:cBhvr>
                                        <p:cTn id="35" dur="7500" fill="hold"/>
                                        <p:tgtEl>
                                          <p:spTgt spid="43"/>
                                        </p:tgtEl>
                                        <p:attrNameLst>
                                          <p:attrName>r</p:attrName>
                                        </p:attrNameLst>
                                      </p:cBhvr>
                                    </p:animRot>
                                  </p:childTnLst>
                                </p:cTn>
                              </p:par>
                              <p:par>
                                <p:cTn id="36" presetID="22" presetClass="entr" presetSubtype="2" fill="hold" nodeType="withEffect">
                                  <p:stCondLst>
                                    <p:cond delay="1000"/>
                                  </p:stCondLst>
                                  <p:childTnLst>
                                    <p:set>
                                      <p:cBhvr>
                                        <p:cTn id="37" dur="1" fill="hold">
                                          <p:stCondLst>
                                            <p:cond delay="0"/>
                                          </p:stCondLst>
                                        </p:cTn>
                                        <p:tgtEl>
                                          <p:spTgt spid="61"/>
                                        </p:tgtEl>
                                        <p:attrNameLst>
                                          <p:attrName>style.visibility</p:attrName>
                                        </p:attrNameLst>
                                      </p:cBhvr>
                                      <p:to>
                                        <p:strVal val="visible"/>
                                      </p:to>
                                    </p:set>
                                    <p:animEffect transition="in" filter="wipe(right)">
                                      <p:cBhvr>
                                        <p:cTn id="38" dur="500"/>
                                        <p:tgtEl>
                                          <p:spTgt spid="61"/>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54"/>
                                        </p:tgtEl>
                                        <p:attrNameLst>
                                          <p:attrName>style.visibility</p:attrName>
                                        </p:attrNameLst>
                                      </p:cBhvr>
                                      <p:to>
                                        <p:strVal val="visible"/>
                                      </p:to>
                                    </p:set>
                                    <p:anim calcmode="lin" valueType="num">
                                      <p:cBhvr>
                                        <p:cTn id="41" dur="500" fill="hold"/>
                                        <p:tgtEl>
                                          <p:spTgt spid="54"/>
                                        </p:tgtEl>
                                        <p:attrNameLst>
                                          <p:attrName>ppt_w</p:attrName>
                                        </p:attrNameLst>
                                      </p:cBhvr>
                                      <p:tavLst>
                                        <p:tav tm="0">
                                          <p:val>
                                            <p:fltVal val="0"/>
                                          </p:val>
                                        </p:tav>
                                        <p:tav tm="100000">
                                          <p:val>
                                            <p:strVal val="#ppt_w"/>
                                          </p:val>
                                        </p:tav>
                                      </p:tavLst>
                                    </p:anim>
                                    <p:anim calcmode="lin" valueType="num">
                                      <p:cBhvr>
                                        <p:cTn id="42" dur="500" fill="hold"/>
                                        <p:tgtEl>
                                          <p:spTgt spid="54"/>
                                        </p:tgtEl>
                                        <p:attrNameLst>
                                          <p:attrName>ppt_h</p:attrName>
                                        </p:attrNameLst>
                                      </p:cBhvr>
                                      <p:tavLst>
                                        <p:tav tm="0">
                                          <p:val>
                                            <p:fltVal val="0"/>
                                          </p:val>
                                        </p:tav>
                                        <p:tav tm="100000">
                                          <p:val>
                                            <p:strVal val="#ppt_h"/>
                                          </p:val>
                                        </p:tav>
                                      </p:tavLst>
                                    </p:anim>
                                    <p:animEffect transition="in" filter="fade">
                                      <p:cBhvr>
                                        <p:cTn id="43" dur="500"/>
                                        <p:tgtEl>
                                          <p:spTgt spid="54"/>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childTnLst>
                                </p:cTn>
                              </p:par>
                              <p:par>
                                <p:cTn id="47" presetID="2" presetClass="entr" presetSubtype="1" decel="100000" fill="hold" nodeType="withEffect">
                                  <p:stCondLst>
                                    <p:cond delay="1000"/>
                                  </p:stCondLst>
                                  <p:childTnLst>
                                    <p:set>
                                      <p:cBhvr>
                                        <p:cTn id="48" dur="1" fill="hold">
                                          <p:stCondLst>
                                            <p:cond delay="0"/>
                                          </p:stCondLst>
                                        </p:cTn>
                                        <p:tgtEl>
                                          <p:spTgt spid="46"/>
                                        </p:tgtEl>
                                        <p:attrNameLst>
                                          <p:attrName>style.visibility</p:attrName>
                                        </p:attrNameLst>
                                      </p:cBhvr>
                                      <p:to>
                                        <p:strVal val="visible"/>
                                      </p:to>
                                    </p:set>
                                    <p:anim calcmode="lin" valueType="num">
                                      <p:cBhvr additive="base">
                                        <p:cTn id="49" dur="500" fill="hold"/>
                                        <p:tgtEl>
                                          <p:spTgt spid="46"/>
                                        </p:tgtEl>
                                        <p:attrNameLst>
                                          <p:attrName>ppt_x</p:attrName>
                                        </p:attrNameLst>
                                      </p:cBhvr>
                                      <p:tavLst>
                                        <p:tav tm="0">
                                          <p:val>
                                            <p:strVal val="#ppt_x"/>
                                          </p:val>
                                        </p:tav>
                                        <p:tav tm="100000">
                                          <p:val>
                                            <p:strVal val="#ppt_x"/>
                                          </p:val>
                                        </p:tav>
                                      </p:tavLst>
                                    </p:anim>
                                    <p:anim calcmode="lin" valueType="num">
                                      <p:cBhvr additive="base">
                                        <p:cTn id="50" dur="500" fill="hold"/>
                                        <p:tgtEl>
                                          <p:spTgt spid="46"/>
                                        </p:tgtEl>
                                        <p:attrNameLst>
                                          <p:attrName>ppt_y</p:attrName>
                                        </p:attrNameLst>
                                      </p:cBhvr>
                                      <p:tavLst>
                                        <p:tav tm="0">
                                          <p:val>
                                            <p:strVal val="0-#ppt_h/2"/>
                                          </p:val>
                                        </p:tav>
                                        <p:tav tm="100000">
                                          <p:val>
                                            <p:strVal val="#ppt_y"/>
                                          </p:val>
                                        </p:tav>
                                      </p:tavLst>
                                    </p:anim>
                                  </p:childTnLst>
                                </p:cTn>
                              </p:par>
                              <p:par>
                                <p:cTn id="51" presetID="8" presetClass="emph" presetSubtype="0" repeatCount="indefinite" fill="hold" nodeType="withEffect">
                                  <p:stCondLst>
                                    <p:cond delay="1000"/>
                                  </p:stCondLst>
                                  <p:childTnLst>
                                    <p:animRot by="-108000000">
                                      <p:cBhvr>
                                        <p:cTn id="52" dur="7000" fill="hold"/>
                                        <p:tgtEl>
                                          <p:spTgt spid="46"/>
                                        </p:tgtEl>
                                        <p:attrNameLst>
                                          <p:attrName>r</p:attrName>
                                        </p:attrNameLst>
                                      </p:cBhvr>
                                    </p:animRot>
                                  </p:childTnLst>
                                </p:cTn>
                              </p:par>
                              <p:par>
                                <p:cTn id="53" presetID="22" presetClass="entr" presetSubtype="8" fill="hold" nodeType="withEffect">
                                  <p:stCondLst>
                                    <p:cond delay="1500"/>
                                  </p:stCondLst>
                                  <p:childTnLst>
                                    <p:set>
                                      <p:cBhvr>
                                        <p:cTn id="54" dur="1" fill="hold">
                                          <p:stCondLst>
                                            <p:cond delay="0"/>
                                          </p:stCondLst>
                                        </p:cTn>
                                        <p:tgtEl>
                                          <p:spTgt spid="63"/>
                                        </p:tgtEl>
                                        <p:attrNameLst>
                                          <p:attrName>style.visibility</p:attrName>
                                        </p:attrNameLst>
                                      </p:cBhvr>
                                      <p:to>
                                        <p:strVal val="visible"/>
                                      </p:to>
                                    </p:set>
                                    <p:animEffect transition="in" filter="wipe(left)">
                                      <p:cBhvr>
                                        <p:cTn id="55" dur="500"/>
                                        <p:tgtEl>
                                          <p:spTgt spid="63"/>
                                        </p:tgtEl>
                                      </p:cBhvr>
                                    </p:animEffect>
                                  </p:childTnLst>
                                </p:cTn>
                              </p:par>
                              <p:par>
                                <p:cTn id="56" presetID="53" presetClass="entr" presetSubtype="16" fill="hold" grpId="0" nodeType="withEffect">
                                  <p:stCondLst>
                                    <p:cond delay="1500"/>
                                  </p:stCondLst>
                                  <p:childTnLst>
                                    <p:set>
                                      <p:cBhvr>
                                        <p:cTn id="57" dur="1" fill="hold">
                                          <p:stCondLst>
                                            <p:cond delay="0"/>
                                          </p:stCondLst>
                                        </p:cTn>
                                        <p:tgtEl>
                                          <p:spTgt spid="56"/>
                                        </p:tgtEl>
                                        <p:attrNameLst>
                                          <p:attrName>style.visibility</p:attrName>
                                        </p:attrNameLst>
                                      </p:cBhvr>
                                      <p:to>
                                        <p:strVal val="visible"/>
                                      </p:to>
                                    </p:set>
                                    <p:anim calcmode="lin" valueType="num">
                                      <p:cBhvr>
                                        <p:cTn id="58" dur="500" fill="hold"/>
                                        <p:tgtEl>
                                          <p:spTgt spid="56"/>
                                        </p:tgtEl>
                                        <p:attrNameLst>
                                          <p:attrName>ppt_w</p:attrName>
                                        </p:attrNameLst>
                                      </p:cBhvr>
                                      <p:tavLst>
                                        <p:tav tm="0">
                                          <p:val>
                                            <p:fltVal val="0"/>
                                          </p:val>
                                        </p:tav>
                                        <p:tav tm="100000">
                                          <p:val>
                                            <p:strVal val="#ppt_w"/>
                                          </p:val>
                                        </p:tav>
                                      </p:tavLst>
                                    </p:anim>
                                    <p:anim calcmode="lin" valueType="num">
                                      <p:cBhvr>
                                        <p:cTn id="59" dur="500" fill="hold"/>
                                        <p:tgtEl>
                                          <p:spTgt spid="56"/>
                                        </p:tgtEl>
                                        <p:attrNameLst>
                                          <p:attrName>ppt_h</p:attrName>
                                        </p:attrNameLst>
                                      </p:cBhvr>
                                      <p:tavLst>
                                        <p:tav tm="0">
                                          <p:val>
                                            <p:fltVal val="0"/>
                                          </p:val>
                                        </p:tav>
                                        <p:tav tm="100000">
                                          <p:val>
                                            <p:strVal val="#ppt_h"/>
                                          </p:val>
                                        </p:tav>
                                      </p:tavLst>
                                    </p:anim>
                                    <p:animEffect transition="in" filter="fade">
                                      <p:cBhvr>
                                        <p:cTn id="60" dur="500"/>
                                        <p:tgtEl>
                                          <p:spTgt spid="56"/>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57"/>
                                        </p:tgtEl>
                                        <p:attrNameLst>
                                          <p:attrName>style.visibility</p:attrName>
                                        </p:attrNameLst>
                                      </p:cBhvr>
                                      <p:to>
                                        <p:strVal val="visible"/>
                                      </p:to>
                                    </p:set>
                                    <p:animEffect transition="in" filter="fade">
                                      <p:cBhvr>
                                        <p:cTn id="63" dur="500"/>
                                        <p:tgtEl>
                                          <p:spTgt spid="57"/>
                                        </p:tgtEl>
                                      </p:cBhvr>
                                    </p:animEffect>
                                  </p:childTnLst>
                                </p:cTn>
                              </p:par>
                              <p:par>
                                <p:cTn id="64" presetID="2" presetClass="entr" presetSubtype="1" decel="100000" fill="hold" nodeType="withEffect">
                                  <p:stCondLst>
                                    <p:cond delay="1500"/>
                                  </p:stCondLst>
                                  <p:childTnLst>
                                    <p:set>
                                      <p:cBhvr>
                                        <p:cTn id="65" dur="1" fill="hold">
                                          <p:stCondLst>
                                            <p:cond delay="0"/>
                                          </p:stCondLst>
                                        </p:cTn>
                                        <p:tgtEl>
                                          <p:spTgt spid="49"/>
                                        </p:tgtEl>
                                        <p:attrNameLst>
                                          <p:attrName>style.visibility</p:attrName>
                                        </p:attrNameLst>
                                      </p:cBhvr>
                                      <p:to>
                                        <p:strVal val="visible"/>
                                      </p:to>
                                    </p:set>
                                    <p:anim calcmode="lin" valueType="num">
                                      <p:cBhvr additive="base">
                                        <p:cTn id="66" dur="500" fill="hold"/>
                                        <p:tgtEl>
                                          <p:spTgt spid="49"/>
                                        </p:tgtEl>
                                        <p:attrNameLst>
                                          <p:attrName>ppt_x</p:attrName>
                                        </p:attrNameLst>
                                      </p:cBhvr>
                                      <p:tavLst>
                                        <p:tav tm="0">
                                          <p:val>
                                            <p:strVal val="#ppt_x"/>
                                          </p:val>
                                        </p:tav>
                                        <p:tav tm="100000">
                                          <p:val>
                                            <p:strVal val="#ppt_x"/>
                                          </p:val>
                                        </p:tav>
                                      </p:tavLst>
                                    </p:anim>
                                    <p:anim calcmode="lin" valueType="num">
                                      <p:cBhvr additive="base">
                                        <p:cTn id="67" dur="500" fill="hold"/>
                                        <p:tgtEl>
                                          <p:spTgt spid="49"/>
                                        </p:tgtEl>
                                        <p:attrNameLst>
                                          <p:attrName>ppt_y</p:attrName>
                                        </p:attrNameLst>
                                      </p:cBhvr>
                                      <p:tavLst>
                                        <p:tav tm="0">
                                          <p:val>
                                            <p:strVal val="0-#ppt_h/2"/>
                                          </p:val>
                                        </p:tav>
                                        <p:tav tm="100000">
                                          <p:val>
                                            <p:strVal val="#ppt_y"/>
                                          </p:val>
                                        </p:tav>
                                      </p:tavLst>
                                    </p:anim>
                                  </p:childTnLst>
                                </p:cTn>
                              </p:par>
                              <p:par>
                                <p:cTn id="68" presetID="8" presetClass="emph" presetSubtype="0" repeatCount="indefinite" fill="hold" nodeType="withEffect">
                                  <p:stCondLst>
                                    <p:cond delay="1500"/>
                                  </p:stCondLst>
                                  <p:childTnLst>
                                    <p:animRot by="86400000">
                                      <p:cBhvr>
                                        <p:cTn id="69" dur="6500" fill="hold"/>
                                        <p:tgtEl>
                                          <p:spTgt spid="49"/>
                                        </p:tgtEl>
                                        <p:attrNameLst>
                                          <p:attrName>r</p:attrName>
                                        </p:attrNameLst>
                                      </p:cBhvr>
                                    </p:animRot>
                                  </p:childTnLst>
                                </p:cTn>
                              </p:par>
                              <p:par>
                                <p:cTn id="70" presetID="22" presetClass="entr" presetSubtype="8" fill="hold" nodeType="withEffect">
                                  <p:stCondLst>
                                    <p:cond delay="2000"/>
                                  </p:stCondLst>
                                  <p:childTnLst>
                                    <p:set>
                                      <p:cBhvr>
                                        <p:cTn id="71" dur="1" fill="hold">
                                          <p:stCondLst>
                                            <p:cond delay="0"/>
                                          </p:stCondLst>
                                        </p:cTn>
                                        <p:tgtEl>
                                          <p:spTgt spid="62"/>
                                        </p:tgtEl>
                                        <p:attrNameLst>
                                          <p:attrName>style.visibility</p:attrName>
                                        </p:attrNameLst>
                                      </p:cBhvr>
                                      <p:to>
                                        <p:strVal val="visible"/>
                                      </p:to>
                                    </p:set>
                                    <p:animEffect transition="in" filter="wipe(left)">
                                      <p:cBhvr>
                                        <p:cTn id="72" dur="500"/>
                                        <p:tgtEl>
                                          <p:spTgt spid="62"/>
                                        </p:tgtEl>
                                      </p:cBhvr>
                                    </p:animEffect>
                                  </p:childTnLst>
                                </p:cTn>
                              </p:par>
                              <p:par>
                                <p:cTn id="73" presetID="53" presetClass="entr" presetSubtype="16" fill="hold" grpId="0" nodeType="withEffect">
                                  <p:stCondLst>
                                    <p:cond delay="2000"/>
                                  </p:stCondLst>
                                  <p:childTnLst>
                                    <p:set>
                                      <p:cBhvr>
                                        <p:cTn id="74" dur="1" fill="hold">
                                          <p:stCondLst>
                                            <p:cond delay="0"/>
                                          </p:stCondLst>
                                        </p:cTn>
                                        <p:tgtEl>
                                          <p:spTgt spid="58"/>
                                        </p:tgtEl>
                                        <p:attrNameLst>
                                          <p:attrName>style.visibility</p:attrName>
                                        </p:attrNameLst>
                                      </p:cBhvr>
                                      <p:to>
                                        <p:strVal val="visible"/>
                                      </p:to>
                                    </p:set>
                                    <p:anim calcmode="lin" valueType="num">
                                      <p:cBhvr>
                                        <p:cTn id="75" dur="500" fill="hold"/>
                                        <p:tgtEl>
                                          <p:spTgt spid="58"/>
                                        </p:tgtEl>
                                        <p:attrNameLst>
                                          <p:attrName>ppt_w</p:attrName>
                                        </p:attrNameLst>
                                      </p:cBhvr>
                                      <p:tavLst>
                                        <p:tav tm="0">
                                          <p:val>
                                            <p:fltVal val="0"/>
                                          </p:val>
                                        </p:tav>
                                        <p:tav tm="100000">
                                          <p:val>
                                            <p:strVal val="#ppt_w"/>
                                          </p:val>
                                        </p:tav>
                                      </p:tavLst>
                                    </p:anim>
                                    <p:anim calcmode="lin" valueType="num">
                                      <p:cBhvr>
                                        <p:cTn id="76" dur="500" fill="hold"/>
                                        <p:tgtEl>
                                          <p:spTgt spid="58"/>
                                        </p:tgtEl>
                                        <p:attrNameLst>
                                          <p:attrName>ppt_h</p:attrName>
                                        </p:attrNameLst>
                                      </p:cBhvr>
                                      <p:tavLst>
                                        <p:tav tm="0">
                                          <p:val>
                                            <p:fltVal val="0"/>
                                          </p:val>
                                        </p:tav>
                                        <p:tav tm="100000">
                                          <p:val>
                                            <p:strVal val="#ppt_h"/>
                                          </p:val>
                                        </p:tav>
                                      </p:tavLst>
                                    </p:anim>
                                    <p:animEffect transition="in" filter="fade">
                                      <p:cBhvr>
                                        <p:cTn id="77" dur="500"/>
                                        <p:tgtEl>
                                          <p:spTgt spid="58"/>
                                        </p:tgtEl>
                                      </p:cBhvr>
                                    </p:animEffect>
                                  </p:childTnLst>
                                </p:cTn>
                              </p:par>
                              <p:par>
                                <p:cTn id="78" presetID="10" presetClass="entr" presetSubtype="0" fill="hold" grpId="0" nodeType="withEffect">
                                  <p:stCondLst>
                                    <p:cond delay="1500"/>
                                  </p:stCondLst>
                                  <p:childTnLst>
                                    <p:set>
                                      <p:cBhvr>
                                        <p:cTn id="79" dur="1" fill="hold">
                                          <p:stCondLst>
                                            <p:cond delay="0"/>
                                          </p:stCondLst>
                                        </p:cTn>
                                        <p:tgtEl>
                                          <p:spTgt spid="59"/>
                                        </p:tgtEl>
                                        <p:attrNameLst>
                                          <p:attrName>style.visibility</p:attrName>
                                        </p:attrNameLst>
                                      </p:cBhvr>
                                      <p:to>
                                        <p:strVal val="visible"/>
                                      </p:to>
                                    </p:set>
                                    <p:animEffect transition="in" filter="fade">
                                      <p:cBhvr>
                                        <p:cTn id="80" dur="500"/>
                                        <p:tgtEl>
                                          <p:spTgt spid="59"/>
                                        </p:tgtEl>
                                      </p:cBhvr>
                                    </p:animEffect>
                                  </p:childTnLst>
                                </p:cTn>
                              </p:par>
                            </p:childTnLst>
                          </p:cTn>
                        </p:par>
                      </p:childTnLst>
                    </p:cTn>
                  </p:par>
                  <p:par>
                    <p:cTn id="81" fill="hold">
                      <p:stCondLst>
                        <p:cond delay="indefinite"/>
                      </p:stCondLst>
                      <p:childTnLst>
                        <p:par>
                          <p:cTn id="82" fill="hold">
                            <p:stCondLst>
                              <p:cond delay="0"/>
                            </p:stCondLst>
                            <p:childTnLst>
                              <p:par>
                                <p:cTn id="83" presetID="35" presetClass="path" presetSubtype="0" decel="32000" fill="hold" nodeType="clickEffect">
                                  <p:stCondLst>
                                    <p:cond delay="0"/>
                                  </p:stCondLst>
                                  <p:childTnLst>
                                    <p:animMotion origin="layout" path="M -1.04167E-6 -2.77457E-6 L -0.59375 -2.77457E-6 " pathEditMode="relative" rAng="0" ptsTypes="AA">
                                      <p:cBhvr>
                                        <p:cTn id="84" dur="500" fill="hold"/>
                                        <p:tgtEl>
                                          <p:spTgt spid="67"/>
                                        </p:tgtEl>
                                        <p:attrNameLst>
                                          <p:attrName>ppt_x</p:attrName>
                                          <p:attrName>ppt_y</p:attrName>
                                        </p:attrNameLst>
                                      </p:cBhvr>
                                      <p:rCtr x="-29688" y="0"/>
                                    </p:animMotion>
                                  </p:childTnLst>
                                </p:cTn>
                              </p:par>
                              <p:par>
                                <p:cTn id="85" presetID="2" presetClass="exit" presetSubtype="6" fill="hold" nodeType="withEffect">
                                  <p:stCondLst>
                                    <p:cond delay="500"/>
                                  </p:stCondLst>
                                  <p:childTnLst>
                                    <p:anim calcmode="lin" valueType="num">
                                      <p:cBhvr additive="base">
                                        <p:cTn id="86" dur="500"/>
                                        <p:tgtEl>
                                          <p:spTgt spid="67"/>
                                        </p:tgtEl>
                                        <p:attrNameLst>
                                          <p:attrName>ppt_x</p:attrName>
                                        </p:attrNameLst>
                                      </p:cBhvr>
                                      <p:tavLst>
                                        <p:tav tm="0">
                                          <p:val>
                                            <p:strVal val="ppt_x"/>
                                          </p:val>
                                        </p:tav>
                                        <p:tav tm="100000">
                                          <p:val>
                                            <p:strVal val="1+ppt_w/2"/>
                                          </p:val>
                                        </p:tav>
                                      </p:tavLst>
                                    </p:anim>
                                    <p:anim calcmode="lin" valueType="num">
                                      <p:cBhvr additive="base">
                                        <p:cTn id="87" dur="500"/>
                                        <p:tgtEl>
                                          <p:spTgt spid="67"/>
                                        </p:tgtEl>
                                        <p:attrNameLst>
                                          <p:attrName>ppt_y</p:attrName>
                                        </p:attrNameLst>
                                      </p:cBhvr>
                                      <p:tavLst>
                                        <p:tav tm="0">
                                          <p:val>
                                            <p:strVal val="ppt_y"/>
                                          </p:val>
                                        </p:tav>
                                        <p:tav tm="100000">
                                          <p:val>
                                            <p:strVal val="1+ppt_h/2"/>
                                          </p:val>
                                        </p:tav>
                                      </p:tavLst>
                                    </p:anim>
                                    <p:set>
                                      <p:cBhvr>
                                        <p:cTn id="88" dur="1" fill="hold">
                                          <p:stCondLst>
                                            <p:cond delay="499"/>
                                          </p:stCondLst>
                                        </p:cTn>
                                        <p:tgtEl>
                                          <p:spTgt spid="6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P spid="6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11"/>
          <p:cNvSpPr>
            <a:spLocks/>
          </p:cNvSpPr>
          <p:nvPr/>
        </p:nvSpPr>
        <p:spPr bwMode="auto">
          <a:xfrm>
            <a:off x="3887002" y="1671520"/>
            <a:ext cx="1456436" cy="1500317"/>
          </a:xfrm>
          <a:custGeom>
            <a:avLst/>
            <a:gdLst>
              <a:gd name="T0" fmla="*/ 276 w 322"/>
              <a:gd name="T1" fmla="*/ 284 h 332"/>
              <a:gd name="T2" fmla="*/ 162 w 322"/>
              <a:gd name="T3" fmla="*/ 332 h 332"/>
              <a:gd name="T4" fmla="*/ 0 w 322"/>
              <a:gd name="T5" fmla="*/ 170 h 332"/>
              <a:gd name="T6" fmla="*/ 47 w 322"/>
              <a:gd name="T7" fmla="*/ 51 h 332"/>
              <a:gd name="T8" fmla="*/ 162 w 322"/>
              <a:gd name="T9" fmla="*/ 0 h 332"/>
              <a:gd name="T10" fmla="*/ 322 w 322"/>
              <a:gd name="T11" fmla="*/ 0 h 332"/>
              <a:gd name="T12" fmla="*/ 322 w 322"/>
              <a:gd name="T13" fmla="*/ 170 h 332"/>
              <a:gd name="T14" fmla="*/ 276 w 322"/>
              <a:gd name="T15" fmla="*/ 284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332">
                <a:moveTo>
                  <a:pt x="276" y="284"/>
                </a:moveTo>
                <a:cubicBezTo>
                  <a:pt x="246" y="314"/>
                  <a:pt x="206" y="332"/>
                  <a:pt x="162" y="332"/>
                </a:cubicBezTo>
                <a:cubicBezTo>
                  <a:pt x="72" y="332"/>
                  <a:pt x="0" y="259"/>
                  <a:pt x="0" y="170"/>
                </a:cubicBezTo>
                <a:cubicBezTo>
                  <a:pt x="0" y="125"/>
                  <a:pt x="18" y="81"/>
                  <a:pt x="47" y="51"/>
                </a:cubicBezTo>
                <a:cubicBezTo>
                  <a:pt x="77" y="22"/>
                  <a:pt x="117" y="0"/>
                  <a:pt x="162" y="0"/>
                </a:cubicBezTo>
                <a:cubicBezTo>
                  <a:pt x="322" y="0"/>
                  <a:pt x="322" y="0"/>
                  <a:pt x="322" y="0"/>
                </a:cubicBezTo>
                <a:cubicBezTo>
                  <a:pt x="322" y="170"/>
                  <a:pt x="322" y="170"/>
                  <a:pt x="322" y="170"/>
                </a:cubicBezTo>
                <a:cubicBezTo>
                  <a:pt x="322" y="214"/>
                  <a:pt x="305" y="255"/>
                  <a:pt x="276" y="284"/>
                </a:cubicBezTo>
                <a:close/>
              </a:path>
            </a:pathLst>
          </a:custGeom>
          <a:gradFill>
            <a:gsLst>
              <a:gs pos="0">
                <a:srgbClr val="00B0F0"/>
              </a:gs>
              <a:gs pos="100000">
                <a:srgbClr val="9148C8"/>
              </a:gs>
              <a:gs pos="0">
                <a:srgbClr val="2FC9FF"/>
              </a:gs>
            </a:gsLst>
            <a:lin ang="16800000" scaled="0"/>
          </a:gradFill>
          <a:ln>
            <a:noFill/>
          </a:ln>
          <a:effectLst/>
          <a:extLst/>
        </p:spPr>
        <p:txBody>
          <a:bodyPr vert="horz" wrap="square" lIns="68555" tIns="485796" rIns="68555" bIns="34289" numCol="1" anchor="t" anchorCtr="0" compatLnSpc="1">
            <a:prstTxWarp prst="textNoShape">
              <a:avLst/>
            </a:prstTxWarp>
          </a:bodyPr>
          <a:lstStyle/>
          <a:p>
            <a:pPr algn="ctr"/>
            <a:r>
              <a:rPr lang="en-US" altLang="zh-CN" sz="5400">
                <a:solidFill>
                  <a:schemeClr val="bg1"/>
                </a:solidFill>
                <a:latin typeface="UKIJ Qolyazma" pitchFamily="18" charset="0"/>
                <a:ea typeface="UKIJ Qolyazma" pitchFamily="18" charset="0"/>
                <a:cs typeface="UKIJ Qolyazma" pitchFamily="18" charset="0"/>
              </a:rPr>
              <a:t>43</a:t>
            </a:r>
            <a:r>
              <a:rPr lang="en-US" altLang="zh-CN" sz="3000">
                <a:solidFill>
                  <a:schemeClr val="bg1"/>
                </a:solidFill>
                <a:latin typeface="UKIJ Qolyazma" pitchFamily="18" charset="0"/>
                <a:ea typeface="UKIJ Qolyazma" pitchFamily="18" charset="0"/>
                <a:cs typeface="UKIJ Qolyazma" pitchFamily="18" charset="0"/>
              </a:rPr>
              <a:t>%</a:t>
            </a:r>
            <a:endParaRPr lang="zh-CN" altLang="en-US" sz="3000">
              <a:solidFill>
                <a:schemeClr val="bg1"/>
              </a:solidFill>
              <a:latin typeface="UKIJ Qolyazma" pitchFamily="18" charset="0"/>
              <a:ea typeface="UKIJ Qolyazma" pitchFamily="18" charset="0"/>
              <a:cs typeface="UKIJ Qolyazma" pitchFamily="18" charset="0"/>
            </a:endParaRPr>
          </a:p>
        </p:txBody>
      </p:sp>
      <p:sp>
        <p:nvSpPr>
          <p:cNvPr id="30" name="Freeform 6"/>
          <p:cNvSpPr>
            <a:spLocks/>
          </p:cNvSpPr>
          <p:nvPr/>
        </p:nvSpPr>
        <p:spPr bwMode="auto">
          <a:xfrm>
            <a:off x="1661071" y="1671520"/>
            <a:ext cx="1456436" cy="1500317"/>
          </a:xfrm>
          <a:custGeom>
            <a:avLst/>
            <a:gdLst>
              <a:gd name="T0" fmla="*/ 276 w 322"/>
              <a:gd name="T1" fmla="*/ 284 h 332"/>
              <a:gd name="T2" fmla="*/ 161 w 322"/>
              <a:gd name="T3" fmla="*/ 332 h 332"/>
              <a:gd name="T4" fmla="*/ 0 w 322"/>
              <a:gd name="T5" fmla="*/ 170 h 332"/>
              <a:gd name="T6" fmla="*/ 47 w 322"/>
              <a:gd name="T7" fmla="*/ 51 h 332"/>
              <a:gd name="T8" fmla="*/ 162 w 322"/>
              <a:gd name="T9" fmla="*/ 0 h 332"/>
              <a:gd name="T10" fmla="*/ 322 w 322"/>
              <a:gd name="T11" fmla="*/ 0 h 332"/>
              <a:gd name="T12" fmla="*/ 322 w 322"/>
              <a:gd name="T13" fmla="*/ 170 h 332"/>
              <a:gd name="T14" fmla="*/ 276 w 322"/>
              <a:gd name="T15" fmla="*/ 284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332">
                <a:moveTo>
                  <a:pt x="276" y="284"/>
                </a:moveTo>
                <a:cubicBezTo>
                  <a:pt x="246" y="314"/>
                  <a:pt x="206" y="332"/>
                  <a:pt x="161" y="332"/>
                </a:cubicBezTo>
                <a:cubicBezTo>
                  <a:pt x="72" y="332"/>
                  <a:pt x="0" y="259"/>
                  <a:pt x="0" y="170"/>
                </a:cubicBezTo>
                <a:cubicBezTo>
                  <a:pt x="0" y="125"/>
                  <a:pt x="18" y="81"/>
                  <a:pt x="47" y="51"/>
                </a:cubicBezTo>
                <a:cubicBezTo>
                  <a:pt x="76" y="22"/>
                  <a:pt x="117" y="0"/>
                  <a:pt x="162" y="0"/>
                </a:cubicBezTo>
                <a:cubicBezTo>
                  <a:pt x="322" y="0"/>
                  <a:pt x="322" y="0"/>
                  <a:pt x="322" y="0"/>
                </a:cubicBezTo>
                <a:cubicBezTo>
                  <a:pt x="322" y="170"/>
                  <a:pt x="322" y="170"/>
                  <a:pt x="322" y="170"/>
                </a:cubicBezTo>
                <a:cubicBezTo>
                  <a:pt x="322" y="214"/>
                  <a:pt x="305" y="255"/>
                  <a:pt x="276" y="284"/>
                </a:cubicBezTo>
                <a:close/>
              </a:path>
            </a:pathLst>
          </a:custGeom>
          <a:gradFill>
            <a:gsLst>
              <a:gs pos="0">
                <a:srgbClr val="00B0F0"/>
              </a:gs>
              <a:gs pos="100000">
                <a:srgbClr val="9148C8"/>
              </a:gs>
              <a:gs pos="0">
                <a:srgbClr val="2FC9FF"/>
              </a:gs>
            </a:gsLst>
            <a:lin ang="16800000" scaled="0"/>
          </a:gradFill>
          <a:ln>
            <a:noFill/>
          </a:ln>
          <a:effectLst/>
          <a:extLst/>
        </p:spPr>
        <p:txBody>
          <a:bodyPr vert="horz" wrap="square" lIns="68555" tIns="485796" rIns="68555" bIns="34289" numCol="1" anchor="t" anchorCtr="0" compatLnSpc="1">
            <a:prstTxWarp prst="textNoShape">
              <a:avLst/>
            </a:prstTxWarp>
          </a:bodyPr>
          <a:lstStyle/>
          <a:p>
            <a:pPr algn="ctr"/>
            <a:r>
              <a:rPr lang="en-US" altLang="zh-CN" sz="5400">
                <a:solidFill>
                  <a:schemeClr val="bg1"/>
                </a:solidFill>
                <a:latin typeface="UKIJ Qolyazma" pitchFamily="18" charset="0"/>
                <a:ea typeface="UKIJ Qolyazma" pitchFamily="18" charset="0"/>
                <a:cs typeface="UKIJ Qolyazma" pitchFamily="18" charset="0"/>
              </a:rPr>
              <a:t>31</a:t>
            </a:r>
            <a:r>
              <a:rPr lang="en-US" altLang="zh-CN" sz="3000">
                <a:solidFill>
                  <a:schemeClr val="bg1"/>
                </a:solidFill>
                <a:latin typeface="UKIJ Qolyazma" pitchFamily="18" charset="0"/>
                <a:ea typeface="UKIJ Qolyazma" pitchFamily="18" charset="0"/>
                <a:cs typeface="UKIJ Qolyazma" pitchFamily="18" charset="0"/>
              </a:rPr>
              <a:t>%</a:t>
            </a:r>
            <a:endParaRPr lang="zh-CN" altLang="en-US" sz="3000">
              <a:solidFill>
                <a:schemeClr val="bg1"/>
              </a:solidFill>
              <a:latin typeface="UKIJ Qolyazma" pitchFamily="18" charset="0"/>
              <a:cs typeface="UKIJ Qolyazma" pitchFamily="18" charset="0"/>
            </a:endParaRPr>
          </a:p>
        </p:txBody>
      </p:sp>
      <p:sp>
        <p:nvSpPr>
          <p:cNvPr id="31" name="Freeform 16"/>
          <p:cNvSpPr>
            <a:spLocks/>
          </p:cNvSpPr>
          <p:nvPr/>
        </p:nvSpPr>
        <p:spPr bwMode="auto">
          <a:xfrm>
            <a:off x="6112929" y="1671520"/>
            <a:ext cx="1458352" cy="1500317"/>
          </a:xfrm>
          <a:custGeom>
            <a:avLst/>
            <a:gdLst>
              <a:gd name="T0" fmla="*/ 276 w 322"/>
              <a:gd name="T1" fmla="*/ 284 h 332"/>
              <a:gd name="T2" fmla="*/ 162 w 322"/>
              <a:gd name="T3" fmla="*/ 332 h 332"/>
              <a:gd name="T4" fmla="*/ 0 w 322"/>
              <a:gd name="T5" fmla="*/ 170 h 332"/>
              <a:gd name="T6" fmla="*/ 48 w 322"/>
              <a:gd name="T7" fmla="*/ 51 h 332"/>
              <a:gd name="T8" fmla="*/ 162 w 322"/>
              <a:gd name="T9" fmla="*/ 0 h 332"/>
              <a:gd name="T10" fmla="*/ 322 w 322"/>
              <a:gd name="T11" fmla="*/ 0 h 332"/>
              <a:gd name="T12" fmla="*/ 322 w 322"/>
              <a:gd name="T13" fmla="*/ 170 h 332"/>
              <a:gd name="T14" fmla="*/ 276 w 322"/>
              <a:gd name="T15" fmla="*/ 284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332">
                <a:moveTo>
                  <a:pt x="276" y="284"/>
                </a:moveTo>
                <a:cubicBezTo>
                  <a:pt x="246" y="314"/>
                  <a:pt x="207" y="332"/>
                  <a:pt x="162" y="332"/>
                </a:cubicBezTo>
                <a:cubicBezTo>
                  <a:pt x="72" y="332"/>
                  <a:pt x="0" y="259"/>
                  <a:pt x="0" y="170"/>
                </a:cubicBezTo>
                <a:cubicBezTo>
                  <a:pt x="0" y="125"/>
                  <a:pt x="18" y="81"/>
                  <a:pt x="48" y="51"/>
                </a:cubicBezTo>
                <a:cubicBezTo>
                  <a:pt x="77" y="22"/>
                  <a:pt x="118" y="0"/>
                  <a:pt x="162" y="0"/>
                </a:cubicBezTo>
                <a:cubicBezTo>
                  <a:pt x="322" y="0"/>
                  <a:pt x="322" y="0"/>
                  <a:pt x="322" y="0"/>
                </a:cubicBezTo>
                <a:cubicBezTo>
                  <a:pt x="322" y="170"/>
                  <a:pt x="322" y="170"/>
                  <a:pt x="322" y="170"/>
                </a:cubicBezTo>
                <a:cubicBezTo>
                  <a:pt x="322" y="214"/>
                  <a:pt x="305" y="255"/>
                  <a:pt x="276" y="284"/>
                </a:cubicBezTo>
                <a:close/>
              </a:path>
            </a:pathLst>
          </a:custGeom>
          <a:gradFill>
            <a:gsLst>
              <a:gs pos="0">
                <a:srgbClr val="00B0F0"/>
              </a:gs>
              <a:gs pos="100000">
                <a:srgbClr val="9148C8"/>
              </a:gs>
              <a:gs pos="0">
                <a:srgbClr val="2FC9FF"/>
              </a:gs>
            </a:gsLst>
            <a:lin ang="16800000" scaled="0"/>
          </a:gradFill>
          <a:ln>
            <a:noFill/>
          </a:ln>
          <a:effectLst/>
          <a:extLst/>
        </p:spPr>
        <p:txBody>
          <a:bodyPr vert="horz" wrap="square" lIns="68555" tIns="485796" rIns="68555" bIns="34289" numCol="1" anchor="t" anchorCtr="0" compatLnSpc="1">
            <a:prstTxWarp prst="textNoShape">
              <a:avLst/>
            </a:prstTxWarp>
          </a:bodyPr>
          <a:lstStyle/>
          <a:p>
            <a:pPr algn="ctr"/>
            <a:r>
              <a:rPr lang="en-US" altLang="zh-CN" sz="5400">
                <a:solidFill>
                  <a:schemeClr val="bg1"/>
                </a:solidFill>
                <a:latin typeface="UKIJ Qolyazma" pitchFamily="18" charset="0"/>
                <a:ea typeface="UKIJ Qolyazma" pitchFamily="18" charset="0"/>
                <a:cs typeface="UKIJ Qolyazma" pitchFamily="18" charset="0"/>
              </a:rPr>
              <a:t>82</a:t>
            </a:r>
            <a:r>
              <a:rPr lang="en-US" altLang="zh-CN" sz="3000">
                <a:solidFill>
                  <a:schemeClr val="bg1"/>
                </a:solidFill>
                <a:latin typeface="UKIJ Qolyazma" pitchFamily="18" charset="0"/>
                <a:ea typeface="UKIJ Qolyazma" pitchFamily="18" charset="0"/>
                <a:cs typeface="UKIJ Qolyazma" pitchFamily="18" charset="0"/>
              </a:rPr>
              <a:t>%</a:t>
            </a:r>
            <a:endParaRPr lang="zh-CN" altLang="en-US" sz="3000">
              <a:solidFill>
                <a:schemeClr val="bg1"/>
              </a:solidFill>
              <a:latin typeface="UKIJ Qolyazma" pitchFamily="18" charset="0"/>
              <a:ea typeface="UKIJ Qolyazma" pitchFamily="18" charset="0"/>
              <a:cs typeface="UKIJ Qolyazma" pitchFamily="18" charset="0"/>
            </a:endParaRPr>
          </a:p>
        </p:txBody>
      </p:sp>
      <p:sp>
        <p:nvSpPr>
          <p:cNvPr id="32" name="TextBox 31"/>
          <p:cNvSpPr txBox="1"/>
          <p:nvPr/>
        </p:nvSpPr>
        <p:spPr>
          <a:xfrm>
            <a:off x="1637242" y="3183674"/>
            <a:ext cx="1581200" cy="969495"/>
          </a:xfrm>
          <a:prstGeom prst="rect">
            <a:avLst/>
          </a:prstGeom>
          <a:noFill/>
        </p:spPr>
        <p:txBody>
          <a:bodyPr wrap="none" lIns="68555" tIns="34289" rIns="68555" bIns="34289" rtlCol="0" anchor="t">
            <a:spAutoFit/>
          </a:bodyPr>
          <a:lstStyle/>
          <a:p>
            <a:pPr algn="ctr">
              <a:lnSpc>
                <a:spcPct val="150000"/>
              </a:lnSpc>
            </a:pPr>
            <a:endParaRPr lang="en-US" altLang="zh-CN" sz="500">
              <a:solidFill>
                <a:srgbClr val="00B0F0"/>
              </a:solidFill>
              <a:latin typeface="微软雅黑" pitchFamily="34" charset="-122"/>
              <a:ea typeface="微软雅黑" pitchFamily="34" charset="-122"/>
              <a:cs typeface="华文黑体" pitchFamily="2" charset="-122"/>
            </a:endParaRPr>
          </a:p>
          <a:p>
            <a:pPr algn="ctr">
              <a:lnSpc>
                <a:spcPct val="150000"/>
              </a:lnSpc>
            </a:pPr>
            <a:r>
              <a:rPr lang="zh-CN" altLang="en-US" sz="1100">
                <a:solidFill>
                  <a:srgbClr val="00B0F0"/>
                </a:solidFill>
                <a:latin typeface="微软雅黑" pitchFamily="34" charset="-122"/>
                <a:ea typeface="微软雅黑" pitchFamily="34" charset="-122"/>
                <a:cs typeface="华文黑体" pitchFamily="2" charset="-122"/>
              </a:rPr>
              <a:t>单击添加文本单击添加</a:t>
            </a:r>
            <a:endParaRPr lang="en-US" altLang="zh-CN" sz="1100">
              <a:solidFill>
                <a:srgbClr val="00B0F0"/>
              </a:solidFill>
              <a:latin typeface="微软雅黑" pitchFamily="34" charset="-122"/>
              <a:ea typeface="微软雅黑" pitchFamily="34" charset="-122"/>
              <a:cs typeface="华文黑体" pitchFamily="2" charset="-122"/>
            </a:endParaRPr>
          </a:p>
          <a:p>
            <a:pPr algn="ctr">
              <a:lnSpc>
                <a:spcPct val="150000"/>
              </a:lnSpc>
            </a:pPr>
            <a:r>
              <a:rPr lang="zh-CN" altLang="en-US" sz="1100">
                <a:solidFill>
                  <a:srgbClr val="00B0F0"/>
                </a:solidFill>
                <a:latin typeface="微软雅黑" pitchFamily="34" charset="-122"/>
                <a:ea typeface="微软雅黑" pitchFamily="34" charset="-122"/>
                <a:cs typeface="华文黑体" pitchFamily="2" charset="-122"/>
              </a:rPr>
              <a:t>文本单击添加文本单击</a:t>
            </a:r>
            <a:endParaRPr lang="en-US" altLang="zh-CN" sz="1100">
              <a:solidFill>
                <a:srgbClr val="00B0F0"/>
              </a:solidFill>
              <a:latin typeface="微软雅黑" pitchFamily="34" charset="-122"/>
              <a:ea typeface="微软雅黑" pitchFamily="34" charset="-122"/>
              <a:cs typeface="华文黑体" pitchFamily="2" charset="-122"/>
            </a:endParaRPr>
          </a:p>
          <a:p>
            <a:pPr algn="ctr">
              <a:lnSpc>
                <a:spcPct val="150000"/>
              </a:lnSpc>
            </a:pPr>
            <a:r>
              <a:rPr lang="zh-CN" altLang="en-US" sz="1100">
                <a:solidFill>
                  <a:srgbClr val="00B0F0"/>
                </a:solidFill>
                <a:latin typeface="微软雅黑" pitchFamily="34" charset="-122"/>
                <a:ea typeface="微软雅黑" pitchFamily="34" charset="-122"/>
                <a:cs typeface="华文黑体" pitchFamily="2" charset="-122"/>
              </a:rPr>
              <a:t>添加文本单击添加文本</a:t>
            </a:r>
          </a:p>
        </p:txBody>
      </p:sp>
      <p:sp>
        <p:nvSpPr>
          <p:cNvPr id="33" name="TextBox 32"/>
          <p:cNvSpPr txBox="1"/>
          <p:nvPr/>
        </p:nvSpPr>
        <p:spPr>
          <a:xfrm>
            <a:off x="3794977" y="3183674"/>
            <a:ext cx="1581200" cy="969495"/>
          </a:xfrm>
          <a:prstGeom prst="rect">
            <a:avLst/>
          </a:prstGeom>
          <a:noFill/>
        </p:spPr>
        <p:txBody>
          <a:bodyPr wrap="none" lIns="68555" tIns="34289" rIns="68555" bIns="34289" rtlCol="0" anchor="t">
            <a:spAutoFit/>
          </a:bodyPr>
          <a:lstStyle/>
          <a:p>
            <a:pPr algn="ctr">
              <a:lnSpc>
                <a:spcPct val="150000"/>
              </a:lnSpc>
            </a:pPr>
            <a:endParaRPr lang="en-US" altLang="zh-CN" sz="500">
              <a:solidFill>
                <a:srgbClr val="00B0F0"/>
              </a:solidFill>
              <a:latin typeface="微软雅黑" pitchFamily="34" charset="-122"/>
              <a:ea typeface="微软雅黑" pitchFamily="34" charset="-122"/>
              <a:cs typeface="华文黑体" pitchFamily="2" charset="-122"/>
            </a:endParaRPr>
          </a:p>
          <a:p>
            <a:pPr algn="ctr">
              <a:lnSpc>
                <a:spcPct val="150000"/>
              </a:lnSpc>
            </a:pPr>
            <a:r>
              <a:rPr lang="zh-CN" altLang="en-US" sz="1100">
                <a:solidFill>
                  <a:srgbClr val="00B0F0"/>
                </a:solidFill>
                <a:latin typeface="微软雅黑" pitchFamily="34" charset="-122"/>
                <a:ea typeface="微软雅黑" pitchFamily="34" charset="-122"/>
                <a:cs typeface="华文黑体" pitchFamily="2" charset="-122"/>
              </a:rPr>
              <a:t>单击添加文本单击添加</a:t>
            </a:r>
            <a:endParaRPr lang="en-US" altLang="zh-CN" sz="1100">
              <a:solidFill>
                <a:srgbClr val="00B0F0"/>
              </a:solidFill>
              <a:latin typeface="微软雅黑" pitchFamily="34" charset="-122"/>
              <a:ea typeface="微软雅黑" pitchFamily="34" charset="-122"/>
              <a:cs typeface="华文黑体" pitchFamily="2" charset="-122"/>
            </a:endParaRPr>
          </a:p>
          <a:p>
            <a:pPr algn="ctr">
              <a:lnSpc>
                <a:spcPct val="150000"/>
              </a:lnSpc>
            </a:pPr>
            <a:r>
              <a:rPr lang="zh-CN" altLang="en-US" sz="1100">
                <a:solidFill>
                  <a:srgbClr val="00B0F0"/>
                </a:solidFill>
                <a:latin typeface="微软雅黑" pitchFamily="34" charset="-122"/>
                <a:ea typeface="微软雅黑" pitchFamily="34" charset="-122"/>
                <a:cs typeface="华文黑体" pitchFamily="2" charset="-122"/>
              </a:rPr>
              <a:t>文本单击添加文本单击</a:t>
            </a:r>
            <a:endParaRPr lang="en-US" altLang="zh-CN" sz="1100">
              <a:solidFill>
                <a:srgbClr val="00B0F0"/>
              </a:solidFill>
              <a:latin typeface="微软雅黑" pitchFamily="34" charset="-122"/>
              <a:ea typeface="微软雅黑" pitchFamily="34" charset="-122"/>
              <a:cs typeface="华文黑体" pitchFamily="2" charset="-122"/>
            </a:endParaRPr>
          </a:p>
          <a:p>
            <a:pPr algn="ctr">
              <a:lnSpc>
                <a:spcPct val="150000"/>
              </a:lnSpc>
            </a:pPr>
            <a:r>
              <a:rPr lang="zh-CN" altLang="en-US" sz="1100">
                <a:solidFill>
                  <a:srgbClr val="00B0F0"/>
                </a:solidFill>
                <a:latin typeface="微软雅黑" pitchFamily="34" charset="-122"/>
                <a:ea typeface="微软雅黑" pitchFamily="34" charset="-122"/>
                <a:cs typeface="华文黑体" pitchFamily="2" charset="-122"/>
              </a:rPr>
              <a:t>添加文本单击添加文本</a:t>
            </a:r>
          </a:p>
        </p:txBody>
      </p:sp>
      <p:sp>
        <p:nvSpPr>
          <p:cNvPr id="34" name="TextBox 33"/>
          <p:cNvSpPr txBox="1"/>
          <p:nvPr/>
        </p:nvSpPr>
        <p:spPr>
          <a:xfrm>
            <a:off x="6063523" y="3183674"/>
            <a:ext cx="1581200" cy="969495"/>
          </a:xfrm>
          <a:prstGeom prst="rect">
            <a:avLst/>
          </a:prstGeom>
          <a:noFill/>
        </p:spPr>
        <p:txBody>
          <a:bodyPr wrap="none" lIns="68555" tIns="34289" rIns="68555" bIns="34289" rtlCol="0" anchor="t">
            <a:spAutoFit/>
          </a:bodyPr>
          <a:lstStyle/>
          <a:p>
            <a:pPr algn="ctr">
              <a:lnSpc>
                <a:spcPct val="150000"/>
              </a:lnSpc>
            </a:pPr>
            <a:endParaRPr lang="en-US" altLang="zh-CN" sz="500">
              <a:solidFill>
                <a:srgbClr val="00B0F0"/>
              </a:solidFill>
              <a:latin typeface="微软雅黑" pitchFamily="34" charset="-122"/>
              <a:ea typeface="微软雅黑" pitchFamily="34" charset="-122"/>
              <a:cs typeface="华文黑体" pitchFamily="2" charset="-122"/>
            </a:endParaRPr>
          </a:p>
          <a:p>
            <a:pPr algn="ctr">
              <a:lnSpc>
                <a:spcPct val="150000"/>
              </a:lnSpc>
            </a:pPr>
            <a:r>
              <a:rPr lang="zh-CN" altLang="en-US" sz="1100">
                <a:solidFill>
                  <a:srgbClr val="00B0F0"/>
                </a:solidFill>
                <a:latin typeface="微软雅黑" pitchFamily="34" charset="-122"/>
                <a:ea typeface="微软雅黑" pitchFamily="34" charset="-122"/>
                <a:cs typeface="华文黑体" pitchFamily="2" charset="-122"/>
              </a:rPr>
              <a:t>单击添加文本单击添加</a:t>
            </a:r>
            <a:endParaRPr lang="en-US" altLang="zh-CN" sz="1100">
              <a:solidFill>
                <a:srgbClr val="00B0F0"/>
              </a:solidFill>
              <a:latin typeface="微软雅黑" pitchFamily="34" charset="-122"/>
              <a:ea typeface="微软雅黑" pitchFamily="34" charset="-122"/>
              <a:cs typeface="华文黑体" pitchFamily="2" charset="-122"/>
            </a:endParaRPr>
          </a:p>
          <a:p>
            <a:pPr algn="ctr">
              <a:lnSpc>
                <a:spcPct val="150000"/>
              </a:lnSpc>
            </a:pPr>
            <a:r>
              <a:rPr lang="zh-CN" altLang="en-US" sz="1100">
                <a:solidFill>
                  <a:srgbClr val="00B0F0"/>
                </a:solidFill>
                <a:latin typeface="微软雅黑" pitchFamily="34" charset="-122"/>
                <a:ea typeface="微软雅黑" pitchFamily="34" charset="-122"/>
                <a:cs typeface="华文黑体" pitchFamily="2" charset="-122"/>
              </a:rPr>
              <a:t>文本单击添加文本单击</a:t>
            </a:r>
            <a:endParaRPr lang="en-US" altLang="zh-CN" sz="1100">
              <a:solidFill>
                <a:srgbClr val="00B0F0"/>
              </a:solidFill>
              <a:latin typeface="微软雅黑" pitchFamily="34" charset="-122"/>
              <a:ea typeface="微软雅黑" pitchFamily="34" charset="-122"/>
              <a:cs typeface="华文黑体" pitchFamily="2" charset="-122"/>
            </a:endParaRPr>
          </a:p>
          <a:p>
            <a:pPr algn="ctr">
              <a:lnSpc>
                <a:spcPct val="150000"/>
              </a:lnSpc>
            </a:pPr>
            <a:r>
              <a:rPr lang="zh-CN" altLang="en-US" sz="1100">
                <a:solidFill>
                  <a:srgbClr val="00B0F0"/>
                </a:solidFill>
                <a:latin typeface="微软雅黑" pitchFamily="34" charset="-122"/>
                <a:ea typeface="微软雅黑" pitchFamily="34" charset="-122"/>
                <a:cs typeface="华文黑体" pitchFamily="2" charset="-122"/>
              </a:rPr>
              <a:t>添加文本单击添加文本</a:t>
            </a:r>
          </a:p>
        </p:txBody>
      </p:sp>
      <p:sp>
        <p:nvSpPr>
          <p:cNvPr id="35" name="TextBox 34"/>
          <p:cNvSpPr txBox="1"/>
          <p:nvPr/>
        </p:nvSpPr>
        <p:spPr>
          <a:xfrm>
            <a:off x="1973945" y="1184636"/>
            <a:ext cx="907823" cy="300083"/>
          </a:xfrm>
          <a:prstGeom prst="rect">
            <a:avLst/>
          </a:prstGeom>
          <a:noFill/>
        </p:spPr>
        <p:txBody>
          <a:bodyPr wrap="none" lIns="68555" tIns="34289" rIns="68555" bIns="34289" rtlCol="0">
            <a:spAutoFit/>
          </a:bodyPr>
          <a:lstStyle/>
          <a:p>
            <a:pPr algn="ctr"/>
            <a:r>
              <a:rPr lang="zh-CN" altLang="en-US" sz="1500">
                <a:solidFill>
                  <a:srgbClr val="53D2FF"/>
                </a:solidFill>
                <a:latin typeface="微软雅黑" pitchFamily="34" charset="-122"/>
                <a:ea typeface="微软雅黑" pitchFamily="34" charset="-122"/>
                <a:cs typeface="华文黑体" pitchFamily="2" charset="-122"/>
              </a:rPr>
              <a:t>添加标题</a:t>
            </a:r>
            <a:endParaRPr lang="zh-CN" altLang="en-US" sz="1100">
              <a:solidFill>
                <a:srgbClr val="53D2FF"/>
              </a:solidFill>
              <a:latin typeface="微软雅黑" pitchFamily="34" charset="-122"/>
              <a:ea typeface="微软雅黑" pitchFamily="34" charset="-122"/>
              <a:cs typeface="华文黑体" pitchFamily="2" charset="-122"/>
            </a:endParaRPr>
          </a:p>
        </p:txBody>
      </p:sp>
      <p:sp>
        <p:nvSpPr>
          <p:cNvPr id="36" name="TextBox 35"/>
          <p:cNvSpPr txBox="1"/>
          <p:nvPr/>
        </p:nvSpPr>
        <p:spPr>
          <a:xfrm>
            <a:off x="4309917" y="1184636"/>
            <a:ext cx="907823" cy="300083"/>
          </a:xfrm>
          <a:prstGeom prst="rect">
            <a:avLst/>
          </a:prstGeom>
          <a:noFill/>
        </p:spPr>
        <p:txBody>
          <a:bodyPr wrap="none" lIns="68555" tIns="34289" rIns="68555" bIns="34289" rtlCol="0">
            <a:spAutoFit/>
          </a:bodyPr>
          <a:lstStyle/>
          <a:p>
            <a:pPr algn="ctr"/>
            <a:r>
              <a:rPr lang="zh-CN" altLang="en-US" sz="1500">
                <a:solidFill>
                  <a:srgbClr val="53D2FF"/>
                </a:solidFill>
                <a:latin typeface="微软雅黑" pitchFamily="34" charset="-122"/>
                <a:ea typeface="微软雅黑" pitchFamily="34" charset="-122"/>
                <a:cs typeface="华文黑体" pitchFamily="2" charset="-122"/>
              </a:rPr>
              <a:t>添加标题</a:t>
            </a:r>
            <a:endParaRPr lang="zh-CN" altLang="en-US" sz="1100">
              <a:solidFill>
                <a:srgbClr val="53D2FF"/>
              </a:solidFill>
              <a:latin typeface="微软雅黑" pitchFamily="34" charset="-122"/>
              <a:ea typeface="微软雅黑" pitchFamily="34" charset="-122"/>
              <a:cs typeface="华文黑体" pitchFamily="2" charset="-122"/>
            </a:endParaRPr>
          </a:p>
        </p:txBody>
      </p:sp>
      <p:sp>
        <p:nvSpPr>
          <p:cNvPr id="37" name="TextBox 36"/>
          <p:cNvSpPr txBox="1"/>
          <p:nvPr/>
        </p:nvSpPr>
        <p:spPr>
          <a:xfrm>
            <a:off x="6560855" y="1184636"/>
            <a:ext cx="907823" cy="300083"/>
          </a:xfrm>
          <a:prstGeom prst="rect">
            <a:avLst/>
          </a:prstGeom>
          <a:noFill/>
        </p:spPr>
        <p:txBody>
          <a:bodyPr wrap="none" lIns="68555" tIns="34289" rIns="68555" bIns="34289" rtlCol="0">
            <a:spAutoFit/>
          </a:bodyPr>
          <a:lstStyle/>
          <a:p>
            <a:pPr algn="ctr"/>
            <a:r>
              <a:rPr lang="zh-CN" altLang="en-US" sz="1500">
                <a:solidFill>
                  <a:srgbClr val="53D2FF"/>
                </a:solidFill>
                <a:latin typeface="微软雅黑" pitchFamily="34" charset="-122"/>
                <a:ea typeface="微软雅黑" pitchFamily="34" charset="-122"/>
                <a:cs typeface="华文黑体" pitchFamily="2" charset="-122"/>
              </a:rPr>
              <a:t>添加标题</a:t>
            </a:r>
            <a:endParaRPr lang="zh-CN" altLang="en-US" sz="1100">
              <a:solidFill>
                <a:srgbClr val="53D2FF"/>
              </a:solidFill>
              <a:latin typeface="微软雅黑" pitchFamily="34" charset="-122"/>
              <a:ea typeface="微软雅黑" pitchFamily="34" charset="-122"/>
              <a:cs typeface="华文黑体" pitchFamily="2" charset="-122"/>
            </a:endParaRPr>
          </a:p>
        </p:txBody>
      </p:sp>
      <p:pic>
        <p:nvPicPr>
          <p:cNvPr id="6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3660" y="1830186"/>
            <a:ext cx="1421791" cy="340756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810156" y="366232"/>
            <a:ext cx="1523692" cy="346249"/>
          </a:xfrm>
          <a:prstGeom prst="rect">
            <a:avLst/>
          </a:prstGeom>
          <a:noFill/>
        </p:spPr>
        <p:txBody>
          <a:bodyPr wrap="none" lIns="68555" tIns="34289" rIns="68555" bIns="34289" rtlCol="0" anchor="ctr">
            <a:spAutoFit/>
          </a:bodyPr>
          <a:lstStyle/>
          <a:p>
            <a:r>
              <a:rPr lang="zh-CN" altLang="en-US" sz="1800">
                <a:solidFill>
                  <a:srgbClr val="53D2FF"/>
                </a:solidFill>
                <a:effectLst>
                  <a:outerShdw blurRad="266700" algn="tl" rotWithShape="0">
                    <a:schemeClr val="tx2">
                      <a:lumMod val="40000"/>
                      <a:lumOff val="60000"/>
                      <a:alpha val="55000"/>
                    </a:schemeClr>
                  </a:outerShdw>
                </a:effectLst>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322691440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2" presetClass="entr" presetSubtype="8" decel="10000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0-#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2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0-#ppt_w/2"/>
                                          </p:val>
                                        </p:tav>
                                        <p:tav tm="100000">
                                          <p:val>
                                            <p:strVal val="#ppt_x"/>
                                          </p:val>
                                        </p:tav>
                                      </p:tavLst>
                                    </p:anim>
                                    <p:anim calcmode="lin" valueType="num">
                                      <p:cBhvr additive="base">
                                        <p:cTn id="16" dur="5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40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childTnLst>
                          </p:cTn>
                        </p:par>
                        <p:par>
                          <p:cTn id="21" fill="hold">
                            <p:stCondLst>
                              <p:cond delay="1400"/>
                            </p:stCondLst>
                            <p:childTnLst>
                              <p:par>
                                <p:cTn id="22" presetID="10" presetClass="entr" presetSubtype="0"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1900"/>
                            </p:stCondLst>
                            <p:childTnLst>
                              <p:par>
                                <p:cTn id="26" presetID="10"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par>
                          <p:cTn id="29" fill="hold">
                            <p:stCondLst>
                              <p:cond delay="2400"/>
                            </p:stCondLst>
                            <p:childTnLst>
                              <p:par>
                                <p:cTn id="30" presetID="10" presetClass="entr" presetSubtype="0"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childTnLst>
                          </p:cTn>
                        </p:par>
                        <p:par>
                          <p:cTn id="33" fill="hold">
                            <p:stCondLst>
                              <p:cond delay="2900"/>
                            </p:stCondLst>
                            <p:childTnLst>
                              <p:par>
                                <p:cTn id="34" presetID="10" presetClass="entr" presetSubtype="0"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3400"/>
                            </p:stCondLst>
                            <p:childTnLst>
                              <p:par>
                                <p:cTn id="38" presetID="10" presetClass="entr" presetSubtype="0"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childTnLst>
                          </p:cTn>
                        </p:par>
                        <p:par>
                          <p:cTn id="41" fill="hold">
                            <p:stCondLst>
                              <p:cond delay="3900"/>
                            </p:stCondLst>
                            <p:childTnLst>
                              <p:par>
                                <p:cTn id="42" presetID="10" presetClass="entr" presetSubtype="0"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childTnLst>
                          </p:cTn>
                        </p:par>
                      </p:childTnLst>
                    </p:cTn>
                  </p:par>
                  <p:par>
                    <p:cTn id="45" fill="hold">
                      <p:stCondLst>
                        <p:cond delay="indefinite"/>
                      </p:stCondLst>
                      <p:childTnLst>
                        <p:par>
                          <p:cTn id="46" fill="hold">
                            <p:stCondLst>
                              <p:cond delay="0"/>
                            </p:stCondLst>
                            <p:childTnLst>
                              <p:par>
                                <p:cTn id="47" presetID="35" presetClass="path" presetSubtype="0" decel="32000" fill="hold" nodeType="clickEffect">
                                  <p:stCondLst>
                                    <p:cond delay="0"/>
                                  </p:stCondLst>
                                  <p:childTnLst>
                                    <p:animMotion origin="layout" path="M -1.04167E-6 -2.77457E-6 L -0.59375 -2.77457E-6 " pathEditMode="relative" rAng="0" ptsTypes="AA">
                                      <p:cBhvr>
                                        <p:cTn id="48" dur="500" fill="hold"/>
                                        <p:tgtEl>
                                          <p:spTgt spid="68"/>
                                        </p:tgtEl>
                                        <p:attrNameLst>
                                          <p:attrName>ppt_x</p:attrName>
                                          <p:attrName>ppt_y</p:attrName>
                                        </p:attrNameLst>
                                      </p:cBhvr>
                                      <p:rCtr x="-29688" y="0"/>
                                    </p:animMotion>
                                  </p:childTnLst>
                                </p:cTn>
                              </p:par>
                              <p:par>
                                <p:cTn id="49" presetID="2" presetClass="exit" presetSubtype="6" fill="hold" nodeType="withEffect">
                                  <p:stCondLst>
                                    <p:cond delay="500"/>
                                  </p:stCondLst>
                                  <p:childTnLst>
                                    <p:anim calcmode="lin" valueType="num">
                                      <p:cBhvr additive="base">
                                        <p:cTn id="50" dur="500"/>
                                        <p:tgtEl>
                                          <p:spTgt spid="68"/>
                                        </p:tgtEl>
                                        <p:attrNameLst>
                                          <p:attrName>ppt_x</p:attrName>
                                        </p:attrNameLst>
                                      </p:cBhvr>
                                      <p:tavLst>
                                        <p:tav tm="0">
                                          <p:val>
                                            <p:strVal val="ppt_x"/>
                                          </p:val>
                                        </p:tav>
                                        <p:tav tm="100000">
                                          <p:val>
                                            <p:strVal val="1+ppt_w/2"/>
                                          </p:val>
                                        </p:tav>
                                      </p:tavLst>
                                    </p:anim>
                                    <p:anim calcmode="lin" valueType="num">
                                      <p:cBhvr additive="base">
                                        <p:cTn id="51" dur="500"/>
                                        <p:tgtEl>
                                          <p:spTgt spid="68"/>
                                        </p:tgtEl>
                                        <p:attrNameLst>
                                          <p:attrName>ppt_y</p:attrName>
                                        </p:attrNameLst>
                                      </p:cBhvr>
                                      <p:tavLst>
                                        <p:tav tm="0">
                                          <p:val>
                                            <p:strVal val="ppt_y"/>
                                          </p:val>
                                        </p:tav>
                                        <p:tav tm="100000">
                                          <p:val>
                                            <p:strVal val="1+ppt_h/2"/>
                                          </p:val>
                                        </p:tav>
                                      </p:tavLst>
                                    </p:anim>
                                    <p:set>
                                      <p:cBhvr>
                                        <p:cTn id="52" dur="1" fill="hold">
                                          <p:stCondLst>
                                            <p:cond delay="499"/>
                                          </p:stCondLst>
                                        </p:cTn>
                                        <p:tgtEl>
                                          <p:spTgt spid="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p:bldP spid="33" grpId="0"/>
      <p:bldP spid="34" grpId="0"/>
      <p:bldP spid="35" grpId="0"/>
      <p:bldP spid="36" grpId="0"/>
      <p:bldP spid="37"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9"/>
          <p:cNvSpPr>
            <a:spLocks/>
          </p:cNvSpPr>
          <p:nvPr/>
        </p:nvSpPr>
        <p:spPr bwMode="auto">
          <a:xfrm>
            <a:off x="2673450" y="3686509"/>
            <a:ext cx="1924866" cy="1456994"/>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41A0DA"/>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17" name="Freeform 20"/>
          <p:cNvSpPr>
            <a:spLocks/>
          </p:cNvSpPr>
          <p:nvPr/>
        </p:nvSpPr>
        <p:spPr bwMode="auto">
          <a:xfrm>
            <a:off x="4481020" y="3733118"/>
            <a:ext cx="1400040" cy="55032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41A0DA"/>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18" name="Freeform 21"/>
          <p:cNvSpPr>
            <a:spLocks/>
          </p:cNvSpPr>
          <p:nvPr/>
        </p:nvSpPr>
        <p:spPr bwMode="auto">
          <a:xfrm>
            <a:off x="4662981" y="1889697"/>
            <a:ext cx="1278232" cy="521752"/>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41A0DA"/>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19" name="Freeform 22"/>
          <p:cNvSpPr>
            <a:spLocks/>
          </p:cNvSpPr>
          <p:nvPr/>
        </p:nvSpPr>
        <p:spPr bwMode="auto">
          <a:xfrm>
            <a:off x="3745679" y="2528747"/>
            <a:ext cx="554903" cy="128257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41A0DA"/>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20" name="Freeform 23"/>
          <p:cNvSpPr>
            <a:spLocks/>
          </p:cNvSpPr>
          <p:nvPr/>
        </p:nvSpPr>
        <p:spPr bwMode="auto">
          <a:xfrm>
            <a:off x="4915636" y="2969303"/>
            <a:ext cx="1554931" cy="124348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41A0DA"/>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21" name="Freeform 24"/>
          <p:cNvSpPr>
            <a:spLocks/>
          </p:cNvSpPr>
          <p:nvPr/>
        </p:nvSpPr>
        <p:spPr bwMode="auto">
          <a:xfrm>
            <a:off x="3252415" y="1467186"/>
            <a:ext cx="1345902" cy="521752"/>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41A0DA"/>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22" name="Freeform 25"/>
          <p:cNvSpPr>
            <a:spLocks/>
          </p:cNvSpPr>
          <p:nvPr/>
        </p:nvSpPr>
        <p:spPr bwMode="auto">
          <a:xfrm>
            <a:off x="3132128" y="2812911"/>
            <a:ext cx="1054165" cy="536788"/>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41A0DA"/>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23" name="Freeform 26"/>
          <p:cNvSpPr>
            <a:spLocks/>
          </p:cNvSpPr>
          <p:nvPr/>
        </p:nvSpPr>
        <p:spPr bwMode="auto">
          <a:xfrm>
            <a:off x="4186276" y="2014498"/>
            <a:ext cx="536858" cy="1054028"/>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41A0DA"/>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24" name="Freeform 27"/>
          <p:cNvSpPr>
            <a:spLocks/>
          </p:cNvSpPr>
          <p:nvPr/>
        </p:nvSpPr>
        <p:spPr bwMode="auto">
          <a:xfrm>
            <a:off x="4535157" y="1005577"/>
            <a:ext cx="539866" cy="1054028"/>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41A0DA"/>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191" name="TextBox 190"/>
          <p:cNvSpPr txBox="1"/>
          <p:nvPr/>
        </p:nvSpPr>
        <p:spPr>
          <a:xfrm>
            <a:off x="3810156" y="366232"/>
            <a:ext cx="1523692" cy="346249"/>
          </a:xfrm>
          <a:prstGeom prst="rect">
            <a:avLst/>
          </a:prstGeom>
          <a:noFill/>
        </p:spPr>
        <p:txBody>
          <a:bodyPr wrap="none" lIns="68555" tIns="34289" rIns="68555" bIns="34289" rtlCol="0" anchor="ctr">
            <a:spAutoFit/>
          </a:bodyPr>
          <a:lstStyle/>
          <a:p>
            <a:r>
              <a:rPr lang="zh-CN" altLang="en-US" sz="1800">
                <a:solidFill>
                  <a:srgbClr val="53D2FF"/>
                </a:solidFill>
                <a:effectLst>
                  <a:outerShdw blurRad="266700" algn="tl" rotWithShape="0">
                    <a:schemeClr val="tx2">
                      <a:lumMod val="40000"/>
                      <a:lumOff val="60000"/>
                      <a:alpha val="55000"/>
                    </a:schemeClr>
                  </a:outerShdw>
                </a:effectLst>
                <a:latin typeface="微软雅黑" pitchFamily="34" charset="-122"/>
                <a:ea typeface="微软雅黑" pitchFamily="34" charset="-122"/>
              </a:rPr>
              <a:t>点击添加标题</a:t>
            </a:r>
          </a:p>
        </p:txBody>
      </p:sp>
      <p:sp>
        <p:nvSpPr>
          <p:cNvPr id="26" name="椭圆 25"/>
          <p:cNvSpPr/>
          <p:nvPr/>
        </p:nvSpPr>
        <p:spPr>
          <a:xfrm>
            <a:off x="2521772" y="3650423"/>
            <a:ext cx="321813" cy="321771"/>
          </a:xfrm>
          <a:prstGeom prst="ellipse">
            <a:avLst/>
          </a:prstGeom>
          <a:gradFill>
            <a:gsLst>
              <a:gs pos="0">
                <a:srgbClr val="00B0F0"/>
              </a:gs>
              <a:gs pos="100000">
                <a:srgbClr val="9148C8"/>
              </a:gs>
              <a:gs pos="0">
                <a:srgbClr val="2FC9FF"/>
              </a:gs>
            </a:gsLst>
            <a:lin ang="7200000" scaled="0"/>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93" name="椭圆 192"/>
          <p:cNvSpPr/>
          <p:nvPr/>
        </p:nvSpPr>
        <p:spPr>
          <a:xfrm>
            <a:off x="3063434" y="2574017"/>
            <a:ext cx="321813" cy="321771"/>
          </a:xfrm>
          <a:prstGeom prst="ellipse">
            <a:avLst/>
          </a:prstGeom>
          <a:gradFill>
            <a:gsLst>
              <a:gs pos="0">
                <a:srgbClr val="00B0F0"/>
              </a:gs>
              <a:gs pos="100000">
                <a:srgbClr val="9148C8"/>
              </a:gs>
              <a:gs pos="0">
                <a:srgbClr val="2FC9FF"/>
              </a:gs>
            </a:gsLst>
            <a:lin ang="7200000" scaled="0"/>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94" name="椭圆 193"/>
          <p:cNvSpPr/>
          <p:nvPr/>
        </p:nvSpPr>
        <p:spPr>
          <a:xfrm>
            <a:off x="6300419" y="2907641"/>
            <a:ext cx="321813" cy="321771"/>
          </a:xfrm>
          <a:prstGeom prst="ellipse">
            <a:avLst/>
          </a:prstGeom>
          <a:gradFill>
            <a:gsLst>
              <a:gs pos="0">
                <a:srgbClr val="00B0F0"/>
              </a:gs>
              <a:gs pos="100000">
                <a:srgbClr val="9148C8"/>
              </a:gs>
              <a:gs pos="0">
                <a:srgbClr val="2FC9FF"/>
              </a:gs>
            </a:gsLst>
            <a:lin ang="7200000" scaled="0"/>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95" name="椭圆 194"/>
          <p:cNvSpPr/>
          <p:nvPr/>
        </p:nvSpPr>
        <p:spPr>
          <a:xfrm>
            <a:off x="5701103" y="1674964"/>
            <a:ext cx="321813" cy="321771"/>
          </a:xfrm>
          <a:prstGeom prst="ellipse">
            <a:avLst/>
          </a:prstGeom>
          <a:gradFill>
            <a:gsLst>
              <a:gs pos="0">
                <a:srgbClr val="00B0F0"/>
              </a:gs>
              <a:gs pos="100000">
                <a:srgbClr val="9148C8"/>
              </a:gs>
              <a:gs pos="0">
                <a:srgbClr val="2FC9FF"/>
              </a:gs>
            </a:gsLst>
            <a:lin ang="7200000" scaled="0"/>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96" name="椭圆 195"/>
          <p:cNvSpPr/>
          <p:nvPr/>
        </p:nvSpPr>
        <p:spPr>
          <a:xfrm>
            <a:off x="3168410" y="1217915"/>
            <a:ext cx="321813" cy="321771"/>
          </a:xfrm>
          <a:prstGeom prst="ellipse">
            <a:avLst/>
          </a:prstGeom>
          <a:gradFill>
            <a:gsLst>
              <a:gs pos="0">
                <a:srgbClr val="00B0F0"/>
              </a:gs>
              <a:gs pos="100000">
                <a:srgbClr val="9148C8"/>
              </a:gs>
              <a:gs pos="0">
                <a:srgbClr val="2FC9FF"/>
              </a:gs>
            </a:gsLst>
            <a:lin ang="7200000" scaled="0"/>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197" name="TextBox 22"/>
          <p:cNvSpPr txBox="1"/>
          <p:nvPr/>
        </p:nvSpPr>
        <p:spPr>
          <a:xfrm>
            <a:off x="323482" y="3529677"/>
            <a:ext cx="2033984" cy="848308"/>
          </a:xfrm>
          <a:prstGeom prst="rect">
            <a:avLst/>
          </a:prstGeom>
          <a:noFill/>
        </p:spPr>
        <p:txBody>
          <a:bodyPr wrap="square" lIns="68555" tIns="34289" rIns="68555" bIns="34289" rtlCol="0">
            <a:spAutoFit/>
          </a:bodyPr>
          <a:lstStyle/>
          <a:p>
            <a:pPr lvl="0">
              <a:lnSpc>
                <a:spcPct val="150000"/>
              </a:lnSpc>
              <a:spcAft>
                <a:spcPct val="40000"/>
              </a:spcAft>
              <a:buClr>
                <a:srgbClr val="292929"/>
              </a:buClr>
            </a:pPr>
            <a:r>
              <a:rPr lang="zh-CN" altLang="en-US" sz="1100" noProof="1">
                <a:solidFill>
                  <a:srgbClr val="00B0F0"/>
                </a:solidFill>
                <a:latin typeface="微软雅黑" pitchFamily="34" charset="-122"/>
                <a:ea typeface="微软雅黑" pitchFamily="34" charset="-122"/>
              </a:rPr>
              <a:t>您的内容打在这里，或者通过复制您的文本后，在此框中选择粘贴，并选择只保留文字。</a:t>
            </a:r>
            <a:endParaRPr lang="en-US" altLang="zh-CN" sz="1100" noProof="1">
              <a:solidFill>
                <a:srgbClr val="00B0F0"/>
              </a:solidFill>
              <a:latin typeface="微软雅黑" pitchFamily="34" charset="-122"/>
              <a:ea typeface="微软雅黑" pitchFamily="34" charset="-122"/>
            </a:endParaRPr>
          </a:p>
        </p:txBody>
      </p:sp>
      <p:sp>
        <p:nvSpPr>
          <p:cNvPr id="198" name="TextBox 22"/>
          <p:cNvSpPr txBox="1"/>
          <p:nvPr/>
        </p:nvSpPr>
        <p:spPr>
          <a:xfrm>
            <a:off x="927104" y="2350471"/>
            <a:ext cx="2087997" cy="848308"/>
          </a:xfrm>
          <a:prstGeom prst="rect">
            <a:avLst/>
          </a:prstGeom>
          <a:noFill/>
        </p:spPr>
        <p:txBody>
          <a:bodyPr wrap="square" lIns="68555" tIns="34289" rIns="68555" bIns="34289" rtlCol="0">
            <a:spAutoFit/>
          </a:bodyPr>
          <a:lstStyle/>
          <a:p>
            <a:pPr lvl="0">
              <a:lnSpc>
                <a:spcPct val="150000"/>
              </a:lnSpc>
              <a:spcAft>
                <a:spcPct val="40000"/>
              </a:spcAft>
              <a:buClr>
                <a:srgbClr val="292929"/>
              </a:buClr>
            </a:pPr>
            <a:r>
              <a:rPr lang="zh-CN" altLang="en-US" sz="1100" noProof="1">
                <a:solidFill>
                  <a:srgbClr val="00B0F0"/>
                </a:solidFill>
                <a:latin typeface="微软雅黑" pitchFamily="34" charset="-122"/>
                <a:ea typeface="微软雅黑" pitchFamily="34" charset="-122"/>
              </a:rPr>
              <a:t>您的内容打在这里，或者通过复制您的文本后，在此框中选择粘贴，并选择只保留文字。</a:t>
            </a:r>
            <a:endParaRPr lang="en-US" altLang="zh-CN" sz="1100" noProof="1">
              <a:solidFill>
                <a:srgbClr val="00B0F0"/>
              </a:solidFill>
              <a:latin typeface="微软雅黑" pitchFamily="34" charset="-122"/>
              <a:ea typeface="微软雅黑" pitchFamily="34" charset="-122"/>
            </a:endParaRPr>
          </a:p>
        </p:txBody>
      </p:sp>
      <p:sp>
        <p:nvSpPr>
          <p:cNvPr id="199" name="TextBox 22"/>
          <p:cNvSpPr txBox="1"/>
          <p:nvPr/>
        </p:nvSpPr>
        <p:spPr>
          <a:xfrm>
            <a:off x="6894560" y="2835198"/>
            <a:ext cx="1890456" cy="1107994"/>
          </a:xfrm>
          <a:prstGeom prst="rect">
            <a:avLst/>
          </a:prstGeom>
          <a:noFill/>
        </p:spPr>
        <p:txBody>
          <a:bodyPr wrap="square" lIns="68555" tIns="34289" rIns="68555" bIns="34289" rtlCol="0">
            <a:spAutoFit/>
          </a:bodyPr>
          <a:lstStyle/>
          <a:p>
            <a:pPr lvl="0">
              <a:lnSpc>
                <a:spcPct val="150000"/>
              </a:lnSpc>
              <a:spcAft>
                <a:spcPct val="40000"/>
              </a:spcAft>
              <a:buClr>
                <a:srgbClr val="292929"/>
              </a:buClr>
            </a:pPr>
            <a:r>
              <a:rPr lang="zh-CN" altLang="en-US" sz="1100" noProof="1">
                <a:solidFill>
                  <a:srgbClr val="00B0F0"/>
                </a:solidFill>
                <a:latin typeface="微软雅黑" pitchFamily="34" charset="-122"/>
                <a:ea typeface="微软雅黑" pitchFamily="34" charset="-122"/>
              </a:rPr>
              <a:t>您的内容打在这里，或者通过复制您的文本后，在此框中选择粘贴，并选择只保留文字。</a:t>
            </a:r>
            <a:endParaRPr lang="en-US" altLang="zh-CN" sz="1100" noProof="1">
              <a:solidFill>
                <a:srgbClr val="00B0F0"/>
              </a:solidFill>
              <a:latin typeface="微软雅黑" pitchFamily="34" charset="-122"/>
              <a:ea typeface="微软雅黑" pitchFamily="34" charset="-122"/>
            </a:endParaRPr>
          </a:p>
        </p:txBody>
      </p:sp>
      <p:sp>
        <p:nvSpPr>
          <p:cNvPr id="200" name="TextBox 22"/>
          <p:cNvSpPr txBox="1"/>
          <p:nvPr/>
        </p:nvSpPr>
        <p:spPr>
          <a:xfrm>
            <a:off x="6192392" y="1473000"/>
            <a:ext cx="2052495" cy="848308"/>
          </a:xfrm>
          <a:prstGeom prst="rect">
            <a:avLst/>
          </a:prstGeom>
          <a:noFill/>
        </p:spPr>
        <p:txBody>
          <a:bodyPr wrap="square" lIns="68555" tIns="34289" rIns="68555" bIns="34289" rtlCol="0">
            <a:spAutoFit/>
          </a:bodyPr>
          <a:lstStyle/>
          <a:p>
            <a:pPr lvl="0">
              <a:lnSpc>
                <a:spcPct val="150000"/>
              </a:lnSpc>
              <a:spcAft>
                <a:spcPct val="40000"/>
              </a:spcAft>
              <a:buClr>
                <a:srgbClr val="292929"/>
              </a:buClr>
            </a:pPr>
            <a:r>
              <a:rPr lang="zh-CN" altLang="en-US" sz="1100" noProof="1">
                <a:solidFill>
                  <a:srgbClr val="00B0F0"/>
                </a:solidFill>
                <a:latin typeface="微软雅黑" pitchFamily="34" charset="-122"/>
                <a:ea typeface="微软雅黑" pitchFamily="34" charset="-122"/>
              </a:rPr>
              <a:t>您的内容打在这里，或者通过复制您的文本后，在此框中选择粘贴，并选择只保留文字。</a:t>
            </a:r>
            <a:endParaRPr lang="en-US" altLang="zh-CN" sz="1100" noProof="1">
              <a:solidFill>
                <a:srgbClr val="00B0F0"/>
              </a:solidFill>
              <a:latin typeface="微软雅黑" pitchFamily="34" charset="-122"/>
              <a:ea typeface="微软雅黑" pitchFamily="34" charset="-122"/>
            </a:endParaRPr>
          </a:p>
        </p:txBody>
      </p:sp>
      <p:sp>
        <p:nvSpPr>
          <p:cNvPr id="201" name="TextBox 22"/>
          <p:cNvSpPr txBox="1"/>
          <p:nvPr/>
        </p:nvSpPr>
        <p:spPr>
          <a:xfrm>
            <a:off x="1172977" y="1044651"/>
            <a:ext cx="1890456" cy="1107994"/>
          </a:xfrm>
          <a:prstGeom prst="rect">
            <a:avLst/>
          </a:prstGeom>
          <a:noFill/>
        </p:spPr>
        <p:txBody>
          <a:bodyPr wrap="square" lIns="68555" tIns="34289" rIns="68555" bIns="34289" rtlCol="0">
            <a:spAutoFit/>
          </a:bodyPr>
          <a:lstStyle/>
          <a:p>
            <a:pPr lvl="0">
              <a:lnSpc>
                <a:spcPct val="150000"/>
              </a:lnSpc>
              <a:spcAft>
                <a:spcPct val="40000"/>
              </a:spcAft>
              <a:buClr>
                <a:srgbClr val="292929"/>
              </a:buClr>
            </a:pPr>
            <a:r>
              <a:rPr lang="zh-CN" altLang="en-US" sz="1100" noProof="1">
                <a:solidFill>
                  <a:srgbClr val="00B0F0"/>
                </a:solidFill>
                <a:latin typeface="微软雅黑" pitchFamily="34" charset="-122"/>
                <a:ea typeface="微软雅黑" pitchFamily="34" charset="-122"/>
              </a:rPr>
              <a:t>您的内容打在这里，或者通过复制您的文本后，在此框中选择粘贴，并选择只保留文字。</a:t>
            </a:r>
            <a:endParaRPr lang="en-US" altLang="zh-CN" sz="1100" noProof="1">
              <a:solidFill>
                <a:srgbClr val="00B0F0"/>
              </a:solidFill>
              <a:latin typeface="微软雅黑" pitchFamily="34" charset="-122"/>
              <a:ea typeface="微软雅黑" pitchFamily="34" charset="-122"/>
            </a:endParaRPr>
          </a:p>
        </p:txBody>
      </p:sp>
      <p:pic>
        <p:nvPicPr>
          <p:cNvPr id="190"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18" y="1735948"/>
            <a:ext cx="1421791" cy="340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794089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decel="100000" fill="hold" nodeType="afterEffect">
                                  <p:stCondLst>
                                    <p:cond delay="0"/>
                                  </p:stCondLst>
                                  <p:childTnLst>
                                    <p:animMotion origin="layout" path="M -4.16667E-6 1.11022E-16 L -0.58359 0.57685 " pathEditMode="relative" rAng="0" ptsTypes="AA">
                                      <p:cBhvr>
                                        <p:cTn id="6" dur="1000" fill="hold"/>
                                        <p:tgtEl>
                                          <p:spTgt spid="190"/>
                                        </p:tgtEl>
                                        <p:attrNameLst>
                                          <p:attrName>ppt_x</p:attrName>
                                          <p:attrName>ppt_y</p:attrName>
                                        </p:attrNameLst>
                                      </p:cBhvr>
                                      <p:rCtr x="-29180" y="28843"/>
                                    </p:animMotion>
                                  </p:childTnLst>
                                </p:cTn>
                              </p:par>
                              <p:par>
                                <p:cTn id="7" presetID="10" presetClass="entr" presetSubtype="0" fill="hold" grpId="0" nodeType="withEffect">
                                  <p:stCondLst>
                                    <p:cond delay="500"/>
                                  </p:stCondLst>
                                  <p:childTnLst>
                                    <p:set>
                                      <p:cBhvr>
                                        <p:cTn id="8" dur="1" fill="hold">
                                          <p:stCondLst>
                                            <p:cond delay="0"/>
                                          </p:stCondLst>
                                        </p:cTn>
                                        <p:tgtEl>
                                          <p:spTgt spid="191"/>
                                        </p:tgtEl>
                                        <p:attrNameLst>
                                          <p:attrName>style.visibility</p:attrName>
                                        </p:attrNameLst>
                                      </p:cBhvr>
                                      <p:to>
                                        <p:strVal val="visible"/>
                                      </p:to>
                                    </p:set>
                                    <p:animEffect transition="in" filter="fade">
                                      <p:cBhvr>
                                        <p:cTn id="9" dur="500"/>
                                        <p:tgtEl>
                                          <p:spTgt spid="191"/>
                                        </p:tgtEl>
                                      </p:cBhvr>
                                    </p:animEffect>
                                  </p:childTnLst>
                                </p:cTn>
                              </p:par>
                              <p:par>
                                <p:cTn id="10" presetID="22" presetClass="entr" presetSubtype="2" fill="hold" grpId="0" nodeType="withEffect">
                                  <p:stCondLst>
                                    <p:cond delay="800"/>
                                  </p:stCondLst>
                                  <p:childTnLst>
                                    <p:set>
                                      <p:cBhvr>
                                        <p:cTn id="11" dur="1" fill="hold">
                                          <p:stCondLst>
                                            <p:cond delay="0"/>
                                          </p:stCondLst>
                                        </p:cTn>
                                        <p:tgtEl>
                                          <p:spTgt spid="16"/>
                                        </p:tgtEl>
                                        <p:attrNameLst>
                                          <p:attrName>style.visibility</p:attrName>
                                        </p:attrNameLst>
                                      </p:cBhvr>
                                      <p:to>
                                        <p:strVal val="visible"/>
                                      </p:to>
                                    </p:set>
                                    <p:animEffect transition="in" filter="wipe(right)">
                                      <p:cBhvr>
                                        <p:cTn id="12" dur="500"/>
                                        <p:tgtEl>
                                          <p:spTgt spid="16"/>
                                        </p:tgtEl>
                                      </p:cBhvr>
                                    </p:animEffect>
                                  </p:childTnLst>
                                </p:cTn>
                              </p:par>
                              <p:par>
                                <p:cTn id="13" presetID="22" presetClass="entr" presetSubtype="8" fill="hold" grpId="0" nodeType="withEffect">
                                  <p:stCondLst>
                                    <p:cond delay="90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par>
                                <p:cTn id="16" presetID="22" presetClass="entr" presetSubtype="8" fill="hold" grpId="0" nodeType="withEffect">
                                  <p:stCondLst>
                                    <p:cond delay="130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par>
                                <p:cTn id="19" presetID="22" presetClass="entr" presetSubtype="4" fill="hold" grpId="0" nodeType="withEffect">
                                  <p:stCondLst>
                                    <p:cond delay="100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par>
                                <p:cTn id="22" presetID="22" presetClass="entr" presetSubtype="2" fill="hold" grpId="0" nodeType="withEffect">
                                  <p:stCondLst>
                                    <p:cond delay="1200"/>
                                  </p:stCondLst>
                                  <p:childTnLst>
                                    <p:set>
                                      <p:cBhvr>
                                        <p:cTn id="23" dur="1" fill="hold">
                                          <p:stCondLst>
                                            <p:cond delay="0"/>
                                          </p:stCondLst>
                                        </p:cTn>
                                        <p:tgtEl>
                                          <p:spTgt spid="22"/>
                                        </p:tgtEl>
                                        <p:attrNameLst>
                                          <p:attrName>style.visibility</p:attrName>
                                        </p:attrNameLst>
                                      </p:cBhvr>
                                      <p:to>
                                        <p:strVal val="visible"/>
                                      </p:to>
                                    </p:set>
                                    <p:animEffect transition="in" filter="wipe(right)">
                                      <p:cBhvr>
                                        <p:cTn id="24" dur="500"/>
                                        <p:tgtEl>
                                          <p:spTgt spid="22"/>
                                        </p:tgtEl>
                                      </p:cBhvr>
                                    </p:animEffect>
                                  </p:childTnLst>
                                </p:cTn>
                              </p:par>
                              <p:par>
                                <p:cTn id="25" presetID="22" presetClass="entr" presetSubtype="4" fill="hold" grpId="0" nodeType="withEffect">
                                  <p:stCondLst>
                                    <p:cond delay="140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par>
                                <p:cTn id="28" presetID="22" presetClass="entr" presetSubtype="8" fill="hold" grpId="0" nodeType="withEffect">
                                  <p:stCondLst>
                                    <p:cond delay="170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par>
                                <p:cTn id="31" presetID="22" presetClass="entr" presetSubtype="4" fill="hold" grpId="0" nodeType="withEffect">
                                  <p:stCondLst>
                                    <p:cond delay="1800"/>
                                  </p:stCondLst>
                                  <p:childTnLst>
                                    <p:set>
                                      <p:cBhvr>
                                        <p:cTn id="32" dur="1" fill="hold">
                                          <p:stCondLst>
                                            <p:cond delay="0"/>
                                          </p:stCondLst>
                                        </p:cTn>
                                        <p:tgtEl>
                                          <p:spTgt spid="24"/>
                                        </p:tgtEl>
                                        <p:attrNameLst>
                                          <p:attrName>style.visibility</p:attrName>
                                        </p:attrNameLst>
                                      </p:cBhvr>
                                      <p:to>
                                        <p:strVal val="visible"/>
                                      </p:to>
                                    </p:set>
                                    <p:animEffect transition="in" filter="wipe(down)">
                                      <p:cBhvr>
                                        <p:cTn id="33" dur="500"/>
                                        <p:tgtEl>
                                          <p:spTgt spid="24"/>
                                        </p:tgtEl>
                                      </p:cBhvr>
                                    </p:animEffect>
                                  </p:childTnLst>
                                </p:cTn>
                              </p:par>
                              <p:par>
                                <p:cTn id="34" presetID="22" presetClass="entr" presetSubtype="2" fill="hold" grpId="0" nodeType="withEffect">
                                  <p:stCondLst>
                                    <p:cond delay="200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par>
                                <p:cTn id="37" presetID="53" presetClass="entr" presetSubtype="16" fill="hold" grpId="0" nodeType="withEffect">
                                  <p:stCondLst>
                                    <p:cond delay="100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par>
                                <p:cTn id="42" presetID="53" presetClass="entr" presetSubtype="16" fill="hold" grpId="0" nodeType="withEffect">
                                  <p:stCondLst>
                                    <p:cond delay="1500"/>
                                  </p:stCondLst>
                                  <p:childTnLst>
                                    <p:set>
                                      <p:cBhvr>
                                        <p:cTn id="43" dur="1" fill="hold">
                                          <p:stCondLst>
                                            <p:cond delay="0"/>
                                          </p:stCondLst>
                                        </p:cTn>
                                        <p:tgtEl>
                                          <p:spTgt spid="194"/>
                                        </p:tgtEl>
                                        <p:attrNameLst>
                                          <p:attrName>style.visibility</p:attrName>
                                        </p:attrNameLst>
                                      </p:cBhvr>
                                      <p:to>
                                        <p:strVal val="visible"/>
                                      </p:to>
                                    </p:set>
                                    <p:anim calcmode="lin" valueType="num">
                                      <p:cBhvr>
                                        <p:cTn id="44" dur="500" fill="hold"/>
                                        <p:tgtEl>
                                          <p:spTgt spid="194"/>
                                        </p:tgtEl>
                                        <p:attrNameLst>
                                          <p:attrName>ppt_w</p:attrName>
                                        </p:attrNameLst>
                                      </p:cBhvr>
                                      <p:tavLst>
                                        <p:tav tm="0">
                                          <p:val>
                                            <p:fltVal val="0"/>
                                          </p:val>
                                        </p:tav>
                                        <p:tav tm="100000">
                                          <p:val>
                                            <p:strVal val="#ppt_w"/>
                                          </p:val>
                                        </p:tav>
                                      </p:tavLst>
                                    </p:anim>
                                    <p:anim calcmode="lin" valueType="num">
                                      <p:cBhvr>
                                        <p:cTn id="45" dur="500" fill="hold"/>
                                        <p:tgtEl>
                                          <p:spTgt spid="194"/>
                                        </p:tgtEl>
                                        <p:attrNameLst>
                                          <p:attrName>ppt_h</p:attrName>
                                        </p:attrNameLst>
                                      </p:cBhvr>
                                      <p:tavLst>
                                        <p:tav tm="0">
                                          <p:val>
                                            <p:fltVal val="0"/>
                                          </p:val>
                                        </p:tav>
                                        <p:tav tm="100000">
                                          <p:val>
                                            <p:strVal val="#ppt_h"/>
                                          </p:val>
                                        </p:tav>
                                      </p:tavLst>
                                    </p:anim>
                                    <p:animEffect transition="in" filter="fade">
                                      <p:cBhvr>
                                        <p:cTn id="46" dur="500"/>
                                        <p:tgtEl>
                                          <p:spTgt spid="194"/>
                                        </p:tgtEl>
                                      </p:cBhvr>
                                    </p:animEffect>
                                  </p:childTnLst>
                                </p:cTn>
                              </p:par>
                              <p:par>
                                <p:cTn id="47" presetID="53" presetClass="entr" presetSubtype="16" fill="hold" grpId="0" nodeType="withEffect">
                                  <p:stCondLst>
                                    <p:cond delay="1900"/>
                                  </p:stCondLst>
                                  <p:childTnLst>
                                    <p:set>
                                      <p:cBhvr>
                                        <p:cTn id="48" dur="1" fill="hold">
                                          <p:stCondLst>
                                            <p:cond delay="0"/>
                                          </p:stCondLst>
                                        </p:cTn>
                                        <p:tgtEl>
                                          <p:spTgt spid="195"/>
                                        </p:tgtEl>
                                        <p:attrNameLst>
                                          <p:attrName>style.visibility</p:attrName>
                                        </p:attrNameLst>
                                      </p:cBhvr>
                                      <p:to>
                                        <p:strVal val="visible"/>
                                      </p:to>
                                    </p:set>
                                    <p:anim calcmode="lin" valueType="num">
                                      <p:cBhvr>
                                        <p:cTn id="49" dur="500" fill="hold"/>
                                        <p:tgtEl>
                                          <p:spTgt spid="195"/>
                                        </p:tgtEl>
                                        <p:attrNameLst>
                                          <p:attrName>ppt_w</p:attrName>
                                        </p:attrNameLst>
                                      </p:cBhvr>
                                      <p:tavLst>
                                        <p:tav tm="0">
                                          <p:val>
                                            <p:fltVal val="0"/>
                                          </p:val>
                                        </p:tav>
                                        <p:tav tm="100000">
                                          <p:val>
                                            <p:strVal val="#ppt_w"/>
                                          </p:val>
                                        </p:tav>
                                      </p:tavLst>
                                    </p:anim>
                                    <p:anim calcmode="lin" valueType="num">
                                      <p:cBhvr>
                                        <p:cTn id="50" dur="500" fill="hold"/>
                                        <p:tgtEl>
                                          <p:spTgt spid="195"/>
                                        </p:tgtEl>
                                        <p:attrNameLst>
                                          <p:attrName>ppt_h</p:attrName>
                                        </p:attrNameLst>
                                      </p:cBhvr>
                                      <p:tavLst>
                                        <p:tav tm="0">
                                          <p:val>
                                            <p:fltVal val="0"/>
                                          </p:val>
                                        </p:tav>
                                        <p:tav tm="100000">
                                          <p:val>
                                            <p:strVal val="#ppt_h"/>
                                          </p:val>
                                        </p:tav>
                                      </p:tavLst>
                                    </p:anim>
                                    <p:animEffect transition="in" filter="fade">
                                      <p:cBhvr>
                                        <p:cTn id="51" dur="500"/>
                                        <p:tgtEl>
                                          <p:spTgt spid="195"/>
                                        </p:tgtEl>
                                      </p:cBhvr>
                                    </p:animEffect>
                                  </p:childTnLst>
                                </p:cTn>
                              </p:par>
                              <p:par>
                                <p:cTn id="52" presetID="53" presetClass="entr" presetSubtype="16" fill="hold" grpId="0" nodeType="withEffect">
                                  <p:stCondLst>
                                    <p:cond delay="1400"/>
                                  </p:stCondLst>
                                  <p:childTnLst>
                                    <p:set>
                                      <p:cBhvr>
                                        <p:cTn id="53" dur="1" fill="hold">
                                          <p:stCondLst>
                                            <p:cond delay="0"/>
                                          </p:stCondLst>
                                        </p:cTn>
                                        <p:tgtEl>
                                          <p:spTgt spid="193"/>
                                        </p:tgtEl>
                                        <p:attrNameLst>
                                          <p:attrName>style.visibility</p:attrName>
                                        </p:attrNameLst>
                                      </p:cBhvr>
                                      <p:to>
                                        <p:strVal val="visible"/>
                                      </p:to>
                                    </p:set>
                                    <p:anim calcmode="lin" valueType="num">
                                      <p:cBhvr>
                                        <p:cTn id="54" dur="500" fill="hold"/>
                                        <p:tgtEl>
                                          <p:spTgt spid="193"/>
                                        </p:tgtEl>
                                        <p:attrNameLst>
                                          <p:attrName>ppt_w</p:attrName>
                                        </p:attrNameLst>
                                      </p:cBhvr>
                                      <p:tavLst>
                                        <p:tav tm="0">
                                          <p:val>
                                            <p:fltVal val="0"/>
                                          </p:val>
                                        </p:tav>
                                        <p:tav tm="100000">
                                          <p:val>
                                            <p:strVal val="#ppt_w"/>
                                          </p:val>
                                        </p:tav>
                                      </p:tavLst>
                                    </p:anim>
                                    <p:anim calcmode="lin" valueType="num">
                                      <p:cBhvr>
                                        <p:cTn id="55" dur="500" fill="hold"/>
                                        <p:tgtEl>
                                          <p:spTgt spid="193"/>
                                        </p:tgtEl>
                                        <p:attrNameLst>
                                          <p:attrName>ppt_h</p:attrName>
                                        </p:attrNameLst>
                                      </p:cBhvr>
                                      <p:tavLst>
                                        <p:tav tm="0">
                                          <p:val>
                                            <p:fltVal val="0"/>
                                          </p:val>
                                        </p:tav>
                                        <p:tav tm="100000">
                                          <p:val>
                                            <p:strVal val="#ppt_h"/>
                                          </p:val>
                                        </p:tav>
                                      </p:tavLst>
                                    </p:anim>
                                    <p:animEffect transition="in" filter="fade">
                                      <p:cBhvr>
                                        <p:cTn id="56" dur="500"/>
                                        <p:tgtEl>
                                          <p:spTgt spid="193"/>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196"/>
                                        </p:tgtEl>
                                        <p:attrNameLst>
                                          <p:attrName>style.visibility</p:attrName>
                                        </p:attrNameLst>
                                      </p:cBhvr>
                                      <p:to>
                                        <p:strVal val="visible"/>
                                      </p:to>
                                    </p:set>
                                    <p:anim calcmode="lin" valueType="num">
                                      <p:cBhvr>
                                        <p:cTn id="59" dur="500" fill="hold"/>
                                        <p:tgtEl>
                                          <p:spTgt spid="196"/>
                                        </p:tgtEl>
                                        <p:attrNameLst>
                                          <p:attrName>ppt_w</p:attrName>
                                        </p:attrNameLst>
                                      </p:cBhvr>
                                      <p:tavLst>
                                        <p:tav tm="0">
                                          <p:val>
                                            <p:fltVal val="0"/>
                                          </p:val>
                                        </p:tav>
                                        <p:tav tm="100000">
                                          <p:val>
                                            <p:strVal val="#ppt_w"/>
                                          </p:val>
                                        </p:tav>
                                      </p:tavLst>
                                    </p:anim>
                                    <p:anim calcmode="lin" valueType="num">
                                      <p:cBhvr>
                                        <p:cTn id="60" dur="500" fill="hold"/>
                                        <p:tgtEl>
                                          <p:spTgt spid="196"/>
                                        </p:tgtEl>
                                        <p:attrNameLst>
                                          <p:attrName>ppt_h</p:attrName>
                                        </p:attrNameLst>
                                      </p:cBhvr>
                                      <p:tavLst>
                                        <p:tav tm="0">
                                          <p:val>
                                            <p:fltVal val="0"/>
                                          </p:val>
                                        </p:tav>
                                        <p:tav tm="100000">
                                          <p:val>
                                            <p:strVal val="#ppt_h"/>
                                          </p:val>
                                        </p:tav>
                                      </p:tavLst>
                                    </p:anim>
                                    <p:animEffect transition="in" filter="fade">
                                      <p:cBhvr>
                                        <p:cTn id="61" dur="500"/>
                                        <p:tgtEl>
                                          <p:spTgt spid="196"/>
                                        </p:tgtEl>
                                      </p:cBhvr>
                                    </p:animEffect>
                                  </p:childTnLst>
                                </p:cTn>
                              </p:par>
                            </p:childTnLst>
                          </p:cTn>
                        </p:par>
                        <p:par>
                          <p:cTn id="62" fill="hold">
                            <p:stCondLst>
                              <p:cond delay="2700"/>
                            </p:stCondLst>
                            <p:childTnLst>
                              <p:par>
                                <p:cTn id="63" presetID="2" presetClass="entr" presetSubtype="8" decel="100000" fill="hold" grpId="0" nodeType="afterEffect">
                                  <p:stCondLst>
                                    <p:cond delay="0"/>
                                  </p:stCondLst>
                                  <p:childTnLst>
                                    <p:set>
                                      <p:cBhvr>
                                        <p:cTn id="64" dur="1" fill="hold">
                                          <p:stCondLst>
                                            <p:cond delay="0"/>
                                          </p:stCondLst>
                                        </p:cTn>
                                        <p:tgtEl>
                                          <p:spTgt spid="197"/>
                                        </p:tgtEl>
                                        <p:attrNameLst>
                                          <p:attrName>style.visibility</p:attrName>
                                        </p:attrNameLst>
                                      </p:cBhvr>
                                      <p:to>
                                        <p:strVal val="visible"/>
                                      </p:to>
                                    </p:set>
                                    <p:anim calcmode="lin" valueType="num">
                                      <p:cBhvr additive="base">
                                        <p:cTn id="65" dur="500" fill="hold"/>
                                        <p:tgtEl>
                                          <p:spTgt spid="197"/>
                                        </p:tgtEl>
                                        <p:attrNameLst>
                                          <p:attrName>ppt_x</p:attrName>
                                        </p:attrNameLst>
                                      </p:cBhvr>
                                      <p:tavLst>
                                        <p:tav tm="0">
                                          <p:val>
                                            <p:strVal val="0-#ppt_w/2"/>
                                          </p:val>
                                        </p:tav>
                                        <p:tav tm="100000">
                                          <p:val>
                                            <p:strVal val="#ppt_x"/>
                                          </p:val>
                                        </p:tav>
                                      </p:tavLst>
                                    </p:anim>
                                    <p:anim calcmode="lin" valueType="num">
                                      <p:cBhvr additive="base">
                                        <p:cTn id="66" dur="500" fill="hold"/>
                                        <p:tgtEl>
                                          <p:spTgt spid="197"/>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198"/>
                                        </p:tgtEl>
                                        <p:attrNameLst>
                                          <p:attrName>style.visibility</p:attrName>
                                        </p:attrNameLst>
                                      </p:cBhvr>
                                      <p:to>
                                        <p:strVal val="visible"/>
                                      </p:to>
                                    </p:set>
                                    <p:anim calcmode="lin" valueType="num">
                                      <p:cBhvr additive="base">
                                        <p:cTn id="69" dur="500" fill="hold"/>
                                        <p:tgtEl>
                                          <p:spTgt spid="198"/>
                                        </p:tgtEl>
                                        <p:attrNameLst>
                                          <p:attrName>ppt_x</p:attrName>
                                        </p:attrNameLst>
                                      </p:cBhvr>
                                      <p:tavLst>
                                        <p:tav tm="0">
                                          <p:val>
                                            <p:strVal val="0-#ppt_w/2"/>
                                          </p:val>
                                        </p:tav>
                                        <p:tav tm="100000">
                                          <p:val>
                                            <p:strVal val="#ppt_x"/>
                                          </p:val>
                                        </p:tav>
                                      </p:tavLst>
                                    </p:anim>
                                    <p:anim calcmode="lin" valueType="num">
                                      <p:cBhvr additive="base">
                                        <p:cTn id="70" dur="500" fill="hold"/>
                                        <p:tgtEl>
                                          <p:spTgt spid="198"/>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199"/>
                                        </p:tgtEl>
                                        <p:attrNameLst>
                                          <p:attrName>style.visibility</p:attrName>
                                        </p:attrNameLst>
                                      </p:cBhvr>
                                      <p:to>
                                        <p:strVal val="visible"/>
                                      </p:to>
                                    </p:set>
                                    <p:anim calcmode="lin" valueType="num">
                                      <p:cBhvr additive="base">
                                        <p:cTn id="73" dur="500" fill="hold"/>
                                        <p:tgtEl>
                                          <p:spTgt spid="199"/>
                                        </p:tgtEl>
                                        <p:attrNameLst>
                                          <p:attrName>ppt_x</p:attrName>
                                        </p:attrNameLst>
                                      </p:cBhvr>
                                      <p:tavLst>
                                        <p:tav tm="0">
                                          <p:val>
                                            <p:strVal val="1+#ppt_w/2"/>
                                          </p:val>
                                        </p:tav>
                                        <p:tav tm="100000">
                                          <p:val>
                                            <p:strVal val="#ppt_x"/>
                                          </p:val>
                                        </p:tav>
                                      </p:tavLst>
                                    </p:anim>
                                    <p:anim calcmode="lin" valueType="num">
                                      <p:cBhvr additive="base">
                                        <p:cTn id="74" dur="500" fill="hold"/>
                                        <p:tgtEl>
                                          <p:spTgt spid="199"/>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200"/>
                                        </p:tgtEl>
                                        <p:attrNameLst>
                                          <p:attrName>style.visibility</p:attrName>
                                        </p:attrNameLst>
                                      </p:cBhvr>
                                      <p:to>
                                        <p:strVal val="visible"/>
                                      </p:to>
                                    </p:set>
                                    <p:anim calcmode="lin" valueType="num">
                                      <p:cBhvr additive="base">
                                        <p:cTn id="77" dur="500" fill="hold"/>
                                        <p:tgtEl>
                                          <p:spTgt spid="200"/>
                                        </p:tgtEl>
                                        <p:attrNameLst>
                                          <p:attrName>ppt_x</p:attrName>
                                        </p:attrNameLst>
                                      </p:cBhvr>
                                      <p:tavLst>
                                        <p:tav tm="0">
                                          <p:val>
                                            <p:strVal val="1+#ppt_w/2"/>
                                          </p:val>
                                        </p:tav>
                                        <p:tav tm="100000">
                                          <p:val>
                                            <p:strVal val="#ppt_x"/>
                                          </p:val>
                                        </p:tav>
                                      </p:tavLst>
                                    </p:anim>
                                    <p:anim calcmode="lin" valueType="num">
                                      <p:cBhvr additive="base">
                                        <p:cTn id="78" dur="500" fill="hold"/>
                                        <p:tgtEl>
                                          <p:spTgt spid="200"/>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201"/>
                                        </p:tgtEl>
                                        <p:attrNameLst>
                                          <p:attrName>style.visibility</p:attrName>
                                        </p:attrNameLst>
                                      </p:cBhvr>
                                      <p:to>
                                        <p:strVal val="visible"/>
                                      </p:to>
                                    </p:set>
                                    <p:anim calcmode="lin" valueType="num">
                                      <p:cBhvr additive="base">
                                        <p:cTn id="81" dur="500" fill="hold"/>
                                        <p:tgtEl>
                                          <p:spTgt spid="201"/>
                                        </p:tgtEl>
                                        <p:attrNameLst>
                                          <p:attrName>ppt_x</p:attrName>
                                        </p:attrNameLst>
                                      </p:cBhvr>
                                      <p:tavLst>
                                        <p:tav tm="0">
                                          <p:val>
                                            <p:strVal val="0-#ppt_w/2"/>
                                          </p:val>
                                        </p:tav>
                                        <p:tav tm="100000">
                                          <p:val>
                                            <p:strVal val="#ppt_x"/>
                                          </p:val>
                                        </p:tav>
                                      </p:tavLst>
                                    </p:anim>
                                    <p:anim calcmode="lin" valueType="num">
                                      <p:cBhvr additive="base">
                                        <p:cTn id="82" dur="500" fill="hold"/>
                                        <p:tgtEl>
                                          <p:spTgt spid="201"/>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35" presetClass="path" presetSubtype="0" decel="100000" fill="hold" nodeType="clickEffect">
                                  <p:stCondLst>
                                    <p:cond delay="0"/>
                                  </p:stCondLst>
                                  <p:childTnLst>
                                    <p:animMotion origin="layout" path="M -4.16667E-6 1.11022E-16 L -1.19778 1.11022E-16 " pathEditMode="relative" rAng="0" ptsTypes="AA">
                                      <p:cBhvr>
                                        <p:cTn id="86" dur="1000" fill="hold"/>
                                        <p:tgtEl>
                                          <p:spTgt spid="190"/>
                                        </p:tgtEl>
                                        <p:attrNameLst>
                                          <p:attrName>ppt_x</p:attrName>
                                          <p:attrName>ppt_y</p:attrName>
                                        </p:attrNameLst>
                                      </p:cBhvr>
                                      <p:rCtr x="-5989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191" grpId="0"/>
      <p:bldP spid="26" grpId="0" animBg="1"/>
      <p:bldP spid="193" grpId="0" animBg="1"/>
      <p:bldP spid="194" grpId="0" animBg="1"/>
      <p:bldP spid="195" grpId="0" animBg="1"/>
      <p:bldP spid="196" grpId="0" animBg="1"/>
      <p:bldP spid="197" grpId="0"/>
      <p:bldP spid="198" grpId="0"/>
      <p:bldP spid="199" grpId="0"/>
      <p:bldP spid="200" grpId="0"/>
      <p:bldP spid="20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hidden="1"/>
          <p:cNvSpPr>
            <a:spLocks/>
          </p:cNvSpPr>
          <p:nvPr/>
        </p:nvSpPr>
        <p:spPr bwMode="auto">
          <a:xfrm>
            <a:off x="1742032" y="2034598"/>
            <a:ext cx="693294" cy="687674"/>
          </a:xfrm>
          <a:custGeom>
            <a:avLst/>
            <a:gdLst>
              <a:gd name="T0" fmla="*/ 2 w 159"/>
              <a:gd name="T1" fmla="*/ 0 h 158"/>
              <a:gd name="T2" fmla="*/ 0 w 159"/>
              <a:gd name="T3" fmla="*/ 0 h 158"/>
              <a:gd name="T4" fmla="*/ 0 w 159"/>
              <a:gd name="T5" fmla="*/ 6 h 158"/>
              <a:gd name="T6" fmla="*/ 0 w 159"/>
              <a:gd name="T7" fmla="*/ 106 h 158"/>
              <a:gd name="T8" fmla="*/ 0 w 159"/>
              <a:gd name="T9" fmla="*/ 158 h 158"/>
              <a:gd name="T10" fmla="*/ 159 w 159"/>
              <a:gd name="T11" fmla="*/ 158 h 158"/>
              <a:gd name="T12" fmla="*/ 159 w 159"/>
              <a:gd name="T13" fmla="*/ 157 h 158"/>
              <a:gd name="T14" fmla="*/ 2 w 159"/>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158">
                <a:moveTo>
                  <a:pt x="2" y="0"/>
                </a:moveTo>
                <a:cubicBezTo>
                  <a:pt x="1" y="0"/>
                  <a:pt x="1" y="0"/>
                  <a:pt x="0" y="0"/>
                </a:cubicBezTo>
                <a:cubicBezTo>
                  <a:pt x="0" y="6"/>
                  <a:pt x="0" y="6"/>
                  <a:pt x="0" y="6"/>
                </a:cubicBezTo>
                <a:cubicBezTo>
                  <a:pt x="0" y="106"/>
                  <a:pt x="0" y="106"/>
                  <a:pt x="0" y="106"/>
                </a:cubicBezTo>
                <a:cubicBezTo>
                  <a:pt x="0" y="158"/>
                  <a:pt x="0" y="158"/>
                  <a:pt x="0" y="158"/>
                </a:cubicBezTo>
                <a:cubicBezTo>
                  <a:pt x="159" y="158"/>
                  <a:pt x="159" y="158"/>
                  <a:pt x="159" y="158"/>
                </a:cubicBezTo>
                <a:cubicBezTo>
                  <a:pt x="159" y="157"/>
                  <a:pt x="159" y="157"/>
                  <a:pt x="159" y="157"/>
                </a:cubicBezTo>
                <a:cubicBezTo>
                  <a:pt x="159" y="70"/>
                  <a:pt x="89" y="0"/>
                  <a:pt x="2" y="0"/>
                </a:cubicBezTo>
                <a:close/>
              </a:path>
            </a:pathLst>
          </a:custGeom>
          <a:solidFill>
            <a:schemeClr val="bg1">
              <a:lumMod val="85000"/>
            </a:schemeClr>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5201" name="Freeform 125"/>
          <p:cNvSpPr>
            <a:spLocks/>
          </p:cNvSpPr>
          <p:nvPr/>
        </p:nvSpPr>
        <p:spPr bwMode="auto">
          <a:xfrm>
            <a:off x="4439182" y="1216019"/>
            <a:ext cx="1135480" cy="895344"/>
          </a:xfrm>
          <a:custGeom>
            <a:avLst/>
            <a:gdLst>
              <a:gd name="T0" fmla="*/ 37 w 52"/>
              <a:gd name="T1" fmla="*/ 12 h 41"/>
              <a:gd name="T2" fmla="*/ 35 w 52"/>
              <a:gd name="T3" fmla="*/ 0 h 41"/>
              <a:gd name="T4" fmla="*/ 24 w 52"/>
              <a:gd name="T5" fmla="*/ 6 h 41"/>
              <a:gd name="T6" fmla="*/ 6 w 52"/>
              <a:gd name="T7" fmla="*/ 3 h 41"/>
              <a:gd name="T8" fmla="*/ 0 w 52"/>
              <a:gd name="T9" fmla="*/ 3 h 41"/>
              <a:gd name="T10" fmla="*/ 2 w 52"/>
              <a:gd name="T11" fmla="*/ 28 h 41"/>
              <a:gd name="T12" fmla="*/ 6 w 52"/>
              <a:gd name="T13" fmla="*/ 28 h 41"/>
              <a:gd name="T14" fmla="*/ 32 w 52"/>
              <a:gd name="T15" fmla="*/ 41 h 41"/>
              <a:gd name="T16" fmla="*/ 52 w 52"/>
              <a:gd name="T17" fmla="*/ 25 h 41"/>
              <a:gd name="T18" fmla="*/ 37 w 52"/>
              <a:gd name="T19"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41">
                <a:moveTo>
                  <a:pt x="37" y="12"/>
                </a:moveTo>
                <a:cubicBezTo>
                  <a:pt x="35" y="0"/>
                  <a:pt x="35" y="0"/>
                  <a:pt x="35" y="0"/>
                </a:cubicBezTo>
                <a:cubicBezTo>
                  <a:pt x="24" y="6"/>
                  <a:pt x="24" y="6"/>
                  <a:pt x="24" y="6"/>
                </a:cubicBezTo>
                <a:cubicBezTo>
                  <a:pt x="18" y="4"/>
                  <a:pt x="12" y="3"/>
                  <a:pt x="6" y="3"/>
                </a:cubicBezTo>
                <a:cubicBezTo>
                  <a:pt x="4" y="3"/>
                  <a:pt x="2" y="3"/>
                  <a:pt x="0" y="3"/>
                </a:cubicBezTo>
                <a:cubicBezTo>
                  <a:pt x="2" y="28"/>
                  <a:pt x="2" y="28"/>
                  <a:pt x="2" y="28"/>
                </a:cubicBezTo>
                <a:cubicBezTo>
                  <a:pt x="3" y="28"/>
                  <a:pt x="4" y="28"/>
                  <a:pt x="6" y="28"/>
                </a:cubicBezTo>
                <a:cubicBezTo>
                  <a:pt x="16" y="28"/>
                  <a:pt x="26" y="33"/>
                  <a:pt x="32" y="41"/>
                </a:cubicBezTo>
                <a:cubicBezTo>
                  <a:pt x="52" y="25"/>
                  <a:pt x="52" y="25"/>
                  <a:pt x="52" y="25"/>
                </a:cubicBezTo>
                <a:cubicBezTo>
                  <a:pt x="47" y="20"/>
                  <a:pt x="43" y="16"/>
                  <a:pt x="37" y="12"/>
                </a:cubicBezTo>
                <a:close/>
              </a:path>
            </a:pathLst>
          </a:custGeom>
          <a:solidFill>
            <a:srgbClr val="41A0DA"/>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5202" name="Freeform 126"/>
          <p:cNvSpPr>
            <a:spLocks/>
          </p:cNvSpPr>
          <p:nvPr/>
        </p:nvSpPr>
        <p:spPr bwMode="auto">
          <a:xfrm>
            <a:off x="3535518" y="1241480"/>
            <a:ext cx="941615" cy="849189"/>
          </a:xfrm>
          <a:custGeom>
            <a:avLst/>
            <a:gdLst>
              <a:gd name="T0" fmla="*/ 41 w 43"/>
              <a:gd name="T1" fmla="*/ 2 h 39"/>
              <a:gd name="T2" fmla="*/ 25 w 43"/>
              <a:gd name="T3" fmla="*/ 6 h 39"/>
              <a:gd name="T4" fmla="*/ 14 w 43"/>
              <a:gd name="T5" fmla="*/ 0 h 39"/>
              <a:gd name="T6" fmla="*/ 12 w 43"/>
              <a:gd name="T7" fmla="*/ 13 h 39"/>
              <a:gd name="T8" fmla="*/ 0 w 43"/>
              <a:gd name="T9" fmla="*/ 24 h 39"/>
              <a:gd name="T10" fmla="*/ 20 w 43"/>
              <a:gd name="T11" fmla="*/ 39 h 39"/>
              <a:gd name="T12" fmla="*/ 43 w 43"/>
              <a:gd name="T13" fmla="*/ 27 h 39"/>
              <a:gd name="T14" fmla="*/ 41 w 43"/>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9">
                <a:moveTo>
                  <a:pt x="41" y="2"/>
                </a:moveTo>
                <a:cubicBezTo>
                  <a:pt x="35" y="2"/>
                  <a:pt x="30" y="4"/>
                  <a:pt x="25" y="6"/>
                </a:cubicBezTo>
                <a:cubicBezTo>
                  <a:pt x="14" y="0"/>
                  <a:pt x="14" y="0"/>
                  <a:pt x="14" y="0"/>
                </a:cubicBezTo>
                <a:cubicBezTo>
                  <a:pt x="12" y="13"/>
                  <a:pt x="12" y="13"/>
                  <a:pt x="12" y="13"/>
                </a:cubicBezTo>
                <a:cubicBezTo>
                  <a:pt x="8" y="16"/>
                  <a:pt x="4" y="20"/>
                  <a:pt x="0" y="24"/>
                </a:cubicBezTo>
                <a:cubicBezTo>
                  <a:pt x="20" y="39"/>
                  <a:pt x="20" y="39"/>
                  <a:pt x="20" y="39"/>
                </a:cubicBezTo>
                <a:cubicBezTo>
                  <a:pt x="25" y="32"/>
                  <a:pt x="34" y="28"/>
                  <a:pt x="43" y="27"/>
                </a:cubicBezTo>
                <a:lnTo>
                  <a:pt x="41" y="2"/>
                </a:lnTo>
                <a:close/>
              </a:path>
            </a:pathLst>
          </a:custGeom>
          <a:solidFill>
            <a:srgbClr val="41A0DA">
              <a:alpha val="60000"/>
            </a:srgbClr>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5203" name="Freeform 127"/>
          <p:cNvSpPr>
            <a:spLocks/>
          </p:cNvSpPr>
          <p:nvPr/>
        </p:nvSpPr>
        <p:spPr bwMode="auto">
          <a:xfrm>
            <a:off x="3073925" y="1767626"/>
            <a:ext cx="895461" cy="1043029"/>
          </a:xfrm>
          <a:custGeom>
            <a:avLst/>
            <a:gdLst>
              <a:gd name="T0" fmla="*/ 41 w 41"/>
              <a:gd name="T1" fmla="*/ 15 h 48"/>
              <a:gd name="T2" fmla="*/ 21 w 41"/>
              <a:gd name="T3" fmla="*/ 0 h 48"/>
              <a:gd name="T4" fmla="*/ 12 w 41"/>
              <a:gd name="T5" fmla="*/ 16 h 48"/>
              <a:gd name="T6" fmla="*/ 0 w 41"/>
              <a:gd name="T7" fmla="*/ 21 h 48"/>
              <a:gd name="T8" fmla="*/ 9 w 41"/>
              <a:gd name="T9" fmla="*/ 30 h 48"/>
              <a:gd name="T10" fmla="*/ 9 w 41"/>
              <a:gd name="T11" fmla="*/ 37 h 48"/>
              <a:gd name="T12" fmla="*/ 10 w 41"/>
              <a:gd name="T13" fmla="*/ 48 h 48"/>
              <a:gd name="T14" fmla="*/ 34 w 41"/>
              <a:gd name="T15" fmla="*/ 43 h 48"/>
              <a:gd name="T16" fmla="*/ 33 w 41"/>
              <a:gd name="T17" fmla="*/ 37 h 48"/>
              <a:gd name="T18" fmla="*/ 41 w 41"/>
              <a:gd name="T19" fmla="*/ 1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8">
                <a:moveTo>
                  <a:pt x="41" y="15"/>
                </a:moveTo>
                <a:cubicBezTo>
                  <a:pt x="21" y="0"/>
                  <a:pt x="21" y="0"/>
                  <a:pt x="21" y="0"/>
                </a:cubicBezTo>
                <a:cubicBezTo>
                  <a:pt x="18" y="5"/>
                  <a:pt x="15" y="10"/>
                  <a:pt x="12" y="16"/>
                </a:cubicBezTo>
                <a:cubicBezTo>
                  <a:pt x="0" y="21"/>
                  <a:pt x="0" y="21"/>
                  <a:pt x="0" y="21"/>
                </a:cubicBezTo>
                <a:cubicBezTo>
                  <a:pt x="9" y="30"/>
                  <a:pt x="9" y="30"/>
                  <a:pt x="9" y="30"/>
                </a:cubicBezTo>
                <a:cubicBezTo>
                  <a:pt x="9" y="32"/>
                  <a:pt x="9" y="34"/>
                  <a:pt x="9" y="37"/>
                </a:cubicBezTo>
                <a:cubicBezTo>
                  <a:pt x="9" y="40"/>
                  <a:pt x="9" y="44"/>
                  <a:pt x="10" y="48"/>
                </a:cubicBezTo>
                <a:cubicBezTo>
                  <a:pt x="34" y="43"/>
                  <a:pt x="34" y="43"/>
                  <a:pt x="34" y="43"/>
                </a:cubicBezTo>
                <a:cubicBezTo>
                  <a:pt x="34" y="41"/>
                  <a:pt x="33" y="39"/>
                  <a:pt x="33" y="37"/>
                </a:cubicBezTo>
                <a:cubicBezTo>
                  <a:pt x="33" y="29"/>
                  <a:pt x="36" y="21"/>
                  <a:pt x="41" y="15"/>
                </a:cubicBezTo>
                <a:close/>
              </a:path>
            </a:pathLst>
          </a:custGeom>
          <a:solidFill>
            <a:srgbClr val="41A0DA">
              <a:alpha val="40000"/>
            </a:srgbClr>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5204" name="Freeform 128"/>
          <p:cNvSpPr>
            <a:spLocks/>
          </p:cNvSpPr>
          <p:nvPr/>
        </p:nvSpPr>
        <p:spPr bwMode="auto">
          <a:xfrm>
            <a:off x="3230864" y="2699869"/>
            <a:ext cx="803145" cy="784580"/>
          </a:xfrm>
          <a:custGeom>
            <a:avLst/>
            <a:gdLst>
              <a:gd name="T0" fmla="*/ 37 w 37"/>
              <a:gd name="T1" fmla="*/ 18 h 36"/>
              <a:gd name="T2" fmla="*/ 27 w 37"/>
              <a:gd name="T3" fmla="*/ 0 h 36"/>
              <a:gd name="T4" fmla="*/ 3 w 37"/>
              <a:gd name="T5" fmla="*/ 5 h 36"/>
              <a:gd name="T6" fmla="*/ 5 w 37"/>
              <a:gd name="T7" fmla="*/ 15 h 36"/>
              <a:gd name="T8" fmla="*/ 0 w 37"/>
              <a:gd name="T9" fmla="*/ 26 h 36"/>
              <a:gd name="T10" fmla="*/ 12 w 37"/>
              <a:gd name="T11" fmla="*/ 28 h 36"/>
              <a:gd name="T12" fmla="*/ 19 w 37"/>
              <a:gd name="T13" fmla="*/ 36 h 36"/>
              <a:gd name="T14" fmla="*/ 37 w 37"/>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6">
                <a:moveTo>
                  <a:pt x="37" y="18"/>
                </a:moveTo>
                <a:cubicBezTo>
                  <a:pt x="32" y="13"/>
                  <a:pt x="28" y="7"/>
                  <a:pt x="27" y="0"/>
                </a:cubicBezTo>
                <a:cubicBezTo>
                  <a:pt x="3" y="5"/>
                  <a:pt x="3" y="5"/>
                  <a:pt x="3" y="5"/>
                </a:cubicBezTo>
                <a:cubicBezTo>
                  <a:pt x="3" y="8"/>
                  <a:pt x="4" y="11"/>
                  <a:pt x="5" y="15"/>
                </a:cubicBezTo>
                <a:cubicBezTo>
                  <a:pt x="0" y="26"/>
                  <a:pt x="0" y="26"/>
                  <a:pt x="0" y="26"/>
                </a:cubicBezTo>
                <a:cubicBezTo>
                  <a:pt x="12" y="28"/>
                  <a:pt x="12" y="28"/>
                  <a:pt x="12" y="28"/>
                </a:cubicBezTo>
                <a:cubicBezTo>
                  <a:pt x="14" y="31"/>
                  <a:pt x="17" y="33"/>
                  <a:pt x="19" y="36"/>
                </a:cubicBezTo>
                <a:lnTo>
                  <a:pt x="37" y="18"/>
                </a:lnTo>
                <a:close/>
              </a:path>
            </a:pathLst>
          </a:custGeom>
          <a:solidFill>
            <a:srgbClr val="41A0DA">
              <a:alpha val="20000"/>
            </a:srgbClr>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5205" name="Freeform 129"/>
          <p:cNvSpPr>
            <a:spLocks/>
          </p:cNvSpPr>
          <p:nvPr/>
        </p:nvSpPr>
        <p:spPr bwMode="auto">
          <a:xfrm>
            <a:off x="3662950" y="1764671"/>
            <a:ext cx="2178638" cy="2105661"/>
          </a:xfrm>
          <a:custGeom>
            <a:avLst/>
            <a:gdLst>
              <a:gd name="T0" fmla="*/ 87 w 100"/>
              <a:gd name="T1" fmla="*/ 74 h 96"/>
              <a:gd name="T2" fmla="*/ 100 w 100"/>
              <a:gd name="T3" fmla="*/ 37 h 96"/>
              <a:gd name="T4" fmla="*/ 88 w 100"/>
              <a:gd name="T5" fmla="*/ 0 h 96"/>
              <a:gd name="T6" fmla="*/ 68 w 100"/>
              <a:gd name="T7" fmla="*/ 15 h 96"/>
              <a:gd name="T8" fmla="*/ 76 w 100"/>
              <a:gd name="T9" fmla="*/ 37 h 96"/>
              <a:gd name="T10" fmla="*/ 42 w 100"/>
              <a:gd name="T11" fmla="*/ 71 h 96"/>
              <a:gd name="T12" fmla="*/ 18 w 100"/>
              <a:gd name="T13" fmla="*/ 61 h 96"/>
              <a:gd name="T14" fmla="*/ 0 w 100"/>
              <a:gd name="T15" fmla="*/ 79 h 96"/>
              <a:gd name="T16" fmla="*/ 42 w 100"/>
              <a:gd name="T17" fmla="*/ 96 h 96"/>
              <a:gd name="T18" fmla="*/ 76 w 100"/>
              <a:gd name="T19" fmla="*/ 84 h 96"/>
              <a:gd name="T20" fmla="*/ 89 w 100"/>
              <a:gd name="T21" fmla="*/ 87 h 96"/>
              <a:gd name="T22" fmla="*/ 87 w 100"/>
              <a:gd name="T23" fmla="*/ 74 h 96"/>
              <a:gd name="connsiteX0" fmla="*/ 8700 w 10000"/>
              <a:gd name="connsiteY0" fmla="*/ 7708 h 10000"/>
              <a:gd name="connsiteX1" fmla="*/ 10000 w 10000"/>
              <a:gd name="connsiteY1" fmla="*/ 3854 h 10000"/>
              <a:gd name="connsiteX2" fmla="*/ 8800 w 10000"/>
              <a:gd name="connsiteY2" fmla="*/ 0 h 10000"/>
              <a:gd name="connsiteX3" fmla="*/ 6800 w 10000"/>
              <a:gd name="connsiteY3" fmla="*/ 1563 h 10000"/>
              <a:gd name="connsiteX4" fmla="*/ 7600 w 10000"/>
              <a:gd name="connsiteY4" fmla="*/ 3854 h 10000"/>
              <a:gd name="connsiteX5" fmla="*/ 4200 w 10000"/>
              <a:gd name="connsiteY5" fmla="*/ 7396 h 10000"/>
              <a:gd name="connsiteX6" fmla="*/ 1800 w 10000"/>
              <a:gd name="connsiteY6" fmla="*/ 6354 h 10000"/>
              <a:gd name="connsiteX7" fmla="*/ 0 w 10000"/>
              <a:gd name="connsiteY7" fmla="*/ 8229 h 10000"/>
              <a:gd name="connsiteX8" fmla="*/ 4200 w 10000"/>
              <a:gd name="connsiteY8" fmla="*/ 10000 h 10000"/>
              <a:gd name="connsiteX9" fmla="*/ 7600 w 10000"/>
              <a:gd name="connsiteY9" fmla="*/ 8750 h 10000"/>
              <a:gd name="connsiteX10" fmla="*/ 8900 w 10000"/>
              <a:gd name="connsiteY10" fmla="*/ 9063 h 10000"/>
              <a:gd name="connsiteX11" fmla="*/ 8700 w 10000"/>
              <a:gd name="connsiteY11" fmla="*/ 7708 h 10000"/>
              <a:gd name="connsiteX0" fmla="*/ 8700 w 10000"/>
              <a:gd name="connsiteY0" fmla="*/ 7802 h 10094"/>
              <a:gd name="connsiteX1" fmla="*/ 10000 w 10000"/>
              <a:gd name="connsiteY1" fmla="*/ 3948 h 10094"/>
              <a:gd name="connsiteX2" fmla="*/ 8800 w 10000"/>
              <a:gd name="connsiteY2" fmla="*/ 0 h 10094"/>
              <a:gd name="connsiteX3" fmla="*/ 6800 w 10000"/>
              <a:gd name="connsiteY3" fmla="*/ 1657 h 10094"/>
              <a:gd name="connsiteX4" fmla="*/ 7600 w 10000"/>
              <a:gd name="connsiteY4" fmla="*/ 3948 h 10094"/>
              <a:gd name="connsiteX5" fmla="*/ 4200 w 10000"/>
              <a:gd name="connsiteY5" fmla="*/ 7490 h 10094"/>
              <a:gd name="connsiteX6" fmla="*/ 1800 w 10000"/>
              <a:gd name="connsiteY6" fmla="*/ 6448 h 10094"/>
              <a:gd name="connsiteX7" fmla="*/ 0 w 10000"/>
              <a:gd name="connsiteY7" fmla="*/ 8323 h 10094"/>
              <a:gd name="connsiteX8" fmla="*/ 4200 w 10000"/>
              <a:gd name="connsiteY8" fmla="*/ 10094 h 10094"/>
              <a:gd name="connsiteX9" fmla="*/ 7600 w 10000"/>
              <a:gd name="connsiteY9" fmla="*/ 8844 h 10094"/>
              <a:gd name="connsiteX10" fmla="*/ 8900 w 10000"/>
              <a:gd name="connsiteY10" fmla="*/ 9157 h 10094"/>
              <a:gd name="connsiteX11" fmla="*/ 8700 w 10000"/>
              <a:gd name="connsiteY11" fmla="*/ 7802 h 1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94">
                <a:moveTo>
                  <a:pt x="8700" y="7802"/>
                </a:moveTo>
                <a:cubicBezTo>
                  <a:pt x="9500" y="6761"/>
                  <a:pt x="9983" y="5248"/>
                  <a:pt x="10000" y="3948"/>
                </a:cubicBezTo>
                <a:cubicBezTo>
                  <a:pt x="10017" y="2648"/>
                  <a:pt x="9600" y="1042"/>
                  <a:pt x="8800" y="0"/>
                </a:cubicBezTo>
                <a:lnTo>
                  <a:pt x="6800" y="1657"/>
                </a:lnTo>
                <a:cubicBezTo>
                  <a:pt x="7300" y="2282"/>
                  <a:pt x="7600" y="3011"/>
                  <a:pt x="7600" y="3948"/>
                </a:cubicBezTo>
                <a:cubicBezTo>
                  <a:pt x="7600" y="5823"/>
                  <a:pt x="6000" y="7490"/>
                  <a:pt x="4200" y="7490"/>
                </a:cubicBezTo>
                <a:cubicBezTo>
                  <a:pt x="3200" y="7490"/>
                  <a:pt x="2400" y="7073"/>
                  <a:pt x="1800" y="6448"/>
                </a:cubicBezTo>
                <a:lnTo>
                  <a:pt x="0" y="8323"/>
                </a:lnTo>
                <a:cubicBezTo>
                  <a:pt x="1100" y="9365"/>
                  <a:pt x="2500" y="10094"/>
                  <a:pt x="4200" y="10094"/>
                </a:cubicBezTo>
                <a:cubicBezTo>
                  <a:pt x="5400" y="10094"/>
                  <a:pt x="6600" y="9573"/>
                  <a:pt x="7600" y="8844"/>
                </a:cubicBezTo>
                <a:lnTo>
                  <a:pt x="8900" y="9157"/>
                </a:lnTo>
                <a:cubicBezTo>
                  <a:pt x="8833" y="8705"/>
                  <a:pt x="8767" y="8254"/>
                  <a:pt x="8700" y="7802"/>
                </a:cubicBezTo>
                <a:close/>
              </a:path>
            </a:pathLst>
          </a:custGeom>
          <a:gradFill>
            <a:gsLst>
              <a:gs pos="0">
                <a:srgbClr val="00B0F0"/>
              </a:gs>
              <a:gs pos="100000">
                <a:srgbClr val="9148C8"/>
              </a:gs>
              <a:gs pos="0">
                <a:srgbClr val="2FC9FF"/>
              </a:gs>
            </a:gsLst>
            <a:lin ang="7200000" scaled="0"/>
          </a:gradFill>
          <a:ln>
            <a:noFill/>
          </a:ln>
          <a:effectLst/>
        </p:spPr>
        <p:txBody>
          <a:bodyPr vert="horz" wrap="square" lIns="68555" tIns="34289" rIns="68555" bIns="34289" numCol="1" anchor="t" anchorCtr="0" compatLnSpc="1">
            <a:prstTxWarp prst="textNoShape">
              <a:avLst/>
            </a:prstTxWarp>
          </a:bodyPr>
          <a:lstStyle/>
          <a:p>
            <a:endParaRPr lang="zh-CN" altLang="en-US"/>
          </a:p>
        </p:txBody>
      </p:sp>
      <p:sp>
        <p:nvSpPr>
          <p:cNvPr id="248" name="TextBox 247"/>
          <p:cNvSpPr txBox="1"/>
          <p:nvPr/>
        </p:nvSpPr>
        <p:spPr>
          <a:xfrm>
            <a:off x="4106535" y="2167795"/>
            <a:ext cx="930930" cy="807914"/>
          </a:xfrm>
          <a:prstGeom prst="rect">
            <a:avLst/>
          </a:prstGeom>
          <a:noFill/>
        </p:spPr>
        <p:txBody>
          <a:bodyPr wrap="square" lIns="68555" tIns="34289" rIns="68555" bIns="34289" rtlCol="0" anchor="ctr">
            <a:spAutoFit/>
          </a:bodyPr>
          <a:lstStyle/>
          <a:p>
            <a:pPr algn="ctr"/>
            <a:r>
              <a:rPr lang="zh-CN" altLang="en-US" sz="2400">
                <a:solidFill>
                  <a:srgbClr val="53D2FF"/>
                </a:solidFill>
                <a:effectLst>
                  <a:outerShdw blurRad="266700" algn="tl" rotWithShape="0">
                    <a:schemeClr val="tx2">
                      <a:lumMod val="40000"/>
                      <a:lumOff val="60000"/>
                      <a:alpha val="55000"/>
                    </a:schemeClr>
                  </a:outerShdw>
                </a:effectLst>
                <a:latin typeface="微软雅黑" pitchFamily="34" charset="-122"/>
                <a:ea typeface="微软雅黑" pitchFamily="34" charset="-122"/>
              </a:rPr>
              <a:t>添加标题</a:t>
            </a:r>
          </a:p>
        </p:txBody>
      </p:sp>
      <p:sp>
        <p:nvSpPr>
          <p:cNvPr id="249" name="TextBox 248"/>
          <p:cNvSpPr txBox="1"/>
          <p:nvPr/>
        </p:nvSpPr>
        <p:spPr>
          <a:xfrm>
            <a:off x="6026697" y="3285652"/>
            <a:ext cx="1620390" cy="519371"/>
          </a:xfrm>
          <a:prstGeom prst="rect">
            <a:avLst/>
          </a:prstGeom>
          <a:noFill/>
        </p:spPr>
        <p:txBody>
          <a:bodyPr wrap="square" lIns="68555" tIns="34289" rIns="68555" bIns="34289" rtlCol="0">
            <a:spAutoFit/>
          </a:bodyPr>
          <a:lstStyle/>
          <a:p>
            <a:pPr>
              <a:lnSpc>
                <a:spcPct val="130000"/>
              </a:lnSpc>
            </a:pPr>
            <a:r>
              <a:rPr lang="zh-CN" altLang="en-US" sz="1100">
                <a:solidFill>
                  <a:srgbClr val="00B0F0"/>
                </a:solidFill>
                <a:latin typeface="微软雅黑" pitchFamily="34" charset="-122"/>
                <a:ea typeface="微软雅黑" pitchFamily="34" charset="-122"/>
              </a:rPr>
              <a:t>单击添加文本单击添加</a:t>
            </a:r>
          </a:p>
          <a:p>
            <a:pPr>
              <a:lnSpc>
                <a:spcPct val="130000"/>
              </a:lnSpc>
            </a:pPr>
            <a:r>
              <a:rPr lang="zh-CN" altLang="en-US" sz="1100">
                <a:solidFill>
                  <a:srgbClr val="00B0F0"/>
                </a:solidFill>
                <a:latin typeface="微软雅黑" pitchFamily="34" charset="-122"/>
                <a:ea typeface="微软雅黑" pitchFamily="34" charset="-122"/>
              </a:rPr>
              <a:t>文本单击添加文本</a:t>
            </a:r>
          </a:p>
        </p:txBody>
      </p:sp>
      <p:sp>
        <p:nvSpPr>
          <p:cNvPr id="250" name="TextBox 249"/>
          <p:cNvSpPr txBox="1"/>
          <p:nvPr/>
        </p:nvSpPr>
        <p:spPr>
          <a:xfrm>
            <a:off x="5663969" y="914756"/>
            <a:ext cx="2376573" cy="519371"/>
          </a:xfrm>
          <a:prstGeom prst="rect">
            <a:avLst/>
          </a:prstGeom>
          <a:noFill/>
        </p:spPr>
        <p:txBody>
          <a:bodyPr wrap="square" lIns="68555" tIns="34289" rIns="68555" bIns="34289" rtlCol="0">
            <a:spAutoFit/>
          </a:bodyPr>
          <a:lstStyle/>
          <a:p>
            <a:pPr>
              <a:lnSpc>
                <a:spcPct val="130000"/>
              </a:lnSpc>
            </a:pPr>
            <a:r>
              <a:rPr lang="zh-CN" altLang="en-US" sz="1100">
                <a:solidFill>
                  <a:srgbClr val="00B0F0"/>
                </a:solidFill>
                <a:latin typeface="微软雅黑" pitchFamily="34" charset="-122"/>
                <a:ea typeface="微软雅黑" pitchFamily="34" charset="-122"/>
              </a:rPr>
              <a:t>单击添加文本单击添加</a:t>
            </a:r>
          </a:p>
          <a:p>
            <a:pPr>
              <a:lnSpc>
                <a:spcPct val="130000"/>
              </a:lnSpc>
            </a:pPr>
            <a:r>
              <a:rPr lang="zh-CN" altLang="en-US" sz="1100">
                <a:solidFill>
                  <a:srgbClr val="00B0F0"/>
                </a:solidFill>
                <a:latin typeface="微软雅黑" pitchFamily="34" charset="-122"/>
                <a:ea typeface="微软雅黑" pitchFamily="34" charset="-122"/>
              </a:rPr>
              <a:t>文本单击添加文本</a:t>
            </a:r>
          </a:p>
        </p:txBody>
      </p:sp>
      <p:sp>
        <p:nvSpPr>
          <p:cNvPr id="251" name="TextBox 250"/>
          <p:cNvSpPr txBox="1"/>
          <p:nvPr/>
        </p:nvSpPr>
        <p:spPr>
          <a:xfrm>
            <a:off x="1925378" y="914756"/>
            <a:ext cx="1964519" cy="519371"/>
          </a:xfrm>
          <a:prstGeom prst="rect">
            <a:avLst/>
          </a:prstGeom>
          <a:noFill/>
        </p:spPr>
        <p:txBody>
          <a:bodyPr wrap="square" lIns="68555" tIns="34289" rIns="68555" bIns="34289" rtlCol="0">
            <a:spAutoFit/>
          </a:bodyPr>
          <a:lstStyle/>
          <a:p>
            <a:pPr>
              <a:lnSpc>
                <a:spcPct val="130000"/>
              </a:lnSpc>
            </a:pPr>
            <a:r>
              <a:rPr lang="zh-CN" altLang="en-US" sz="1100">
                <a:solidFill>
                  <a:srgbClr val="00B0F0"/>
                </a:solidFill>
                <a:latin typeface="微软雅黑" pitchFamily="34" charset="-122"/>
                <a:ea typeface="微软雅黑" pitchFamily="34" charset="-122"/>
              </a:rPr>
              <a:t>单击添加文本单击添加</a:t>
            </a:r>
          </a:p>
          <a:p>
            <a:pPr>
              <a:lnSpc>
                <a:spcPct val="130000"/>
              </a:lnSpc>
            </a:pPr>
            <a:r>
              <a:rPr lang="zh-CN" altLang="en-US" sz="1100">
                <a:solidFill>
                  <a:srgbClr val="00B0F0"/>
                </a:solidFill>
                <a:latin typeface="微软雅黑" pitchFamily="34" charset="-122"/>
                <a:ea typeface="微软雅黑" pitchFamily="34" charset="-122"/>
              </a:rPr>
              <a:t>文本单击添加文本</a:t>
            </a:r>
          </a:p>
        </p:txBody>
      </p:sp>
      <p:sp>
        <p:nvSpPr>
          <p:cNvPr id="252" name="TextBox 251"/>
          <p:cNvSpPr txBox="1"/>
          <p:nvPr/>
        </p:nvSpPr>
        <p:spPr>
          <a:xfrm>
            <a:off x="1124201" y="1885289"/>
            <a:ext cx="1964519" cy="519371"/>
          </a:xfrm>
          <a:prstGeom prst="rect">
            <a:avLst/>
          </a:prstGeom>
          <a:noFill/>
        </p:spPr>
        <p:txBody>
          <a:bodyPr wrap="square" lIns="68555" tIns="34289" rIns="68555" bIns="34289" rtlCol="0">
            <a:spAutoFit/>
          </a:bodyPr>
          <a:lstStyle/>
          <a:p>
            <a:pPr>
              <a:lnSpc>
                <a:spcPct val="130000"/>
              </a:lnSpc>
            </a:pPr>
            <a:r>
              <a:rPr lang="zh-CN" altLang="en-US" sz="1100">
                <a:solidFill>
                  <a:srgbClr val="00B0F0"/>
                </a:solidFill>
                <a:latin typeface="微软雅黑" pitchFamily="34" charset="-122"/>
                <a:ea typeface="微软雅黑" pitchFamily="34" charset="-122"/>
              </a:rPr>
              <a:t>单击添加文本单击添加</a:t>
            </a:r>
          </a:p>
          <a:p>
            <a:pPr>
              <a:lnSpc>
                <a:spcPct val="130000"/>
              </a:lnSpc>
            </a:pPr>
            <a:r>
              <a:rPr lang="zh-CN" altLang="en-US" sz="1100">
                <a:solidFill>
                  <a:srgbClr val="00B0F0"/>
                </a:solidFill>
                <a:latin typeface="微软雅黑" pitchFamily="34" charset="-122"/>
                <a:ea typeface="微软雅黑" pitchFamily="34" charset="-122"/>
              </a:rPr>
              <a:t>文本单击添加文本</a:t>
            </a:r>
          </a:p>
        </p:txBody>
      </p:sp>
      <p:sp>
        <p:nvSpPr>
          <p:cNvPr id="253" name="TextBox 252"/>
          <p:cNvSpPr txBox="1"/>
          <p:nvPr/>
        </p:nvSpPr>
        <p:spPr>
          <a:xfrm>
            <a:off x="1277222" y="3674885"/>
            <a:ext cx="1964519" cy="519371"/>
          </a:xfrm>
          <a:prstGeom prst="rect">
            <a:avLst/>
          </a:prstGeom>
          <a:noFill/>
        </p:spPr>
        <p:txBody>
          <a:bodyPr wrap="square" lIns="68555" tIns="34289" rIns="68555" bIns="34289" rtlCol="0">
            <a:spAutoFit/>
          </a:bodyPr>
          <a:lstStyle/>
          <a:p>
            <a:pPr>
              <a:lnSpc>
                <a:spcPct val="130000"/>
              </a:lnSpc>
            </a:pPr>
            <a:r>
              <a:rPr lang="zh-CN" altLang="en-US" sz="1100">
                <a:solidFill>
                  <a:srgbClr val="00B0F0"/>
                </a:solidFill>
                <a:latin typeface="微软雅黑" pitchFamily="34" charset="-122"/>
                <a:ea typeface="微软雅黑" pitchFamily="34" charset="-122"/>
              </a:rPr>
              <a:t>单击添加文本单击添加</a:t>
            </a:r>
          </a:p>
          <a:p>
            <a:pPr>
              <a:lnSpc>
                <a:spcPct val="130000"/>
              </a:lnSpc>
            </a:pPr>
            <a:r>
              <a:rPr lang="zh-CN" altLang="en-US" sz="1100">
                <a:solidFill>
                  <a:srgbClr val="00B0F0"/>
                </a:solidFill>
                <a:latin typeface="微软雅黑" pitchFamily="34" charset="-122"/>
                <a:ea typeface="微软雅黑" pitchFamily="34" charset="-122"/>
              </a:rPr>
              <a:t>文本单击添加文本</a:t>
            </a:r>
          </a:p>
        </p:txBody>
      </p:sp>
      <p:sp>
        <p:nvSpPr>
          <p:cNvPr id="5208" name="TextBox 5207"/>
          <p:cNvSpPr txBox="1"/>
          <p:nvPr/>
        </p:nvSpPr>
        <p:spPr>
          <a:xfrm>
            <a:off x="4923665" y="3273830"/>
            <a:ext cx="523217" cy="300081"/>
          </a:xfrm>
          <a:prstGeom prst="rect">
            <a:avLst/>
          </a:prstGeom>
          <a:noFill/>
        </p:spPr>
        <p:txBody>
          <a:bodyPr wrap="none" lIns="68555" tIns="34289" rIns="68555" bIns="34289" rtlCol="0" anchor="ctr">
            <a:spAutoFit/>
          </a:bodyPr>
          <a:lstStyle/>
          <a:p>
            <a:r>
              <a:rPr lang="en-US" altLang="zh-CN" sz="1500">
                <a:solidFill>
                  <a:schemeClr val="bg1"/>
                </a:solidFill>
                <a:latin typeface="UKIJ Qolyazma" pitchFamily="18" charset="0"/>
                <a:ea typeface="UKIJ Qolyazma" pitchFamily="18" charset="0"/>
                <a:cs typeface="UKIJ Qolyazma" pitchFamily="18" charset="0"/>
              </a:rPr>
              <a:t>1500</a:t>
            </a:r>
            <a:endParaRPr lang="zh-CN" altLang="en-US" sz="1500">
              <a:solidFill>
                <a:schemeClr val="bg1"/>
              </a:solidFill>
              <a:latin typeface="UKIJ Qolyazma" pitchFamily="18" charset="0"/>
              <a:ea typeface="微软雅黑" pitchFamily="34" charset="-122"/>
              <a:cs typeface="UKIJ Qolyazma" pitchFamily="18" charset="0"/>
            </a:endParaRPr>
          </a:p>
        </p:txBody>
      </p:sp>
      <p:sp>
        <p:nvSpPr>
          <p:cNvPr id="255" name="TextBox 254"/>
          <p:cNvSpPr txBox="1"/>
          <p:nvPr/>
        </p:nvSpPr>
        <p:spPr>
          <a:xfrm>
            <a:off x="4726908" y="1541015"/>
            <a:ext cx="427037" cy="300081"/>
          </a:xfrm>
          <a:prstGeom prst="rect">
            <a:avLst/>
          </a:prstGeom>
          <a:noFill/>
        </p:spPr>
        <p:txBody>
          <a:bodyPr wrap="none" lIns="68555" tIns="34289" rIns="68555" bIns="34289" rtlCol="0" anchor="ctr">
            <a:spAutoFit/>
          </a:bodyPr>
          <a:lstStyle/>
          <a:p>
            <a:r>
              <a:rPr lang="en-US" altLang="zh-CN" sz="1500">
                <a:solidFill>
                  <a:schemeClr val="bg1"/>
                </a:solidFill>
                <a:latin typeface="UKIJ Qolyazma" pitchFamily="18" charset="0"/>
                <a:ea typeface="UKIJ Qolyazma" pitchFamily="18" charset="0"/>
                <a:cs typeface="UKIJ Qolyazma" pitchFamily="18" charset="0"/>
              </a:rPr>
              <a:t>623</a:t>
            </a:r>
            <a:endParaRPr lang="zh-CN" altLang="en-US" sz="1500">
              <a:solidFill>
                <a:schemeClr val="bg1"/>
              </a:solidFill>
              <a:latin typeface="UKIJ Qolyazma" pitchFamily="18" charset="0"/>
              <a:ea typeface="微软雅黑" pitchFamily="34" charset="-122"/>
              <a:cs typeface="UKIJ Qolyazma" pitchFamily="18" charset="0"/>
            </a:endParaRPr>
          </a:p>
        </p:txBody>
      </p:sp>
      <p:sp>
        <p:nvSpPr>
          <p:cNvPr id="256" name="TextBox 255"/>
          <p:cNvSpPr txBox="1"/>
          <p:nvPr/>
        </p:nvSpPr>
        <p:spPr>
          <a:xfrm>
            <a:off x="3835246" y="1569590"/>
            <a:ext cx="427037" cy="300081"/>
          </a:xfrm>
          <a:prstGeom prst="rect">
            <a:avLst/>
          </a:prstGeom>
          <a:noFill/>
        </p:spPr>
        <p:txBody>
          <a:bodyPr wrap="none" lIns="68555" tIns="34289" rIns="68555" bIns="34289" rtlCol="0" anchor="ctr">
            <a:spAutoFit/>
          </a:bodyPr>
          <a:lstStyle/>
          <a:p>
            <a:r>
              <a:rPr lang="en-US" altLang="zh-CN" sz="1500">
                <a:solidFill>
                  <a:schemeClr val="bg1"/>
                </a:solidFill>
                <a:latin typeface="UKIJ Qolyazma" pitchFamily="18" charset="0"/>
                <a:ea typeface="UKIJ Qolyazma" pitchFamily="18" charset="0"/>
                <a:cs typeface="UKIJ Qolyazma" pitchFamily="18" charset="0"/>
              </a:rPr>
              <a:t>505</a:t>
            </a:r>
            <a:endParaRPr lang="zh-CN" altLang="en-US" sz="1500">
              <a:solidFill>
                <a:schemeClr val="bg1"/>
              </a:solidFill>
              <a:latin typeface="UKIJ Qolyazma" pitchFamily="18" charset="0"/>
              <a:ea typeface="微软雅黑" pitchFamily="34" charset="-122"/>
              <a:cs typeface="UKIJ Qolyazma" pitchFamily="18" charset="0"/>
            </a:endParaRPr>
          </a:p>
        </p:txBody>
      </p:sp>
      <p:sp>
        <p:nvSpPr>
          <p:cNvPr id="257" name="TextBox 256"/>
          <p:cNvSpPr txBox="1"/>
          <p:nvPr/>
        </p:nvSpPr>
        <p:spPr>
          <a:xfrm>
            <a:off x="3320026" y="2203376"/>
            <a:ext cx="427037" cy="300081"/>
          </a:xfrm>
          <a:prstGeom prst="rect">
            <a:avLst/>
          </a:prstGeom>
          <a:noFill/>
        </p:spPr>
        <p:txBody>
          <a:bodyPr wrap="none" lIns="68555" tIns="34289" rIns="68555" bIns="34289" rtlCol="0" anchor="ctr">
            <a:spAutoFit/>
          </a:bodyPr>
          <a:lstStyle/>
          <a:p>
            <a:r>
              <a:rPr lang="en-US" altLang="zh-CN" sz="1500">
                <a:solidFill>
                  <a:schemeClr val="bg1"/>
                </a:solidFill>
                <a:latin typeface="UKIJ Qolyazma" pitchFamily="18" charset="0"/>
                <a:ea typeface="UKIJ Qolyazma" pitchFamily="18" charset="0"/>
                <a:cs typeface="UKIJ Qolyazma" pitchFamily="18" charset="0"/>
              </a:rPr>
              <a:t>512</a:t>
            </a:r>
            <a:endParaRPr lang="zh-CN" altLang="en-US" sz="1500">
              <a:solidFill>
                <a:schemeClr val="bg1"/>
              </a:solidFill>
              <a:latin typeface="UKIJ Qolyazma" pitchFamily="18" charset="0"/>
              <a:ea typeface="微软雅黑" pitchFamily="34" charset="-122"/>
              <a:cs typeface="UKIJ Qolyazma" pitchFamily="18" charset="0"/>
            </a:endParaRPr>
          </a:p>
        </p:txBody>
      </p:sp>
      <p:sp>
        <p:nvSpPr>
          <p:cNvPr id="258" name="TextBox 257"/>
          <p:cNvSpPr txBox="1"/>
          <p:nvPr/>
        </p:nvSpPr>
        <p:spPr>
          <a:xfrm>
            <a:off x="3426041" y="2956406"/>
            <a:ext cx="427037" cy="300081"/>
          </a:xfrm>
          <a:prstGeom prst="rect">
            <a:avLst/>
          </a:prstGeom>
          <a:noFill/>
        </p:spPr>
        <p:txBody>
          <a:bodyPr wrap="none" lIns="68555" tIns="34289" rIns="68555" bIns="34289" rtlCol="0" anchor="ctr">
            <a:spAutoFit/>
          </a:bodyPr>
          <a:lstStyle/>
          <a:p>
            <a:r>
              <a:rPr lang="en-US" altLang="zh-CN" sz="1500">
                <a:solidFill>
                  <a:schemeClr val="bg1"/>
                </a:solidFill>
                <a:latin typeface="UKIJ Qolyazma" pitchFamily="18" charset="0"/>
                <a:ea typeface="UKIJ Qolyazma" pitchFamily="18" charset="0"/>
                <a:cs typeface="UKIJ Qolyazma" pitchFamily="18" charset="0"/>
              </a:rPr>
              <a:t>389</a:t>
            </a:r>
            <a:endParaRPr lang="zh-CN" altLang="en-US" sz="1500">
              <a:solidFill>
                <a:schemeClr val="bg1"/>
              </a:solidFill>
              <a:latin typeface="UKIJ Qolyazma" pitchFamily="18" charset="0"/>
              <a:ea typeface="微软雅黑" pitchFamily="34" charset="-122"/>
              <a:cs typeface="UKIJ Qolyazma" pitchFamily="18" charset="0"/>
            </a:endParaRPr>
          </a:p>
        </p:txBody>
      </p:sp>
      <p:cxnSp>
        <p:nvCxnSpPr>
          <p:cNvPr id="259" name="直接连接符 258"/>
          <p:cNvCxnSpPr>
            <a:stCxn id="5205" idx="10"/>
          </p:cNvCxnSpPr>
          <p:nvPr/>
        </p:nvCxnSpPr>
        <p:spPr>
          <a:xfrm>
            <a:off x="5601938" y="3674868"/>
            <a:ext cx="451830" cy="159292"/>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a:off x="6053768" y="3834160"/>
            <a:ext cx="159697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flipV="1">
            <a:off x="5203447" y="839655"/>
            <a:ext cx="425160" cy="376366"/>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a:off x="5628609" y="839654"/>
            <a:ext cx="1668812"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a:stCxn id="5202" idx="2"/>
          </p:cNvCxnSpPr>
          <p:nvPr/>
        </p:nvCxnSpPr>
        <p:spPr>
          <a:xfrm flipH="1" flipV="1">
            <a:off x="3521655" y="839655"/>
            <a:ext cx="320418" cy="401824"/>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a:off x="1963641" y="839654"/>
            <a:ext cx="1558031"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a:stCxn id="5203" idx="3"/>
          </p:cNvCxnSpPr>
          <p:nvPr/>
        </p:nvCxnSpPr>
        <p:spPr>
          <a:xfrm flipH="1" flipV="1">
            <a:off x="2700617" y="1801570"/>
            <a:ext cx="373308" cy="422381"/>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1142585" y="1801551"/>
            <a:ext cx="1558032"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a:stCxn id="5204" idx="4"/>
          </p:cNvCxnSpPr>
          <p:nvPr/>
        </p:nvCxnSpPr>
        <p:spPr>
          <a:xfrm flipH="1">
            <a:off x="2887270" y="3266511"/>
            <a:ext cx="343593" cy="30740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a:off x="1327428" y="3573911"/>
            <a:ext cx="1558032"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93"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3660" y="1830186"/>
            <a:ext cx="1421791" cy="340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12647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afterEffect">
                                  <p:stCondLst>
                                    <p:cond delay="0"/>
                                  </p:stCondLst>
                                  <p:childTnLst>
                                    <p:set>
                                      <p:cBhvr>
                                        <p:cTn id="6" dur="1" fill="hold">
                                          <p:stCondLst>
                                            <p:cond delay="0"/>
                                          </p:stCondLst>
                                        </p:cTn>
                                        <p:tgtEl>
                                          <p:spTgt spid="5201"/>
                                        </p:tgtEl>
                                        <p:attrNameLst>
                                          <p:attrName>style.visibility</p:attrName>
                                        </p:attrNameLst>
                                      </p:cBhvr>
                                      <p:to>
                                        <p:strVal val="visible"/>
                                      </p:to>
                                    </p:set>
                                    <p:anim calcmode="lin" valueType="num">
                                      <p:cBhvr additive="base">
                                        <p:cTn id="7" dur="500" fill="hold"/>
                                        <p:tgtEl>
                                          <p:spTgt spid="5201"/>
                                        </p:tgtEl>
                                        <p:attrNameLst>
                                          <p:attrName>ppt_x</p:attrName>
                                        </p:attrNameLst>
                                      </p:cBhvr>
                                      <p:tavLst>
                                        <p:tav tm="0">
                                          <p:val>
                                            <p:strVal val="1+#ppt_w/2"/>
                                          </p:val>
                                        </p:tav>
                                        <p:tav tm="100000">
                                          <p:val>
                                            <p:strVal val="#ppt_x"/>
                                          </p:val>
                                        </p:tav>
                                      </p:tavLst>
                                    </p:anim>
                                    <p:anim calcmode="lin" valueType="num">
                                      <p:cBhvr additive="base">
                                        <p:cTn id="8" dur="500" fill="hold"/>
                                        <p:tgtEl>
                                          <p:spTgt spid="5201"/>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5202"/>
                                        </p:tgtEl>
                                        <p:attrNameLst>
                                          <p:attrName>style.visibility</p:attrName>
                                        </p:attrNameLst>
                                      </p:cBhvr>
                                      <p:to>
                                        <p:strVal val="visible"/>
                                      </p:to>
                                    </p:set>
                                    <p:anim calcmode="lin" valueType="num">
                                      <p:cBhvr additive="base">
                                        <p:cTn id="11" dur="500" fill="hold"/>
                                        <p:tgtEl>
                                          <p:spTgt spid="5202"/>
                                        </p:tgtEl>
                                        <p:attrNameLst>
                                          <p:attrName>ppt_x</p:attrName>
                                        </p:attrNameLst>
                                      </p:cBhvr>
                                      <p:tavLst>
                                        <p:tav tm="0">
                                          <p:val>
                                            <p:strVal val="#ppt_x"/>
                                          </p:val>
                                        </p:tav>
                                        <p:tav tm="100000">
                                          <p:val>
                                            <p:strVal val="#ppt_x"/>
                                          </p:val>
                                        </p:tav>
                                      </p:tavLst>
                                    </p:anim>
                                    <p:anim calcmode="lin" valueType="num">
                                      <p:cBhvr additive="base">
                                        <p:cTn id="12" dur="500" fill="hold"/>
                                        <p:tgtEl>
                                          <p:spTgt spid="5202"/>
                                        </p:tgtEl>
                                        <p:attrNameLst>
                                          <p:attrName>ppt_y</p:attrName>
                                        </p:attrNameLst>
                                      </p:cBhvr>
                                      <p:tavLst>
                                        <p:tav tm="0">
                                          <p:val>
                                            <p:strVal val="0-#ppt_h/2"/>
                                          </p:val>
                                        </p:tav>
                                        <p:tav tm="100000">
                                          <p:val>
                                            <p:strVal val="#ppt_y"/>
                                          </p:val>
                                        </p:tav>
                                      </p:tavLst>
                                    </p:anim>
                                  </p:childTnLst>
                                </p:cTn>
                              </p:par>
                              <p:par>
                                <p:cTn id="13" presetID="2" presetClass="entr" presetSubtype="9" decel="100000" fill="hold" grpId="0" nodeType="withEffect">
                                  <p:stCondLst>
                                    <p:cond delay="0"/>
                                  </p:stCondLst>
                                  <p:childTnLst>
                                    <p:set>
                                      <p:cBhvr>
                                        <p:cTn id="14" dur="1" fill="hold">
                                          <p:stCondLst>
                                            <p:cond delay="0"/>
                                          </p:stCondLst>
                                        </p:cTn>
                                        <p:tgtEl>
                                          <p:spTgt spid="5203"/>
                                        </p:tgtEl>
                                        <p:attrNameLst>
                                          <p:attrName>style.visibility</p:attrName>
                                        </p:attrNameLst>
                                      </p:cBhvr>
                                      <p:to>
                                        <p:strVal val="visible"/>
                                      </p:to>
                                    </p:set>
                                    <p:anim calcmode="lin" valueType="num">
                                      <p:cBhvr additive="base">
                                        <p:cTn id="15" dur="500" fill="hold"/>
                                        <p:tgtEl>
                                          <p:spTgt spid="5203"/>
                                        </p:tgtEl>
                                        <p:attrNameLst>
                                          <p:attrName>ppt_x</p:attrName>
                                        </p:attrNameLst>
                                      </p:cBhvr>
                                      <p:tavLst>
                                        <p:tav tm="0">
                                          <p:val>
                                            <p:strVal val="0-#ppt_w/2"/>
                                          </p:val>
                                        </p:tav>
                                        <p:tav tm="100000">
                                          <p:val>
                                            <p:strVal val="#ppt_x"/>
                                          </p:val>
                                        </p:tav>
                                      </p:tavLst>
                                    </p:anim>
                                    <p:anim calcmode="lin" valueType="num">
                                      <p:cBhvr additive="base">
                                        <p:cTn id="16" dur="500" fill="hold"/>
                                        <p:tgtEl>
                                          <p:spTgt spid="5203"/>
                                        </p:tgtEl>
                                        <p:attrNameLst>
                                          <p:attrName>ppt_y</p:attrName>
                                        </p:attrNameLst>
                                      </p:cBhvr>
                                      <p:tavLst>
                                        <p:tav tm="0">
                                          <p:val>
                                            <p:strVal val="0-#ppt_h/2"/>
                                          </p:val>
                                        </p:tav>
                                        <p:tav tm="100000">
                                          <p:val>
                                            <p:strVal val="#ppt_y"/>
                                          </p:val>
                                        </p:tav>
                                      </p:tavLst>
                                    </p:anim>
                                  </p:childTnLst>
                                </p:cTn>
                              </p:par>
                              <p:par>
                                <p:cTn id="17" presetID="2" presetClass="entr" presetSubtype="12" decel="100000" fill="hold" grpId="0" nodeType="withEffect">
                                  <p:stCondLst>
                                    <p:cond delay="0"/>
                                  </p:stCondLst>
                                  <p:childTnLst>
                                    <p:set>
                                      <p:cBhvr>
                                        <p:cTn id="18" dur="1" fill="hold">
                                          <p:stCondLst>
                                            <p:cond delay="0"/>
                                          </p:stCondLst>
                                        </p:cTn>
                                        <p:tgtEl>
                                          <p:spTgt spid="5204"/>
                                        </p:tgtEl>
                                        <p:attrNameLst>
                                          <p:attrName>style.visibility</p:attrName>
                                        </p:attrNameLst>
                                      </p:cBhvr>
                                      <p:to>
                                        <p:strVal val="visible"/>
                                      </p:to>
                                    </p:set>
                                    <p:anim calcmode="lin" valueType="num">
                                      <p:cBhvr additive="base">
                                        <p:cTn id="19" dur="500" fill="hold"/>
                                        <p:tgtEl>
                                          <p:spTgt spid="5204"/>
                                        </p:tgtEl>
                                        <p:attrNameLst>
                                          <p:attrName>ppt_x</p:attrName>
                                        </p:attrNameLst>
                                      </p:cBhvr>
                                      <p:tavLst>
                                        <p:tav tm="0">
                                          <p:val>
                                            <p:strVal val="0-#ppt_w/2"/>
                                          </p:val>
                                        </p:tav>
                                        <p:tav tm="100000">
                                          <p:val>
                                            <p:strVal val="#ppt_x"/>
                                          </p:val>
                                        </p:tav>
                                      </p:tavLst>
                                    </p:anim>
                                    <p:anim calcmode="lin" valueType="num">
                                      <p:cBhvr additive="base">
                                        <p:cTn id="20" dur="500" fill="hold"/>
                                        <p:tgtEl>
                                          <p:spTgt spid="5204"/>
                                        </p:tgtEl>
                                        <p:attrNameLst>
                                          <p:attrName>ppt_y</p:attrName>
                                        </p:attrNameLst>
                                      </p:cBhvr>
                                      <p:tavLst>
                                        <p:tav tm="0">
                                          <p:val>
                                            <p:strVal val="1+#ppt_h/2"/>
                                          </p:val>
                                        </p:tav>
                                        <p:tav tm="100000">
                                          <p:val>
                                            <p:strVal val="#ppt_y"/>
                                          </p:val>
                                        </p:tav>
                                      </p:tavLst>
                                    </p:anim>
                                  </p:childTnLst>
                                </p:cTn>
                              </p:par>
                              <p:par>
                                <p:cTn id="21" presetID="2" presetClass="entr" presetSubtype="6" decel="100000" fill="hold" grpId="0" nodeType="withEffect">
                                  <p:stCondLst>
                                    <p:cond delay="0"/>
                                  </p:stCondLst>
                                  <p:childTnLst>
                                    <p:set>
                                      <p:cBhvr>
                                        <p:cTn id="22" dur="1" fill="hold">
                                          <p:stCondLst>
                                            <p:cond delay="0"/>
                                          </p:stCondLst>
                                        </p:cTn>
                                        <p:tgtEl>
                                          <p:spTgt spid="5205"/>
                                        </p:tgtEl>
                                        <p:attrNameLst>
                                          <p:attrName>style.visibility</p:attrName>
                                        </p:attrNameLst>
                                      </p:cBhvr>
                                      <p:to>
                                        <p:strVal val="visible"/>
                                      </p:to>
                                    </p:set>
                                    <p:anim calcmode="lin" valueType="num">
                                      <p:cBhvr additive="base">
                                        <p:cTn id="23" dur="500" fill="hold"/>
                                        <p:tgtEl>
                                          <p:spTgt spid="5205"/>
                                        </p:tgtEl>
                                        <p:attrNameLst>
                                          <p:attrName>ppt_x</p:attrName>
                                        </p:attrNameLst>
                                      </p:cBhvr>
                                      <p:tavLst>
                                        <p:tav tm="0">
                                          <p:val>
                                            <p:strVal val="1+#ppt_w/2"/>
                                          </p:val>
                                        </p:tav>
                                        <p:tav tm="100000">
                                          <p:val>
                                            <p:strVal val="#ppt_x"/>
                                          </p:val>
                                        </p:tav>
                                      </p:tavLst>
                                    </p:anim>
                                    <p:anim calcmode="lin" valueType="num">
                                      <p:cBhvr additive="base">
                                        <p:cTn id="24" dur="500" fill="hold"/>
                                        <p:tgtEl>
                                          <p:spTgt spid="5205"/>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55"/>
                                        </p:tgtEl>
                                        <p:attrNameLst>
                                          <p:attrName>style.visibility</p:attrName>
                                        </p:attrNameLst>
                                      </p:cBhvr>
                                      <p:to>
                                        <p:strVal val="visible"/>
                                      </p:to>
                                    </p:set>
                                    <p:animEffect transition="in" filter="fade">
                                      <p:cBhvr>
                                        <p:cTn id="28" dur="500"/>
                                        <p:tgtEl>
                                          <p:spTgt spid="25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208"/>
                                        </p:tgtEl>
                                        <p:attrNameLst>
                                          <p:attrName>style.visibility</p:attrName>
                                        </p:attrNameLst>
                                      </p:cBhvr>
                                      <p:to>
                                        <p:strVal val="visible"/>
                                      </p:to>
                                    </p:set>
                                    <p:animEffect transition="in" filter="fade">
                                      <p:cBhvr>
                                        <p:cTn id="31" dur="500"/>
                                        <p:tgtEl>
                                          <p:spTgt spid="520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8"/>
                                        </p:tgtEl>
                                        <p:attrNameLst>
                                          <p:attrName>style.visibility</p:attrName>
                                        </p:attrNameLst>
                                      </p:cBhvr>
                                      <p:to>
                                        <p:strVal val="visible"/>
                                      </p:to>
                                    </p:set>
                                    <p:animEffect transition="in" filter="fade">
                                      <p:cBhvr>
                                        <p:cTn id="34" dur="500"/>
                                        <p:tgtEl>
                                          <p:spTgt spid="25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57"/>
                                        </p:tgtEl>
                                        <p:attrNameLst>
                                          <p:attrName>style.visibility</p:attrName>
                                        </p:attrNameLst>
                                      </p:cBhvr>
                                      <p:to>
                                        <p:strVal val="visible"/>
                                      </p:to>
                                    </p:set>
                                    <p:animEffect transition="in" filter="fade">
                                      <p:cBhvr>
                                        <p:cTn id="37" dur="500"/>
                                        <p:tgtEl>
                                          <p:spTgt spid="25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6"/>
                                        </p:tgtEl>
                                        <p:attrNameLst>
                                          <p:attrName>style.visibility</p:attrName>
                                        </p:attrNameLst>
                                      </p:cBhvr>
                                      <p:to>
                                        <p:strVal val="visible"/>
                                      </p:to>
                                    </p:set>
                                    <p:animEffect transition="in" filter="fade">
                                      <p:cBhvr>
                                        <p:cTn id="40" dur="500"/>
                                        <p:tgtEl>
                                          <p:spTgt spid="256"/>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248"/>
                                        </p:tgtEl>
                                        <p:attrNameLst>
                                          <p:attrName>style.visibility</p:attrName>
                                        </p:attrNameLst>
                                      </p:cBhvr>
                                      <p:to>
                                        <p:strVal val="visible"/>
                                      </p:to>
                                    </p:set>
                                    <p:animEffect transition="in" filter="fade">
                                      <p:cBhvr>
                                        <p:cTn id="44" dur="500"/>
                                        <p:tgtEl>
                                          <p:spTgt spid="248"/>
                                        </p:tgtEl>
                                      </p:cBhvr>
                                    </p:animEffect>
                                  </p:childTnLst>
                                </p:cTn>
                              </p:par>
                            </p:childTnLst>
                          </p:cTn>
                        </p:par>
                        <p:par>
                          <p:cTn id="45" fill="hold">
                            <p:stCondLst>
                              <p:cond delay="1500"/>
                            </p:stCondLst>
                            <p:childTnLst>
                              <p:par>
                                <p:cTn id="46" presetID="22" presetClass="entr" presetSubtype="1" fill="hold" nodeType="afterEffect">
                                  <p:stCondLst>
                                    <p:cond delay="0"/>
                                  </p:stCondLst>
                                  <p:childTnLst>
                                    <p:set>
                                      <p:cBhvr>
                                        <p:cTn id="47" dur="1" fill="hold">
                                          <p:stCondLst>
                                            <p:cond delay="0"/>
                                          </p:stCondLst>
                                        </p:cTn>
                                        <p:tgtEl>
                                          <p:spTgt spid="259"/>
                                        </p:tgtEl>
                                        <p:attrNameLst>
                                          <p:attrName>style.visibility</p:attrName>
                                        </p:attrNameLst>
                                      </p:cBhvr>
                                      <p:to>
                                        <p:strVal val="visible"/>
                                      </p:to>
                                    </p:set>
                                    <p:animEffect transition="in" filter="wipe(up)">
                                      <p:cBhvr>
                                        <p:cTn id="48" dur="200"/>
                                        <p:tgtEl>
                                          <p:spTgt spid="259"/>
                                        </p:tgtEl>
                                      </p:cBhvr>
                                    </p:animEffect>
                                  </p:childTnLst>
                                </p:cTn>
                              </p:par>
                              <p:par>
                                <p:cTn id="49" presetID="22" presetClass="entr" presetSubtype="4" fill="hold" nodeType="withEffect">
                                  <p:stCondLst>
                                    <p:cond delay="0"/>
                                  </p:stCondLst>
                                  <p:childTnLst>
                                    <p:set>
                                      <p:cBhvr>
                                        <p:cTn id="50" dur="1" fill="hold">
                                          <p:stCondLst>
                                            <p:cond delay="0"/>
                                          </p:stCondLst>
                                        </p:cTn>
                                        <p:tgtEl>
                                          <p:spTgt spid="265"/>
                                        </p:tgtEl>
                                        <p:attrNameLst>
                                          <p:attrName>style.visibility</p:attrName>
                                        </p:attrNameLst>
                                      </p:cBhvr>
                                      <p:to>
                                        <p:strVal val="visible"/>
                                      </p:to>
                                    </p:set>
                                    <p:animEffect transition="in" filter="wipe(down)">
                                      <p:cBhvr>
                                        <p:cTn id="51" dur="200"/>
                                        <p:tgtEl>
                                          <p:spTgt spid="265"/>
                                        </p:tgtEl>
                                      </p:cBhvr>
                                    </p:animEffect>
                                  </p:childTnLst>
                                </p:cTn>
                              </p:par>
                              <p:par>
                                <p:cTn id="52" presetID="22" presetClass="entr" presetSubtype="4" fill="hold" nodeType="withEffect">
                                  <p:stCondLst>
                                    <p:cond delay="0"/>
                                  </p:stCondLst>
                                  <p:childTnLst>
                                    <p:set>
                                      <p:cBhvr>
                                        <p:cTn id="53" dur="1" fill="hold">
                                          <p:stCondLst>
                                            <p:cond delay="0"/>
                                          </p:stCondLst>
                                        </p:cTn>
                                        <p:tgtEl>
                                          <p:spTgt spid="273"/>
                                        </p:tgtEl>
                                        <p:attrNameLst>
                                          <p:attrName>style.visibility</p:attrName>
                                        </p:attrNameLst>
                                      </p:cBhvr>
                                      <p:to>
                                        <p:strVal val="visible"/>
                                      </p:to>
                                    </p:set>
                                    <p:animEffect transition="in" filter="wipe(down)">
                                      <p:cBhvr>
                                        <p:cTn id="54" dur="200"/>
                                        <p:tgtEl>
                                          <p:spTgt spid="273"/>
                                        </p:tgtEl>
                                      </p:cBhvr>
                                    </p:animEffect>
                                  </p:childTnLst>
                                </p:cTn>
                              </p:par>
                              <p:par>
                                <p:cTn id="55" presetID="22" presetClass="entr" presetSubtype="4" fill="hold" nodeType="withEffect">
                                  <p:stCondLst>
                                    <p:cond delay="0"/>
                                  </p:stCondLst>
                                  <p:childTnLst>
                                    <p:set>
                                      <p:cBhvr>
                                        <p:cTn id="56" dur="1" fill="hold">
                                          <p:stCondLst>
                                            <p:cond delay="0"/>
                                          </p:stCondLst>
                                        </p:cTn>
                                        <p:tgtEl>
                                          <p:spTgt spid="281"/>
                                        </p:tgtEl>
                                        <p:attrNameLst>
                                          <p:attrName>style.visibility</p:attrName>
                                        </p:attrNameLst>
                                      </p:cBhvr>
                                      <p:to>
                                        <p:strVal val="visible"/>
                                      </p:to>
                                    </p:set>
                                    <p:animEffect transition="in" filter="wipe(down)">
                                      <p:cBhvr>
                                        <p:cTn id="57" dur="200"/>
                                        <p:tgtEl>
                                          <p:spTgt spid="281"/>
                                        </p:tgtEl>
                                      </p:cBhvr>
                                    </p:animEffect>
                                  </p:childTnLst>
                                </p:cTn>
                              </p:par>
                              <p:par>
                                <p:cTn id="58" presetID="22" presetClass="entr" presetSubtype="1" fill="hold" nodeType="withEffect">
                                  <p:stCondLst>
                                    <p:cond delay="0"/>
                                  </p:stCondLst>
                                  <p:childTnLst>
                                    <p:set>
                                      <p:cBhvr>
                                        <p:cTn id="59" dur="1" fill="hold">
                                          <p:stCondLst>
                                            <p:cond delay="0"/>
                                          </p:stCondLst>
                                        </p:cTn>
                                        <p:tgtEl>
                                          <p:spTgt spid="289"/>
                                        </p:tgtEl>
                                        <p:attrNameLst>
                                          <p:attrName>style.visibility</p:attrName>
                                        </p:attrNameLst>
                                      </p:cBhvr>
                                      <p:to>
                                        <p:strVal val="visible"/>
                                      </p:to>
                                    </p:set>
                                    <p:animEffect transition="in" filter="wipe(up)">
                                      <p:cBhvr>
                                        <p:cTn id="60" dur="200"/>
                                        <p:tgtEl>
                                          <p:spTgt spid="289"/>
                                        </p:tgtEl>
                                      </p:cBhvr>
                                    </p:animEffect>
                                  </p:childTnLst>
                                </p:cTn>
                              </p:par>
                            </p:childTnLst>
                          </p:cTn>
                        </p:par>
                        <p:par>
                          <p:cTn id="61" fill="hold">
                            <p:stCondLst>
                              <p:cond delay="1700"/>
                            </p:stCondLst>
                            <p:childTnLst>
                              <p:par>
                                <p:cTn id="62" presetID="22" presetClass="entr" presetSubtype="8" fill="hold" nodeType="afterEffect">
                                  <p:stCondLst>
                                    <p:cond delay="0"/>
                                  </p:stCondLst>
                                  <p:childTnLst>
                                    <p:set>
                                      <p:cBhvr>
                                        <p:cTn id="63" dur="1" fill="hold">
                                          <p:stCondLst>
                                            <p:cond delay="0"/>
                                          </p:stCondLst>
                                        </p:cTn>
                                        <p:tgtEl>
                                          <p:spTgt spid="260"/>
                                        </p:tgtEl>
                                        <p:attrNameLst>
                                          <p:attrName>style.visibility</p:attrName>
                                        </p:attrNameLst>
                                      </p:cBhvr>
                                      <p:to>
                                        <p:strVal val="visible"/>
                                      </p:to>
                                    </p:set>
                                    <p:animEffect transition="in" filter="wipe(left)">
                                      <p:cBhvr>
                                        <p:cTn id="64" dur="200"/>
                                        <p:tgtEl>
                                          <p:spTgt spid="260"/>
                                        </p:tgtEl>
                                      </p:cBhvr>
                                    </p:animEffect>
                                  </p:childTnLst>
                                </p:cTn>
                              </p:par>
                              <p:par>
                                <p:cTn id="65" presetID="22" presetClass="entr" presetSubtype="8" fill="hold" nodeType="withEffect">
                                  <p:stCondLst>
                                    <p:cond delay="0"/>
                                  </p:stCondLst>
                                  <p:childTnLst>
                                    <p:set>
                                      <p:cBhvr>
                                        <p:cTn id="66" dur="1" fill="hold">
                                          <p:stCondLst>
                                            <p:cond delay="0"/>
                                          </p:stCondLst>
                                        </p:cTn>
                                        <p:tgtEl>
                                          <p:spTgt spid="266"/>
                                        </p:tgtEl>
                                        <p:attrNameLst>
                                          <p:attrName>style.visibility</p:attrName>
                                        </p:attrNameLst>
                                      </p:cBhvr>
                                      <p:to>
                                        <p:strVal val="visible"/>
                                      </p:to>
                                    </p:set>
                                    <p:animEffect transition="in" filter="wipe(left)">
                                      <p:cBhvr>
                                        <p:cTn id="67" dur="200"/>
                                        <p:tgtEl>
                                          <p:spTgt spid="266"/>
                                        </p:tgtEl>
                                      </p:cBhvr>
                                    </p:animEffect>
                                  </p:childTnLst>
                                </p:cTn>
                              </p:par>
                              <p:par>
                                <p:cTn id="68" presetID="22" presetClass="entr" presetSubtype="2" fill="hold" nodeType="withEffect">
                                  <p:stCondLst>
                                    <p:cond delay="0"/>
                                  </p:stCondLst>
                                  <p:childTnLst>
                                    <p:set>
                                      <p:cBhvr>
                                        <p:cTn id="69" dur="1" fill="hold">
                                          <p:stCondLst>
                                            <p:cond delay="0"/>
                                          </p:stCondLst>
                                        </p:cTn>
                                        <p:tgtEl>
                                          <p:spTgt spid="274"/>
                                        </p:tgtEl>
                                        <p:attrNameLst>
                                          <p:attrName>style.visibility</p:attrName>
                                        </p:attrNameLst>
                                      </p:cBhvr>
                                      <p:to>
                                        <p:strVal val="visible"/>
                                      </p:to>
                                    </p:set>
                                    <p:animEffect transition="in" filter="wipe(right)">
                                      <p:cBhvr>
                                        <p:cTn id="70" dur="200"/>
                                        <p:tgtEl>
                                          <p:spTgt spid="274"/>
                                        </p:tgtEl>
                                      </p:cBhvr>
                                    </p:animEffect>
                                  </p:childTnLst>
                                </p:cTn>
                              </p:par>
                              <p:par>
                                <p:cTn id="71" presetID="22" presetClass="entr" presetSubtype="2" fill="hold" nodeType="withEffect">
                                  <p:stCondLst>
                                    <p:cond delay="0"/>
                                  </p:stCondLst>
                                  <p:childTnLst>
                                    <p:set>
                                      <p:cBhvr>
                                        <p:cTn id="72" dur="1" fill="hold">
                                          <p:stCondLst>
                                            <p:cond delay="0"/>
                                          </p:stCondLst>
                                        </p:cTn>
                                        <p:tgtEl>
                                          <p:spTgt spid="282"/>
                                        </p:tgtEl>
                                        <p:attrNameLst>
                                          <p:attrName>style.visibility</p:attrName>
                                        </p:attrNameLst>
                                      </p:cBhvr>
                                      <p:to>
                                        <p:strVal val="visible"/>
                                      </p:to>
                                    </p:set>
                                    <p:animEffect transition="in" filter="wipe(right)">
                                      <p:cBhvr>
                                        <p:cTn id="73" dur="200"/>
                                        <p:tgtEl>
                                          <p:spTgt spid="282"/>
                                        </p:tgtEl>
                                      </p:cBhvr>
                                    </p:animEffect>
                                  </p:childTnLst>
                                </p:cTn>
                              </p:par>
                              <p:par>
                                <p:cTn id="74" presetID="22" presetClass="entr" presetSubtype="2" fill="hold" nodeType="withEffect">
                                  <p:stCondLst>
                                    <p:cond delay="0"/>
                                  </p:stCondLst>
                                  <p:childTnLst>
                                    <p:set>
                                      <p:cBhvr>
                                        <p:cTn id="75" dur="1" fill="hold">
                                          <p:stCondLst>
                                            <p:cond delay="0"/>
                                          </p:stCondLst>
                                        </p:cTn>
                                        <p:tgtEl>
                                          <p:spTgt spid="290"/>
                                        </p:tgtEl>
                                        <p:attrNameLst>
                                          <p:attrName>style.visibility</p:attrName>
                                        </p:attrNameLst>
                                      </p:cBhvr>
                                      <p:to>
                                        <p:strVal val="visible"/>
                                      </p:to>
                                    </p:set>
                                    <p:animEffect transition="in" filter="wipe(right)">
                                      <p:cBhvr>
                                        <p:cTn id="76" dur="200"/>
                                        <p:tgtEl>
                                          <p:spTgt spid="290"/>
                                        </p:tgtEl>
                                      </p:cBhvr>
                                    </p:animEffect>
                                  </p:childTnLst>
                                </p:cTn>
                              </p:par>
                            </p:childTnLst>
                          </p:cTn>
                        </p:par>
                        <p:par>
                          <p:cTn id="77" fill="hold">
                            <p:stCondLst>
                              <p:cond delay="1900"/>
                            </p:stCondLst>
                            <p:childTnLst>
                              <p:par>
                                <p:cTn id="78" presetID="10" presetClass="entr" presetSubtype="0" fill="hold" grpId="0" nodeType="afterEffect">
                                  <p:stCondLst>
                                    <p:cond delay="0"/>
                                  </p:stCondLst>
                                  <p:iterate type="lt">
                                    <p:tmPct val="10000"/>
                                  </p:iterate>
                                  <p:childTnLst>
                                    <p:set>
                                      <p:cBhvr>
                                        <p:cTn id="79" dur="1" fill="hold">
                                          <p:stCondLst>
                                            <p:cond delay="0"/>
                                          </p:stCondLst>
                                        </p:cTn>
                                        <p:tgtEl>
                                          <p:spTgt spid="249"/>
                                        </p:tgtEl>
                                        <p:attrNameLst>
                                          <p:attrName>style.visibility</p:attrName>
                                        </p:attrNameLst>
                                      </p:cBhvr>
                                      <p:to>
                                        <p:strVal val="visible"/>
                                      </p:to>
                                    </p:set>
                                    <p:animEffect transition="in" filter="fade">
                                      <p:cBhvr>
                                        <p:cTn id="80" dur="100"/>
                                        <p:tgtEl>
                                          <p:spTgt spid="249"/>
                                        </p:tgtEl>
                                      </p:cBhvr>
                                    </p:animEffect>
                                  </p:childTnLst>
                                </p:cTn>
                              </p:par>
                              <p:par>
                                <p:cTn id="81" presetID="10" presetClass="entr" presetSubtype="0" fill="hold" grpId="0" nodeType="withEffect">
                                  <p:stCondLst>
                                    <p:cond delay="0"/>
                                  </p:stCondLst>
                                  <p:iterate type="lt">
                                    <p:tmPct val="10000"/>
                                  </p:iterate>
                                  <p:childTnLst>
                                    <p:set>
                                      <p:cBhvr>
                                        <p:cTn id="82" dur="1" fill="hold">
                                          <p:stCondLst>
                                            <p:cond delay="0"/>
                                          </p:stCondLst>
                                        </p:cTn>
                                        <p:tgtEl>
                                          <p:spTgt spid="250"/>
                                        </p:tgtEl>
                                        <p:attrNameLst>
                                          <p:attrName>style.visibility</p:attrName>
                                        </p:attrNameLst>
                                      </p:cBhvr>
                                      <p:to>
                                        <p:strVal val="visible"/>
                                      </p:to>
                                    </p:set>
                                    <p:animEffect transition="in" filter="fade">
                                      <p:cBhvr>
                                        <p:cTn id="83" dur="100"/>
                                        <p:tgtEl>
                                          <p:spTgt spid="250"/>
                                        </p:tgtEl>
                                      </p:cBhvr>
                                    </p:animEffect>
                                  </p:childTnLst>
                                </p:cTn>
                              </p:par>
                              <p:par>
                                <p:cTn id="84" presetID="10" presetClass="entr" presetSubtype="0" fill="hold" grpId="0" nodeType="withEffect">
                                  <p:stCondLst>
                                    <p:cond delay="0"/>
                                  </p:stCondLst>
                                  <p:iterate type="lt">
                                    <p:tmPct val="10000"/>
                                  </p:iterate>
                                  <p:childTnLst>
                                    <p:set>
                                      <p:cBhvr>
                                        <p:cTn id="85" dur="1" fill="hold">
                                          <p:stCondLst>
                                            <p:cond delay="0"/>
                                          </p:stCondLst>
                                        </p:cTn>
                                        <p:tgtEl>
                                          <p:spTgt spid="251"/>
                                        </p:tgtEl>
                                        <p:attrNameLst>
                                          <p:attrName>style.visibility</p:attrName>
                                        </p:attrNameLst>
                                      </p:cBhvr>
                                      <p:to>
                                        <p:strVal val="visible"/>
                                      </p:to>
                                    </p:set>
                                    <p:animEffect transition="in" filter="fade">
                                      <p:cBhvr>
                                        <p:cTn id="86" dur="100"/>
                                        <p:tgtEl>
                                          <p:spTgt spid="251"/>
                                        </p:tgtEl>
                                      </p:cBhvr>
                                    </p:animEffect>
                                  </p:childTnLst>
                                </p:cTn>
                              </p:par>
                              <p:par>
                                <p:cTn id="87" presetID="10" presetClass="entr" presetSubtype="0" fill="hold" grpId="0" nodeType="withEffect">
                                  <p:stCondLst>
                                    <p:cond delay="0"/>
                                  </p:stCondLst>
                                  <p:iterate type="lt">
                                    <p:tmPct val="10000"/>
                                  </p:iterate>
                                  <p:childTnLst>
                                    <p:set>
                                      <p:cBhvr>
                                        <p:cTn id="88" dur="1" fill="hold">
                                          <p:stCondLst>
                                            <p:cond delay="0"/>
                                          </p:stCondLst>
                                        </p:cTn>
                                        <p:tgtEl>
                                          <p:spTgt spid="252"/>
                                        </p:tgtEl>
                                        <p:attrNameLst>
                                          <p:attrName>style.visibility</p:attrName>
                                        </p:attrNameLst>
                                      </p:cBhvr>
                                      <p:to>
                                        <p:strVal val="visible"/>
                                      </p:to>
                                    </p:set>
                                    <p:animEffect transition="in" filter="fade">
                                      <p:cBhvr>
                                        <p:cTn id="89" dur="100"/>
                                        <p:tgtEl>
                                          <p:spTgt spid="252"/>
                                        </p:tgtEl>
                                      </p:cBhvr>
                                    </p:animEffect>
                                  </p:childTnLst>
                                </p:cTn>
                              </p:par>
                              <p:par>
                                <p:cTn id="90" presetID="10" presetClass="entr" presetSubtype="0" fill="hold" grpId="0" nodeType="withEffect">
                                  <p:stCondLst>
                                    <p:cond delay="0"/>
                                  </p:stCondLst>
                                  <p:iterate type="lt">
                                    <p:tmPct val="10000"/>
                                  </p:iterate>
                                  <p:childTnLst>
                                    <p:set>
                                      <p:cBhvr>
                                        <p:cTn id="91" dur="1" fill="hold">
                                          <p:stCondLst>
                                            <p:cond delay="0"/>
                                          </p:stCondLst>
                                        </p:cTn>
                                        <p:tgtEl>
                                          <p:spTgt spid="253"/>
                                        </p:tgtEl>
                                        <p:attrNameLst>
                                          <p:attrName>style.visibility</p:attrName>
                                        </p:attrNameLst>
                                      </p:cBhvr>
                                      <p:to>
                                        <p:strVal val="visible"/>
                                      </p:to>
                                    </p:set>
                                    <p:animEffect transition="in" filter="fade">
                                      <p:cBhvr>
                                        <p:cTn id="92" dur="100"/>
                                        <p:tgtEl>
                                          <p:spTgt spid="253"/>
                                        </p:tgtEl>
                                      </p:cBhvr>
                                    </p:animEffect>
                                  </p:childTnLst>
                                </p:cTn>
                              </p:par>
                            </p:childTnLst>
                          </p:cTn>
                        </p:par>
                      </p:childTnLst>
                    </p:cTn>
                  </p:par>
                  <p:par>
                    <p:cTn id="93" fill="hold">
                      <p:stCondLst>
                        <p:cond delay="indefinite"/>
                      </p:stCondLst>
                      <p:childTnLst>
                        <p:par>
                          <p:cTn id="94" fill="hold">
                            <p:stCondLst>
                              <p:cond delay="0"/>
                            </p:stCondLst>
                            <p:childTnLst>
                              <p:par>
                                <p:cTn id="95" presetID="35" presetClass="path" presetSubtype="0" decel="100000" fill="hold" nodeType="clickEffect">
                                  <p:stCondLst>
                                    <p:cond delay="0"/>
                                  </p:stCondLst>
                                  <p:childTnLst>
                                    <p:animMotion origin="layout" path="M -1.04167E-6 2.96296E-6 L -1.18437 2.96296E-6 " pathEditMode="relative" rAng="0" ptsTypes="AA">
                                      <p:cBhvr>
                                        <p:cTn id="96" dur="1000" fill="hold"/>
                                        <p:tgtEl>
                                          <p:spTgt spid="293"/>
                                        </p:tgtEl>
                                        <p:attrNameLst>
                                          <p:attrName>ppt_x</p:attrName>
                                          <p:attrName>ppt_y</p:attrName>
                                        </p:attrNameLst>
                                      </p:cBhvr>
                                      <p:rCtr x="-5921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 grpId="0" animBg="1"/>
      <p:bldP spid="5202" grpId="0" animBg="1"/>
      <p:bldP spid="5203" grpId="0" animBg="1"/>
      <p:bldP spid="5204" grpId="0" animBg="1"/>
      <p:bldP spid="5205" grpId="0" animBg="1"/>
      <p:bldP spid="248" grpId="0"/>
      <p:bldP spid="249" grpId="0"/>
      <p:bldP spid="250" grpId="0"/>
      <p:bldP spid="251" grpId="0"/>
      <p:bldP spid="252" grpId="0"/>
      <p:bldP spid="253" grpId="0"/>
      <p:bldP spid="5208" grpId="0"/>
      <p:bldP spid="255" grpId="0"/>
      <p:bldP spid="256" grpId="0"/>
      <p:bldP spid="257" grpId="0"/>
      <p:bldP spid="25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hidden="1"/>
          <p:cNvSpPr>
            <a:spLocks/>
          </p:cNvSpPr>
          <p:nvPr/>
        </p:nvSpPr>
        <p:spPr bwMode="auto">
          <a:xfrm>
            <a:off x="1742032" y="2034598"/>
            <a:ext cx="693294" cy="687674"/>
          </a:xfrm>
          <a:custGeom>
            <a:avLst/>
            <a:gdLst>
              <a:gd name="T0" fmla="*/ 2 w 159"/>
              <a:gd name="T1" fmla="*/ 0 h 158"/>
              <a:gd name="T2" fmla="*/ 0 w 159"/>
              <a:gd name="T3" fmla="*/ 0 h 158"/>
              <a:gd name="T4" fmla="*/ 0 w 159"/>
              <a:gd name="T5" fmla="*/ 6 h 158"/>
              <a:gd name="T6" fmla="*/ 0 w 159"/>
              <a:gd name="T7" fmla="*/ 106 h 158"/>
              <a:gd name="T8" fmla="*/ 0 w 159"/>
              <a:gd name="T9" fmla="*/ 158 h 158"/>
              <a:gd name="T10" fmla="*/ 159 w 159"/>
              <a:gd name="T11" fmla="*/ 158 h 158"/>
              <a:gd name="T12" fmla="*/ 159 w 159"/>
              <a:gd name="T13" fmla="*/ 157 h 158"/>
              <a:gd name="T14" fmla="*/ 2 w 159"/>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158">
                <a:moveTo>
                  <a:pt x="2" y="0"/>
                </a:moveTo>
                <a:cubicBezTo>
                  <a:pt x="1" y="0"/>
                  <a:pt x="1" y="0"/>
                  <a:pt x="0" y="0"/>
                </a:cubicBezTo>
                <a:cubicBezTo>
                  <a:pt x="0" y="6"/>
                  <a:pt x="0" y="6"/>
                  <a:pt x="0" y="6"/>
                </a:cubicBezTo>
                <a:cubicBezTo>
                  <a:pt x="0" y="106"/>
                  <a:pt x="0" y="106"/>
                  <a:pt x="0" y="106"/>
                </a:cubicBezTo>
                <a:cubicBezTo>
                  <a:pt x="0" y="158"/>
                  <a:pt x="0" y="158"/>
                  <a:pt x="0" y="158"/>
                </a:cubicBezTo>
                <a:cubicBezTo>
                  <a:pt x="159" y="158"/>
                  <a:pt x="159" y="158"/>
                  <a:pt x="159" y="158"/>
                </a:cubicBezTo>
                <a:cubicBezTo>
                  <a:pt x="159" y="157"/>
                  <a:pt x="159" y="157"/>
                  <a:pt x="159" y="157"/>
                </a:cubicBezTo>
                <a:cubicBezTo>
                  <a:pt x="159" y="70"/>
                  <a:pt x="89" y="0"/>
                  <a:pt x="2" y="0"/>
                </a:cubicBezTo>
                <a:close/>
              </a:path>
            </a:pathLst>
          </a:custGeom>
          <a:solidFill>
            <a:schemeClr val="bg1">
              <a:lumMod val="85000"/>
            </a:schemeClr>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5" name="Freeform 6"/>
          <p:cNvSpPr>
            <a:spLocks/>
          </p:cNvSpPr>
          <p:nvPr/>
        </p:nvSpPr>
        <p:spPr bwMode="auto">
          <a:xfrm>
            <a:off x="4435613" y="2016172"/>
            <a:ext cx="288069" cy="285566"/>
          </a:xfrm>
          <a:custGeom>
            <a:avLst/>
            <a:gdLst>
              <a:gd name="T0" fmla="*/ 4 w 247"/>
              <a:gd name="T1" fmla="*/ 245 h 245"/>
              <a:gd name="T2" fmla="*/ 0 w 247"/>
              <a:gd name="T3" fmla="*/ 4 h 245"/>
              <a:gd name="T4" fmla="*/ 243 w 247"/>
              <a:gd name="T5" fmla="*/ 0 h 245"/>
              <a:gd name="T6" fmla="*/ 247 w 247"/>
              <a:gd name="T7" fmla="*/ 241 h 245"/>
              <a:gd name="T8" fmla="*/ 4 w 247"/>
              <a:gd name="T9" fmla="*/ 245 h 245"/>
            </a:gdLst>
            <a:ahLst/>
            <a:cxnLst>
              <a:cxn ang="0">
                <a:pos x="T0" y="T1"/>
              </a:cxn>
              <a:cxn ang="0">
                <a:pos x="T2" y="T3"/>
              </a:cxn>
              <a:cxn ang="0">
                <a:pos x="T4" y="T5"/>
              </a:cxn>
              <a:cxn ang="0">
                <a:pos x="T6" y="T7"/>
              </a:cxn>
              <a:cxn ang="0">
                <a:pos x="T8" y="T9"/>
              </a:cxn>
            </a:cxnLst>
            <a:rect l="0" t="0" r="r" b="b"/>
            <a:pathLst>
              <a:path w="247" h="245">
                <a:moveTo>
                  <a:pt x="4" y="245"/>
                </a:moveTo>
                <a:cubicBezTo>
                  <a:pt x="110" y="189"/>
                  <a:pt x="108" y="57"/>
                  <a:pt x="0" y="4"/>
                </a:cubicBezTo>
                <a:cubicBezTo>
                  <a:pt x="243" y="0"/>
                  <a:pt x="243" y="0"/>
                  <a:pt x="243" y="0"/>
                </a:cubicBezTo>
                <a:cubicBezTo>
                  <a:pt x="136" y="56"/>
                  <a:pt x="138" y="188"/>
                  <a:pt x="247" y="241"/>
                </a:cubicBezTo>
                <a:lnTo>
                  <a:pt x="4" y="245"/>
                </a:lnTo>
                <a:close/>
              </a:path>
            </a:pathLst>
          </a:custGeom>
          <a:solidFill>
            <a:srgbClr val="53D2FF"/>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6" name="Freeform 7"/>
          <p:cNvSpPr>
            <a:spLocks/>
          </p:cNvSpPr>
          <p:nvPr/>
        </p:nvSpPr>
        <p:spPr bwMode="auto">
          <a:xfrm>
            <a:off x="4444984" y="2856101"/>
            <a:ext cx="283136" cy="276195"/>
          </a:xfrm>
          <a:custGeom>
            <a:avLst/>
            <a:gdLst>
              <a:gd name="T0" fmla="*/ 243 w 243"/>
              <a:gd name="T1" fmla="*/ 0 h 237"/>
              <a:gd name="T2" fmla="*/ 243 w 243"/>
              <a:gd name="T3" fmla="*/ 237 h 237"/>
              <a:gd name="T4" fmla="*/ 0 w 243"/>
              <a:gd name="T5" fmla="*/ 237 h 237"/>
              <a:gd name="T6" fmla="*/ 0 w 243"/>
              <a:gd name="T7" fmla="*/ 0 h 237"/>
              <a:gd name="T8" fmla="*/ 243 w 243"/>
              <a:gd name="T9" fmla="*/ 0 h 237"/>
            </a:gdLst>
            <a:ahLst/>
            <a:cxnLst>
              <a:cxn ang="0">
                <a:pos x="T0" y="T1"/>
              </a:cxn>
              <a:cxn ang="0">
                <a:pos x="T2" y="T3"/>
              </a:cxn>
              <a:cxn ang="0">
                <a:pos x="T4" y="T5"/>
              </a:cxn>
              <a:cxn ang="0">
                <a:pos x="T6" y="T7"/>
              </a:cxn>
              <a:cxn ang="0">
                <a:pos x="T8" y="T9"/>
              </a:cxn>
            </a:cxnLst>
            <a:rect l="0" t="0" r="r" b="b"/>
            <a:pathLst>
              <a:path w="243" h="237">
                <a:moveTo>
                  <a:pt x="243" y="0"/>
                </a:moveTo>
                <a:cubicBezTo>
                  <a:pt x="137" y="54"/>
                  <a:pt x="137" y="183"/>
                  <a:pt x="243" y="237"/>
                </a:cubicBezTo>
                <a:cubicBezTo>
                  <a:pt x="0" y="237"/>
                  <a:pt x="0" y="237"/>
                  <a:pt x="0" y="237"/>
                </a:cubicBezTo>
                <a:cubicBezTo>
                  <a:pt x="106" y="183"/>
                  <a:pt x="106" y="54"/>
                  <a:pt x="0" y="0"/>
                </a:cubicBezTo>
                <a:lnTo>
                  <a:pt x="243" y="0"/>
                </a:lnTo>
                <a:close/>
              </a:path>
            </a:pathLst>
          </a:custGeom>
          <a:solidFill>
            <a:srgbClr val="53D2FF"/>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7" name="Freeform 8"/>
          <p:cNvSpPr>
            <a:spLocks/>
          </p:cNvSpPr>
          <p:nvPr/>
        </p:nvSpPr>
        <p:spPr bwMode="auto">
          <a:xfrm>
            <a:off x="4453372" y="3690128"/>
            <a:ext cx="271298" cy="314665"/>
          </a:xfrm>
          <a:custGeom>
            <a:avLst/>
            <a:gdLst>
              <a:gd name="T0" fmla="*/ 233 w 233"/>
              <a:gd name="T1" fmla="*/ 0 h 270"/>
              <a:gd name="T2" fmla="*/ 222 w 233"/>
              <a:gd name="T3" fmla="*/ 268 h 270"/>
              <a:gd name="T4" fmla="*/ 17 w 233"/>
              <a:gd name="T5" fmla="*/ 270 h 270"/>
              <a:gd name="T6" fmla="*/ 0 w 233"/>
              <a:gd name="T7" fmla="*/ 3 h 270"/>
              <a:gd name="T8" fmla="*/ 233 w 233"/>
              <a:gd name="T9" fmla="*/ 0 h 270"/>
            </a:gdLst>
            <a:ahLst/>
            <a:cxnLst>
              <a:cxn ang="0">
                <a:pos x="T0" y="T1"/>
              </a:cxn>
              <a:cxn ang="0">
                <a:pos x="T2" y="T3"/>
              </a:cxn>
              <a:cxn ang="0">
                <a:pos x="T4" y="T5"/>
              </a:cxn>
              <a:cxn ang="0">
                <a:pos x="T6" y="T7"/>
              </a:cxn>
              <a:cxn ang="0">
                <a:pos x="T8" y="T9"/>
              </a:cxn>
            </a:cxnLst>
            <a:rect l="0" t="0" r="r" b="b"/>
            <a:pathLst>
              <a:path w="233" h="270">
                <a:moveTo>
                  <a:pt x="233" y="0"/>
                </a:moveTo>
                <a:cubicBezTo>
                  <a:pt x="100" y="66"/>
                  <a:pt x="116" y="212"/>
                  <a:pt x="222" y="268"/>
                </a:cubicBezTo>
                <a:cubicBezTo>
                  <a:pt x="17" y="270"/>
                  <a:pt x="17" y="270"/>
                  <a:pt x="17" y="270"/>
                </a:cubicBezTo>
                <a:cubicBezTo>
                  <a:pt x="122" y="212"/>
                  <a:pt x="135" y="66"/>
                  <a:pt x="0" y="3"/>
                </a:cubicBezTo>
                <a:lnTo>
                  <a:pt x="233" y="0"/>
                </a:lnTo>
                <a:close/>
              </a:path>
            </a:pathLst>
          </a:custGeom>
          <a:solidFill>
            <a:srgbClr val="41A0DA">
              <a:alpha val="60000"/>
            </a:srgbClr>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8" name="Oval 9"/>
          <p:cNvSpPr>
            <a:spLocks noChangeArrowheads="1"/>
          </p:cNvSpPr>
          <p:nvPr/>
        </p:nvSpPr>
        <p:spPr bwMode="auto">
          <a:xfrm>
            <a:off x="4273830" y="2265241"/>
            <a:ext cx="624479" cy="624398"/>
          </a:xfrm>
          <a:prstGeom prst="ellipse">
            <a:avLst/>
          </a:prstGeom>
          <a:solidFill>
            <a:srgbClr val="53D2FF"/>
          </a:solidFill>
          <a:ln>
            <a:noFill/>
          </a:ln>
          <a:effectLst>
            <a:outerShdw blurRad="254000" algn="ctr" rotWithShape="0">
              <a:srgbClr val="53D2FF">
                <a:alpha val="80000"/>
              </a:srgbClr>
            </a:outerShdw>
          </a:effectLst>
        </p:spPr>
        <p:txBody>
          <a:bodyPr vert="horz" wrap="square" lIns="0" tIns="34289" rIns="0" bIns="34289" numCol="1" anchor="ctr" anchorCtr="0" compatLnSpc="1">
            <a:prstTxWarp prst="textNoShape">
              <a:avLst/>
            </a:prstTxWarp>
          </a:bodyPr>
          <a:lstStyle/>
          <a:p>
            <a:pPr algn="ctr"/>
            <a:r>
              <a:rPr lang="zh-CN" altLang="en-US">
                <a:solidFill>
                  <a:schemeClr val="bg1"/>
                </a:solidFill>
                <a:latin typeface="微软雅黑" pitchFamily="34" charset="-122"/>
                <a:ea typeface="微软雅黑" pitchFamily="34" charset="-122"/>
              </a:rPr>
              <a:t>标题</a:t>
            </a:r>
          </a:p>
        </p:txBody>
      </p:sp>
      <p:sp>
        <p:nvSpPr>
          <p:cNvPr id="9" name="Oval 10"/>
          <p:cNvSpPr>
            <a:spLocks noChangeArrowheads="1"/>
          </p:cNvSpPr>
          <p:nvPr/>
        </p:nvSpPr>
        <p:spPr bwMode="auto">
          <a:xfrm>
            <a:off x="5210538" y="2153793"/>
            <a:ext cx="536184" cy="535621"/>
          </a:xfrm>
          <a:prstGeom prst="ellipse">
            <a:avLst/>
          </a:prstGeom>
          <a:gradFill>
            <a:gsLst>
              <a:gs pos="0">
                <a:srgbClr val="00B0F0"/>
              </a:gs>
              <a:gs pos="100000">
                <a:srgbClr val="9148C8"/>
              </a:gs>
              <a:gs pos="0">
                <a:srgbClr val="2FC9FF"/>
              </a:gs>
            </a:gsLst>
            <a:lin ang="7200000" scaled="0"/>
          </a:gra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10" name="Oval 11"/>
          <p:cNvSpPr>
            <a:spLocks noChangeArrowheads="1"/>
          </p:cNvSpPr>
          <p:nvPr/>
        </p:nvSpPr>
        <p:spPr bwMode="auto">
          <a:xfrm>
            <a:off x="4273830" y="3098266"/>
            <a:ext cx="624479" cy="624398"/>
          </a:xfrm>
          <a:prstGeom prst="ellipse">
            <a:avLst/>
          </a:prstGeom>
          <a:solidFill>
            <a:srgbClr val="41A0DA">
              <a:alpha val="60000"/>
            </a:srgbClr>
          </a:solidFill>
          <a:ln>
            <a:noFill/>
          </a:ln>
          <a:effectLst>
            <a:outerShdw blurRad="254000" algn="ctr" rotWithShape="0">
              <a:srgbClr val="53D2FF">
                <a:alpha val="80000"/>
              </a:srgbClr>
            </a:outerShdw>
          </a:effectLst>
        </p:spPr>
        <p:txBody>
          <a:bodyPr vert="horz" wrap="square" lIns="0" tIns="34289" rIns="0" bIns="34289" numCol="1" anchor="ctr" anchorCtr="0" compatLnSpc="1">
            <a:prstTxWarp prst="textNoShape">
              <a:avLst/>
            </a:prstTxWarp>
          </a:bodyPr>
          <a:lstStyle/>
          <a:p>
            <a:pPr algn="ctr"/>
            <a:r>
              <a:rPr lang="zh-CN" altLang="en-US">
                <a:solidFill>
                  <a:schemeClr val="bg1"/>
                </a:solidFill>
                <a:latin typeface="微软雅黑" pitchFamily="34" charset="-122"/>
                <a:ea typeface="微软雅黑" pitchFamily="34" charset="-122"/>
              </a:rPr>
              <a:t>标题</a:t>
            </a:r>
          </a:p>
        </p:txBody>
      </p:sp>
      <p:sp>
        <p:nvSpPr>
          <p:cNvPr id="11" name="Oval 12"/>
          <p:cNvSpPr>
            <a:spLocks noChangeArrowheads="1"/>
          </p:cNvSpPr>
          <p:nvPr/>
        </p:nvSpPr>
        <p:spPr bwMode="auto">
          <a:xfrm>
            <a:off x="3566472" y="2741677"/>
            <a:ext cx="535690" cy="536114"/>
          </a:xfrm>
          <a:prstGeom prst="ellipse">
            <a:avLst/>
          </a:prstGeom>
          <a:gradFill>
            <a:gsLst>
              <a:gs pos="0">
                <a:srgbClr val="00B0F0"/>
              </a:gs>
              <a:gs pos="100000">
                <a:srgbClr val="9148C8"/>
              </a:gs>
              <a:gs pos="0">
                <a:srgbClr val="2FC9FF"/>
              </a:gs>
            </a:gsLst>
            <a:lin ang="7200000" scaled="0"/>
          </a:gra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12" name="Oval 13"/>
          <p:cNvSpPr>
            <a:spLocks noChangeArrowheads="1"/>
          </p:cNvSpPr>
          <p:nvPr/>
        </p:nvSpPr>
        <p:spPr bwMode="auto">
          <a:xfrm>
            <a:off x="4342384" y="3973211"/>
            <a:ext cx="503628" cy="504549"/>
          </a:xfrm>
          <a:prstGeom prst="ellipse">
            <a:avLst/>
          </a:prstGeom>
          <a:solidFill>
            <a:srgbClr val="53D2FF">
              <a:alpha val="60000"/>
            </a:srgbClr>
          </a:solidFill>
          <a:ln>
            <a:noFill/>
          </a:ln>
        </p:spPr>
        <p:txBody>
          <a:bodyPr vert="horz" wrap="square" lIns="0" tIns="34289" rIns="0" bIns="34289" numCol="1" anchor="ctr" anchorCtr="0" compatLnSpc="1">
            <a:prstTxWarp prst="textNoShape">
              <a:avLst/>
            </a:prstTxWarp>
          </a:bodyPr>
          <a:lstStyle/>
          <a:p>
            <a:pPr algn="ctr"/>
            <a:r>
              <a:rPr lang="zh-CN" altLang="en-US" sz="1200">
                <a:solidFill>
                  <a:schemeClr val="bg1"/>
                </a:solidFill>
                <a:latin typeface="微软雅黑" pitchFamily="34" charset="-122"/>
                <a:ea typeface="微软雅黑" pitchFamily="34" charset="-122"/>
              </a:rPr>
              <a:t>标题</a:t>
            </a:r>
          </a:p>
        </p:txBody>
      </p:sp>
      <p:sp>
        <p:nvSpPr>
          <p:cNvPr id="13" name="Oval 14"/>
          <p:cNvSpPr>
            <a:spLocks noChangeArrowheads="1"/>
          </p:cNvSpPr>
          <p:nvPr/>
        </p:nvSpPr>
        <p:spPr bwMode="auto">
          <a:xfrm>
            <a:off x="5478386" y="3406025"/>
            <a:ext cx="432597" cy="432048"/>
          </a:xfrm>
          <a:prstGeom prst="ellipse">
            <a:avLst/>
          </a:prstGeom>
          <a:gradFill>
            <a:gsLst>
              <a:gs pos="0">
                <a:srgbClr val="00B0F0"/>
              </a:gs>
              <a:gs pos="100000">
                <a:srgbClr val="9148C8"/>
              </a:gs>
              <a:gs pos="0">
                <a:srgbClr val="2FC9FF"/>
              </a:gs>
            </a:gsLst>
            <a:lin ang="7200000" scaled="0"/>
          </a:gra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14" name="Freeform 15"/>
          <p:cNvSpPr>
            <a:spLocks/>
          </p:cNvSpPr>
          <p:nvPr/>
        </p:nvSpPr>
        <p:spPr bwMode="auto">
          <a:xfrm>
            <a:off x="4439066" y="1145681"/>
            <a:ext cx="271791" cy="314665"/>
          </a:xfrm>
          <a:custGeom>
            <a:avLst/>
            <a:gdLst>
              <a:gd name="T0" fmla="*/ 233 w 233"/>
              <a:gd name="T1" fmla="*/ 270 h 270"/>
              <a:gd name="T2" fmla="*/ 221 w 233"/>
              <a:gd name="T3" fmla="*/ 2 h 270"/>
              <a:gd name="T4" fmla="*/ 16 w 233"/>
              <a:gd name="T5" fmla="*/ 0 h 270"/>
              <a:gd name="T6" fmla="*/ 0 w 233"/>
              <a:gd name="T7" fmla="*/ 268 h 270"/>
              <a:gd name="T8" fmla="*/ 233 w 233"/>
              <a:gd name="T9" fmla="*/ 270 h 270"/>
            </a:gdLst>
            <a:ahLst/>
            <a:cxnLst>
              <a:cxn ang="0">
                <a:pos x="T0" y="T1"/>
              </a:cxn>
              <a:cxn ang="0">
                <a:pos x="T2" y="T3"/>
              </a:cxn>
              <a:cxn ang="0">
                <a:pos x="T4" y="T5"/>
              </a:cxn>
              <a:cxn ang="0">
                <a:pos x="T6" y="T7"/>
              </a:cxn>
              <a:cxn ang="0">
                <a:pos x="T8" y="T9"/>
              </a:cxn>
            </a:cxnLst>
            <a:rect l="0" t="0" r="r" b="b"/>
            <a:pathLst>
              <a:path w="233" h="270">
                <a:moveTo>
                  <a:pt x="233" y="270"/>
                </a:moveTo>
                <a:cubicBezTo>
                  <a:pt x="100" y="204"/>
                  <a:pt x="115" y="58"/>
                  <a:pt x="221" y="2"/>
                </a:cubicBezTo>
                <a:cubicBezTo>
                  <a:pt x="16" y="0"/>
                  <a:pt x="16" y="0"/>
                  <a:pt x="16" y="0"/>
                </a:cubicBezTo>
                <a:cubicBezTo>
                  <a:pt x="121" y="58"/>
                  <a:pt x="134" y="204"/>
                  <a:pt x="0" y="268"/>
                </a:cubicBezTo>
                <a:lnTo>
                  <a:pt x="233" y="270"/>
                </a:lnTo>
                <a:close/>
              </a:path>
            </a:pathLst>
          </a:custGeom>
          <a:solidFill>
            <a:srgbClr val="41A0DA">
              <a:alpha val="60000"/>
            </a:srgbClr>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15" name="Oval 16"/>
          <p:cNvSpPr>
            <a:spLocks noChangeArrowheads="1"/>
          </p:cNvSpPr>
          <p:nvPr/>
        </p:nvSpPr>
        <p:spPr bwMode="auto">
          <a:xfrm>
            <a:off x="4259514" y="1427779"/>
            <a:ext cx="624972" cy="624398"/>
          </a:xfrm>
          <a:prstGeom prst="ellipse">
            <a:avLst/>
          </a:prstGeom>
          <a:solidFill>
            <a:srgbClr val="41A0DA">
              <a:alpha val="60000"/>
            </a:srgbClr>
          </a:solidFill>
          <a:ln>
            <a:noFill/>
          </a:ln>
          <a:effectLst>
            <a:outerShdw blurRad="254000" algn="ctr" rotWithShape="0">
              <a:srgbClr val="53D2FF">
                <a:alpha val="80000"/>
              </a:srgbClr>
            </a:outerShdw>
          </a:effectLst>
        </p:spPr>
        <p:txBody>
          <a:bodyPr vert="horz" wrap="square" lIns="0" tIns="34289" rIns="0" bIns="34289" numCol="1" anchor="ctr" anchorCtr="0" compatLnSpc="1">
            <a:prstTxWarp prst="textNoShape">
              <a:avLst/>
            </a:prstTxWarp>
          </a:bodyPr>
          <a:lstStyle/>
          <a:p>
            <a:pPr algn="ctr"/>
            <a:r>
              <a:rPr lang="zh-CN" altLang="en-US">
                <a:solidFill>
                  <a:schemeClr val="bg1"/>
                </a:solidFill>
                <a:latin typeface="微软雅黑" pitchFamily="34" charset="-122"/>
                <a:ea typeface="微软雅黑" pitchFamily="34" charset="-122"/>
              </a:rPr>
              <a:t>标题</a:t>
            </a:r>
          </a:p>
        </p:txBody>
      </p:sp>
      <p:sp>
        <p:nvSpPr>
          <p:cNvPr id="16" name="Oval 17"/>
          <p:cNvSpPr>
            <a:spLocks noChangeArrowheads="1"/>
          </p:cNvSpPr>
          <p:nvPr/>
        </p:nvSpPr>
        <p:spPr bwMode="auto">
          <a:xfrm>
            <a:off x="3629115" y="1392761"/>
            <a:ext cx="389190" cy="389139"/>
          </a:xfrm>
          <a:prstGeom prst="ellipse">
            <a:avLst/>
          </a:prstGeom>
          <a:gradFill>
            <a:gsLst>
              <a:gs pos="0">
                <a:srgbClr val="00B0F0"/>
              </a:gs>
              <a:gs pos="100000">
                <a:srgbClr val="9148C8"/>
              </a:gs>
              <a:gs pos="0">
                <a:srgbClr val="2FC9FF"/>
              </a:gs>
            </a:gsLst>
            <a:lin ang="7200000" scaled="0"/>
          </a:gra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17" name="Oval 18"/>
          <p:cNvSpPr>
            <a:spLocks noChangeArrowheads="1"/>
          </p:cNvSpPr>
          <p:nvPr/>
        </p:nvSpPr>
        <p:spPr bwMode="auto">
          <a:xfrm>
            <a:off x="4327094" y="672680"/>
            <a:ext cx="504615" cy="504549"/>
          </a:xfrm>
          <a:prstGeom prst="ellipse">
            <a:avLst/>
          </a:prstGeom>
          <a:solidFill>
            <a:srgbClr val="53D2FF">
              <a:alpha val="60000"/>
            </a:srgbClr>
          </a:solidFill>
          <a:ln>
            <a:noFill/>
          </a:ln>
        </p:spPr>
        <p:txBody>
          <a:bodyPr vert="horz" wrap="square" lIns="0" tIns="34289" rIns="0" bIns="34289" numCol="1" anchor="ctr" anchorCtr="0" compatLnSpc="1">
            <a:prstTxWarp prst="textNoShape">
              <a:avLst/>
            </a:prstTxWarp>
          </a:bodyPr>
          <a:lstStyle/>
          <a:p>
            <a:pPr algn="ctr"/>
            <a:r>
              <a:rPr lang="zh-CN" altLang="en-US" sz="1200">
                <a:solidFill>
                  <a:schemeClr val="bg1"/>
                </a:solidFill>
                <a:latin typeface="微软雅黑" pitchFamily="34" charset="-122"/>
                <a:ea typeface="微软雅黑" pitchFamily="34" charset="-122"/>
              </a:rPr>
              <a:t>标题</a:t>
            </a:r>
          </a:p>
        </p:txBody>
      </p:sp>
      <p:sp>
        <p:nvSpPr>
          <p:cNvPr id="18" name="Oval 19"/>
          <p:cNvSpPr>
            <a:spLocks noChangeArrowheads="1"/>
          </p:cNvSpPr>
          <p:nvPr/>
        </p:nvSpPr>
        <p:spPr bwMode="auto">
          <a:xfrm>
            <a:off x="5189327" y="1019915"/>
            <a:ext cx="432597" cy="432541"/>
          </a:xfrm>
          <a:prstGeom prst="ellipse">
            <a:avLst/>
          </a:prstGeom>
          <a:gradFill>
            <a:gsLst>
              <a:gs pos="0">
                <a:srgbClr val="00B0F0"/>
              </a:gs>
              <a:gs pos="100000">
                <a:srgbClr val="9148C8"/>
              </a:gs>
              <a:gs pos="0">
                <a:srgbClr val="2FC9FF"/>
              </a:gs>
            </a:gsLst>
            <a:lin ang="7200000" scaled="0"/>
          </a:gra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19" name="Oval 20"/>
          <p:cNvSpPr>
            <a:spLocks noChangeArrowheads="1"/>
          </p:cNvSpPr>
          <p:nvPr/>
        </p:nvSpPr>
        <p:spPr bwMode="auto">
          <a:xfrm>
            <a:off x="2896612" y="2003348"/>
            <a:ext cx="432104" cy="432048"/>
          </a:xfrm>
          <a:prstGeom prst="ellipse">
            <a:avLst/>
          </a:prstGeom>
          <a:gradFill>
            <a:gsLst>
              <a:gs pos="0">
                <a:srgbClr val="00B0F0"/>
              </a:gs>
              <a:gs pos="100000">
                <a:srgbClr val="9148C8"/>
              </a:gs>
              <a:gs pos="0">
                <a:srgbClr val="2FC9FF"/>
              </a:gs>
            </a:gsLst>
            <a:lin ang="7200000" scaled="0"/>
          </a:gra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20" name="Oval 21"/>
          <p:cNvSpPr>
            <a:spLocks noChangeArrowheads="1"/>
          </p:cNvSpPr>
          <p:nvPr/>
        </p:nvSpPr>
        <p:spPr bwMode="auto">
          <a:xfrm>
            <a:off x="5871027" y="1498800"/>
            <a:ext cx="374392" cy="379768"/>
          </a:xfrm>
          <a:prstGeom prst="ellipse">
            <a:avLst/>
          </a:prstGeom>
          <a:gradFill>
            <a:gsLst>
              <a:gs pos="0">
                <a:srgbClr val="00B0F0"/>
              </a:gs>
              <a:gs pos="100000">
                <a:srgbClr val="9148C8"/>
              </a:gs>
              <a:gs pos="0">
                <a:srgbClr val="2FC9FF"/>
              </a:gs>
            </a:gsLst>
            <a:lin ang="7200000" scaled="0"/>
          </a:gradFill>
          <a:ln>
            <a:noFill/>
          </a:ln>
        </p:spPr>
        <p:txBody>
          <a:bodyPr vert="horz" wrap="square" lIns="68555" tIns="34289" rIns="68555" bIns="34289" numCol="1" anchor="t" anchorCtr="0" compatLnSpc="1">
            <a:prstTxWarp prst="textNoShape">
              <a:avLst/>
            </a:prstTxWarp>
          </a:bodyPr>
          <a:lstStyle/>
          <a:p>
            <a:endParaRPr lang="zh-CN" altLang="en-US"/>
          </a:p>
        </p:txBody>
      </p:sp>
      <p:pic>
        <p:nvPicPr>
          <p:cNvPr id="55"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7138" y="2435413"/>
            <a:ext cx="1421791" cy="3407569"/>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组合 24"/>
          <p:cNvGrpSpPr/>
          <p:nvPr/>
        </p:nvGrpSpPr>
        <p:grpSpPr>
          <a:xfrm>
            <a:off x="2789569" y="2577440"/>
            <a:ext cx="1484250" cy="520825"/>
            <a:chOff x="3718942" y="3436586"/>
            <a:chExt cx="1978742" cy="694433"/>
          </a:xfrm>
        </p:grpSpPr>
        <p:cxnSp>
          <p:nvCxnSpPr>
            <p:cNvPr id="22" name="直接连接符 21"/>
            <p:cNvCxnSpPr>
              <a:stCxn id="8" idx="2"/>
            </p:cNvCxnSpPr>
            <p:nvPr/>
          </p:nvCxnSpPr>
          <p:spPr>
            <a:xfrm flipH="1" flipV="1">
              <a:off x="4943078" y="3436586"/>
              <a:ext cx="754606" cy="1"/>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3718942" y="3436586"/>
              <a:ext cx="1224136" cy="694433"/>
            </a:xfrm>
            <a:prstGeom prst="line">
              <a:avLst/>
            </a:prstGeom>
            <a:ln>
              <a:solidFill>
                <a:schemeClr val="tx2">
                  <a:lumMod val="60000"/>
                  <a:lumOff val="4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flipH="1">
            <a:off x="4884486" y="1712024"/>
            <a:ext cx="1484250" cy="520825"/>
            <a:chOff x="3718942" y="3436586"/>
            <a:chExt cx="1978742" cy="694433"/>
          </a:xfrm>
        </p:grpSpPr>
        <p:cxnSp>
          <p:nvCxnSpPr>
            <p:cNvPr id="63" name="直接连接符 62"/>
            <p:cNvCxnSpPr/>
            <p:nvPr/>
          </p:nvCxnSpPr>
          <p:spPr>
            <a:xfrm flipH="1" flipV="1">
              <a:off x="4943078" y="3436586"/>
              <a:ext cx="754606" cy="1"/>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3718942" y="3436586"/>
              <a:ext cx="1224136" cy="694433"/>
            </a:xfrm>
            <a:prstGeom prst="line">
              <a:avLst/>
            </a:prstGeom>
            <a:ln>
              <a:solidFill>
                <a:schemeClr val="tx2">
                  <a:lumMod val="60000"/>
                  <a:lumOff val="4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1" name="组合 70"/>
          <p:cNvGrpSpPr/>
          <p:nvPr/>
        </p:nvGrpSpPr>
        <p:grpSpPr>
          <a:xfrm>
            <a:off x="2789569" y="3406042"/>
            <a:ext cx="1484250" cy="520825"/>
            <a:chOff x="3718942" y="3436586"/>
            <a:chExt cx="1978742" cy="694433"/>
          </a:xfrm>
        </p:grpSpPr>
        <p:cxnSp>
          <p:nvCxnSpPr>
            <p:cNvPr id="72" name="直接连接符 71"/>
            <p:cNvCxnSpPr/>
            <p:nvPr/>
          </p:nvCxnSpPr>
          <p:spPr>
            <a:xfrm flipH="1" flipV="1">
              <a:off x="4943078" y="3436586"/>
              <a:ext cx="754606" cy="1"/>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3718942" y="3436586"/>
              <a:ext cx="1224136" cy="694433"/>
            </a:xfrm>
            <a:prstGeom prst="line">
              <a:avLst/>
            </a:prstGeom>
            <a:ln>
              <a:solidFill>
                <a:schemeClr val="tx2">
                  <a:lumMod val="60000"/>
                  <a:lumOff val="4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4" name="组合 73"/>
          <p:cNvGrpSpPr/>
          <p:nvPr/>
        </p:nvGrpSpPr>
        <p:grpSpPr>
          <a:xfrm flipH="1" flipV="1">
            <a:off x="4831707" y="3704678"/>
            <a:ext cx="1484250" cy="520825"/>
            <a:chOff x="3718942" y="3436586"/>
            <a:chExt cx="1978742" cy="694433"/>
          </a:xfrm>
        </p:grpSpPr>
        <p:cxnSp>
          <p:nvCxnSpPr>
            <p:cNvPr id="75" name="直接连接符 74"/>
            <p:cNvCxnSpPr/>
            <p:nvPr/>
          </p:nvCxnSpPr>
          <p:spPr>
            <a:xfrm flipH="1" flipV="1">
              <a:off x="4943078" y="3436586"/>
              <a:ext cx="754606" cy="1"/>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3718942" y="3436586"/>
              <a:ext cx="1224136" cy="694433"/>
            </a:xfrm>
            <a:prstGeom prst="line">
              <a:avLst/>
            </a:prstGeom>
            <a:ln>
              <a:solidFill>
                <a:schemeClr val="tx2">
                  <a:lumMod val="60000"/>
                  <a:lumOff val="4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7" name="组合 76"/>
          <p:cNvGrpSpPr/>
          <p:nvPr/>
        </p:nvGrpSpPr>
        <p:grpSpPr>
          <a:xfrm>
            <a:off x="2846839" y="931631"/>
            <a:ext cx="1484250" cy="520825"/>
            <a:chOff x="3718942" y="3436586"/>
            <a:chExt cx="1978742" cy="694433"/>
          </a:xfrm>
        </p:grpSpPr>
        <p:cxnSp>
          <p:nvCxnSpPr>
            <p:cNvPr id="78" name="直接连接符 77"/>
            <p:cNvCxnSpPr/>
            <p:nvPr/>
          </p:nvCxnSpPr>
          <p:spPr>
            <a:xfrm flipH="1" flipV="1">
              <a:off x="4943078" y="3436586"/>
              <a:ext cx="754606" cy="1"/>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3718942" y="3436586"/>
              <a:ext cx="1224136" cy="694433"/>
            </a:xfrm>
            <a:prstGeom prst="line">
              <a:avLst/>
            </a:prstGeom>
            <a:ln>
              <a:solidFill>
                <a:schemeClr val="tx2">
                  <a:lumMod val="60000"/>
                  <a:lumOff val="4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80" name="TextBox 79"/>
          <p:cNvSpPr txBox="1"/>
          <p:nvPr/>
        </p:nvSpPr>
        <p:spPr>
          <a:xfrm>
            <a:off x="6451148" y="2071891"/>
            <a:ext cx="1833729" cy="744433"/>
          </a:xfrm>
          <a:prstGeom prst="rect">
            <a:avLst/>
          </a:prstGeom>
          <a:noFill/>
        </p:spPr>
        <p:txBody>
          <a:bodyPr wrap="square" lIns="68555" tIns="34289" rIns="68555" bIns="34289" rtlCol="0">
            <a:spAutoFit/>
          </a:bodyPr>
          <a:lstStyle/>
          <a:p>
            <a:pPr>
              <a:lnSpc>
                <a:spcPct val="130000"/>
              </a:lnSpc>
            </a:pPr>
            <a:r>
              <a:rPr lang="zh-CN" altLang="en-US" sz="1100" dirty="0">
                <a:solidFill>
                  <a:srgbClr val="00B0F0"/>
                </a:solidFill>
                <a:latin typeface="微软雅黑" pitchFamily="34" charset="-122"/>
                <a:ea typeface="微软雅黑" pitchFamily="34" charset="-122"/>
              </a:rPr>
              <a:t>您的内容打在这里，或者通过复制您的文本后，在此框中</a:t>
            </a:r>
            <a:r>
              <a:rPr lang="zh-CN" altLang="en-US" sz="1100">
                <a:solidFill>
                  <a:srgbClr val="00B0F0"/>
                </a:solidFill>
                <a:latin typeface="微软雅黑" pitchFamily="34" charset="-122"/>
                <a:ea typeface="微软雅黑" pitchFamily="34" charset="-122"/>
              </a:rPr>
              <a:t>选择粘贴。</a:t>
            </a:r>
          </a:p>
        </p:txBody>
      </p:sp>
      <p:sp>
        <p:nvSpPr>
          <p:cNvPr id="81" name="TextBox 80"/>
          <p:cNvSpPr txBox="1"/>
          <p:nvPr/>
        </p:nvSpPr>
        <p:spPr>
          <a:xfrm>
            <a:off x="6368738" y="3098281"/>
            <a:ext cx="1833729" cy="744433"/>
          </a:xfrm>
          <a:prstGeom prst="rect">
            <a:avLst/>
          </a:prstGeom>
          <a:noFill/>
        </p:spPr>
        <p:txBody>
          <a:bodyPr wrap="square" lIns="68555" tIns="34289" rIns="68555" bIns="34289" rtlCol="0">
            <a:spAutoFit/>
          </a:bodyPr>
          <a:lstStyle/>
          <a:p>
            <a:pPr>
              <a:lnSpc>
                <a:spcPct val="130000"/>
              </a:lnSpc>
            </a:pPr>
            <a:r>
              <a:rPr lang="zh-CN" altLang="en-US" sz="1100" dirty="0">
                <a:solidFill>
                  <a:srgbClr val="00B0F0"/>
                </a:solidFill>
                <a:latin typeface="微软雅黑" pitchFamily="34" charset="-122"/>
                <a:ea typeface="微软雅黑" pitchFamily="34" charset="-122"/>
              </a:rPr>
              <a:t>您的内容打在这里，或者通过复制您的文本后，在此框中</a:t>
            </a:r>
            <a:r>
              <a:rPr lang="zh-CN" altLang="en-US" sz="1100">
                <a:solidFill>
                  <a:srgbClr val="00B0F0"/>
                </a:solidFill>
                <a:latin typeface="微软雅黑" pitchFamily="34" charset="-122"/>
                <a:ea typeface="微软雅黑" pitchFamily="34" charset="-122"/>
              </a:rPr>
              <a:t>选择粘贴。</a:t>
            </a:r>
          </a:p>
        </p:txBody>
      </p:sp>
      <p:sp>
        <p:nvSpPr>
          <p:cNvPr id="82" name="TextBox 81"/>
          <p:cNvSpPr txBox="1"/>
          <p:nvPr/>
        </p:nvSpPr>
        <p:spPr>
          <a:xfrm>
            <a:off x="1061783" y="3778354"/>
            <a:ext cx="1833729" cy="744433"/>
          </a:xfrm>
          <a:prstGeom prst="rect">
            <a:avLst/>
          </a:prstGeom>
          <a:noFill/>
        </p:spPr>
        <p:txBody>
          <a:bodyPr wrap="square" lIns="68555" tIns="34289" rIns="68555" bIns="34289" rtlCol="0">
            <a:spAutoFit/>
          </a:bodyPr>
          <a:lstStyle/>
          <a:p>
            <a:pPr>
              <a:lnSpc>
                <a:spcPct val="130000"/>
              </a:lnSpc>
            </a:pPr>
            <a:r>
              <a:rPr lang="zh-CN" altLang="en-US" sz="1100" dirty="0">
                <a:solidFill>
                  <a:srgbClr val="00B0F0"/>
                </a:solidFill>
                <a:latin typeface="微软雅黑" pitchFamily="34" charset="-122"/>
                <a:ea typeface="微软雅黑" pitchFamily="34" charset="-122"/>
              </a:rPr>
              <a:t>您的内容打在这里，或者通过复制您的文本后，在此框中</a:t>
            </a:r>
            <a:r>
              <a:rPr lang="zh-CN" altLang="en-US" sz="1100">
                <a:solidFill>
                  <a:srgbClr val="00B0F0"/>
                </a:solidFill>
                <a:latin typeface="微软雅黑" pitchFamily="34" charset="-122"/>
                <a:ea typeface="微软雅黑" pitchFamily="34" charset="-122"/>
              </a:rPr>
              <a:t>选择粘贴。</a:t>
            </a:r>
          </a:p>
        </p:txBody>
      </p:sp>
      <p:sp>
        <p:nvSpPr>
          <p:cNvPr id="83" name="TextBox 82"/>
          <p:cNvSpPr txBox="1"/>
          <p:nvPr/>
        </p:nvSpPr>
        <p:spPr>
          <a:xfrm>
            <a:off x="1061783" y="2733823"/>
            <a:ext cx="1833729" cy="744433"/>
          </a:xfrm>
          <a:prstGeom prst="rect">
            <a:avLst/>
          </a:prstGeom>
          <a:noFill/>
        </p:spPr>
        <p:txBody>
          <a:bodyPr wrap="square" lIns="68555" tIns="34289" rIns="68555" bIns="34289" rtlCol="0">
            <a:spAutoFit/>
          </a:bodyPr>
          <a:lstStyle/>
          <a:p>
            <a:pPr>
              <a:lnSpc>
                <a:spcPct val="130000"/>
              </a:lnSpc>
            </a:pPr>
            <a:r>
              <a:rPr lang="zh-CN" altLang="en-US" sz="1100" dirty="0">
                <a:solidFill>
                  <a:srgbClr val="00B0F0"/>
                </a:solidFill>
                <a:latin typeface="微软雅黑" pitchFamily="34" charset="-122"/>
                <a:ea typeface="微软雅黑" pitchFamily="34" charset="-122"/>
              </a:rPr>
              <a:t>您的内容打在这里，或者通过复制您的文本后，在此框中</a:t>
            </a:r>
            <a:r>
              <a:rPr lang="zh-CN" altLang="en-US" sz="1100">
                <a:solidFill>
                  <a:srgbClr val="00B0F0"/>
                </a:solidFill>
                <a:latin typeface="微软雅黑" pitchFamily="34" charset="-122"/>
                <a:ea typeface="微软雅黑" pitchFamily="34" charset="-122"/>
              </a:rPr>
              <a:t>选择粘贴。</a:t>
            </a:r>
          </a:p>
        </p:txBody>
      </p:sp>
      <p:sp>
        <p:nvSpPr>
          <p:cNvPr id="84" name="TextBox 83"/>
          <p:cNvSpPr txBox="1"/>
          <p:nvPr/>
        </p:nvSpPr>
        <p:spPr>
          <a:xfrm>
            <a:off x="1061783" y="1192028"/>
            <a:ext cx="1833729" cy="744433"/>
          </a:xfrm>
          <a:prstGeom prst="rect">
            <a:avLst/>
          </a:prstGeom>
          <a:noFill/>
        </p:spPr>
        <p:txBody>
          <a:bodyPr wrap="square" lIns="68555" tIns="34289" rIns="68555" bIns="34289" rtlCol="0">
            <a:spAutoFit/>
          </a:bodyPr>
          <a:lstStyle/>
          <a:p>
            <a:pPr>
              <a:lnSpc>
                <a:spcPct val="130000"/>
              </a:lnSpc>
            </a:pPr>
            <a:r>
              <a:rPr lang="zh-CN" altLang="en-US" sz="1100" dirty="0">
                <a:solidFill>
                  <a:srgbClr val="00B0F0"/>
                </a:solidFill>
                <a:latin typeface="微软雅黑" pitchFamily="34" charset="-122"/>
                <a:ea typeface="微软雅黑" pitchFamily="34" charset="-122"/>
              </a:rPr>
              <a:t>您的内容打在这里，或者通过复制您的文本后，在此框中</a:t>
            </a:r>
            <a:r>
              <a:rPr lang="zh-CN" altLang="en-US" sz="1100">
                <a:solidFill>
                  <a:srgbClr val="00B0F0"/>
                </a:solidFill>
                <a:latin typeface="微软雅黑" pitchFamily="34" charset="-122"/>
                <a:ea typeface="微软雅黑" pitchFamily="34" charset="-122"/>
              </a:rPr>
              <a:t>选择粘贴。</a:t>
            </a:r>
          </a:p>
        </p:txBody>
      </p:sp>
      <p:pic>
        <p:nvPicPr>
          <p:cNvPr id="85"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18" y="1735948"/>
            <a:ext cx="1421791" cy="340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92674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par>
                          <p:cTn id="26" fill="hold">
                            <p:stCondLst>
                              <p:cond delay="1500"/>
                            </p:stCondLst>
                            <p:childTnLst>
                              <p:par>
                                <p:cTn id="27" presetID="35" presetClass="path" presetSubtype="0" decel="100000" fill="hold" nodeType="afterEffect">
                                  <p:stCondLst>
                                    <p:cond delay="0"/>
                                  </p:stCondLst>
                                  <p:childTnLst>
                                    <p:animMotion origin="layout" path="M 3.125E-6 5.78035E-7 L -0.57969 5.78035E-7 " pathEditMode="relative" rAng="0" ptsTypes="AA">
                                      <p:cBhvr>
                                        <p:cTn id="28" dur="500" fill="hold"/>
                                        <p:tgtEl>
                                          <p:spTgt spid="55"/>
                                        </p:tgtEl>
                                        <p:attrNameLst>
                                          <p:attrName>ppt_x</p:attrName>
                                          <p:attrName>ppt_y</p:attrName>
                                        </p:attrNameLst>
                                      </p:cBhvr>
                                      <p:rCtr x="-28984" y="0"/>
                                    </p:animMotion>
                                  </p:childTnLst>
                                </p:cTn>
                              </p:par>
                              <p:par>
                                <p:cTn id="29" presetID="10" presetClass="exit" presetSubtype="0" fill="hold" nodeType="withEffect">
                                  <p:stCondLst>
                                    <p:cond delay="600"/>
                                  </p:stCondLst>
                                  <p:childTnLst>
                                    <p:animEffect transition="out" filter="fade">
                                      <p:cBhvr>
                                        <p:cTn id="30" dur="500"/>
                                        <p:tgtEl>
                                          <p:spTgt spid="55"/>
                                        </p:tgtEl>
                                      </p:cBhvr>
                                    </p:animEffect>
                                    <p:set>
                                      <p:cBhvr>
                                        <p:cTn id="31" dur="1" fill="hold">
                                          <p:stCondLst>
                                            <p:cond delay="499"/>
                                          </p:stCondLst>
                                        </p:cTn>
                                        <p:tgtEl>
                                          <p:spTgt spid="55"/>
                                        </p:tgtEl>
                                        <p:attrNameLst>
                                          <p:attrName>style.visibility</p:attrName>
                                        </p:attrNameLst>
                                      </p:cBhvr>
                                      <p:to>
                                        <p:strVal val="hidden"/>
                                      </p:to>
                                    </p:set>
                                  </p:childTnLst>
                                </p:cTn>
                              </p:par>
                              <p:par>
                                <p:cTn id="32" presetID="21" presetClass="entr" presetSubtype="1" fill="hold" grpId="0" nodeType="withEffect">
                                  <p:stCondLst>
                                    <p:cond delay="400"/>
                                  </p:stCondLst>
                                  <p:childTnLst>
                                    <p:set>
                                      <p:cBhvr>
                                        <p:cTn id="33" dur="1" fill="hold">
                                          <p:stCondLst>
                                            <p:cond delay="0"/>
                                          </p:stCondLst>
                                        </p:cTn>
                                        <p:tgtEl>
                                          <p:spTgt spid="8"/>
                                        </p:tgtEl>
                                        <p:attrNameLst>
                                          <p:attrName>style.visibility</p:attrName>
                                        </p:attrNameLst>
                                      </p:cBhvr>
                                      <p:to>
                                        <p:strVal val="visible"/>
                                      </p:to>
                                    </p:set>
                                    <p:animEffect transition="in" filter="wheel(1)">
                                      <p:cBhvr>
                                        <p:cTn id="34" dur="500"/>
                                        <p:tgtEl>
                                          <p:spTgt spid="8"/>
                                        </p:tgtEl>
                                      </p:cBhvr>
                                    </p:animEffect>
                                  </p:childTnLst>
                                </p:cTn>
                              </p:par>
                            </p:childTnLst>
                          </p:cTn>
                        </p:par>
                        <p:par>
                          <p:cTn id="35" fill="hold">
                            <p:stCondLst>
                              <p:cond delay="2600"/>
                            </p:stCondLst>
                            <p:childTnLst>
                              <p:par>
                                <p:cTn id="36" presetID="22" presetClass="entr" presetSubtype="4"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down)">
                                      <p:cBhvr>
                                        <p:cTn id="38" dur="500"/>
                                        <p:tgtEl>
                                          <p:spTgt spid="5"/>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up)">
                                      <p:cBhvr>
                                        <p:cTn id="41" dur="500"/>
                                        <p:tgtEl>
                                          <p:spTgt spid="6"/>
                                        </p:tgtEl>
                                      </p:cBhvr>
                                    </p:animEffect>
                                  </p:childTnLst>
                                </p:cTn>
                              </p:par>
                            </p:childTnLst>
                          </p:cTn>
                        </p:par>
                        <p:par>
                          <p:cTn id="42" fill="hold">
                            <p:stCondLst>
                              <p:cond delay="3100"/>
                            </p:stCondLst>
                            <p:childTnLst>
                              <p:par>
                                <p:cTn id="43" presetID="21" presetClass="entr" presetSubtype="1"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heel(1)">
                                      <p:cBhvr>
                                        <p:cTn id="45" dur="500"/>
                                        <p:tgtEl>
                                          <p:spTgt spid="15"/>
                                        </p:tgtEl>
                                      </p:cBhvr>
                                    </p:animEffect>
                                  </p:childTnLst>
                                </p:cTn>
                              </p:par>
                              <p:par>
                                <p:cTn id="46" presetID="21" presetClass="entr" presetSubtype="1"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heel(1)">
                                      <p:cBhvr>
                                        <p:cTn id="48" dur="500"/>
                                        <p:tgtEl>
                                          <p:spTgt spid="10"/>
                                        </p:tgtEl>
                                      </p:cBhvr>
                                    </p:animEffect>
                                  </p:childTnLst>
                                </p:cTn>
                              </p:par>
                            </p:childTnLst>
                          </p:cTn>
                        </p:par>
                        <p:par>
                          <p:cTn id="49" fill="hold">
                            <p:stCondLst>
                              <p:cond delay="3600"/>
                            </p:stCondLst>
                            <p:childTnLst>
                              <p:par>
                                <p:cTn id="50" presetID="22" presetClass="entr" presetSubtype="4"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down)">
                                      <p:cBhvr>
                                        <p:cTn id="52" dur="500"/>
                                        <p:tgtEl>
                                          <p:spTgt spid="14"/>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up)">
                                      <p:cBhvr>
                                        <p:cTn id="55" dur="500"/>
                                        <p:tgtEl>
                                          <p:spTgt spid="7"/>
                                        </p:tgtEl>
                                      </p:cBhvr>
                                    </p:animEffect>
                                  </p:childTnLst>
                                </p:cTn>
                              </p:par>
                            </p:childTnLst>
                          </p:cTn>
                        </p:par>
                        <p:par>
                          <p:cTn id="56" fill="hold">
                            <p:stCondLst>
                              <p:cond delay="4100"/>
                            </p:stCondLst>
                            <p:childTnLst>
                              <p:par>
                                <p:cTn id="57" presetID="21" presetClass="entr" presetSubtype="1"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heel(1)">
                                      <p:cBhvr>
                                        <p:cTn id="59" dur="500"/>
                                        <p:tgtEl>
                                          <p:spTgt spid="17"/>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heel(1)">
                                      <p:cBhvr>
                                        <p:cTn id="62" dur="500"/>
                                        <p:tgtEl>
                                          <p:spTgt spid="12"/>
                                        </p:tgtEl>
                                      </p:cBhvr>
                                    </p:animEffect>
                                  </p:childTnLst>
                                </p:cTn>
                              </p:par>
                            </p:childTnLst>
                          </p:cTn>
                        </p:par>
                        <p:par>
                          <p:cTn id="63" fill="hold">
                            <p:stCondLst>
                              <p:cond delay="4600"/>
                            </p:stCondLst>
                            <p:childTnLst>
                              <p:par>
                                <p:cTn id="64" presetID="22" presetClass="entr" presetSubtype="2"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right)">
                                      <p:cBhvr>
                                        <p:cTn id="66" dur="500"/>
                                        <p:tgtEl>
                                          <p:spTgt spid="25"/>
                                        </p:tgtEl>
                                      </p:cBhvr>
                                    </p:animEffect>
                                  </p:childTnLst>
                                </p:cTn>
                              </p:par>
                              <p:par>
                                <p:cTn id="67" presetID="22" presetClass="entr" presetSubtype="8" fill="hold" nodeType="with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wipe(left)">
                                      <p:cBhvr>
                                        <p:cTn id="69" dur="500"/>
                                        <p:tgtEl>
                                          <p:spTgt spid="62"/>
                                        </p:tgtEl>
                                      </p:cBhvr>
                                    </p:animEffect>
                                  </p:childTnLst>
                                </p:cTn>
                              </p:par>
                              <p:par>
                                <p:cTn id="70" presetID="22" presetClass="entr" presetSubtype="2" fill="hold" nodeType="with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wipe(right)">
                                      <p:cBhvr>
                                        <p:cTn id="72" dur="500"/>
                                        <p:tgtEl>
                                          <p:spTgt spid="71"/>
                                        </p:tgtEl>
                                      </p:cBhvr>
                                    </p:animEffect>
                                  </p:childTnLst>
                                </p:cTn>
                              </p:par>
                              <p:par>
                                <p:cTn id="73" presetID="22" presetClass="entr" presetSubtype="8" fill="hold" nodeType="withEffect">
                                  <p:stCondLst>
                                    <p:cond delay="0"/>
                                  </p:stCondLst>
                                  <p:childTnLst>
                                    <p:set>
                                      <p:cBhvr>
                                        <p:cTn id="74" dur="1" fill="hold">
                                          <p:stCondLst>
                                            <p:cond delay="0"/>
                                          </p:stCondLst>
                                        </p:cTn>
                                        <p:tgtEl>
                                          <p:spTgt spid="74"/>
                                        </p:tgtEl>
                                        <p:attrNameLst>
                                          <p:attrName>style.visibility</p:attrName>
                                        </p:attrNameLst>
                                      </p:cBhvr>
                                      <p:to>
                                        <p:strVal val="visible"/>
                                      </p:to>
                                    </p:set>
                                    <p:animEffect transition="in" filter="wipe(left)">
                                      <p:cBhvr>
                                        <p:cTn id="75" dur="500"/>
                                        <p:tgtEl>
                                          <p:spTgt spid="74"/>
                                        </p:tgtEl>
                                      </p:cBhvr>
                                    </p:animEffect>
                                  </p:childTnLst>
                                </p:cTn>
                              </p:par>
                              <p:par>
                                <p:cTn id="76" presetID="22" presetClass="entr" presetSubtype="2" fill="hold" nodeType="with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wipe(right)">
                                      <p:cBhvr>
                                        <p:cTn id="78" dur="500"/>
                                        <p:tgtEl>
                                          <p:spTgt spid="77"/>
                                        </p:tgtEl>
                                      </p:cBhvr>
                                    </p:animEffect>
                                  </p:childTnLst>
                                </p:cTn>
                              </p:par>
                            </p:childTnLst>
                          </p:cTn>
                        </p:par>
                        <p:par>
                          <p:cTn id="79" fill="hold">
                            <p:stCondLst>
                              <p:cond delay="5100"/>
                            </p:stCondLst>
                            <p:childTnLst>
                              <p:par>
                                <p:cTn id="80" presetID="10" presetClass="entr" presetSubtype="0" fill="hold" grpId="0" nodeType="afterEffect">
                                  <p:stCondLst>
                                    <p:cond delay="0"/>
                                  </p:stCondLst>
                                  <p:iterate type="lt">
                                    <p:tmPct val="10000"/>
                                  </p:iterate>
                                  <p:childTnLst>
                                    <p:set>
                                      <p:cBhvr>
                                        <p:cTn id="81" dur="1" fill="hold">
                                          <p:stCondLst>
                                            <p:cond delay="0"/>
                                          </p:stCondLst>
                                        </p:cTn>
                                        <p:tgtEl>
                                          <p:spTgt spid="80"/>
                                        </p:tgtEl>
                                        <p:attrNameLst>
                                          <p:attrName>style.visibility</p:attrName>
                                        </p:attrNameLst>
                                      </p:cBhvr>
                                      <p:to>
                                        <p:strVal val="visible"/>
                                      </p:to>
                                    </p:set>
                                    <p:animEffect transition="in" filter="fade">
                                      <p:cBhvr>
                                        <p:cTn id="82" dur="100"/>
                                        <p:tgtEl>
                                          <p:spTgt spid="80"/>
                                        </p:tgtEl>
                                      </p:cBhvr>
                                    </p:animEffect>
                                  </p:childTnLst>
                                </p:cTn>
                              </p:par>
                              <p:par>
                                <p:cTn id="83" presetID="10" presetClass="entr" presetSubtype="0" fill="hold" grpId="0" nodeType="withEffect">
                                  <p:stCondLst>
                                    <p:cond delay="0"/>
                                  </p:stCondLst>
                                  <p:iterate type="lt">
                                    <p:tmPct val="10000"/>
                                  </p:iterate>
                                  <p:childTnLst>
                                    <p:set>
                                      <p:cBhvr>
                                        <p:cTn id="84" dur="1" fill="hold">
                                          <p:stCondLst>
                                            <p:cond delay="0"/>
                                          </p:stCondLst>
                                        </p:cTn>
                                        <p:tgtEl>
                                          <p:spTgt spid="81"/>
                                        </p:tgtEl>
                                        <p:attrNameLst>
                                          <p:attrName>style.visibility</p:attrName>
                                        </p:attrNameLst>
                                      </p:cBhvr>
                                      <p:to>
                                        <p:strVal val="visible"/>
                                      </p:to>
                                    </p:set>
                                    <p:animEffect transition="in" filter="fade">
                                      <p:cBhvr>
                                        <p:cTn id="85" dur="100"/>
                                        <p:tgtEl>
                                          <p:spTgt spid="81"/>
                                        </p:tgtEl>
                                      </p:cBhvr>
                                    </p:animEffect>
                                  </p:childTnLst>
                                </p:cTn>
                              </p:par>
                              <p:par>
                                <p:cTn id="86" presetID="10" presetClass="entr" presetSubtype="0" fill="hold" grpId="0" nodeType="withEffect">
                                  <p:stCondLst>
                                    <p:cond delay="0"/>
                                  </p:stCondLst>
                                  <p:iterate type="lt">
                                    <p:tmPct val="10000"/>
                                  </p:iterate>
                                  <p:childTnLst>
                                    <p:set>
                                      <p:cBhvr>
                                        <p:cTn id="87" dur="1" fill="hold">
                                          <p:stCondLst>
                                            <p:cond delay="0"/>
                                          </p:stCondLst>
                                        </p:cTn>
                                        <p:tgtEl>
                                          <p:spTgt spid="82"/>
                                        </p:tgtEl>
                                        <p:attrNameLst>
                                          <p:attrName>style.visibility</p:attrName>
                                        </p:attrNameLst>
                                      </p:cBhvr>
                                      <p:to>
                                        <p:strVal val="visible"/>
                                      </p:to>
                                    </p:set>
                                    <p:animEffect transition="in" filter="fade">
                                      <p:cBhvr>
                                        <p:cTn id="88" dur="100"/>
                                        <p:tgtEl>
                                          <p:spTgt spid="82"/>
                                        </p:tgtEl>
                                      </p:cBhvr>
                                    </p:animEffect>
                                  </p:childTnLst>
                                </p:cTn>
                              </p:par>
                              <p:par>
                                <p:cTn id="89" presetID="10" presetClass="entr" presetSubtype="0" fill="hold" grpId="0" nodeType="withEffect">
                                  <p:stCondLst>
                                    <p:cond delay="0"/>
                                  </p:stCondLst>
                                  <p:iterate type="lt">
                                    <p:tmPct val="10000"/>
                                  </p:iterate>
                                  <p:childTnLst>
                                    <p:set>
                                      <p:cBhvr>
                                        <p:cTn id="90" dur="1" fill="hold">
                                          <p:stCondLst>
                                            <p:cond delay="0"/>
                                          </p:stCondLst>
                                        </p:cTn>
                                        <p:tgtEl>
                                          <p:spTgt spid="83"/>
                                        </p:tgtEl>
                                        <p:attrNameLst>
                                          <p:attrName>style.visibility</p:attrName>
                                        </p:attrNameLst>
                                      </p:cBhvr>
                                      <p:to>
                                        <p:strVal val="visible"/>
                                      </p:to>
                                    </p:set>
                                    <p:animEffect transition="in" filter="fade">
                                      <p:cBhvr>
                                        <p:cTn id="91" dur="100"/>
                                        <p:tgtEl>
                                          <p:spTgt spid="83"/>
                                        </p:tgtEl>
                                      </p:cBhvr>
                                    </p:animEffect>
                                  </p:childTnLst>
                                </p:cTn>
                              </p:par>
                              <p:par>
                                <p:cTn id="92" presetID="10" presetClass="entr" presetSubtype="0" fill="hold" grpId="0" nodeType="withEffect">
                                  <p:stCondLst>
                                    <p:cond delay="0"/>
                                  </p:stCondLst>
                                  <p:iterate type="lt">
                                    <p:tmPct val="10000"/>
                                  </p:iterate>
                                  <p:childTnLst>
                                    <p:set>
                                      <p:cBhvr>
                                        <p:cTn id="93" dur="1" fill="hold">
                                          <p:stCondLst>
                                            <p:cond delay="0"/>
                                          </p:stCondLst>
                                        </p:cTn>
                                        <p:tgtEl>
                                          <p:spTgt spid="84"/>
                                        </p:tgtEl>
                                        <p:attrNameLst>
                                          <p:attrName>style.visibility</p:attrName>
                                        </p:attrNameLst>
                                      </p:cBhvr>
                                      <p:to>
                                        <p:strVal val="visible"/>
                                      </p:to>
                                    </p:set>
                                    <p:animEffect transition="in" filter="fade">
                                      <p:cBhvr>
                                        <p:cTn id="94" dur="100"/>
                                        <p:tgtEl>
                                          <p:spTgt spid="84"/>
                                        </p:tgtEl>
                                      </p:cBhvr>
                                    </p:animEffect>
                                  </p:childTnLst>
                                </p:cTn>
                              </p:par>
                            </p:childTnLst>
                          </p:cTn>
                        </p:par>
                        <p:par>
                          <p:cTn id="95" fill="hold">
                            <p:stCondLst>
                              <p:cond delay="5490"/>
                            </p:stCondLst>
                            <p:childTnLst>
                              <p:par>
                                <p:cTn id="96" presetID="50" presetClass="path" presetSubtype="0" fill="hold" nodeType="afterEffect">
                                  <p:stCondLst>
                                    <p:cond delay="0"/>
                                  </p:stCondLst>
                                  <p:childTnLst>
                                    <p:animMotion origin="layout" path="M -4.16667E-6 1.11022E-16 L -0.5776 -0.54653 C -0.57539 -0.33958 -0.5776 0.44375 -0.5776 0.68542 " pathEditMode="relative" rAng="0" ptsTypes="FfF">
                                      <p:cBhvr>
                                        <p:cTn id="97" dur="1200" fill="hold"/>
                                        <p:tgtEl>
                                          <p:spTgt spid="85"/>
                                        </p:tgtEl>
                                        <p:attrNameLst>
                                          <p:attrName>ppt_x</p:attrName>
                                          <p:attrName>ppt_y</p:attrName>
                                        </p:attrNameLst>
                                      </p:cBhvr>
                                      <p:rCtr x="-28880" y="6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80" grpId="0"/>
      <p:bldP spid="81" grpId="0"/>
      <p:bldP spid="82" grpId="0"/>
      <p:bldP spid="83" grpId="0"/>
      <p:bldP spid="8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a:spLocks/>
          </p:cNvSpPr>
          <p:nvPr/>
        </p:nvSpPr>
        <p:spPr bwMode="auto">
          <a:xfrm>
            <a:off x="1395365" y="2191072"/>
            <a:ext cx="517411" cy="1720729"/>
          </a:xfrm>
          <a:custGeom>
            <a:avLst/>
            <a:gdLst/>
            <a:ahLst/>
            <a:cxnLst/>
            <a:rect l="l" t="t" r="r" b="b"/>
            <a:pathLst>
              <a:path w="689792" h="2294305">
                <a:moveTo>
                  <a:pt x="437721" y="335982"/>
                </a:moveTo>
                <a:cubicBezTo>
                  <a:pt x="437721" y="335982"/>
                  <a:pt x="479409" y="342902"/>
                  <a:pt x="486357" y="349822"/>
                </a:cubicBezTo>
                <a:cubicBezTo>
                  <a:pt x="500253" y="349822"/>
                  <a:pt x="534992" y="356742"/>
                  <a:pt x="555836" y="377501"/>
                </a:cubicBezTo>
                <a:cubicBezTo>
                  <a:pt x="576672" y="391335"/>
                  <a:pt x="611391" y="384427"/>
                  <a:pt x="611420" y="384421"/>
                </a:cubicBezTo>
                <a:cubicBezTo>
                  <a:pt x="611420" y="384421"/>
                  <a:pt x="667003" y="405181"/>
                  <a:pt x="673951" y="412101"/>
                </a:cubicBezTo>
                <a:cubicBezTo>
                  <a:pt x="673951" y="419021"/>
                  <a:pt x="673951" y="474380"/>
                  <a:pt x="680899" y="515899"/>
                </a:cubicBezTo>
                <a:cubicBezTo>
                  <a:pt x="680899" y="515899"/>
                  <a:pt x="673951" y="654296"/>
                  <a:pt x="673951" y="744254"/>
                </a:cubicBezTo>
                <a:cubicBezTo>
                  <a:pt x="673951" y="819087"/>
                  <a:pt x="678759" y="802939"/>
                  <a:pt x="680899" y="799613"/>
                </a:cubicBezTo>
                <a:cubicBezTo>
                  <a:pt x="680899" y="813453"/>
                  <a:pt x="694795" y="931091"/>
                  <a:pt x="687847" y="944931"/>
                </a:cubicBezTo>
                <a:cubicBezTo>
                  <a:pt x="680899" y="965690"/>
                  <a:pt x="625316" y="1145607"/>
                  <a:pt x="618368" y="1159447"/>
                </a:cubicBezTo>
                <a:cubicBezTo>
                  <a:pt x="618368" y="1166365"/>
                  <a:pt x="618368" y="1214787"/>
                  <a:pt x="618368" y="1214806"/>
                </a:cubicBezTo>
                <a:cubicBezTo>
                  <a:pt x="597539" y="1235550"/>
                  <a:pt x="590586" y="1249384"/>
                  <a:pt x="590576" y="1249405"/>
                </a:cubicBezTo>
                <a:cubicBezTo>
                  <a:pt x="590576" y="1311684"/>
                  <a:pt x="583628" y="1408562"/>
                  <a:pt x="583628" y="1450081"/>
                </a:cubicBezTo>
                <a:cubicBezTo>
                  <a:pt x="590576" y="1505440"/>
                  <a:pt x="576680" y="1623078"/>
                  <a:pt x="583628" y="1685357"/>
                </a:cubicBezTo>
                <a:cubicBezTo>
                  <a:pt x="590576" y="1740716"/>
                  <a:pt x="590576" y="1982911"/>
                  <a:pt x="583628" y="2059030"/>
                </a:cubicBezTo>
                <a:cubicBezTo>
                  <a:pt x="583628" y="2121309"/>
                  <a:pt x="583628" y="2117416"/>
                  <a:pt x="583628" y="2121308"/>
                </a:cubicBezTo>
                <a:cubicBezTo>
                  <a:pt x="576687" y="2142048"/>
                  <a:pt x="583614" y="2148975"/>
                  <a:pt x="583628" y="2148988"/>
                </a:cubicBezTo>
                <a:cubicBezTo>
                  <a:pt x="583628" y="2148988"/>
                  <a:pt x="583628" y="2162828"/>
                  <a:pt x="583628" y="2183587"/>
                </a:cubicBezTo>
                <a:cubicBezTo>
                  <a:pt x="583628" y="2204334"/>
                  <a:pt x="569750" y="2204347"/>
                  <a:pt x="569732" y="2204347"/>
                </a:cubicBezTo>
                <a:cubicBezTo>
                  <a:pt x="569732" y="2204347"/>
                  <a:pt x="569732" y="2204347"/>
                  <a:pt x="590576" y="2266626"/>
                </a:cubicBezTo>
                <a:cubicBezTo>
                  <a:pt x="590576" y="2266626"/>
                  <a:pt x="590576" y="2266626"/>
                  <a:pt x="591444" y="2266626"/>
                </a:cubicBezTo>
                <a:lnTo>
                  <a:pt x="597524" y="2266626"/>
                </a:lnTo>
                <a:cubicBezTo>
                  <a:pt x="597524" y="2266626"/>
                  <a:pt x="597524" y="2266626"/>
                  <a:pt x="597524" y="2287385"/>
                </a:cubicBezTo>
                <a:cubicBezTo>
                  <a:pt x="576680" y="2294305"/>
                  <a:pt x="562784" y="2294305"/>
                  <a:pt x="521096" y="2294305"/>
                </a:cubicBezTo>
                <a:cubicBezTo>
                  <a:pt x="486373" y="2294305"/>
                  <a:pt x="458591" y="2287392"/>
                  <a:pt x="458565" y="2287385"/>
                </a:cubicBezTo>
                <a:cubicBezTo>
                  <a:pt x="458565" y="2287385"/>
                  <a:pt x="458565" y="2287385"/>
                  <a:pt x="458565" y="2266626"/>
                </a:cubicBezTo>
                <a:cubicBezTo>
                  <a:pt x="458565" y="2266626"/>
                  <a:pt x="458565" y="2266626"/>
                  <a:pt x="458565" y="2265761"/>
                </a:cubicBezTo>
                <a:lnTo>
                  <a:pt x="458565" y="2259706"/>
                </a:lnTo>
                <a:cubicBezTo>
                  <a:pt x="458565" y="2259706"/>
                  <a:pt x="458565" y="2259706"/>
                  <a:pt x="465513" y="2232026"/>
                </a:cubicBezTo>
                <a:cubicBezTo>
                  <a:pt x="465513" y="2232026"/>
                  <a:pt x="465513" y="2232026"/>
                  <a:pt x="465513" y="2231161"/>
                </a:cubicBezTo>
                <a:lnTo>
                  <a:pt x="465513" y="2225106"/>
                </a:lnTo>
                <a:cubicBezTo>
                  <a:pt x="465513" y="2225106"/>
                  <a:pt x="465513" y="2225106"/>
                  <a:pt x="464644" y="2224241"/>
                </a:cubicBezTo>
                <a:lnTo>
                  <a:pt x="458565" y="2218187"/>
                </a:lnTo>
                <a:cubicBezTo>
                  <a:pt x="458565" y="2218187"/>
                  <a:pt x="458565" y="2218187"/>
                  <a:pt x="457696" y="2218187"/>
                </a:cubicBezTo>
                <a:lnTo>
                  <a:pt x="451617" y="2218187"/>
                </a:lnTo>
                <a:cubicBezTo>
                  <a:pt x="444669" y="2211267"/>
                  <a:pt x="465513" y="2197427"/>
                  <a:pt x="451617" y="2190507"/>
                </a:cubicBezTo>
                <a:cubicBezTo>
                  <a:pt x="437721" y="2190507"/>
                  <a:pt x="430773" y="2155908"/>
                  <a:pt x="430773" y="2135148"/>
                </a:cubicBezTo>
                <a:cubicBezTo>
                  <a:pt x="430773" y="2107469"/>
                  <a:pt x="409929" y="1941392"/>
                  <a:pt x="402981" y="1872193"/>
                </a:cubicBezTo>
                <a:cubicBezTo>
                  <a:pt x="389085" y="1796075"/>
                  <a:pt x="396033" y="1650757"/>
                  <a:pt x="389085" y="1588479"/>
                </a:cubicBezTo>
                <a:cubicBezTo>
                  <a:pt x="382139" y="1533131"/>
                  <a:pt x="361302" y="1429364"/>
                  <a:pt x="361294" y="1429322"/>
                </a:cubicBezTo>
                <a:cubicBezTo>
                  <a:pt x="361294" y="1429322"/>
                  <a:pt x="340450" y="1574639"/>
                  <a:pt x="340450" y="1602318"/>
                </a:cubicBezTo>
                <a:cubicBezTo>
                  <a:pt x="340450" y="1629998"/>
                  <a:pt x="291814" y="1886033"/>
                  <a:pt x="291814" y="1920632"/>
                </a:cubicBezTo>
                <a:cubicBezTo>
                  <a:pt x="291814" y="1955232"/>
                  <a:pt x="319606" y="2135148"/>
                  <a:pt x="319606" y="2162828"/>
                </a:cubicBezTo>
                <a:cubicBezTo>
                  <a:pt x="319606" y="2183587"/>
                  <a:pt x="326554" y="2225106"/>
                  <a:pt x="326554" y="2232026"/>
                </a:cubicBezTo>
                <a:cubicBezTo>
                  <a:pt x="326554" y="2238937"/>
                  <a:pt x="333483" y="2245848"/>
                  <a:pt x="333502" y="2245866"/>
                </a:cubicBezTo>
                <a:cubicBezTo>
                  <a:pt x="333502" y="2245866"/>
                  <a:pt x="333502" y="2245866"/>
                  <a:pt x="333502" y="2266626"/>
                </a:cubicBezTo>
                <a:cubicBezTo>
                  <a:pt x="333502" y="2266626"/>
                  <a:pt x="333502" y="2266626"/>
                  <a:pt x="243178" y="2280465"/>
                </a:cubicBezTo>
                <a:cubicBezTo>
                  <a:pt x="243178" y="2280465"/>
                  <a:pt x="243178" y="2280465"/>
                  <a:pt x="243178" y="2259706"/>
                </a:cubicBezTo>
                <a:cubicBezTo>
                  <a:pt x="243178" y="2259706"/>
                  <a:pt x="180647" y="2280465"/>
                  <a:pt x="111167" y="2287385"/>
                </a:cubicBezTo>
                <a:cubicBezTo>
                  <a:pt x="41707" y="2287385"/>
                  <a:pt x="23" y="2273554"/>
                  <a:pt x="0" y="2273546"/>
                </a:cubicBezTo>
                <a:cubicBezTo>
                  <a:pt x="0" y="2273546"/>
                  <a:pt x="0" y="2273546"/>
                  <a:pt x="0" y="2272681"/>
                </a:cubicBezTo>
                <a:lnTo>
                  <a:pt x="0" y="2266626"/>
                </a:lnTo>
                <a:cubicBezTo>
                  <a:pt x="0" y="2266626"/>
                  <a:pt x="0" y="2266626"/>
                  <a:pt x="868" y="2266626"/>
                </a:cubicBezTo>
                <a:lnTo>
                  <a:pt x="6948" y="2266626"/>
                </a:lnTo>
                <a:cubicBezTo>
                  <a:pt x="6948" y="2266626"/>
                  <a:pt x="6948" y="2245866"/>
                  <a:pt x="13896" y="2245866"/>
                </a:cubicBezTo>
                <a:cubicBezTo>
                  <a:pt x="20844" y="2238946"/>
                  <a:pt x="69479" y="2245866"/>
                  <a:pt x="90323" y="2238946"/>
                </a:cubicBezTo>
                <a:cubicBezTo>
                  <a:pt x="111159" y="2232029"/>
                  <a:pt x="145879" y="2211283"/>
                  <a:pt x="145907" y="2211267"/>
                </a:cubicBezTo>
                <a:cubicBezTo>
                  <a:pt x="145907" y="2211267"/>
                  <a:pt x="145907" y="2211267"/>
                  <a:pt x="145038" y="2210402"/>
                </a:cubicBezTo>
                <a:lnTo>
                  <a:pt x="138959" y="2204347"/>
                </a:lnTo>
                <a:cubicBezTo>
                  <a:pt x="138959" y="2204347"/>
                  <a:pt x="145907" y="2197427"/>
                  <a:pt x="152855" y="2197427"/>
                </a:cubicBezTo>
                <a:cubicBezTo>
                  <a:pt x="152855" y="2190507"/>
                  <a:pt x="152855" y="2169748"/>
                  <a:pt x="145907" y="2162828"/>
                </a:cubicBezTo>
                <a:cubicBezTo>
                  <a:pt x="132011" y="2148988"/>
                  <a:pt x="166751" y="2128228"/>
                  <a:pt x="152855" y="2114389"/>
                </a:cubicBezTo>
                <a:cubicBezTo>
                  <a:pt x="145907" y="2107469"/>
                  <a:pt x="138959" y="2079789"/>
                  <a:pt x="138959" y="2045190"/>
                </a:cubicBezTo>
                <a:cubicBezTo>
                  <a:pt x="138959" y="2003671"/>
                  <a:pt x="145907" y="1713036"/>
                  <a:pt x="138959" y="1664597"/>
                </a:cubicBezTo>
                <a:cubicBezTo>
                  <a:pt x="132011" y="1616158"/>
                  <a:pt x="132011" y="1498520"/>
                  <a:pt x="125063" y="1429322"/>
                </a:cubicBezTo>
                <a:cubicBezTo>
                  <a:pt x="118116" y="1360132"/>
                  <a:pt x="111169" y="1201007"/>
                  <a:pt x="111167" y="1200966"/>
                </a:cubicBezTo>
                <a:cubicBezTo>
                  <a:pt x="111167" y="1200966"/>
                  <a:pt x="111167" y="1200966"/>
                  <a:pt x="90323" y="1194046"/>
                </a:cubicBezTo>
                <a:cubicBezTo>
                  <a:pt x="90323" y="1194046"/>
                  <a:pt x="76427" y="1194046"/>
                  <a:pt x="76427" y="1180206"/>
                </a:cubicBezTo>
                <a:cubicBezTo>
                  <a:pt x="69479" y="1166366"/>
                  <a:pt x="62531" y="1069488"/>
                  <a:pt x="69479" y="1034889"/>
                </a:cubicBezTo>
                <a:cubicBezTo>
                  <a:pt x="76427" y="1000290"/>
                  <a:pt x="55584" y="854972"/>
                  <a:pt x="62531" y="778854"/>
                </a:cubicBezTo>
                <a:cubicBezTo>
                  <a:pt x="76427" y="695815"/>
                  <a:pt x="41688" y="522819"/>
                  <a:pt x="41688" y="502059"/>
                </a:cubicBezTo>
                <a:cubicBezTo>
                  <a:pt x="48636" y="481299"/>
                  <a:pt x="55584" y="474380"/>
                  <a:pt x="55584" y="453620"/>
                </a:cubicBezTo>
                <a:cubicBezTo>
                  <a:pt x="62531" y="432860"/>
                  <a:pt x="55584" y="405181"/>
                  <a:pt x="76427" y="391341"/>
                </a:cubicBezTo>
                <a:cubicBezTo>
                  <a:pt x="83371" y="391341"/>
                  <a:pt x="97253" y="391341"/>
                  <a:pt x="97271" y="391341"/>
                </a:cubicBezTo>
                <a:cubicBezTo>
                  <a:pt x="97271" y="391341"/>
                  <a:pt x="97271" y="391341"/>
                  <a:pt x="159803" y="370581"/>
                </a:cubicBezTo>
                <a:cubicBezTo>
                  <a:pt x="159803" y="370581"/>
                  <a:pt x="173699" y="363662"/>
                  <a:pt x="180647" y="363662"/>
                </a:cubicBezTo>
                <a:cubicBezTo>
                  <a:pt x="194543" y="356742"/>
                  <a:pt x="229282" y="342902"/>
                  <a:pt x="236230" y="342902"/>
                </a:cubicBezTo>
                <a:cubicBezTo>
                  <a:pt x="250121" y="335985"/>
                  <a:pt x="257069" y="356726"/>
                  <a:pt x="257074" y="356742"/>
                </a:cubicBezTo>
                <a:cubicBezTo>
                  <a:pt x="257074" y="356742"/>
                  <a:pt x="243178" y="356742"/>
                  <a:pt x="236230" y="356742"/>
                </a:cubicBezTo>
                <a:cubicBezTo>
                  <a:pt x="236230" y="363662"/>
                  <a:pt x="264022" y="412101"/>
                  <a:pt x="277918" y="460540"/>
                </a:cubicBezTo>
                <a:cubicBezTo>
                  <a:pt x="291810" y="508963"/>
                  <a:pt x="312644" y="557386"/>
                  <a:pt x="312658" y="557418"/>
                </a:cubicBezTo>
                <a:cubicBezTo>
                  <a:pt x="312658" y="557418"/>
                  <a:pt x="333502" y="502059"/>
                  <a:pt x="333502" y="495139"/>
                </a:cubicBezTo>
                <a:cubicBezTo>
                  <a:pt x="340444" y="495139"/>
                  <a:pt x="347386" y="488231"/>
                  <a:pt x="347398" y="488219"/>
                </a:cubicBezTo>
                <a:cubicBezTo>
                  <a:pt x="347398" y="488219"/>
                  <a:pt x="347398" y="488219"/>
                  <a:pt x="345661" y="488219"/>
                </a:cubicBezTo>
                <a:lnTo>
                  <a:pt x="333502" y="488219"/>
                </a:lnTo>
                <a:cubicBezTo>
                  <a:pt x="333502" y="488219"/>
                  <a:pt x="319606" y="474380"/>
                  <a:pt x="326554" y="467460"/>
                </a:cubicBezTo>
                <a:cubicBezTo>
                  <a:pt x="326554" y="460540"/>
                  <a:pt x="347398" y="425940"/>
                  <a:pt x="354346" y="425940"/>
                </a:cubicBezTo>
                <a:cubicBezTo>
                  <a:pt x="361290" y="419024"/>
                  <a:pt x="375176" y="460499"/>
                  <a:pt x="375189" y="460540"/>
                </a:cubicBezTo>
                <a:cubicBezTo>
                  <a:pt x="375189" y="467455"/>
                  <a:pt x="368250" y="481282"/>
                  <a:pt x="368242" y="481299"/>
                </a:cubicBezTo>
                <a:cubicBezTo>
                  <a:pt x="368242" y="481299"/>
                  <a:pt x="368242" y="508979"/>
                  <a:pt x="375189" y="529738"/>
                </a:cubicBezTo>
                <a:cubicBezTo>
                  <a:pt x="375189" y="550489"/>
                  <a:pt x="375189" y="564326"/>
                  <a:pt x="375189" y="564338"/>
                </a:cubicBezTo>
                <a:cubicBezTo>
                  <a:pt x="375189" y="564338"/>
                  <a:pt x="409929" y="522819"/>
                  <a:pt x="416877" y="508979"/>
                </a:cubicBezTo>
                <a:cubicBezTo>
                  <a:pt x="423825" y="495139"/>
                  <a:pt x="458565" y="419021"/>
                  <a:pt x="458565" y="384421"/>
                </a:cubicBezTo>
                <a:cubicBezTo>
                  <a:pt x="465509" y="342926"/>
                  <a:pt x="437754" y="335990"/>
                  <a:pt x="437721" y="335982"/>
                </a:cubicBezTo>
                <a:close/>
                <a:moveTo>
                  <a:pt x="337948" y="198"/>
                </a:moveTo>
                <a:cubicBezTo>
                  <a:pt x="363221" y="1594"/>
                  <a:pt x="382444" y="10005"/>
                  <a:pt x="391237" y="14708"/>
                </a:cubicBezTo>
                <a:cubicBezTo>
                  <a:pt x="393386" y="15193"/>
                  <a:pt x="395440" y="15806"/>
                  <a:pt x="397115" y="17369"/>
                </a:cubicBezTo>
                <a:cubicBezTo>
                  <a:pt x="399547" y="15061"/>
                  <a:pt x="412661" y="4582"/>
                  <a:pt x="431367" y="10780"/>
                </a:cubicBezTo>
                <a:cubicBezTo>
                  <a:pt x="445272" y="24600"/>
                  <a:pt x="466128" y="52241"/>
                  <a:pt x="466128" y="79882"/>
                </a:cubicBezTo>
                <a:cubicBezTo>
                  <a:pt x="459176" y="107523"/>
                  <a:pt x="466128" y="121344"/>
                  <a:pt x="466128" y="121344"/>
                </a:cubicBezTo>
                <a:lnTo>
                  <a:pt x="460045" y="115297"/>
                </a:lnTo>
                <a:cubicBezTo>
                  <a:pt x="459172" y="114449"/>
                  <a:pt x="457585" y="120759"/>
                  <a:pt x="455937" y="128101"/>
                </a:cubicBezTo>
                <a:cubicBezTo>
                  <a:pt x="460991" y="129268"/>
                  <a:pt x="465039" y="139860"/>
                  <a:pt x="465039" y="150452"/>
                </a:cubicBezTo>
                <a:cubicBezTo>
                  <a:pt x="465039" y="164332"/>
                  <a:pt x="465039" y="185152"/>
                  <a:pt x="465039" y="192093"/>
                </a:cubicBezTo>
                <a:cubicBezTo>
                  <a:pt x="458087" y="199033"/>
                  <a:pt x="451135" y="205973"/>
                  <a:pt x="451135" y="205973"/>
                </a:cubicBezTo>
                <a:lnTo>
                  <a:pt x="447659" y="198165"/>
                </a:lnTo>
                <a:cubicBezTo>
                  <a:pt x="445921" y="197298"/>
                  <a:pt x="444183" y="199033"/>
                  <a:pt x="444183" y="205973"/>
                </a:cubicBezTo>
                <a:cubicBezTo>
                  <a:pt x="444183" y="212913"/>
                  <a:pt x="437230" y="233734"/>
                  <a:pt x="437230" y="247614"/>
                </a:cubicBezTo>
                <a:cubicBezTo>
                  <a:pt x="430278" y="261494"/>
                  <a:pt x="423326" y="275375"/>
                  <a:pt x="423326" y="275375"/>
                </a:cubicBezTo>
                <a:cubicBezTo>
                  <a:pt x="423306" y="275395"/>
                  <a:pt x="416374" y="282345"/>
                  <a:pt x="416374" y="303135"/>
                </a:cubicBezTo>
                <a:cubicBezTo>
                  <a:pt x="416374" y="323956"/>
                  <a:pt x="360757" y="344776"/>
                  <a:pt x="360757" y="344776"/>
                </a:cubicBezTo>
                <a:cubicBezTo>
                  <a:pt x="360720" y="344769"/>
                  <a:pt x="291235" y="330890"/>
                  <a:pt x="291235" y="310075"/>
                </a:cubicBezTo>
                <a:cubicBezTo>
                  <a:pt x="291235" y="282315"/>
                  <a:pt x="284283" y="289255"/>
                  <a:pt x="284283" y="289255"/>
                </a:cubicBezTo>
                <a:cubicBezTo>
                  <a:pt x="284274" y="289236"/>
                  <a:pt x="277326" y="275361"/>
                  <a:pt x="270379" y="254554"/>
                </a:cubicBezTo>
                <a:cubicBezTo>
                  <a:pt x="263427" y="233734"/>
                  <a:pt x="256475" y="212913"/>
                  <a:pt x="256475" y="212913"/>
                </a:cubicBezTo>
                <a:cubicBezTo>
                  <a:pt x="256461" y="212940"/>
                  <a:pt x="249523" y="226787"/>
                  <a:pt x="249523" y="219853"/>
                </a:cubicBezTo>
                <a:cubicBezTo>
                  <a:pt x="242570" y="205973"/>
                  <a:pt x="242570" y="185152"/>
                  <a:pt x="235618" y="171272"/>
                </a:cubicBezTo>
                <a:cubicBezTo>
                  <a:pt x="228666" y="157392"/>
                  <a:pt x="235618" y="143511"/>
                  <a:pt x="242570" y="143511"/>
                </a:cubicBezTo>
                <a:lnTo>
                  <a:pt x="244451" y="142712"/>
                </a:lnTo>
                <a:cubicBezTo>
                  <a:pt x="244244" y="142093"/>
                  <a:pt x="243955" y="142075"/>
                  <a:pt x="243660" y="142075"/>
                </a:cubicBezTo>
                <a:lnTo>
                  <a:pt x="231493" y="139483"/>
                </a:lnTo>
                <a:cubicBezTo>
                  <a:pt x="229755" y="142050"/>
                  <a:pt x="229761" y="128254"/>
                  <a:pt x="236707" y="128254"/>
                </a:cubicBezTo>
                <a:cubicBezTo>
                  <a:pt x="243660" y="128254"/>
                  <a:pt x="243660" y="114434"/>
                  <a:pt x="243660" y="114434"/>
                </a:cubicBezTo>
                <a:cubicBezTo>
                  <a:pt x="243647" y="114447"/>
                  <a:pt x="236701" y="121344"/>
                  <a:pt x="229755" y="121344"/>
                </a:cubicBezTo>
                <a:cubicBezTo>
                  <a:pt x="229738" y="121344"/>
                  <a:pt x="222803" y="121344"/>
                  <a:pt x="222803" y="121344"/>
                </a:cubicBezTo>
                <a:cubicBezTo>
                  <a:pt x="222818" y="121336"/>
                  <a:pt x="236707" y="114422"/>
                  <a:pt x="236707" y="93703"/>
                </a:cubicBezTo>
                <a:cubicBezTo>
                  <a:pt x="236707" y="72972"/>
                  <a:pt x="243660" y="24600"/>
                  <a:pt x="299277" y="3869"/>
                </a:cubicBezTo>
                <a:cubicBezTo>
                  <a:pt x="313181" y="414"/>
                  <a:pt x="326216" y="-450"/>
                  <a:pt x="337948" y="198"/>
                </a:cubicBez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3" name="Freeform 9"/>
          <p:cNvSpPr>
            <a:spLocks/>
          </p:cNvSpPr>
          <p:nvPr/>
        </p:nvSpPr>
        <p:spPr bwMode="auto">
          <a:xfrm>
            <a:off x="2008873" y="2191072"/>
            <a:ext cx="515228" cy="1720729"/>
          </a:xfrm>
          <a:custGeom>
            <a:avLst/>
            <a:gdLst/>
            <a:ahLst/>
            <a:cxnLst/>
            <a:rect l="l" t="t" r="r" b="b"/>
            <a:pathLst>
              <a:path w="686881" h="2294305">
                <a:moveTo>
                  <a:pt x="435874" y="335982"/>
                </a:moveTo>
                <a:cubicBezTo>
                  <a:pt x="435874" y="335982"/>
                  <a:pt x="477386" y="342902"/>
                  <a:pt x="491223" y="349822"/>
                </a:cubicBezTo>
                <a:cubicBezTo>
                  <a:pt x="498141" y="349822"/>
                  <a:pt x="539653" y="356742"/>
                  <a:pt x="553491" y="377501"/>
                </a:cubicBezTo>
                <a:cubicBezTo>
                  <a:pt x="574238" y="391336"/>
                  <a:pt x="615725" y="384427"/>
                  <a:pt x="615758" y="384421"/>
                </a:cubicBezTo>
                <a:cubicBezTo>
                  <a:pt x="615758" y="384421"/>
                  <a:pt x="664189" y="405181"/>
                  <a:pt x="671107" y="412101"/>
                </a:cubicBezTo>
                <a:cubicBezTo>
                  <a:pt x="671107" y="419021"/>
                  <a:pt x="671107" y="474380"/>
                  <a:pt x="678026" y="515899"/>
                </a:cubicBezTo>
                <a:cubicBezTo>
                  <a:pt x="678026" y="515899"/>
                  <a:pt x="671107" y="654296"/>
                  <a:pt x="671107" y="744254"/>
                </a:cubicBezTo>
                <a:cubicBezTo>
                  <a:pt x="671107" y="819075"/>
                  <a:pt x="675893" y="802944"/>
                  <a:pt x="678026" y="799613"/>
                </a:cubicBezTo>
                <a:cubicBezTo>
                  <a:pt x="678026" y="813453"/>
                  <a:pt x="691863" y="931091"/>
                  <a:pt x="684945" y="944931"/>
                </a:cubicBezTo>
                <a:cubicBezTo>
                  <a:pt x="678026" y="965690"/>
                  <a:pt x="622677" y="1145607"/>
                  <a:pt x="615758" y="1159447"/>
                </a:cubicBezTo>
                <a:cubicBezTo>
                  <a:pt x="615758" y="1166365"/>
                  <a:pt x="615758" y="1214787"/>
                  <a:pt x="615758" y="1214806"/>
                </a:cubicBezTo>
                <a:cubicBezTo>
                  <a:pt x="595017" y="1235550"/>
                  <a:pt x="588094" y="1249385"/>
                  <a:pt x="588084" y="1249405"/>
                </a:cubicBezTo>
                <a:cubicBezTo>
                  <a:pt x="588084" y="1311684"/>
                  <a:pt x="581165" y="1408562"/>
                  <a:pt x="581165" y="1450081"/>
                </a:cubicBezTo>
                <a:cubicBezTo>
                  <a:pt x="588084" y="1505440"/>
                  <a:pt x="574246" y="1623078"/>
                  <a:pt x="581165" y="1685357"/>
                </a:cubicBezTo>
                <a:cubicBezTo>
                  <a:pt x="595002" y="1740716"/>
                  <a:pt x="588084" y="1982911"/>
                  <a:pt x="581165" y="2059030"/>
                </a:cubicBezTo>
                <a:cubicBezTo>
                  <a:pt x="581165" y="2121309"/>
                  <a:pt x="581165" y="2117416"/>
                  <a:pt x="581165" y="2121308"/>
                </a:cubicBezTo>
                <a:cubicBezTo>
                  <a:pt x="581165" y="2142040"/>
                  <a:pt x="581165" y="2148969"/>
                  <a:pt x="581165" y="2148988"/>
                </a:cubicBezTo>
                <a:cubicBezTo>
                  <a:pt x="581165" y="2148988"/>
                  <a:pt x="588084" y="2162828"/>
                  <a:pt x="581165" y="2183587"/>
                </a:cubicBezTo>
                <a:cubicBezTo>
                  <a:pt x="581165" y="2204311"/>
                  <a:pt x="574270" y="2204347"/>
                  <a:pt x="574246" y="2204347"/>
                </a:cubicBezTo>
                <a:cubicBezTo>
                  <a:pt x="574246" y="2204347"/>
                  <a:pt x="574246" y="2204347"/>
                  <a:pt x="588084" y="2266626"/>
                </a:cubicBezTo>
                <a:cubicBezTo>
                  <a:pt x="588084" y="2266626"/>
                  <a:pt x="588084" y="2266626"/>
                  <a:pt x="588948" y="2266626"/>
                </a:cubicBezTo>
                <a:lnTo>
                  <a:pt x="595002" y="2266626"/>
                </a:lnTo>
                <a:cubicBezTo>
                  <a:pt x="595002" y="2266626"/>
                  <a:pt x="595002" y="2266626"/>
                  <a:pt x="595002" y="2287385"/>
                </a:cubicBezTo>
                <a:cubicBezTo>
                  <a:pt x="574246" y="2294305"/>
                  <a:pt x="560409" y="2294305"/>
                  <a:pt x="525816" y="2294305"/>
                </a:cubicBezTo>
                <a:cubicBezTo>
                  <a:pt x="484328" y="2294305"/>
                  <a:pt x="456662" y="2287393"/>
                  <a:pt x="456630" y="2287385"/>
                </a:cubicBezTo>
                <a:cubicBezTo>
                  <a:pt x="456630" y="2287385"/>
                  <a:pt x="456630" y="2287385"/>
                  <a:pt x="456630" y="2266626"/>
                </a:cubicBezTo>
                <a:cubicBezTo>
                  <a:pt x="456630" y="2266626"/>
                  <a:pt x="456630" y="2266626"/>
                  <a:pt x="457494" y="2265761"/>
                </a:cubicBezTo>
                <a:lnTo>
                  <a:pt x="463548" y="2259706"/>
                </a:lnTo>
                <a:cubicBezTo>
                  <a:pt x="463548" y="2259706"/>
                  <a:pt x="463548" y="2259706"/>
                  <a:pt x="463548" y="2232026"/>
                </a:cubicBezTo>
                <a:cubicBezTo>
                  <a:pt x="463548" y="2232026"/>
                  <a:pt x="463548" y="2232026"/>
                  <a:pt x="463548" y="2231161"/>
                </a:cubicBezTo>
                <a:lnTo>
                  <a:pt x="463548" y="2225106"/>
                </a:lnTo>
                <a:cubicBezTo>
                  <a:pt x="463548" y="2225106"/>
                  <a:pt x="463548" y="2225106"/>
                  <a:pt x="462684" y="2224241"/>
                </a:cubicBezTo>
                <a:lnTo>
                  <a:pt x="456630" y="2218187"/>
                </a:lnTo>
                <a:cubicBezTo>
                  <a:pt x="456630" y="2218187"/>
                  <a:pt x="456630" y="2218187"/>
                  <a:pt x="455765" y="2218187"/>
                </a:cubicBezTo>
                <a:lnTo>
                  <a:pt x="449711" y="2218187"/>
                </a:lnTo>
                <a:cubicBezTo>
                  <a:pt x="449711" y="2211267"/>
                  <a:pt x="463548" y="2197427"/>
                  <a:pt x="449711" y="2190507"/>
                </a:cubicBezTo>
                <a:cubicBezTo>
                  <a:pt x="435874" y="2190507"/>
                  <a:pt x="428955" y="2155908"/>
                  <a:pt x="428955" y="2135148"/>
                </a:cubicBezTo>
                <a:cubicBezTo>
                  <a:pt x="428955" y="2107469"/>
                  <a:pt x="408199" y="1941392"/>
                  <a:pt x="401281" y="1872193"/>
                </a:cubicBezTo>
                <a:cubicBezTo>
                  <a:pt x="387443" y="1796075"/>
                  <a:pt x="394362" y="1650757"/>
                  <a:pt x="387443" y="1588479"/>
                </a:cubicBezTo>
                <a:cubicBezTo>
                  <a:pt x="380526" y="1533130"/>
                  <a:pt x="366693" y="1429361"/>
                  <a:pt x="366688" y="1429322"/>
                </a:cubicBezTo>
                <a:cubicBezTo>
                  <a:pt x="366688" y="1429322"/>
                  <a:pt x="339013" y="1574639"/>
                  <a:pt x="339013" y="1602318"/>
                </a:cubicBezTo>
                <a:cubicBezTo>
                  <a:pt x="339013" y="1629998"/>
                  <a:pt x="290583" y="1886033"/>
                  <a:pt x="290583" y="1920632"/>
                </a:cubicBezTo>
                <a:cubicBezTo>
                  <a:pt x="290583" y="1955232"/>
                  <a:pt x="318257" y="2135148"/>
                  <a:pt x="325176" y="2162828"/>
                </a:cubicBezTo>
                <a:cubicBezTo>
                  <a:pt x="325176" y="2183587"/>
                  <a:pt x="325176" y="2225106"/>
                  <a:pt x="325176" y="2232026"/>
                </a:cubicBezTo>
                <a:cubicBezTo>
                  <a:pt x="325176" y="2238938"/>
                  <a:pt x="332077" y="2245849"/>
                  <a:pt x="332094" y="2245866"/>
                </a:cubicBezTo>
                <a:cubicBezTo>
                  <a:pt x="332094" y="2245866"/>
                  <a:pt x="332094" y="2245866"/>
                  <a:pt x="332094" y="2266626"/>
                </a:cubicBezTo>
                <a:cubicBezTo>
                  <a:pt x="332094" y="2266626"/>
                  <a:pt x="332094" y="2266626"/>
                  <a:pt x="249071" y="2280465"/>
                </a:cubicBezTo>
                <a:cubicBezTo>
                  <a:pt x="249071" y="2280465"/>
                  <a:pt x="249071" y="2280465"/>
                  <a:pt x="249071" y="2259706"/>
                </a:cubicBezTo>
                <a:cubicBezTo>
                  <a:pt x="249071" y="2259706"/>
                  <a:pt x="179884" y="2280465"/>
                  <a:pt x="110698" y="2287385"/>
                </a:cubicBezTo>
                <a:cubicBezTo>
                  <a:pt x="41531" y="2287385"/>
                  <a:pt x="23" y="2273554"/>
                  <a:pt x="0" y="2273546"/>
                </a:cubicBezTo>
                <a:cubicBezTo>
                  <a:pt x="0" y="2273546"/>
                  <a:pt x="0" y="2273546"/>
                  <a:pt x="0" y="2272681"/>
                </a:cubicBezTo>
                <a:lnTo>
                  <a:pt x="0" y="2266626"/>
                </a:lnTo>
                <a:cubicBezTo>
                  <a:pt x="0" y="2266626"/>
                  <a:pt x="0" y="2266626"/>
                  <a:pt x="865" y="2266626"/>
                </a:cubicBezTo>
                <a:lnTo>
                  <a:pt x="6919" y="2266626"/>
                </a:lnTo>
                <a:cubicBezTo>
                  <a:pt x="6919" y="2266626"/>
                  <a:pt x="6919" y="2245866"/>
                  <a:pt x="13837" y="2245866"/>
                </a:cubicBezTo>
                <a:cubicBezTo>
                  <a:pt x="27674" y="2238946"/>
                  <a:pt x="69186" y="2245866"/>
                  <a:pt x="96861" y="2238946"/>
                </a:cubicBezTo>
                <a:cubicBezTo>
                  <a:pt x="117608" y="2232029"/>
                  <a:pt x="145267" y="2211285"/>
                  <a:pt x="145291" y="2211267"/>
                </a:cubicBezTo>
                <a:cubicBezTo>
                  <a:pt x="145291" y="2211267"/>
                  <a:pt x="145291" y="2211267"/>
                  <a:pt x="144426" y="2210402"/>
                </a:cubicBezTo>
                <a:lnTo>
                  <a:pt x="138372" y="2204347"/>
                </a:lnTo>
                <a:cubicBezTo>
                  <a:pt x="138372" y="2204347"/>
                  <a:pt x="145291" y="2197427"/>
                  <a:pt x="152210" y="2197427"/>
                </a:cubicBezTo>
                <a:cubicBezTo>
                  <a:pt x="159128" y="2190507"/>
                  <a:pt x="152210" y="2169748"/>
                  <a:pt x="145291" y="2162828"/>
                </a:cubicBezTo>
                <a:cubicBezTo>
                  <a:pt x="138372" y="2148988"/>
                  <a:pt x="166047" y="2128228"/>
                  <a:pt x="152210" y="2114389"/>
                </a:cubicBezTo>
                <a:cubicBezTo>
                  <a:pt x="145291" y="2107469"/>
                  <a:pt x="138372" y="2079789"/>
                  <a:pt x="138372" y="2045190"/>
                </a:cubicBezTo>
                <a:cubicBezTo>
                  <a:pt x="138372" y="2003671"/>
                  <a:pt x="145291" y="1713036"/>
                  <a:pt x="138372" y="1664597"/>
                </a:cubicBezTo>
                <a:cubicBezTo>
                  <a:pt x="131454" y="1616158"/>
                  <a:pt x="131454" y="1498520"/>
                  <a:pt x="124535" y="1429322"/>
                </a:cubicBezTo>
                <a:cubicBezTo>
                  <a:pt x="117618" y="1360132"/>
                  <a:pt x="110700" y="1201009"/>
                  <a:pt x="110698" y="1200966"/>
                </a:cubicBezTo>
                <a:cubicBezTo>
                  <a:pt x="110698" y="1200966"/>
                  <a:pt x="110698" y="1200966"/>
                  <a:pt x="89942" y="1194046"/>
                </a:cubicBezTo>
                <a:cubicBezTo>
                  <a:pt x="89942" y="1194046"/>
                  <a:pt x="76105" y="1194046"/>
                  <a:pt x="76105" y="1180206"/>
                </a:cubicBezTo>
                <a:cubicBezTo>
                  <a:pt x="69186" y="1166366"/>
                  <a:pt x="62268" y="1069488"/>
                  <a:pt x="69186" y="1034889"/>
                </a:cubicBezTo>
                <a:cubicBezTo>
                  <a:pt x="76105" y="1000290"/>
                  <a:pt x="55349" y="854972"/>
                  <a:pt x="69186" y="778854"/>
                </a:cubicBezTo>
                <a:cubicBezTo>
                  <a:pt x="76105" y="695815"/>
                  <a:pt x="41512" y="522819"/>
                  <a:pt x="48430" y="502059"/>
                </a:cubicBezTo>
                <a:cubicBezTo>
                  <a:pt x="48430" y="481299"/>
                  <a:pt x="55349" y="474380"/>
                  <a:pt x="62268" y="453620"/>
                </a:cubicBezTo>
                <a:cubicBezTo>
                  <a:pt x="62268" y="432860"/>
                  <a:pt x="62268" y="405181"/>
                  <a:pt x="76105" y="391341"/>
                </a:cubicBezTo>
                <a:cubicBezTo>
                  <a:pt x="83019" y="391341"/>
                  <a:pt x="96845" y="391341"/>
                  <a:pt x="96861" y="391341"/>
                </a:cubicBezTo>
                <a:cubicBezTo>
                  <a:pt x="96861" y="391341"/>
                  <a:pt x="96861" y="391341"/>
                  <a:pt x="166047" y="370581"/>
                </a:cubicBezTo>
                <a:cubicBezTo>
                  <a:pt x="166047" y="370581"/>
                  <a:pt x="172966" y="363662"/>
                  <a:pt x="186803" y="363662"/>
                </a:cubicBezTo>
                <a:cubicBezTo>
                  <a:pt x="193722" y="356742"/>
                  <a:pt x="228315" y="342902"/>
                  <a:pt x="242152" y="342902"/>
                </a:cubicBezTo>
                <a:cubicBezTo>
                  <a:pt x="249066" y="335987"/>
                  <a:pt x="255980" y="356712"/>
                  <a:pt x="255989" y="356742"/>
                </a:cubicBezTo>
                <a:cubicBezTo>
                  <a:pt x="255989" y="356742"/>
                  <a:pt x="242175" y="356742"/>
                  <a:pt x="242152" y="356742"/>
                </a:cubicBezTo>
                <a:cubicBezTo>
                  <a:pt x="235234" y="363662"/>
                  <a:pt x="262908" y="412101"/>
                  <a:pt x="276745" y="460540"/>
                </a:cubicBezTo>
                <a:cubicBezTo>
                  <a:pt x="290578" y="508961"/>
                  <a:pt x="311323" y="557383"/>
                  <a:pt x="311338" y="557418"/>
                </a:cubicBezTo>
                <a:cubicBezTo>
                  <a:pt x="311338" y="557418"/>
                  <a:pt x="332094" y="502059"/>
                  <a:pt x="339013" y="495139"/>
                </a:cubicBezTo>
                <a:cubicBezTo>
                  <a:pt x="339013" y="495139"/>
                  <a:pt x="352827" y="488231"/>
                  <a:pt x="352850" y="488219"/>
                </a:cubicBezTo>
                <a:cubicBezTo>
                  <a:pt x="352850" y="488219"/>
                  <a:pt x="352850" y="488219"/>
                  <a:pt x="332094" y="488219"/>
                </a:cubicBezTo>
                <a:cubicBezTo>
                  <a:pt x="332094" y="488219"/>
                  <a:pt x="325176" y="474380"/>
                  <a:pt x="325176" y="467460"/>
                </a:cubicBezTo>
                <a:cubicBezTo>
                  <a:pt x="325176" y="460540"/>
                  <a:pt x="345932" y="425940"/>
                  <a:pt x="352850" y="425940"/>
                </a:cubicBezTo>
                <a:cubicBezTo>
                  <a:pt x="359765" y="419024"/>
                  <a:pt x="380503" y="460497"/>
                  <a:pt x="380525" y="460540"/>
                </a:cubicBezTo>
                <a:cubicBezTo>
                  <a:pt x="380525" y="467456"/>
                  <a:pt x="366703" y="481284"/>
                  <a:pt x="366688" y="481299"/>
                </a:cubicBezTo>
                <a:cubicBezTo>
                  <a:pt x="366688" y="481299"/>
                  <a:pt x="373606" y="508979"/>
                  <a:pt x="373606" y="529738"/>
                </a:cubicBezTo>
                <a:cubicBezTo>
                  <a:pt x="373606" y="550488"/>
                  <a:pt x="380518" y="564325"/>
                  <a:pt x="380525" y="564338"/>
                </a:cubicBezTo>
                <a:cubicBezTo>
                  <a:pt x="380525" y="564338"/>
                  <a:pt x="408199" y="522819"/>
                  <a:pt x="415118" y="508979"/>
                </a:cubicBezTo>
                <a:cubicBezTo>
                  <a:pt x="422037" y="495139"/>
                  <a:pt x="456630" y="419021"/>
                  <a:pt x="463548" y="384421"/>
                </a:cubicBezTo>
                <a:cubicBezTo>
                  <a:pt x="463548" y="342921"/>
                  <a:pt x="435899" y="335988"/>
                  <a:pt x="435874" y="335982"/>
                </a:cubicBezTo>
                <a:close/>
                <a:moveTo>
                  <a:pt x="337948" y="198"/>
                </a:moveTo>
                <a:cubicBezTo>
                  <a:pt x="363174" y="1591"/>
                  <a:pt x="382373" y="9973"/>
                  <a:pt x="391189" y="14681"/>
                </a:cubicBezTo>
                <a:cubicBezTo>
                  <a:pt x="393415" y="15113"/>
                  <a:pt x="395535" y="15727"/>
                  <a:pt x="397298" y="17253"/>
                </a:cubicBezTo>
                <a:cubicBezTo>
                  <a:pt x="400070" y="14651"/>
                  <a:pt x="413032" y="4705"/>
                  <a:pt x="431367" y="10780"/>
                </a:cubicBezTo>
                <a:cubicBezTo>
                  <a:pt x="452224" y="24600"/>
                  <a:pt x="466128" y="52241"/>
                  <a:pt x="466128" y="79882"/>
                </a:cubicBezTo>
                <a:cubicBezTo>
                  <a:pt x="459176" y="107523"/>
                  <a:pt x="466128" y="121344"/>
                  <a:pt x="466128" y="121344"/>
                </a:cubicBezTo>
                <a:lnTo>
                  <a:pt x="460045" y="115297"/>
                </a:lnTo>
                <a:cubicBezTo>
                  <a:pt x="459171" y="114454"/>
                  <a:pt x="456916" y="123419"/>
                  <a:pt x="455017" y="132418"/>
                </a:cubicBezTo>
                <a:cubicBezTo>
                  <a:pt x="456113" y="131603"/>
                  <a:pt x="457100" y="130617"/>
                  <a:pt x="458088" y="129631"/>
                </a:cubicBezTo>
                <a:cubicBezTo>
                  <a:pt x="461129" y="129631"/>
                  <a:pt x="465040" y="140041"/>
                  <a:pt x="465040" y="150452"/>
                </a:cubicBezTo>
                <a:cubicBezTo>
                  <a:pt x="465040" y="164332"/>
                  <a:pt x="465040" y="185152"/>
                  <a:pt x="465040" y="192093"/>
                </a:cubicBezTo>
                <a:cubicBezTo>
                  <a:pt x="458088" y="199033"/>
                  <a:pt x="451136" y="205973"/>
                  <a:pt x="451136" y="205973"/>
                </a:cubicBezTo>
                <a:lnTo>
                  <a:pt x="447660" y="198165"/>
                </a:lnTo>
                <a:cubicBezTo>
                  <a:pt x="445922" y="197298"/>
                  <a:pt x="444184" y="199033"/>
                  <a:pt x="444184" y="205973"/>
                </a:cubicBezTo>
                <a:cubicBezTo>
                  <a:pt x="444184" y="212913"/>
                  <a:pt x="437231" y="233734"/>
                  <a:pt x="437231" y="247614"/>
                </a:cubicBezTo>
                <a:cubicBezTo>
                  <a:pt x="430279" y="261494"/>
                  <a:pt x="423327" y="275375"/>
                  <a:pt x="423327" y="275375"/>
                </a:cubicBezTo>
                <a:cubicBezTo>
                  <a:pt x="423306" y="275395"/>
                  <a:pt x="416375" y="282346"/>
                  <a:pt x="416375" y="303135"/>
                </a:cubicBezTo>
                <a:cubicBezTo>
                  <a:pt x="416375" y="323956"/>
                  <a:pt x="360758" y="344776"/>
                  <a:pt x="360758" y="344776"/>
                </a:cubicBezTo>
                <a:cubicBezTo>
                  <a:pt x="360715" y="344768"/>
                  <a:pt x="291236" y="330890"/>
                  <a:pt x="291236" y="310075"/>
                </a:cubicBezTo>
                <a:cubicBezTo>
                  <a:pt x="291236" y="296195"/>
                  <a:pt x="291236" y="290990"/>
                  <a:pt x="291236" y="289255"/>
                </a:cubicBezTo>
                <a:cubicBezTo>
                  <a:pt x="291221" y="289239"/>
                  <a:pt x="277328" y="275363"/>
                  <a:pt x="270380" y="254554"/>
                </a:cubicBezTo>
                <a:cubicBezTo>
                  <a:pt x="263428" y="233734"/>
                  <a:pt x="263428" y="212913"/>
                  <a:pt x="263428" y="212913"/>
                </a:cubicBezTo>
                <a:cubicBezTo>
                  <a:pt x="263414" y="212942"/>
                  <a:pt x="256468" y="226786"/>
                  <a:pt x="249524" y="219853"/>
                </a:cubicBezTo>
                <a:cubicBezTo>
                  <a:pt x="242571" y="205973"/>
                  <a:pt x="242571" y="185152"/>
                  <a:pt x="235619" y="171272"/>
                </a:cubicBezTo>
                <a:cubicBezTo>
                  <a:pt x="228667" y="157392"/>
                  <a:pt x="235619" y="143511"/>
                  <a:pt x="242571" y="143511"/>
                </a:cubicBezTo>
                <a:lnTo>
                  <a:pt x="244562" y="142802"/>
                </a:lnTo>
                <a:cubicBezTo>
                  <a:pt x="244335" y="142100"/>
                  <a:pt x="244001" y="142075"/>
                  <a:pt x="243660" y="142075"/>
                </a:cubicBezTo>
                <a:cubicBezTo>
                  <a:pt x="236707" y="135164"/>
                  <a:pt x="229755" y="142075"/>
                  <a:pt x="229755" y="142075"/>
                </a:cubicBezTo>
                <a:cubicBezTo>
                  <a:pt x="229755" y="142038"/>
                  <a:pt x="229764" y="128254"/>
                  <a:pt x="236707" y="128254"/>
                </a:cubicBezTo>
                <a:cubicBezTo>
                  <a:pt x="243660" y="128254"/>
                  <a:pt x="243660" y="114434"/>
                  <a:pt x="243660" y="114434"/>
                </a:cubicBezTo>
                <a:cubicBezTo>
                  <a:pt x="243647" y="114447"/>
                  <a:pt x="236701" y="121344"/>
                  <a:pt x="229755" y="121344"/>
                </a:cubicBezTo>
                <a:cubicBezTo>
                  <a:pt x="229730" y="121344"/>
                  <a:pt x="222803" y="121344"/>
                  <a:pt x="222803" y="121344"/>
                </a:cubicBezTo>
                <a:cubicBezTo>
                  <a:pt x="222831" y="121330"/>
                  <a:pt x="236707" y="114412"/>
                  <a:pt x="236707" y="93703"/>
                </a:cubicBezTo>
                <a:cubicBezTo>
                  <a:pt x="236707" y="72972"/>
                  <a:pt x="243660" y="24600"/>
                  <a:pt x="299277" y="3869"/>
                </a:cubicBezTo>
                <a:cubicBezTo>
                  <a:pt x="313181" y="414"/>
                  <a:pt x="326216" y="-450"/>
                  <a:pt x="337948" y="198"/>
                </a:cubicBez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4" name="Freeform 12"/>
          <p:cNvSpPr>
            <a:spLocks/>
          </p:cNvSpPr>
          <p:nvPr/>
        </p:nvSpPr>
        <p:spPr bwMode="auto">
          <a:xfrm>
            <a:off x="2622394" y="2191072"/>
            <a:ext cx="521420" cy="1720729"/>
          </a:xfrm>
          <a:custGeom>
            <a:avLst/>
            <a:gdLst/>
            <a:ahLst/>
            <a:cxnLst/>
            <a:rect l="l" t="t" r="r" b="b"/>
            <a:pathLst>
              <a:path w="695136" h="2294305">
                <a:moveTo>
                  <a:pt x="443981" y="335982"/>
                </a:moveTo>
                <a:cubicBezTo>
                  <a:pt x="443981" y="335982"/>
                  <a:pt x="478667" y="342902"/>
                  <a:pt x="492542" y="349822"/>
                </a:cubicBezTo>
                <a:cubicBezTo>
                  <a:pt x="499479" y="349822"/>
                  <a:pt x="541102" y="356742"/>
                  <a:pt x="561914" y="377501"/>
                </a:cubicBezTo>
                <a:cubicBezTo>
                  <a:pt x="575781" y="391334"/>
                  <a:pt x="617369" y="384428"/>
                  <a:pt x="617412" y="384421"/>
                </a:cubicBezTo>
                <a:cubicBezTo>
                  <a:pt x="617412" y="384421"/>
                  <a:pt x="665972" y="405181"/>
                  <a:pt x="672909" y="412101"/>
                </a:cubicBezTo>
                <a:cubicBezTo>
                  <a:pt x="679847" y="419021"/>
                  <a:pt x="672909" y="474380"/>
                  <a:pt x="679847" y="515899"/>
                </a:cubicBezTo>
                <a:cubicBezTo>
                  <a:pt x="679847" y="515899"/>
                  <a:pt x="679847" y="654296"/>
                  <a:pt x="679847" y="744254"/>
                </a:cubicBezTo>
                <a:cubicBezTo>
                  <a:pt x="679847" y="778235"/>
                  <a:pt x="679847" y="793455"/>
                  <a:pt x="679847" y="799613"/>
                </a:cubicBezTo>
                <a:cubicBezTo>
                  <a:pt x="679847" y="813453"/>
                  <a:pt x="700658" y="931091"/>
                  <a:pt x="693721" y="944931"/>
                </a:cubicBezTo>
                <a:cubicBezTo>
                  <a:pt x="686784" y="965690"/>
                  <a:pt x="624349" y="1145607"/>
                  <a:pt x="624349" y="1159447"/>
                </a:cubicBezTo>
                <a:cubicBezTo>
                  <a:pt x="617412" y="1166366"/>
                  <a:pt x="624349" y="1214806"/>
                  <a:pt x="617412" y="1214806"/>
                </a:cubicBezTo>
                <a:cubicBezTo>
                  <a:pt x="596615" y="1235550"/>
                  <a:pt x="589673" y="1249384"/>
                  <a:pt x="589663" y="1249405"/>
                </a:cubicBezTo>
                <a:cubicBezTo>
                  <a:pt x="596600" y="1311684"/>
                  <a:pt x="582726" y="1408562"/>
                  <a:pt x="589663" y="1450081"/>
                </a:cubicBezTo>
                <a:cubicBezTo>
                  <a:pt x="589663" y="1505440"/>
                  <a:pt x="575788" y="1623078"/>
                  <a:pt x="582726" y="1685357"/>
                </a:cubicBezTo>
                <a:cubicBezTo>
                  <a:pt x="596600" y="1740716"/>
                  <a:pt x="589663" y="1982911"/>
                  <a:pt x="589663" y="2059030"/>
                </a:cubicBezTo>
                <a:cubicBezTo>
                  <a:pt x="584460" y="2121309"/>
                  <a:pt x="587061" y="2117416"/>
                  <a:pt x="582726" y="2121308"/>
                </a:cubicBezTo>
                <a:cubicBezTo>
                  <a:pt x="582726" y="2142040"/>
                  <a:pt x="582726" y="2148969"/>
                  <a:pt x="582726" y="2148988"/>
                </a:cubicBezTo>
                <a:cubicBezTo>
                  <a:pt x="582726" y="2148988"/>
                  <a:pt x="589663" y="2162828"/>
                  <a:pt x="589663" y="2183587"/>
                </a:cubicBezTo>
                <a:cubicBezTo>
                  <a:pt x="582733" y="2204326"/>
                  <a:pt x="575802" y="2204347"/>
                  <a:pt x="575788" y="2204347"/>
                </a:cubicBezTo>
                <a:cubicBezTo>
                  <a:pt x="575788" y="2204347"/>
                  <a:pt x="575788" y="2204347"/>
                  <a:pt x="589663" y="2266626"/>
                </a:cubicBezTo>
                <a:cubicBezTo>
                  <a:pt x="589663" y="2266626"/>
                  <a:pt x="589663" y="2266626"/>
                  <a:pt x="590530" y="2266626"/>
                </a:cubicBezTo>
                <a:lnTo>
                  <a:pt x="596600" y="2266626"/>
                </a:lnTo>
                <a:cubicBezTo>
                  <a:pt x="596600" y="2266626"/>
                  <a:pt x="596600" y="2266626"/>
                  <a:pt x="596600" y="2287385"/>
                </a:cubicBezTo>
                <a:cubicBezTo>
                  <a:pt x="575788" y="2294305"/>
                  <a:pt x="561914" y="2294305"/>
                  <a:pt x="527228" y="2294305"/>
                </a:cubicBezTo>
                <a:cubicBezTo>
                  <a:pt x="485624" y="2294305"/>
                  <a:pt x="457881" y="2287392"/>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3926" y="2224241"/>
                </a:cubicBezTo>
                <a:lnTo>
                  <a:pt x="457856" y="2218187"/>
                </a:lnTo>
                <a:cubicBezTo>
                  <a:pt x="457856" y="2218187"/>
                  <a:pt x="457856" y="2218187"/>
                  <a:pt x="456989" y="2218187"/>
                </a:cubicBezTo>
                <a:lnTo>
                  <a:pt x="450919" y="2218187"/>
                </a:lnTo>
                <a:cubicBezTo>
                  <a:pt x="450919" y="2211267"/>
                  <a:pt x="471730" y="2197427"/>
                  <a:pt x="457856" y="2190507"/>
                </a:cubicBezTo>
                <a:cubicBezTo>
                  <a:pt x="443981" y="2190507"/>
                  <a:pt x="437044" y="2155908"/>
                  <a:pt x="437044" y="2135148"/>
                </a:cubicBezTo>
                <a:cubicBezTo>
                  <a:pt x="437044" y="2107469"/>
                  <a:pt x="416233" y="1941392"/>
                  <a:pt x="402358" y="1872193"/>
                </a:cubicBezTo>
                <a:cubicBezTo>
                  <a:pt x="388484" y="1796075"/>
                  <a:pt x="402358" y="1650757"/>
                  <a:pt x="388484" y="1588479"/>
                </a:cubicBezTo>
                <a:cubicBezTo>
                  <a:pt x="381548" y="1533131"/>
                  <a:pt x="367678" y="1429363"/>
                  <a:pt x="367672" y="1429322"/>
                </a:cubicBezTo>
                <a:cubicBezTo>
                  <a:pt x="367672" y="1429322"/>
                  <a:pt x="339923" y="1574639"/>
                  <a:pt x="339923" y="1602318"/>
                </a:cubicBezTo>
                <a:cubicBezTo>
                  <a:pt x="339923" y="1629998"/>
                  <a:pt x="291363" y="1886033"/>
                  <a:pt x="291363" y="1920632"/>
                </a:cubicBezTo>
                <a:cubicBezTo>
                  <a:pt x="291363" y="1955232"/>
                  <a:pt x="319112" y="2135148"/>
                  <a:pt x="326049" y="2162828"/>
                </a:cubicBezTo>
                <a:cubicBezTo>
                  <a:pt x="326049" y="2183587"/>
                  <a:pt x="326049" y="2225106"/>
                  <a:pt x="326049" y="2232026"/>
                </a:cubicBezTo>
                <a:cubicBezTo>
                  <a:pt x="326049" y="2238937"/>
                  <a:pt x="332968" y="2245848"/>
                  <a:pt x="332986" y="2245866"/>
                </a:cubicBezTo>
                <a:cubicBezTo>
                  <a:pt x="332986" y="2245866"/>
                  <a:pt x="332986" y="2245866"/>
                  <a:pt x="332986" y="2266626"/>
                </a:cubicBezTo>
                <a:cubicBezTo>
                  <a:pt x="332986" y="2266626"/>
                  <a:pt x="332986" y="2266626"/>
                  <a:pt x="249740" y="2280465"/>
                </a:cubicBezTo>
                <a:cubicBezTo>
                  <a:pt x="249740" y="2280465"/>
                  <a:pt x="249740" y="2280465"/>
                  <a:pt x="249740" y="2259706"/>
                </a:cubicBezTo>
                <a:cubicBezTo>
                  <a:pt x="249740" y="2259706"/>
                  <a:pt x="180367" y="2280465"/>
                  <a:pt x="110995" y="2287385"/>
                </a:cubicBezTo>
                <a:cubicBezTo>
                  <a:pt x="48584" y="2287385"/>
                  <a:pt x="37" y="2273556"/>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13874" y="2245866"/>
                </a:cubicBezTo>
                <a:cubicBezTo>
                  <a:pt x="27749" y="2238946"/>
                  <a:pt x="76309" y="2245866"/>
                  <a:pt x="97121" y="2238946"/>
                </a:cubicBezTo>
                <a:cubicBezTo>
                  <a:pt x="117922" y="2232030"/>
                  <a:pt x="145654" y="2211287"/>
                  <a:pt x="145681" y="2211267"/>
                </a:cubicBezTo>
                <a:cubicBezTo>
                  <a:pt x="145681" y="2211267"/>
                  <a:pt x="145681" y="2211267"/>
                  <a:pt x="144814" y="2210402"/>
                </a:cubicBezTo>
                <a:lnTo>
                  <a:pt x="138744" y="2204347"/>
                </a:lnTo>
                <a:cubicBezTo>
                  <a:pt x="138744" y="2204347"/>
                  <a:pt x="145681" y="2197427"/>
                  <a:pt x="152618" y="2197427"/>
                </a:cubicBezTo>
                <a:cubicBezTo>
                  <a:pt x="159556" y="2190507"/>
                  <a:pt x="152618" y="2169748"/>
                  <a:pt x="145681" y="2162828"/>
                </a:cubicBezTo>
                <a:cubicBezTo>
                  <a:pt x="138744" y="2148988"/>
                  <a:pt x="166493" y="2128228"/>
                  <a:pt x="159556" y="2114389"/>
                </a:cubicBezTo>
                <a:cubicBezTo>
                  <a:pt x="145681" y="2107469"/>
                  <a:pt x="138744" y="2079789"/>
                  <a:pt x="138744" y="2045190"/>
                </a:cubicBezTo>
                <a:cubicBezTo>
                  <a:pt x="145681" y="2003671"/>
                  <a:pt x="145681" y="1713036"/>
                  <a:pt x="138744" y="1664597"/>
                </a:cubicBezTo>
                <a:cubicBezTo>
                  <a:pt x="131807" y="1616158"/>
                  <a:pt x="138744" y="1498520"/>
                  <a:pt x="124870" y="1429322"/>
                </a:cubicBezTo>
                <a:cubicBezTo>
                  <a:pt x="117933" y="1360132"/>
                  <a:pt x="110997" y="1201008"/>
                  <a:pt x="110995" y="1200966"/>
                </a:cubicBezTo>
                <a:cubicBezTo>
                  <a:pt x="110995" y="1200966"/>
                  <a:pt x="110995" y="1200966"/>
                  <a:pt x="90184" y="1194046"/>
                </a:cubicBezTo>
                <a:cubicBezTo>
                  <a:pt x="90184" y="1194046"/>
                  <a:pt x="83246" y="1194046"/>
                  <a:pt x="76309" y="1180206"/>
                </a:cubicBezTo>
                <a:cubicBezTo>
                  <a:pt x="69372" y="1166366"/>
                  <a:pt x="69372" y="1069488"/>
                  <a:pt x="69372" y="1034889"/>
                </a:cubicBezTo>
                <a:cubicBezTo>
                  <a:pt x="76309" y="1000290"/>
                  <a:pt x="62435" y="854972"/>
                  <a:pt x="69372" y="778854"/>
                </a:cubicBezTo>
                <a:cubicBezTo>
                  <a:pt x="76309" y="695815"/>
                  <a:pt x="41623" y="522819"/>
                  <a:pt x="48560" y="502059"/>
                </a:cubicBezTo>
                <a:cubicBezTo>
                  <a:pt x="48560" y="481299"/>
                  <a:pt x="62435" y="474380"/>
                  <a:pt x="62435" y="453620"/>
                </a:cubicBezTo>
                <a:cubicBezTo>
                  <a:pt x="62435" y="432860"/>
                  <a:pt x="62435" y="405181"/>
                  <a:pt x="76309" y="391341"/>
                </a:cubicBezTo>
                <a:cubicBezTo>
                  <a:pt x="83240" y="391341"/>
                  <a:pt x="97097" y="391341"/>
                  <a:pt x="97121" y="391341"/>
                </a:cubicBezTo>
                <a:cubicBezTo>
                  <a:pt x="97121" y="391341"/>
                  <a:pt x="97121" y="391341"/>
                  <a:pt x="166493" y="370581"/>
                </a:cubicBezTo>
                <a:cubicBezTo>
                  <a:pt x="166493" y="370581"/>
                  <a:pt x="173430" y="363662"/>
                  <a:pt x="187304" y="363662"/>
                </a:cubicBezTo>
                <a:cubicBezTo>
                  <a:pt x="201179" y="356742"/>
                  <a:pt x="228928" y="342902"/>
                  <a:pt x="242802" y="342902"/>
                </a:cubicBezTo>
                <a:cubicBezTo>
                  <a:pt x="249735" y="335987"/>
                  <a:pt x="256667" y="356712"/>
                  <a:pt x="256677" y="356742"/>
                </a:cubicBezTo>
                <a:cubicBezTo>
                  <a:pt x="256677" y="356742"/>
                  <a:pt x="242830" y="356742"/>
                  <a:pt x="242802" y="356742"/>
                </a:cubicBezTo>
                <a:cubicBezTo>
                  <a:pt x="235865" y="363662"/>
                  <a:pt x="263614" y="412101"/>
                  <a:pt x="277488" y="460540"/>
                </a:cubicBezTo>
                <a:cubicBezTo>
                  <a:pt x="291359" y="508964"/>
                  <a:pt x="319095" y="557388"/>
                  <a:pt x="319112" y="557418"/>
                </a:cubicBezTo>
                <a:cubicBezTo>
                  <a:pt x="319112" y="557418"/>
                  <a:pt x="332986" y="502059"/>
                  <a:pt x="339923" y="495139"/>
                </a:cubicBezTo>
                <a:cubicBezTo>
                  <a:pt x="346852" y="495139"/>
                  <a:pt x="353780" y="488236"/>
                  <a:pt x="353798" y="488219"/>
                </a:cubicBezTo>
                <a:cubicBezTo>
                  <a:pt x="353798" y="488219"/>
                  <a:pt x="353798" y="488219"/>
                  <a:pt x="352063" y="488219"/>
                </a:cubicBezTo>
                <a:lnTo>
                  <a:pt x="339923" y="488219"/>
                </a:lnTo>
                <a:cubicBezTo>
                  <a:pt x="339923" y="488219"/>
                  <a:pt x="326049" y="474380"/>
                  <a:pt x="326049" y="467460"/>
                </a:cubicBezTo>
                <a:cubicBezTo>
                  <a:pt x="326049" y="460540"/>
                  <a:pt x="353798" y="425940"/>
                  <a:pt x="360735" y="425940"/>
                </a:cubicBezTo>
                <a:cubicBezTo>
                  <a:pt x="367669" y="419024"/>
                  <a:pt x="381533" y="460498"/>
                  <a:pt x="381547" y="460540"/>
                </a:cubicBezTo>
                <a:cubicBezTo>
                  <a:pt x="381547" y="467455"/>
                  <a:pt x="367691" y="481280"/>
                  <a:pt x="367672" y="481299"/>
                </a:cubicBezTo>
                <a:cubicBezTo>
                  <a:pt x="367672" y="481299"/>
                  <a:pt x="374609" y="508979"/>
                  <a:pt x="374609" y="529738"/>
                </a:cubicBezTo>
                <a:cubicBezTo>
                  <a:pt x="374609" y="550480"/>
                  <a:pt x="381535" y="564314"/>
                  <a:pt x="381547" y="564338"/>
                </a:cubicBezTo>
                <a:cubicBezTo>
                  <a:pt x="381547" y="564338"/>
                  <a:pt x="409295" y="522819"/>
                  <a:pt x="416233" y="508979"/>
                </a:cubicBezTo>
                <a:cubicBezTo>
                  <a:pt x="423170" y="495139"/>
                  <a:pt x="464793" y="419021"/>
                  <a:pt x="464793" y="384421"/>
                </a:cubicBezTo>
                <a:cubicBezTo>
                  <a:pt x="464793" y="342929"/>
                  <a:pt x="444009" y="335991"/>
                  <a:pt x="443981" y="335982"/>
                </a:cubicBezTo>
                <a:close/>
                <a:moveTo>
                  <a:pt x="344369" y="198"/>
                </a:moveTo>
                <a:cubicBezTo>
                  <a:pt x="379411" y="2142"/>
                  <a:pt x="402773" y="17690"/>
                  <a:pt x="402773" y="17690"/>
                </a:cubicBezTo>
                <a:cubicBezTo>
                  <a:pt x="402787" y="17662"/>
                  <a:pt x="409716" y="3877"/>
                  <a:pt x="430461" y="10780"/>
                </a:cubicBezTo>
                <a:cubicBezTo>
                  <a:pt x="451226" y="24600"/>
                  <a:pt x="471992" y="52241"/>
                  <a:pt x="465070" y="79882"/>
                </a:cubicBezTo>
                <a:cubicBezTo>
                  <a:pt x="458148" y="107523"/>
                  <a:pt x="471992" y="121344"/>
                  <a:pt x="471992" y="121344"/>
                </a:cubicBezTo>
                <a:lnTo>
                  <a:pt x="459879" y="115297"/>
                </a:lnTo>
                <a:cubicBezTo>
                  <a:pt x="458142" y="114458"/>
                  <a:pt x="455156" y="126386"/>
                  <a:pt x="453160" y="136534"/>
                </a:cubicBezTo>
                <a:cubicBezTo>
                  <a:pt x="453947" y="134555"/>
                  <a:pt x="455545" y="132093"/>
                  <a:pt x="458023" y="129631"/>
                </a:cubicBezTo>
                <a:cubicBezTo>
                  <a:pt x="461078" y="129631"/>
                  <a:pt x="465007" y="140041"/>
                  <a:pt x="465007" y="150452"/>
                </a:cubicBezTo>
                <a:cubicBezTo>
                  <a:pt x="465007" y="164332"/>
                  <a:pt x="465007" y="185152"/>
                  <a:pt x="465007" y="192093"/>
                </a:cubicBezTo>
                <a:cubicBezTo>
                  <a:pt x="465007" y="199033"/>
                  <a:pt x="451039" y="205973"/>
                  <a:pt x="451039" y="205973"/>
                </a:cubicBezTo>
                <a:lnTo>
                  <a:pt x="447546" y="198165"/>
                </a:lnTo>
                <a:cubicBezTo>
                  <a:pt x="445800" y="197298"/>
                  <a:pt x="444054" y="199033"/>
                  <a:pt x="444054" y="205973"/>
                </a:cubicBezTo>
                <a:cubicBezTo>
                  <a:pt x="444054" y="212913"/>
                  <a:pt x="437070" y="233734"/>
                  <a:pt x="437070" y="247614"/>
                </a:cubicBezTo>
                <a:cubicBezTo>
                  <a:pt x="430086" y="261494"/>
                  <a:pt x="423102" y="275375"/>
                  <a:pt x="423102" y="275375"/>
                </a:cubicBezTo>
                <a:cubicBezTo>
                  <a:pt x="423102" y="275399"/>
                  <a:pt x="423102" y="282351"/>
                  <a:pt x="423102" y="303135"/>
                </a:cubicBezTo>
                <a:cubicBezTo>
                  <a:pt x="423102" y="323956"/>
                  <a:pt x="360244" y="344776"/>
                  <a:pt x="360244" y="344776"/>
                </a:cubicBezTo>
                <a:cubicBezTo>
                  <a:pt x="360190" y="344765"/>
                  <a:pt x="290403" y="330888"/>
                  <a:pt x="290403" y="310075"/>
                </a:cubicBezTo>
                <a:cubicBezTo>
                  <a:pt x="290403" y="296195"/>
                  <a:pt x="290403" y="290990"/>
                  <a:pt x="290403" y="289255"/>
                </a:cubicBezTo>
                <a:cubicBezTo>
                  <a:pt x="290386" y="289238"/>
                  <a:pt x="276430" y="275362"/>
                  <a:pt x="269450" y="254554"/>
                </a:cubicBezTo>
                <a:cubicBezTo>
                  <a:pt x="262466" y="233734"/>
                  <a:pt x="262466" y="212913"/>
                  <a:pt x="262466" y="212913"/>
                </a:cubicBezTo>
                <a:cubicBezTo>
                  <a:pt x="262452" y="212941"/>
                  <a:pt x="255474" y="226786"/>
                  <a:pt x="248497" y="219853"/>
                </a:cubicBezTo>
                <a:cubicBezTo>
                  <a:pt x="241513" y="205973"/>
                  <a:pt x="241513" y="185152"/>
                  <a:pt x="234529" y="171272"/>
                </a:cubicBezTo>
                <a:cubicBezTo>
                  <a:pt x="234529" y="157392"/>
                  <a:pt x="234529" y="143511"/>
                  <a:pt x="241513" y="143511"/>
                </a:cubicBezTo>
                <a:lnTo>
                  <a:pt x="244469" y="142804"/>
                </a:lnTo>
                <a:cubicBezTo>
                  <a:pt x="244244" y="142100"/>
                  <a:pt x="243910" y="142075"/>
                  <a:pt x="243569" y="142075"/>
                </a:cubicBezTo>
                <a:cubicBezTo>
                  <a:pt x="236647" y="135164"/>
                  <a:pt x="229725" y="142075"/>
                  <a:pt x="229725" y="142075"/>
                </a:cubicBezTo>
                <a:cubicBezTo>
                  <a:pt x="229725" y="142038"/>
                  <a:pt x="229734" y="128254"/>
                  <a:pt x="236647" y="128254"/>
                </a:cubicBezTo>
                <a:cubicBezTo>
                  <a:pt x="243569" y="128254"/>
                  <a:pt x="243569" y="114434"/>
                  <a:pt x="243569" y="114434"/>
                </a:cubicBezTo>
                <a:cubicBezTo>
                  <a:pt x="243553" y="114449"/>
                  <a:pt x="236647" y="121344"/>
                  <a:pt x="236647" y="121344"/>
                </a:cubicBezTo>
                <a:cubicBezTo>
                  <a:pt x="229725" y="121344"/>
                  <a:pt x="222803" y="121344"/>
                  <a:pt x="222803" y="121344"/>
                </a:cubicBezTo>
                <a:cubicBezTo>
                  <a:pt x="222834" y="121328"/>
                  <a:pt x="236647" y="114410"/>
                  <a:pt x="236647" y="93703"/>
                </a:cubicBezTo>
                <a:cubicBezTo>
                  <a:pt x="236647" y="72972"/>
                  <a:pt x="250491" y="24600"/>
                  <a:pt x="305866" y="3869"/>
                </a:cubicBezTo>
                <a:cubicBezTo>
                  <a:pt x="319710" y="414"/>
                  <a:pt x="332689" y="-450"/>
                  <a:pt x="344369" y="198"/>
                </a:cubicBez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5" name="Freeform 15"/>
          <p:cNvSpPr>
            <a:spLocks/>
          </p:cNvSpPr>
          <p:nvPr/>
        </p:nvSpPr>
        <p:spPr bwMode="auto">
          <a:xfrm>
            <a:off x="3235915" y="2191072"/>
            <a:ext cx="519632" cy="1720729"/>
          </a:xfrm>
          <a:custGeom>
            <a:avLst/>
            <a:gdLst/>
            <a:ahLst/>
            <a:cxnLst/>
            <a:rect l="l" t="t" r="r" b="b"/>
            <a:pathLst>
              <a:path w="692752" h="2294305">
                <a:moveTo>
                  <a:pt x="442124" y="335982"/>
                </a:moveTo>
                <a:cubicBezTo>
                  <a:pt x="442124" y="335982"/>
                  <a:pt x="476665" y="342902"/>
                  <a:pt x="490481" y="349822"/>
                </a:cubicBezTo>
                <a:cubicBezTo>
                  <a:pt x="504297" y="349822"/>
                  <a:pt x="538838" y="356742"/>
                  <a:pt x="559563" y="377501"/>
                </a:cubicBezTo>
                <a:cubicBezTo>
                  <a:pt x="580277" y="391335"/>
                  <a:pt x="614796" y="384428"/>
                  <a:pt x="614828" y="384421"/>
                </a:cubicBezTo>
                <a:cubicBezTo>
                  <a:pt x="614828" y="384421"/>
                  <a:pt x="670094" y="405181"/>
                  <a:pt x="670094" y="412101"/>
                </a:cubicBezTo>
                <a:cubicBezTo>
                  <a:pt x="677002" y="419021"/>
                  <a:pt x="670094" y="474380"/>
                  <a:pt x="677002" y="515899"/>
                </a:cubicBezTo>
                <a:cubicBezTo>
                  <a:pt x="677002" y="515899"/>
                  <a:pt x="677002" y="654296"/>
                  <a:pt x="677002" y="744254"/>
                </a:cubicBezTo>
                <a:cubicBezTo>
                  <a:pt x="677002" y="819070"/>
                  <a:pt x="681780" y="802946"/>
                  <a:pt x="683910" y="799613"/>
                </a:cubicBezTo>
                <a:cubicBezTo>
                  <a:pt x="683910" y="813453"/>
                  <a:pt x="697726" y="931091"/>
                  <a:pt x="690818" y="944931"/>
                </a:cubicBezTo>
                <a:cubicBezTo>
                  <a:pt x="683910" y="965690"/>
                  <a:pt x="628644" y="1145607"/>
                  <a:pt x="621736" y="1159447"/>
                </a:cubicBezTo>
                <a:cubicBezTo>
                  <a:pt x="614828" y="1166366"/>
                  <a:pt x="621736" y="1214806"/>
                  <a:pt x="614828" y="1214806"/>
                </a:cubicBezTo>
                <a:cubicBezTo>
                  <a:pt x="594127" y="1235541"/>
                  <a:pt x="594104" y="1249373"/>
                  <a:pt x="594104" y="1249405"/>
                </a:cubicBezTo>
                <a:cubicBezTo>
                  <a:pt x="594104" y="1249405"/>
                  <a:pt x="594104" y="1249405"/>
                  <a:pt x="593240" y="1249405"/>
                </a:cubicBezTo>
                <a:lnTo>
                  <a:pt x="587195" y="1249405"/>
                </a:lnTo>
                <a:cubicBezTo>
                  <a:pt x="594104" y="1311684"/>
                  <a:pt x="580287" y="1408562"/>
                  <a:pt x="587195" y="1450081"/>
                </a:cubicBezTo>
                <a:cubicBezTo>
                  <a:pt x="587195" y="1505440"/>
                  <a:pt x="573379" y="1623078"/>
                  <a:pt x="587195" y="1685357"/>
                </a:cubicBezTo>
                <a:cubicBezTo>
                  <a:pt x="594104" y="1740716"/>
                  <a:pt x="587195" y="1982911"/>
                  <a:pt x="587195" y="2059030"/>
                </a:cubicBezTo>
                <a:cubicBezTo>
                  <a:pt x="582014" y="2121309"/>
                  <a:pt x="584605" y="2117416"/>
                  <a:pt x="580287" y="2121308"/>
                </a:cubicBezTo>
                <a:cubicBezTo>
                  <a:pt x="580287" y="2142043"/>
                  <a:pt x="587179" y="2148972"/>
                  <a:pt x="587195" y="2148988"/>
                </a:cubicBezTo>
                <a:cubicBezTo>
                  <a:pt x="587195" y="2148988"/>
                  <a:pt x="587195" y="2162828"/>
                  <a:pt x="587195" y="2183587"/>
                </a:cubicBezTo>
                <a:cubicBezTo>
                  <a:pt x="580296" y="2204321"/>
                  <a:pt x="573396" y="2204347"/>
                  <a:pt x="573379" y="2204347"/>
                </a:cubicBezTo>
                <a:cubicBezTo>
                  <a:pt x="573379" y="2204347"/>
                  <a:pt x="573379" y="2204347"/>
                  <a:pt x="594104" y="2266626"/>
                </a:cubicBezTo>
                <a:cubicBezTo>
                  <a:pt x="594104" y="2266626"/>
                  <a:pt x="594104" y="2266626"/>
                  <a:pt x="594967" y="2266626"/>
                </a:cubicBezTo>
                <a:lnTo>
                  <a:pt x="601012" y="2266626"/>
                </a:lnTo>
                <a:cubicBezTo>
                  <a:pt x="601012" y="2266626"/>
                  <a:pt x="601012" y="2266626"/>
                  <a:pt x="601012" y="2287385"/>
                </a:cubicBezTo>
                <a:cubicBezTo>
                  <a:pt x="573379" y="2294305"/>
                  <a:pt x="559563" y="2294305"/>
                  <a:pt x="525022" y="2294305"/>
                </a:cubicBezTo>
                <a:cubicBezTo>
                  <a:pt x="490499" y="2294305"/>
                  <a:pt x="455978" y="2287393"/>
                  <a:pt x="455940" y="2287385"/>
                </a:cubicBezTo>
                <a:cubicBezTo>
                  <a:pt x="455940" y="2287385"/>
                  <a:pt x="455940" y="2287385"/>
                  <a:pt x="455940" y="2266626"/>
                </a:cubicBezTo>
                <a:cubicBezTo>
                  <a:pt x="455940" y="2266626"/>
                  <a:pt x="455940" y="2266626"/>
                  <a:pt x="456804" y="2265761"/>
                </a:cubicBezTo>
                <a:lnTo>
                  <a:pt x="462848" y="2259706"/>
                </a:lnTo>
                <a:cubicBezTo>
                  <a:pt x="462848" y="2259706"/>
                  <a:pt x="462848" y="2259706"/>
                  <a:pt x="462848" y="2232026"/>
                </a:cubicBezTo>
                <a:cubicBezTo>
                  <a:pt x="462848" y="2232026"/>
                  <a:pt x="462848" y="2232026"/>
                  <a:pt x="462848" y="2231161"/>
                </a:cubicBezTo>
                <a:lnTo>
                  <a:pt x="462848" y="2225106"/>
                </a:lnTo>
                <a:cubicBezTo>
                  <a:pt x="462848" y="2225106"/>
                  <a:pt x="462848" y="2225106"/>
                  <a:pt x="462848" y="2224241"/>
                </a:cubicBezTo>
                <a:lnTo>
                  <a:pt x="462848" y="2218187"/>
                </a:lnTo>
                <a:cubicBezTo>
                  <a:pt x="462848" y="2218187"/>
                  <a:pt x="455961" y="2218187"/>
                  <a:pt x="455940" y="2218187"/>
                </a:cubicBezTo>
                <a:cubicBezTo>
                  <a:pt x="449032" y="2211267"/>
                  <a:pt x="469756" y="2197427"/>
                  <a:pt x="455940" y="2190507"/>
                </a:cubicBezTo>
                <a:cubicBezTo>
                  <a:pt x="442124" y="2190507"/>
                  <a:pt x="435215" y="2155908"/>
                  <a:pt x="435215" y="2135148"/>
                </a:cubicBezTo>
                <a:cubicBezTo>
                  <a:pt x="435215" y="2107469"/>
                  <a:pt x="414491" y="1941392"/>
                  <a:pt x="400675" y="1872193"/>
                </a:cubicBezTo>
                <a:cubicBezTo>
                  <a:pt x="393766" y="1796075"/>
                  <a:pt x="400675" y="1650757"/>
                  <a:pt x="393766" y="1588479"/>
                </a:cubicBezTo>
                <a:cubicBezTo>
                  <a:pt x="386860" y="1533131"/>
                  <a:pt x="366142" y="1429364"/>
                  <a:pt x="366134" y="1429322"/>
                </a:cubicBezTo>
                <a:cubicBezTo>
                  <a:pt x="366134" y="1429322"/>
                  <a:pt x="345409" y="1574639"/>
                  <a:pt x="338501" y="1602318"/>
                </a:cubicBezTo>
                <a:cubicBezTo>
                  <a:pt x="338501" y="1629998"/>
                  <a:pt x="290144" y="1886033"/>
                  <a:pt x="290144" y="1920632"/>
                </a:cubicBezTo>
                <a:cubicBezTo>
                  <a:pt x="290144" y="1955232"/>
                  <a:pt x="324685" y="2135148"/>
                  <a:pt x="324685" y="2162828"/>
                </a:cubicBezTo>
                <a:cubicBezTo>
                  <a:pt x="324685" y="2183587"/>
                  <a:pt x="331593" y="2225106"/>
                  <a:pt x="331593" y="2232026"/>
                </a:cubicBezTo>
                <a:cubicBezTo>
                  <a:pt x="331593" y="2238936"/>
                  <a:pt x="331593" y="2245846"/>
                  <a:pt x="331593" y="2245866"/>
                </a:cubicBezTo>
                <a:cubicBezTo>
                  <a:pt x="331593" y="2245866"/>
                  <a:pt x="331593" y="2245866"/>
                  <a:pt x="338501" y="2266626"/>
                </a:cubicBezTo>
                <a:cubicBezTo>
                  <a:pt x="338501" y="2266626"/>
                  <a:pt x="338501" y="2266626"/>
                  <a:pt x="248695" y="2280465"/>
                </a:cubicBezTo>
                <a:cubicBezTo>
                  <a:pt x="248695" y="2280465"/>
                  <a:pt x="248695" y="2280465"/>
                  <a:pt x="248695" y="2259706"/>
                </a:cubicBezTo>
                <a:cubicBezTo>
                  <a:pt x="248695" y="2259706"/>
                  <a:pt x="179612" y="2280465"/>
                  <a:pt x="117439" y="2287385"/>
                </a:cubicBezTo>
                <a:cubicBezTo>
                  <a:pt x="48375" y="2287385"/>
                  <a:pt x="26" y="2273553"/>
                  <a:pt x="0" y="2273546"/>
                </a:cubicBezTo>
                <a:cubicBezTo>
                  <a:pt x="0" y="2273546"/>
                  <a:pt x="0" y="2273546"/>
                  <a:pt x="0" y="2272681"/>
                </a:cubicBezTo>
                <a:lnTo>
                  <a:pt x="0" y="2266626"/>
                </a:lnTo>
                <a:cubicBezTo>
                  <a:pt x="0" y="2266626"/>
                  <a:pt x="0" y="2266626"/>
                  <a:pt x="863" y="2266626"/>
                </a:cubicBezTo>
                <a:lnTo>
                  <a:pt x="6908" y="2266626"/>
                </a:lnTo>
                <a:cubicBezTo>
                  <a:pt x="6908" y="2266626"/>
                  <a:pt x="6908" y="2245866"/>
                  <a:pt x="20724" y="2245866"/>
                </a:cubicBezTo>
                <a:cubicBezTo>
                  <a:pt x="27632" y="2238946"/>
                  <a:pt x="75990" y="2245866"/>
                  <a:pt x="96714" y="2238946"/>
                </a:cubicBezTo>
                <a:cubicBezTo>
                  <a:pt x="117430" y="2232029"/>
                  <a:pt x="145049" y="2211284"/>
                  <a:pt x="145072" y="2211267"/>
                </a:cubicBezTo>
                <a:cubicBezTo>
                  <a:pt x="145072" y="2211267"/>
                  <a:pt x="145072" y="2211267"/>
                  <a:pt x="145072" y="2210402"/>
                </a:cubicBezTo>
                <a:lnTo>
                  <a:pt x="145072" y="2204347"/>
                </a:lnTo>
                <a:cubicBezTo>
                  <a:pt x="145072" y="2204347"/>
                  <a:pt x="145072" y="2197427"/>
                  <a:pt x="151980" y="2197427"/>
                </a:cubicBezTo>
                <a:cubicBezTo>
                  <a:pt x="158888" y="2190507"/>
                  <a:pt x="151980" y="2169748"/>
                  <a:pt x="145072" y="2162828"/>
                </a:cubicBezTo>
                <a:cubicBezTo>
                  <a:pt x="138163" y="2148988"/>
                  <a:pt x="165796" y="2128228"/>
                  <a:pt x="158888" y="2114389"/>
                </a:cubicBezTo>
                <a:cubicBezTo>
                  <a:pt x="145072" y="2107469"/>
                  <a:pt x="138163" y="2079789"/>
                  <a:pt x="145072" y="2045190"/>
                </a:cubicBezTo>
                <a:cubicBezTo>
                  <a:pt x="145072" y="2003671"/>
                  <a:pt x="151980" y="1713036"/>
                  <a:pt x="138163" y="1664597"/>
                </a:cubicBezTo>
                <a:cubicBezTo>
                  <a:pt x="131255" y="1616158"/>
                  <a:pt x="138163" y="1498520"/>
                  <a:pt x="131255" y="1429322"/>
                </a:cubicBezTo>
                <a:cubicBezTo>
                  <a:pt x="117441" y="1360132"/>
                  <a:pt x="110533" y="1201008"/>
                  <a:pt x="110531" y="1200966"/>
                </a:cubicBezTo>
                <a:cubicBezTo>
                  <a:pt x="110531" y="1200966"/>
                  <a:pt x="110531" y="1200966"/>
                  <a:pt x="108804" y="1200101"/>
                </a:cubicBezTo>
                <a:lnTo>
                  <a:pt x="96714" y="1194046"/>
                </a:lnTo>
                <a:cubicBezTo>
                  <a:pt x="96714" y="1194046"/>
                  <a:pt x="82898" y="1194046"/>
                  <a:pt x="75990" y="1180206"/>
                </a:cubicBezTo>
                <a:cubicBezTo>
                  <a:pt x="75990" y="1166366"/>
                  <a:pt x="69082" y="1069488"/>
                  <a:pt x="75990" y="1034889"/>
                </a:cubicBezTo>
                <a:cubicBezTo>
                  <a:pt x="75990" y="1000290"/>
                  <a:pt x="62173" y="854972"/>
                  <a:pt x="69082" y="778854"/>
                </a:cubicBezTo>
                <a:cubicBezTo>
                  <a:pt x="75990" y="695815"/>
                  <a:pt x="48357" y="522819"/>
                  <a:pt x="48357" y="502059"/>
                </a:cubicBezTo>
                <a:cubicBezTo>
                  <a:pt x="48357" y="481299"/>
                  <a:pt x="62173" y="474380"/>
                  <a:pt x="62173" y="453620"/>
                </a:cubicBezTo>
                <a:cubicBezTo>
                  <a:pt x="62173" y="432860"/>
                  <a:pt x="62173" y="405181"/>
                  <a:pt x="75990" y="391341"/>
                </a:cubicBezTo>
                <a:cubicBezTo>
                  <a:pt x="82892" y="391341"/>
                  <a:pt x="103591" y="391341"/>
                  <a:pt x="103622" y="391341"/>
                </a:cubicBezTo>
                <a:cubicBezTo>
                  <a:pt x="103622" y="391341"/>
                  <a:pt x="103622" y="391341"/>
                  <a:pt x="165796" y="370581"/>
                </a:cubicBezTo>
                <a:cubicBezTo>
                  <a:pt x="165796" y="370581"/>
                  <a:pt x="172704" y="363662"/>
                  <a:pt x="186521" y="363662"/>
                </a:cubicBezTo>
                <a:cubicBezTo>
                  <a:pt x="200337" y="356742"/>
                  <a:pt x="227970" y="342902"/>
                  <a:pt x="241786" y="342902"/>
                </a:cubicBezTo>
                <a:cubicBezTo>
                  <a:pt x="255594" y="335987"/>
                  <a:pt x="255603" y="356714"/>
                  <a:pt x="255603" y="356742"/>
                </a:cubicBezTo>
                <a:cubicBezTo>
                  <a:pt x="255603" y="356742"/>
                  <a:pt x="248695" y="356742"/>
                  <a:pt x="241786" y="356742"/>
                </a:cubicBezTo>
                <a:cubicBezTo>
                  <a:pt x="234878" y="363662"/>
                  <a:pt x="262511" y="412101"/>
                  <a:pt x="276327" y="460540"/>
                </a:cubicBezTo>
                <a:cubicBezTo>
                  <a:pt x="290140" y="508964"/>
                  <a:pt x="317760" y="557389"/>
                  <a:pt x="317776" y="557418"/>
                </a:cubicBezTo>
                <a:cubicBezTo>
                  <a:pt x="317776" y="557418"/>
                  <a:pt x="331593" y="502059"/>
                  <a:pt x="338501" y="495139"/>
                </a:cubicBezTo>
                <a:cubicBezTo>
                  <a:pt x="345400" y="495139"/>
                  <a:pt x="352298" y="488238"/>
                  <a:pt x="352317" y="488219"/>
                </a:cubicBezTo>
                <a:cubicBezTo>
                  <a:pt x="352317" y="488219"/>
                  <a:pt x="352317" y="488219"/>
                  <a:pt x="350590" y="488219"/>
                </a:cubicBezTo>
                <a:lnTo>
                  <a:pt x="338501" y="488219"/>
                </a:lnTo>
                <a:cubicBezTo>
                  <a:pt x="338501" y="488219"/>
                  <a:pt x="324685" y="474380"/>
                  <a:pt x="324685" y="467460"/>
                </a:cubicBezTo>
                <a:cubicBezTo>
                  <a:pt x="331593" y="460540"/>
                  <a:pt x="352317" y="425940"/>
                  <a:pt x="359226" y="425940"/>
                </a:cubicBezTo>
                <a:cubicBezTo>
                  <a:pt x="366130" y="419024"/>
                  <a:pt x="379937" y="460499"/>
                  <a:pt x="379950" y="460540"/>
                </a:cubicBezTo>
                <a:cubicBezTo>
                  <a:pt x="379950" y="467455"/>
                  <a:pt x="366152" y="481281"/>
                  <a:pt x="366134" y="481299"/>
                </a:cubicBezTo>
                <a:cubicBezTo>
                  <a:pt x="366134" y="481299"/>
                  <a:pt x="373042" y="508979"/>
                  <a:pt x="373042" y="529738"/>
                </a:cubicBezTo>
                <a:cubicBezTo>
                  <a:pt x="373042" y="550481"/>
                  <a:pt x="379939" y="564315"/>
                  <a:pt x="379950" y="564338"/>
                </a:cubicBezTo>
                <a:cubicBezTo>
                  <a:pt x="379950" y="564338"/>
                  <a:pt x="414491" y="522819"/>
                  <a:pt x="414491" y="508979"/>
                </a:cubicBezTo>
                <a:cubicBezTo>
                  <a:pt x="421399" y="495139"/>
                  <a:pt x="462848" y="419021"/>
                  <a:pt x="462848" y="384421"/>
                </a:cubicBezTo>
                <a:cubicBezTo>
                  <a:pt x="462848" y="342940"/>
                  <a:pt x="442162" y="335995"/>
                  <a:pt x="442124" y="335982"/>
                </a:cubicBezTo>
                <a:close/>
                <a:moveTo>
                  <a:pt x="342424" y="198"/>
                </a:moveTo>
                <a:cubicBezTo>
                  <a:pt x="377195" y="2142"/>
                  <a:pt x="400376" y="17690"/>
                  <a:pt x="400376" y="17690"/>
                </a:cubicBezTo>
                <a:cubicBezTo>
                  <a:pt x="400391" y="17660"/>
                  <a:pt x="407266" y="3877"/>
                  <a:pt x="427849" y="10780"/>
                </a:cubicBezTo>
                <a:cubicBezTo>
                  <a:pt x="448454" y="24600"/>
                  <a:pt x="469059" y="52241"/>
                  <a:pt x="462191" y="79882"/>
                </a:cubicBezTo>
                <a:cubicBezTo>
                  <a:pt x="462191" y="107523"/>
                  <a:pt x="469059" y="121344"/>
                  <a:pt x="469059" y="121344"/>
                </a:cubicBezTo>
                <a:lnTo>
                  <a:pt x="463049" y="115297"/>
                </a:lnTo>
                <a:cubicBezTo>
                  <a:pt x="462178" y="114458"/>
                  <a:pt x="458443" y="121976"/>
                  <a:pt x="454898" y="130155"/>
                </a:cubicBezTo>
                <a:cubicBezTo>
                  <a:pt x="454967" y="129933"/>
                  <a:pt x="455113" y="129782"/>
                  <a:pt x="455263" y="129631"/>
                </a:cubicBezTo>
                <a:cubicBezTo>
                  <a:pt x="462161" y="122691"/>
                  <a:pt x="462161" y="136571"/>
                  <a:pt x="462161" y="150452"/>
                </a:cubicBezTo>
                <a:cubicBezTo>
                  <a:pt x="462161" y="164332"/>
                  <a:pt x="462161" y="185152"/>
                  <a:pt x="462161" y="192093"/>
                </a:cubicBezTo>
                <a:cubicBezTo>
                  <a:pt x="462161" y="199033"/>
                  <a:pt x="455263" y="205973"/>
                  <a:pt x="448365" y="205973"/>
                </a:cubicBezTo>
                <a:lnTo>
                  <a:pt x="444916" y="198165"/>
                </a:lnTo>
                <a:cubicBezTo>
                  <a:pt x="443192" y="197298"/>
                  <a:pt x="441467" y="199033"/>
                  <a:pt x="441467" y="205973"/>
                </a:cubicBezTo>
                <a:cubicBezTo>
                  <a:pt x="441467" y="212913"/>
                  <a:pt x="441467" y="233734"/>
                  <a:pt x="434570" y="247614"/>
                </a:cubicBezTo>
                <a:cubicBezTo>
                  <a:pt x="434570" y="261494"/>
                  <a:pt x="420774" y="275375"/>
                  <a:pt x="420774" y="275375"/>
                </a:cubicBezTo>
                <a:cubicBezTo>
                  <a:pt x="420774" y="275399"/>
                  <a:pt x="420774" y="282351"/>
                  <a:pt x="420774" y="303135"/>
                </a:cubicBezTo>
                <a:cubicBezTo>
                  <a:pt x="420774" y="323956"/>
                  <a:pt x="358692" y="344776"/>
                  <a:pt x="358692" y="344776"/>
                </a:cubicBezTo>
                <a:cubicBezTo>
                  <a:pt x="358639" y="344765"/>
                  <a:pt x="289713" y="330888"/>
                  <a:pt x="289713" y="310075"/>
                </a:cubicBezTo>
                <a:cubicBezTo>
                  <a:pt x="289713" y="296195"/>
                  <a:pt x="289713" y="290990"/>
                  <a:pt x="289713" y="289255"/>
                </a:cubicBezTo>
                <a:cubicBezTo>
                  <a:pt x="289683" y="289225"/>
                  <a:pt x="275909" y="275353"/>
                  <a:pt x="269019" y="254554"/>
                </a:cubicBezTo>
                <a:cubicBezTo>
                  <a:pt x="262121" y="233734"/>
                  <a:pt x="262121" y="212913"/>
                  <a:pt x="262121" y="212913"/>
                </a:cubicBezTo>
                <a:cubicBezTo>
                  <a:pt x="262107" y="212943"/>
                  <a:pt x="255216" y="226786"/>
                  <a:pt x="248325" y="219853"/>
                </a:cubicBezTo>
                <a:cubicBezTo>
                  <a:pt x="241427" y="205973"/>
                  <a:pt x="241427" y="185152"/>
                  <a:pt x="241427" y="171272"/>
                </a:cubicBezTo>
                <a:cubicBezTo>
                  <a:pt x="234529" y="157392"/>
                  <a:pt x="241427" y="143511"/>
                  <a:pt x="248325" y="143511"/>
                </a:cubicBezTo>
                <a:lnTo>
                  <a:pt x="249874" y="142848"/>
                </a:lnTo>
                <a:cubicBezTo>
                  <a:pt x="249856" y="142150"/>
                  <a:pt x="249563" y="142075"/>
                  <a:pt x="249271" y="142075"/>
                </a:cubicBezTo>
                <a:lnTo>
                  <a:pt x="237252" y="139483"/>
                </a:lnTo>
                <a:cubicBezTo>
                  <a:pt x="235520" y="142046"/>
                  <a:pt x="228673" y="128254"/>
                  <a:pt x="235535" y="128254"/>
                </a:cubicBezTo>
                <a:cubicBezTo>
                  <a:pt x="242403" y="128254"/>
                  <a:pt x="242403" y="114434"/>
                  <a:pt x="242403" y="114434"/>
                </a:cubicBezTo>
                <a:cubicBezTo>
                  <a:pt x="242386" y="114451"/>
                  <a:pt x="235535" y="121344"/>
                  <a:pt x="235535" y="121344"/>
                </a:cubicBezTo>
                <a:lnTo>
                  <a:pt x="229524" y="121344"/>
                </a:lnTo>
                <a:cubicBezTo>
                  <a:pt x="228695" y="121329"/>
                  <a:pt x="242403" y="114412"/>
                  <a:pt x="242403" y="93703"/>
                </a:cubicBezTo>
                <a:cubicBezTo>
                  <a:pt x="242403" y="72972"/>
                  <a:pt x="249271" y="24600"/>
                  <a:pt x="304218" y="3869"/>
                </a:cubicBezTo>
                <a:cubicBezTo>
                  <a:pt x="317955" y="414"/>
                  <a:pt x="330833" y="-450"/>
                  <a:pt x="342424" y="198"/>
                </a:cubicBez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6" name="Freeform 18"/>
          <p:cNvSpPr>
            <a:spLocks/>
          </p:cNvSpPr>
          <p:nvPr/>
        </p:nvSpPr>
        <p:spPr bwMode="auto">
          <a:xfrm>
            <a:off x="3853834" y="2191072"/>
            <a:ext cx="515228" cy="1720729"/>
          </a:xfrm>
          <a:custGeom>
            <a:avLst/>
            <a:gdLst/>
            <a:ahLst/>
            <a:cxnLst/>
            <a:rect l="l" t="t" r="r" b="b"/>
            <a:pathLst>
              <a:path w="686881" h="2294305">
                <a:moveTo>
                  <a:pt x="435874" y="335982"/>
                </a:moveTo>
                <a:cubicBezTo>
                  <a:pt x="435874" y="335982"/>
                  <a:pt x="477386" y="342902"/>
                  <a:pt x="484304" y="349822"/>
                </a:cubicBezTo>
                <a:cubicBezTo>
                  <a:pt x="498142" y="349822"/>
                  <a:pt x="532735" y="356742"/>
                  <a:pt x="553491" y="377501"/>
                </a:cubicBezTo>
                <a:cubicBezTo>
                  <a:pt x="574237" y="391335"/>
                  <a:pt x="608809" y="384427"/>
                  <a:pt x="608840" y="384421"/>
                </a:cubicBezTo>
                <a:cubicBezTo>
                  <a:pt x="608840" y="384421"/>
                  <a:pt x="664189" y="405181"/>
                  <a:pt x="664189" y="412101"/>
                </a:cubicBezTo>
                <a:cubicBezTo>
                  <a:pt x="671107" y="419021"/>
                  <a:pt x="671107" y="474380"/>
                  <a:pt x="671107" y="515899"/>
                </a:cubicBezTo>
                <a:cubicBezTo>
                  <a:pt x="671107" y="515899"/>
                  <a:pt x="671107" y="654296"/>
                  <a:pt x="671107" y="744254"/>
                </a:cubicBezTo>
                <a:cubicBezTo>
                  <a:pt x="671107" y="819075"/>
                  <a:pt x="675894" y="802944"/>
                  <a:pt x="678026" y="799613"/>
                </a:cubicBezTo>
                <a:cubicBezTo>
                  <a:pt x="678026" y="813453"/>
                  <a:pt x="691863" y="931091"/>
                  <a:pt x="684945" y="944931"/>
                </a:cubicBezTo>
                <a:cubicBezTo>
                  <a:pt x="678026" y="965690"/>
                  <a:pt x="622677" y="1145607"/>
                  <a:pt x="615758" y="1159447"/>
                </a:cubicBezTo>
                <a:cubicBezTo>
                  <a:pt x="615758" y="1166366"/>
                  <a:pt x="615758" y="1214806"/>
                  <a:pt x="608840" y="1214806"/>
                </a:cubicBezTo>
                <a:cubicBezTo>
                  <a:pt x="595017" y="1235543"/>
                  <a:pt x="588099" y="1249375"/>
                  <a:pt x="588084" y="1249405"/>
                </a:cubicBezTo>
                <a:cubicBezTo>
                  <a:pt x="588084" y="1311684"/>
                  <a:pt x="581165" y="1408562"/>
                  <a:pt x="581165" y="1450081"/>
                </a:cubicBezTo>
                <a:cubicBezTo>
                  <a:pt x="581165" y="1505440"/>
                  <a:pt x="567328" y="1623078"/>
                  <a:pt x="581165" y="1685357"/>
                </a:cubicBezTo>
                <a:cubicBezTo>
                  <a:pt x="588084" y="1740716"/>
                  <a:pt x="588084" y="1982911"/>
                  <a:pt x="581165" y="2059030"/>
                </a:cubicBezTo>
                <a:cubicBezTo>
                  <a:pt x="575976" y="2121309"/>
                  <a:pt x="578571" y="2117416"/>
                  <a:pt x="581165" y="2121308"/>
                </a:cubicBezTo>
                <a:cubicBezTo>
                  <a:pt x="574254" y="2142044"/>
                  <a:pt x="581149" y="2148972"/>
                  <a:pt x="581165" y="2148988"/>
                </a:cubicBezTo>
                <a:cubicBezTo>
                  <a:pt x="581165" y="2148988"/>
                  <a:pt x="581165" y="2162828"/>
                  <a:pt x="581165" y="2183587"/>
                </a:cubicBezTo>
                <a:cubicBezTo>
                  <a:pt x="574254" y="2204322"/>
                  <a:pt x="567344"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67328" y="2294305"/>
                  <a:pt x="553491" y="2294305"/>
                  <a:pt x="518897" y="2294305"/>
                </a:cubicBezTo>
                <a:cubicBezTo>
                  <a:pt x="484319" y="2294305"/>
                  <a:pt x="456653" y="2287391"/>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2683" y="2231161"/>
                </a:cubicBezTo>
                <a:lnTo>
                  <a:pt x="456630" y="2225106"/>
                </a:lnTo>
                <a:cubicBezTo>
                  <a:pt x="456630" y="2225106"/>
                  <a:pt x="456630" y="2225106"/>
                  <a:pt x="456630" y="2224241"/>
                </a:cubicBezTo>
                <a:lnTo>
                  <a:pt x="456630" y="2218187"/>
                </a:lnTo>
                <a:cubicBezTo>
                  <a:pt x="456630" y="2218187"/>
                  <a:pt x="456630" y="2218187"/>
                  <a:pt x="455765" y="2218187"/>
                </a:cubicBezTo>
                <a:lnTo>
                  <a:pt x="449711" y="2218187"/>
                </a:lnTo>
                <a:cubicBezTo>
                  <a:pt x="442793" y="2211267"/>
                  <a:pt x="463548" y="2197427"/>
                  <a:pt x="449711" y="2190507"/>
                </a:cubicBezTo>
                <a:cubicBezTo>
                  <a:pt x="435874" y="2190507"/>
                  <a:pt x="428955" y="2155908"/>
                  <a:pt x="428955" y="2135148"/>
                </a:cubicBezTo>
                <a:cubicBezTo>
                  <a:pt x="428955" y="2107469"/>
                  <a:pt x="408199" y="1941392"/>
                  <a:pt x="394362" y="1872193"/>
                </a:cubicBezTo>
                <a:cubicBezTo>
                  <a:pt x="387444" y="1796075"/>
                  <a:pt x="394362" y="1650757"/>
                  <a:pt x="387444" y="1588479"/>
                </a:cubicBezTo>
                <a:cubicBezTo>
                  <a:pt x="380526" y="1533130"/>
                  <a:pt x="359777" y="1429360"/>
                  <a:pt x="359769" y="1429322"/>
                </a:cubicBezTo>
                <a:cubicBezTo>
                  <a:pt x="359769" y="1429322"/>
                  <a:pt x="339013" y="1574639"/>
                  <a:pt x="339013" y="1602318"/>
                </a:cubicBezTo>
                <a:cubicBezTo>
                  <a:pt x="332094" y="1629998"/>
                  <a:pt x="290583" y="1886033"/>
                  <a:pt x="290583" y="1920632"/>
                </a:cubicBezTo>
                <a:cubicBezTo>
                  <a:pt x="290583" y="1955232"/>
                  <a:pt x="318257" y="2135148"/>
                  <a:pt x="318257" y="2162828"/>
                </a:cubicBezTo>
                <a:cubicBezTo>
                  <a:pt x="318257" y="2183587"/>
                  <a:pt x="325176" y="2225106"/>
                  <a:pt x="325176" y="2232026"/>
                </a:cubicBezTo>
                <a:cubicBezTo>
                  <a:pt x="325176" y="2238937"/>
                  <a:pt x="332076" y="2245848"/>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2966" y="2280465"/>
                  <a:pt x="110698" y="2287385"/>
                </a:cubicBezTo>
                <a:cubicBezTo>
                  <a:pt x="41550" y="2287385"/>
                  <a:pt x="45" y="2273561"/>
                  <a:pt x="0" y="2273546"/>
                </a:cubicBezTo>
                <a:cubicBezTo>
                  <a:pt x="0" y="2273546"/>
                  <a:pt x="0" y="2273546"/>
                  <a:pt x="0" y="2272681"/>
                </a:cubicBezTo>
                <a:lnTo>
                  <a:pt x="0" y="2266626"/>
                </a:lnTo>
                <a:cubicBezTo>
                  <a:pt x="0" y="2266626"/>
                  <a:pt x="0" y="2266626"/>
                  <a:pt x="865" y="2266626"/>
                </a:cubicBezTo>
                <a:lnTo>
                  <a:pt x="6918" y="2266626"/>
                </a:lnTo>
                <a:cubicBezTo>
                  <a:pt x="6918" y="2266626"/>
                  <a:pt x="0" y="2245866"/>
                  <a:pt x="13837" y="2245866"/>
                </a:cubicBezTo>
                <a:cubicBezTo>
                  <a:pt x="20756" y="2238946"/>
                  <a:pt x="69186" y="2245866"/>
                  <a:pt x="89942" y="2238946"/>
                </a:cubicBezTo>
                <a:cubicBezTo>
                  <a:pt x="110688" y="2232030"/>
                  <a:pt x="145257" y="2211287"/>
                  <a:pt x="145291" y="2211267"/>
                </a:cubicBezTo>
                <a:cubicBezTo>
                  <a:pt x="145291" y="2211267"/>
                  <a:pt x="145291" y="2211267"/>
                  <a:pt x="144426" y="2210402"/>
                </a:cubicBezTo>
                <a:lnTo>
                  <a:pt x="138372" y="2204347"/>
                </a:lnTo>
                <a:cubicBezTo>
                  <a:pt x="138372" y="2204347"/>
                  <a:pt x="145270" y="2197448"/>
                  <a:pt x="145291" y="2197427"/>
                </a:cubicBezTo>
                <a:cubicBezTo>
                  <a:pt x="152210" y="2190507"/>
                  <a:pt x="145291" y="2169748"/>
                  <a:pt x="138372" y="2162828"/>
                </a:cubicBezTo>
                <a:cubicBezTo>
                  <a:pt x="131454" y="2148988"/>
                  <a:pt x="159128" y="2128228"/>
                  <a:pt x="152210" y="2114389"/>
                </a:cubicBezTo>
                <a:cubicBezTo>
                  <a:pt x="138372" y="2107469"/>
                  <a:pt x="138372" y="2079789"/>
                  <a:pt x="138372" y="2045190"/>
                </a:cubicBezTo>
                <a:cubicBezTo>
                  <a:pt x="138372" y="2003671"/>
                  <a:pt x="145291" y="1713036"/>
                  <a:pt x="138372" y="1664597"/>
                </a:cubicBezTo>
                <a:cubicBezTo>
                  <a:pt x="124535" y="1616158"/>
                  <a:pt x="131454" y="1498520"/>
                  <a:pt x="124535" y="1429322"/>
                </a:cubicBezTo>
                <a:cubicBezTo>
                  <a:pt x="117617" y="1360132"/>
                  <a:pt x="110700" y="1201007"/>
                  <a:pt x="110698" y="1200966"/>
                </a:cubicBezTo>
                <a:cubicBezTo>
                  <a:pt x="110698" y="1200966"/>
                  <a:pt x="110698" y="1200966"/>
                  <a:pt x="89942" y="1194046"/>
                </a:cubicBezTo>
                <a:cubicBezTo>
                  <a:pt x="89942" y="1194046"/>
                  <a:pt x="76105" y="1194046"/>
                  <a:pt x="69186" y="1180206"/>
                </a:cubicBezTo>
                <a:cubicBezTo>
                  <a:pt x="69186" y="1166366"/>
                  <a:pt x="62267" y="1069488"/>
                  <a:pt x="69186" y="1034889"/>
                </a:cubicBezTo>
                <a:cubicBezTo>
                  <a:pt x="76105" y="1000290"/>
                  <a:pt x="55349" y="854972"/>
                  <a:pt x="62267" y="778854"/>
                </a:cubicBezTo>
                <a:cubicBezTo>
                  <a:pt x="69186" y="695815"/>
                  <a:pt x="41512" y="522819"/>
                  <a:pt x="41512" y="502059"/>
                </a:cubicBezTo>
                <a:cubicBezTo>
                  <a:pt x="48430" y="481299"/>
                  <a:pt x="55349" y="474380"/>
                  <a:pt x="55349" y="453620"/>
                </a:cubicBezTo>
                <a:cubicBezTo>
                  <a:pt x="55349" y="432860"/>
                  <a:pt x="55349" y="405181"/>
                  <a:pt x="76105" y="391341"/>
                </a:cubicBezTo>
                <a:cubicBezTo>
                  <a:pt x="83019" y="391341"/>
                  <a:pt x="96845" y="391341"/>
                  <a:pt x="96861" y="391341"/>
                </a:cubicBezTo>
                <a:cubicBezTo>
                  <a:pt x="96861" y="391341"/>
                  <a:pt x="96861" y="391341"/>
                  <a:pt x="159128" y="370581"/>
                </a:cubicBezTo>
                <a:cubicBezTo>
                  <a:pt x="159128" y="370581"/>
                  <a:pt x="166047" y="363662"/>
                  <a:pt x="179884" y="363662"/>
                </a:cubicBezTo>
                <a:cubicBezTo>
                  <a:pt x="193721" y="356742"/>
                  <a:pt x="228315" y="342902"/>
                  <a:pt x="235234" y="342902"/>
                </a:cubicBezTo>
                <a:cubicBezTo>
                  <a:pt x="249062" y="335987"/>
                  <a:pt x="249071" y="356714"/>
                  <a:pt x="249071" y="356742"/>
                </a:cubicBezTo>
                <a:cubicBezTo>
                  <a:pt x="249071" y="356742"/>
                  <a:pt x="242152" y="356742"/>
                  <a:pt x="235234" y="356742"/>
                </a:cubicBezTo>
                <a:cubicBezTo>
                  <a:pt x="235234" y="363662"/>
                  <a:pt x="255990" y="412101"/>
                  <a:pt x="269827" y="460540"/>
                </a:cubicBezTo>
                <a:cubicBezTo>
                  <a:pt x="283659" y="508962"/>
                  <a:pt x="311319" y="557384"/>
                  <a:pt x="311339" y="557418"/>
                </a:cubicBezTo>
                <a:cubicBezTo>
                  <a:pt x="311339" y="557418"/>
                  <a:pt x="325176" y="502059"/>
                  <a:pt x="332094" y="495139"/>
                </a:cubicBezTo>
                <a:cubicBezTo>
                  <a:pt x="339004" y="495139"/>
                  <a:pt x="345914" y="488237"/>
                  <a:pt x="345932" y="488219"/>
                </a:cubicBezTo>
                <a:cubicBezTo>
                  <a:pt x="345932" y="488219"/>
                  <a:pt x="345932" y="488219"/>
                  <a:pt x="344202" y="488219"/>
                </a:cubicBezTo>
                <a:lnTo>
                  <a:pt x="332094" y="488219"/>
                </a:lnTo>
                <a:cubicBezTo>
                  <a:pt x="332094" y="488219"/>
                  <a:pt x="318257" y="474380"/>
                  <a:pt x="325176" y="467460"/>
                </a:cubicBezTo>
                <a:cubicBezTo>
                  <a:pt x="325176" y="460540"/>
                  <a:pt x="345932" y="425940"/>
                  <a:pt x="352850" y="425940"/>
                </a:cubicBezTo>
                <a:cubicBezTo>
                  <a:pt x="359766" y="419024"/>
                  <a:pt x="373592" y="460498"/>
                  <a:pt x="373606" y="460540"/>
                </a:cubicBezTo>
                <a:cubicBezTo>
                  <a:pt x="373606" y="467455"/>
                  <a:pt x="366697" y="481282"/>
                  <a:pt x="366688" y="481299"/>
                </a:cubicBezTo>
                <a:cubicBezTo>
                  <a:pt x="366688" y="481299"/>
                  <a:pt x="366688" y="508979"/>
                  <a:pt x="366688" y="529738"/>
                </a:cubicBezTo>
                <a:cubicBezTo>
                  <a:pt x="373600" y="550480"/>
                  <a:pt x="373606" y="564313"/>
                  <a:pt x="373606" y="564338"/>
                </a:cubicBezTo>
                <a:cubicBezTo>
                  <a:pt x="373606" y="564338"/>
                  <a:pt x="408199" y="522819"/>
                  <a:pt x="415118" y="508979"/>
                </a:cubicBezTo>
                <a:cubicBezTo>
                  <a:pt x="415118" y="495139"/>
                  <a:pt x="456630" y="419021"/>
                  <a:pt x="456630" y="384421"/>
                </a:cubicBezTo>
                <a:cubicBezTo>
                  <a:pt x="463546" y="342916"/>
                  <a:pt x="435893" y="335987"/>
                  <a:pt x="435874" y="335982"/>
                </a:cubicBezTo>
                <a:close/>
                <a:moveTo>
                  <a:pt x="336562" y="198"/>
                </a:moveTo>
                <a:cubicBezTo>
                  <a:pt x="361201" y="1576"/>
                  <a:pt x="380021" y="9785"/>
                  <a:pt x="388864" y="14513"/>
                </a:cubicBezTo>
                <a:cubicBezTo>
                  <a:pt x="391432" y="14653"/>
                  <a:pt x="393800" y="15305"/>
                  <a:pt x="395838" y="16757"/>
                </a:cubicBezTo>
                <a:cubicBezTo>
                  <a:pt x="399328" y="13483"/>
                  <a:pt x="410657" y="5081"/>
                  <a:pt x="421987" y="10780"/>
                </a:cubicBezTo>
                <a:cubicBezTo>
                  <a:pt x="442592" y="24600"/>
                  <a:pt x="463197" y="52241"/>
                  <a:pt x="456329" y="79882"/>
                </a:cubicBezTo>
                <a:cubicBezTo>
                  <a:pt x="456329" y="107523"/>
                  <a:pt x="463197" y="121344"/>
                  <a:pt x="463197" y="121344"/>
                </a:cubicBezTo>
                <a:lnTo>
                  <a:pt x="457187" y="115297"/>
                </a:lnTo>
                <a:cubicBezTo>
                  <a:pt x="456316" y="114459"/>
                  <a:pt x="450016" y="127139"/>
                  <a:pt x="446036" y="137496"/>
                </a:cubicBezTo>
                <a:cubicBezTo>
                  <a:pt x="448973" y="137373"/>
                  <a:pt x="451136" y="133502"/>
                  <a:pt x="451136" y="129631"/>
                </a:cubicBezTo>
                <a:cubicBezTo>
                  <a:pt x="458088" y="122691"/>
                  <a:pt x="465040" y="136571"/>
                  <a:pt x="465040" y="150452"/>
                </a:cubicBezTo>
                <a:cubicBezTo>
                  <a:pt x="465040" y="164332"/>
                  <a:pt x="465040" y="185152"/>
                  <a:pt x="458088" y="192093"/>
                </a:cubicBezTo>
                <a:cubicBezTo>
                  <a:pt x="458088" y="199033"/>
                  <a:pt x="451136" y="205973"/>
                  <a:pt x="451136" y="205973"/>
                </a:cubicBezTo>
                <a:lnTo>
                  <a:pt x="445053" y="198165"/>
                </a:lnTo>
                <a:cubicBezTo>
                  <a:pt x="444184" y="197298"/>
                  <a:pt x="444184" y="199033"/>
                  <a:pt x="444184" y="205973"/>
                </a:cubicBezTo>
                <a:cubicBezTo>
                  <a:pt x="444184" y="212913"/>
                  <a:pt x="437232" y="233734"/>
                  <a:pt x="430279" y="247614"/>
                </a:cubicBezTo>
                <a:cubicBezTo>
                  <a:pt x="430279" y="261494"/>
                  <a:pt x="416375" y="275375"/>
                  <a:pt x="416375" y="275375"/>
                </a:cubicBezTo>
                <a:cubicBezTo>
                  <a:pt x="416375" y="275399"/>
                  <a:pt x="416375" y="282351"/>
                  <a:pt x="416375" y="303135"/>
                </a:cubicBezTo>
                <a:cubicBezTo>
                  <a:pt x="416375" y="323956"/>
                  <a:pt x="360758" y="344776"/>
                  <a:pt x="360758" y="344776"/>
                </a:cubicBezTo>
                <a:cubicBezTo>
                  <a:pt x="360703" y="344766"/>
                  <a:pt x="284284" y="330888"/>
                  <a:pt x="284284" y="310075"/>
                </a:cubicBezTo>
                <a:cubicBezTo>
                  <a:pt x="284284" y="296195"/>
                  <a:pt x="284284" y="290990"/>
                  <a:pt x="284284" y="289255"/>
                </a:cubicBezTo>
                <a:cubicBezTo>
                  <a:pt x="284257" y="289227"/>
                  <a:pt x="270380" y="275354"/>
                  <a:pt x="270380" y="254554"/>
                </a:cubicBezTo>
                <a:cubicBezTo>
                  <a:pt x="263428" y="233734"/>
                  <a:pt x="256476" y="212913"/>
                  <a:pt x="256476" y="212913"/>
                </a:cubicBezTo>
                <a:cubicBezTo>
                  <a:pt x="256461" y="212942"/>
                  <a:pt x="249517" y="226786"/>
                  <a:pt x="242572" y="219853"/>
                </a:cubicBezTo>
                <a:cubicBezTo>
                  <a:pt x="242572" y="205973"/>
                  <a:pt x="235619" y="185152"/>
                  <a:pt x="235619" y="171272"/>
                </a:cubicBezTo>
                <a:cubicBezTo>
                  <a:pt x="228667" y="157392"/>
                  <a:pt x="235619" y="143511"/>
                  <a:pt x="242572" y="143511"/>
                </a:cubicBezTo>
                <a:lnTo>
                  <a:pt x="244042" y="142887"/>
                </a:lnTo>
                <a:cubicBezTo>
                  <a:pt x="244028" y="142159"/>
                  <a:pt x="243719" y="142075"/>
                  <a:pt x="243409" y="142075"/>
                </a:cubicBezTo>
                <a:lnTo>
                  <a:pt x="231390" y="139483"/>
                </a:lnTo>
                <a:cubicBezTo>
                  <a:pt x="229673" y="142039"/>
                  <a:pt x="229682" y="128254"/>
                  <a:pt x="236541" y="128254"/>
                </a:cubicBezTo>
                <a:cubicBezTo>
                  <a:pt x="236556" y="128223"/>
                  <a:pt x="243409" y="114434"/>
                  <a:pt x="243409" y="114434"/>
                </a:cubicBezTo>
                <a:cubicBezTo>
                  <a:pt x="243386" y="114457"/>
                  <a:pt x="236529" y="121344"/>
                  <a:pt x="229673" y="121344"/>
                </a:cubicBezTo>
                <a:cubicBezTo>
                  <a:pt x="229647" y="121344"/>
                  <a:pt x="222804" y="121344"/>
                  <a:pt x="222804" y="121344"/>
                </a:cubicBezTo>
                <a:cubicBezTo>
                  <a:pt x="222833" y="121329"/>
                  <a:pt x="236541" y="114412"/>
                  <a:pt x="236541" y="93703"/>
                </a:cubicBezTo>
                <a:cubicBezTo>
                  <a:pt x="236541" y="72972"/>
                  <a:pt x="243409" y="24600"/>
                  <a:pt x="298356" y="3869"/>
                </a:cubicBezTo>
                <a:cubicBezTo>
                  <a:pt x="312093" y="414"/>
                  <a:pt x="324971" y="-450"/>
                  <a:pt x="336562" y="198"/>
                </a:cubicBez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7" name="Freeform 21"/>
          <p:cNvSpPr>
            <a:spLocks/>
          </p:cNvSpPr>
          <p:nvPr/>
        </p:nvSpPr>
        <p:spPr bwMode="auto">
          <a:xfrm>
            <a:off x="4467355" y="2191072"/>
            <a:ext cx="515228" cy="1720729"/>
          </a:xfrm>
          <a:custGeom>
            <a:avLst/>
            <a:gdLst/>
            <a:ahLst/>
            <a:cxnLst/>
            <a:rect l="l" t="t" r="r" b="b"/>
            <a:pathLst>
              <a:path w="686881" h="2294305">
                <a:moveTo>
                  <a:pt x="435874" y="335982"/>
                </a:moveTo>
                <a:cubicBezTo>
                  <a:pt x="435874" y="335982"/>
                  <a:pt x="477386" y="342902"/>
                  <a:pt x="484304" y="349822"/>
                </a:cubicBezTo>
                <a:cubicBezTo>
                  <a:pt x="498142" y="349822"/>
                  <a:pt x="532735" y="356742"/>
                  <a:pt x="553491" y="377501"/>
                </a:cubicBezTo>
                <a:cubicBezTo>
                  <a:pt x="574236" y="391334"/>
                  <a:pt x="615716" y="384428"/>
                  <a:pt x="615758" y="384421"/>
                </a:cubicBezTo>
                <a:cubicBezTo>
                  <a:pt x="615758" y="384421"/>
                  <a:pt x="664189" y="405181"/>
                  <a:pt x="671107" y="412101"/>
                </a:cubicBezTo>
                <a:cubicBezTo>
                  <a:pt x="671107" y="419021"/>
                  <a:pt x="671107" y="474380"/>
                  <a:pt x="678026" y="515899"/>
                </a:cubicBezTo>
                <a:cubicBezTo>
                  <a:pt x="678026" y="515899"/>
                  <a:pt x="671107" y="654296"/>
                  <a:pt x="671107" y="744254"/>
                </a:cubicBezTo>
                <a:cubicBezTo>
                  <a:pt x="671107" y="819075"/>
                  <a:pt x="675894" y="802944"/>
                  <a:pt x="678026" y="799613"/>
                </a:cubicBezTo>
                <a:cubicBezTo>
                  <a:pt x="678026" y="813453"/>
                  <a:pt x="691863" y="931091"/>
                  <a:pt x="684945" y="944931"/>
                </a:cubicBezTo>
                <a:cubicBezTo>
                  <a:pt x="678026" y="965690"/>
                  <a:pt x="622677" y="1145607"/>
                  <a:pt x="615758" y="1159447"/>
                </a:cubicBezTo>
                <a:cubicBezTo>
                  <a:pt x="615758" y="1166364"/>
                  <a:pt x="615758" y="1214767"/>
                  <a:pt x="615758" y="1214806"/>
                </a:cubicBezTo>
                <a:cubicBezTo>
                  <a:pt x="595026" y="1235541"/>
                  <a:pt x="588100" y="1249373"/>
                  <a:pt x="588084" y="1249405"/>
                </a:cubicBezTo>
                <a:cubicBezTo>
                  <a:pt x="588084" y="1311684"/>
                  <a:pt x="581165" y="1408562"/>
                  <a:pt x="581165" y="1450081"/>
                </a:cubicBezTo>
                <a:cubicBezTo>
                  <a:pt x="588084" y="1505440"/>
                  <a:pt x="574246" y="1623078"/>
                  <a:pt x="581165" y="1685357"/>
                </a:cubicBezTo>
                <a:cubicBezTo>
                  <a:pt x="595002" y="1740716"/>
                  <a:pt x="588084" y="1982911"/>
                  <a:pt x="581165" y="2059030"/>
                </a:cubicBezTo>
                <a:cubicBezTo>
                  <a:pt x="581165" y="2121309"/>
                  <a:pt x="581165" y="2117416"/>
                  <a:pt x="581165" y="2121308"/>
                </a:cubicBezTo>
                <a:cubicBezTo>
                  <a:pt x="574254" y="2142044"/>
                  <a:pt x="581149" y="2148972"/>
                  <a:pt x="581165" y="2148988"/>
                </a:cubicBezTo>
                <a:cubicBezTo>
                  <a:pt x="581165" y="2148988"/>
                  <a:pt x="581165" y="2162828"/>
                  <a:pt x="581165" y="2183587"/>
                </a:cubicBezTo>
                <a:cubicBezTo>
                  <a:pt x="581165" y="2204331"/>
                  <a:pt x="567349"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74246" y="2294305"/>
                  <a:pt x="560409" y="2294305"/>
                  <a:pt x="518897" y="2294305"/>
                </a:cubicBezTo>
                <a:cubicBezTo>
                  <a:pt x="484319" y="2294305"/>
                  <a:pt x="456653" y="2287391"/>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3548" y="2231161"/>
                </a:cubicBezTo>
                <a:lnTo>
                  <a:pt x="463548" y="2225106"/>
                </a:lnTo>
                <a:cubicBezTo>
                  <a:pt x="463548" y="2225106"/>
                  <a:pt x="463548" y="2225106"/>
                  <a:pt x="462683" y="2224241"/>
                </a:cubicBezTo>
                <a:lnTo>
                  <a:pt x="456630" y="2218187"/>
                </a:lnTo>
                <a:cubicBezTo>
                  <a:pt x="456630" y="2218187"/>
                  <a:pt x="456630" y="2218187"/>
                  <a:pt x="455765" y="2218187"/>
                </a:cubicBezTo>
                <a:lnTo>
                  <a:pt x="449711" y="2218187"/>
                </a:lnTo>
                <a:cubicBezTo>
                  <a:pt x="442793" y="2211267"/>
                  <a:pt x="463548" y="2197427"/>
                  <a:pt x="449711" y="2190507"/>
                </a:cubicBezTo>
                <a:cubicBezTo>
                  <a:pt x="435874" y="2190507"/>
                  <a:pt x="428955" y="2155908"/>
                  <a:pt x="428955" y="2135148"/>
                </a:cubicBezTo>
                <a:cubicBezTo>
                  <a:pt x="428955" y="2107469"/>
                  <a:pt x="408199" y="1941392"/>
                  <a:pt x="401281" y="1872193"/>
                </a:cubicBezTo>
                <a:cubicBezTo>
                  <a:pt x="387444" y="1796075"/>
                  <a:pt x="394362" y="1650757"/>
                  <a:pt x="387444" y="1588479"/>
                </a:cubicBezTo>
                <a:cubicBezTo>
                  <a:pt x="380526" y="1533130"/>
                  <a:pt x="359777" y="1429360"/>
                  <a:pt x="359769" y="1429322"/>
                </a:cubicBezTo>
                <a:cubicBezTo>
                  <a:pt x="359769" y="1429322"/>
                  <a:pt x="339013" y="1574639"/>
                  <a:pt x="339013" y="1602318"/>
                </a:cubicBezTo>
                <a:cubicBezTo>
                  <a:pt x="339013" y="1629998"/>
                  <a:pt x="290583" y="1886033"/>
                  <a:pt x="290583" y="1920632"/>
                </a:cubicBezTo>
                <a:cubicBezTo>
                  <a:pt x="290583" y="1955232"/>
                  <a:pt x="318257" y="2135148"/>
                  <a:pt x="318257" y="2162828"/>
                </a:cubicBezTo>
                <a:cubicBezTo>
                  <a:pt x="325176" y="2183587"/>
                  <a:pt x="325176" y="2225106"/>
                  <a:pt x="325176" y="2232026"/>
                </a:cubicBezTo>
                <a:cubicBezTo>
                  <a:pt x="325176" y="2238937"/>
                  <a:pt x="332076" y="2245848"/>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9884" y="2280465"/>
                  <a:pt x="110698" y="2287385"/>
                </a:cubicBezTo>
                <a:cubicBezTo>
                  <a:pt x="41550" y="2287385"/>
                  <a:pt x="45" y="2273561"/>
                  <a:pt x="0" y="2273546"/>
                </a:cubicBezTo>
                <a:cubicBezTo>
                  <a:pt x="0" y="2273546"/>
                  <a:pt x="0" y="2273546"/>
                  <a:pt x="0" y="2272681"/>
                </a:cubicBezTo>
                <a:lnTo>
                  <a:pt x="0" y="2266626"/>
                </a:lnTo>
                <a:cubicBezTo>
                  <a:pt x="0" y="2266626"/>
                  <a:pt x="0" y="2266626"/>
                  <a:pt x="865" y="2266626"/>
                </a:cubicBezTo>
                <a:lnTo>
                  <a:pt x="6918" y="2266626"/>
                </a:lnTo>
                <a:cubicBezTo>
                  <a:pt x="6918" y="2266626"/>
                  <a:pt x="6918" y="2245866"/>
                  <a:pt x="13837" y="2245866"/>
                </a:cubicBezTo>
                <a:cubicBezTo>
                  <a:pt x="20756" y="2238946"/>
                  <a:pt x="69186" y="2245866"/>
                  <a:pt x="89942" y="2238946"/>
                </a:cubicBezTo>
                <a:cubicBezTo>
                  <a:pt x="110688" y="2232030"/>
                  <a:pt x="145257" y="2211287"/>
                  <a:pt x="145291" y="2211267"/>
                </a:cubicBezTo>
                <a:cubicBezTo>
                  <a:pt x="145291" y="2211267"/>
                  <a:pt x="145291" y="2211267"/>
                  <a:pt x="144426" y="2210402"/>
                </a:cubicBezTo>
                <a:lnTo>
                  <a:pt x="138372" y="2204347"/>
                </a:lnTo>
                <a:cubicBezTo>
                  <a:pt x="138372" y="2204347"/>
                  <a:pt x="145291" y="2197427"/>
                  <a:pt x="152210" y="2197427"/>
                </a:cubicBezTo>
                <a:cubicBezTo>
                  <a:pt x="152210" y="2190507"/>
                  <a:pt x="152210" y="2169748"/>
                  <a:pt x="145291" y="2162828"/>
                </a:cubicBezTo>
                <a:cubicBezTo>
                  <a:pt x="131454" y="2148988"/>
                  <a:pt x="166047" y="2128228"/>
                  <a:pt x="152210" y="2114389"/>
                </a:cubicBezTo>
                <a:cubicBezTo>
                  <a:pt x="145291" y="2107469"/>
                  <a:pt x="138372" y="2079789"/>
                  <a:pt x="138372" y="2045190"/>
                </a:cubicBezTo>
                <a:cubicBezTo>
                  <a:pt x="138372" y="2003671"/>
                  <a:pt x="145291" y="1713036"/>
                  <a:pt x="138372" y="1664597"/>
                </a:cubicBezTo>
                <a:cubicBezTo>
                  <a:pt x="131454" y="1616158"/>
                  <a:pt x="131454" y="1498520"/>
                  <a:pt x="124535" y="1429322"/>
                </a:cubicBezTo>
                <a:cubicBezTo>
                  <a:pt x="117617" y="1360132"/>
                  <a:pt x="110700" y="1201007"/>
                  <a:pt x="110698" y="1200966"/>
                </a:cubicBezTo>
                <a:cubicBezTo>
                  <a:pt x="110698" y="1200966"/>
                  <a:pt x="110698" y="1200966"/>
                  <a:pt x="89942" y="1194046"/>
                </a:cubicBezTo>
                <a:cubicBezTo>
                  <a:pt x="89942" y="1194046"/>
                  <a:pt x="76105" y="1194046"/>
                  <a:pt x="76105" y="1180206"/>
                </a:cubicBezTo>
                <a:cubicBezTo>
                  <a:pt x="69186" y="1166366"/>
                  <a:pt x="62267" y="1069488"/>
                  <a:pt x="69186" y="1034889"/>
                </a:cubicBezTo>
                <a:cubicBezTo>
                  <a:pt x="76105" y="1000290"/>
                  <a:pt x="55349" y="854972"/>
                  <a:pt x="62267" y="778854"/>
                </a:cubicBezTo>
                <a:cubicBezTo>
                  <a:pt x="76105" y="695815"/>
                  <a:pt x="41512" y="522819"/>
                  <a:pt x="41512" y="502059"/>
                </a:cubicBezTo>
                <a:cubicBezTo>
                  <a:pt x="48430" y="481299"/>
                  <a:pt x="55349" y="474380"/>
                  <a:pt x="55349" y="453620"/>
                </a:cubicBezTo>
                <a:cubicBezTo>
                  <a:pt x="62267" y="432860"/>
                  <a:pt x="55349" y="405181"/>
                  <a:pt x="76105" y="391341"/>
                </a:cubicBezTo>
                <a:cubicBezTo>
                  <a:pt x="83019" y="391341"/>
                  <a:pt x="96845" y="391341"/>
                  <a:pt x="96861" y="391341"/>
                </a:cubicBezTo>
                <a:cubicBezTo>
                  <a:pt x="96861" y="391341"/>
                  <a:pt x="96861" y="391341"/>
                  <a:pt x="159128" y="370581"/>
                </a:cubicBezTo>
                <a:cubicBezTo>
                  <a:pt x="159128" y="370581"/>
                  <a:pt x="172966" y="363662"/>
                  <a:pt x="179884" y="363662"/>
                </a:cubicBezTo>
                <a:cubicBezTo>
                  <a:pt x="193721" y="356742"/>
                  <a:pt x="228315" y="342902"/>
                  <a:pt x="235234" y="342902"/>
                </a:cubicBezTo>
                <a:cubicBezTo>
                  <a:pt x="249061" y="335987"/>
                  <a:pt x="255980" y="356712"/>
                  <a:pt x="255990" y="356742"/>
                </a:cubicBezTo>
                <a:cubicBezTo>
                  <a:pt x="255990" y="356742"/>
                  <a:pt x="242152" y="356742"/>
                  <a:pt x="235234" y="356742"/>
                </a:cubicBezTo>
                <a:cubicBezTo>
                  <a:pt x="235234" y="363662"/>
                  <a:pt x="262908" y="412101"/>
                  <a:pt x="276745" y="460540"/>
                </a:cubicBezTo>
                <a:cubicBezTo>
                  <a:pt x="290575" y="508953"/>
                  <a:pt x="311317" y="557367"/>
                  <a:pt x="311339" y="557418"/>
                </a:cubicBezTo>
                <a:cubicBezTo>
                  <a:pt x="311339" y="557418"/>
                  <a:pt x="332094" y="502059"/>
                  <a:pt x="332094" y="495139"/>
                </a:cubicBezTo>
                <a:cubicBezTo>
                  <a:pt x="339004" y="495139"/>
                  <a:pt x="345914" y="488237"/>
                  <a:pt x="345932" y="488219"/>
                </a:cubicBezTo>
                <a:cubicBezTo>
                  <a:pt x="345932" y="488219"/>
                  <a:pt x="345932" y="488219"/>
                  <a:pt x="344202" y="488219"/>
                </a:cubicBezTo>
                <a:lnTo>
                  <a:pt x="332094" y="488219"/>
                </a:lnTo>
                <a:cubicBezTo>
                  <a:pt x="332094" y="488219"/>
                  <a:pt x="325176" y="474380"/>
                  <a:pt x="325176" y="467460"/>
                </a:cubicBezTo>
                <a:cubicBezTo>
                  <a:pt x="325176" y="460540"/>
                  <a:pt x="345932" y="425940"/>
                  <a:pt x="352850" y="425940"/>
                </a:cubicBezTo>
                <a:cubicBezTo>
                  <a:pt x="359766" y="419024"/>
                  <a:pt x="373592" y="460498"/>
                  <a:pt x="373606" y="460540"/>
                </a:cubicBezTo>
                <a:cubicBezTo>
                  <a:pt x="373606" y="467455"/>
                  <a:pt x="366697" y="481282"/>
                  <a:pt x="366688" y="481299"/>
                </a:cubicBezTo>
                <a:cubicBezTo>
                  <a:pt x="366688" y="481299"/>
                  <a:pt x="366688" y="508979"/>
                  <a:pt x="373606" y="529738"/>
                </a:cubicBezTo>
                <a:cubicBezTo>
                  <a:pt x="373606" y="550480"/>
                  <a:pt x="373606" y="564314"/>
                  <a:pt x="373606" y="564338"/>
                </a:cubicBezTo>
                <a:cubicBezTo>
                  <a:pt x="373606" y="564338"/>
                  <a:pt x="408199" y="522819"/>
                  <a:pt x="415118" y="508979"/>
                </a:cubicBezTo>
                <a:cubicBezTo>
                  <a:pt x="422037" y="495139"/>
                  <a:pt x="456630" y="419021"/>
                  <a:pt x="463548" y="384421"/>
                </a:cubicBezTo>
                <a:cubicBezTo>
                  <a:pt x="463548" y="342917"/>
                  <a:pt x="435894" y="335987"/>
                  <a:pt x="435874" y="335982"/>
                </a:cubicBezTo>
                <a:close/>
                <a:moveTo>
                  <a:pt x="335015" y="198"/>
                </a:moveTo>
                <a:cubicBezTo>
                  <a:pt x="360124" y="1585"/>
                  <a:pt x="379262" y="9896"/>
                  <a:pt x="388134" y="14613"/>
                </a:cubicBezTo>
                <a:cubicBezTo>
                  <a:pt x="390504" y="14935"/>
                  <a:pt x="392722" y="15581"/>
                  <a:pt x="394574" y="17121"/>
                </a:cubicBezTo>
                <a:cubicBezTo>
                  <a:pt x="397664" y="14255"/>
                  <a:pt x="410471" y="4828"/>
                  <a:pt x="428435" y="10780"/>
                </a:cubicBezTo>
                <a:cubicBezTo>
                  <a:pt x="449291" y="24600"/>
                  <a:pt x="463195" y="52241"/>
                  <a:pt x="463195" y="79882"/>
                </a:cubicBezTo>
                <a:cubicBezTo>
                  <a:pt x="456243" y="107523"/>
                  <a:pt x="463195" y="121344"/>
                  <a:pt x="463195" y="121344"/>
                </a:cubicBezTo>
                <a:lnTo>
                  <a:pt x="457112" y="115297"/>
                </a:lnTo>
                <a:cubicBezTo>
                  <a:pt x="456237" y="114459"/>
                  <a:pt x="454641" y="120804"/>
                  <a:pt x="452988" y="128169"/>
                </a:cubicBezTo>
                <a:cubicBezTo>
                  <a:pt x="458087" y="128994"/>
                  <a:pt x="462191" y="139723"/>
                  <a:pt x="462191" y="150452"/>
                </a:cubicBezTo>
                <a:cubicBezTo>
                  <a:pt x="462191" y="164332"/>
                  <a:pt x="462191" y="185152"/>
                  <a:pt x="462191" y="192093"/>
                </a:cubicBezTo>
                <a:cubicBezTo>
                  <a:pt x="455323" y="199033"/>
                  <a:pt x="448454" y="205973"/>
                  <a:pt x="448454" y="205973"/>
                </a:cubicBezTo>
                <a:lnTo>
                  <a:pt x="445020" y="198165"/>
                </a:lnTo>
                <a:cubicBezTo>
                  <a:pt x="443303" y="197298"/>
                  <a:pt x="441586" y="199033"/>
                  <a:pt x="441586" y="205973"/>
                </a:cubicBezTo>
                <a:cubicBezTo>
                  <a:pt x="441586" y="212913"/>
                  <a:pt x="434717" y="233734"/>
                  <a:pt x="434717" y="247614"/>
                </a:cubicBezTo>
                <a:cubicBezTo>
                  <a:pt x="427849" y="261494"/>
                  <a:pt x="420981" y="275375"/>
                  <a:pt x="420981" y="275375"/>
                </a:cubicBezTo>
                <a:cubicBezTo>
                  <a:pt x="420960" y="275396"/>
                  <a:pt x="414112" y="282346"/>
                  <a:pt x="414112" y="303135"/>
                </a:cubicBezTo>
                <a:cubicBezTo>
                  <a:pt x="414112" y="323956"/>
                  <a:pt x="359165" y="344776"/>
                  <a:pt x="359165" y="344776"/>
                </a:cubicBezTo>
                <a:cubicBezTo>
                  <a:pt x="359113" y="344765"/>
                  <a:pt x="290482" y="330888"/>
                  <a:pt x="290482" y="310075"/>
                </a:cubicBezTo>
                <a:cubicBezTo>
                  <a:pt x="290482" y="282315"/>
                  <a:pt x="283613" y="289255"/>
                  <a:pt x="283613" y="289255"/>
                </a:cubicBezTo>
                <a:cubicBezTo>
                  <a:pt x="283597" y="289223"/>
                  <a:pt x="276737" y="275350"/>
                  <a:pt x="269876" y="254554"/>
                </a:cubicBezTo>
                <a:cubicBezTo>
                  <a:pt x="263008" y="233734"/>
                  <a:pt x="256140" y="212913"/>
                  <a:pt x="256140" y="212913"/>
                </a:cubicBezTo>
                <a:cubicBezTo>
                  <a:pt x="256127" y="212939"/>
                  <a:pt x="249271" y="226787"/>
                  <a:pt x="249271" y="219853"/>
                </a:cubicBezTo>
                <a:cubicBezTo>
                  <a:pt x="242403" y="205973"/>
                  <a:pt x="242403" y="185152"/>
                  <a:pt x="235535" y="171272"/>
                </a:cubicBezTo>
                <a:cubicBezTo>
                  <a:pt x="228666" y="157392"/>
                  <a:pt x="235535" y="143511"/>
                  <a:pt x="242403" y="143511"/>
                </a:cubicBezTo>
                <a:lnTo>
                  <a:pt x="242472" y="143481"/>
                </a:lnTo>
                <a:cubicBezTo>
                  <a:pt x="242167" y="142192"/>
                  <a:pt x="241466" y="142075"/>
                  <a:pt x="240727" y="142075"/>
                </a:cubicBezTo>
                <a:lnTo>
                  <a:pt x="228560" y="139483"/>
                </a:lnTo>
                <a:cubicBezTo>
                  <a:pt x="226822" y="142038"/>
                  <a:pt x="226831" y="128254"/>
                  <a:pt x="233775" y="128254"/>
                </a:cubicBezTo>
                <a:cubicBezTo>
                  <a:pt x="240727" y="128254"/>
                  <a:pt x="240727" y="114434"/>
                  <a:pt x="240727" y="114434"/>
                </a:cubicBezTo>
                <a:cubicBezTo>
                  <a:pt x="240705" y="114455"/>
                  <a:pt x="233764" y="121344"/>
                  <a:pt x="226822" y="121344"/>
                </a:cubicBezTo>
                <a:cubicBezTo>
                  <a:pt x="226794" y="121344"/>
                  <a:pt x="219870" y="121344"/>
                  <a:pt x="219870" y="121344"/>
                </a:cubicBezTo>
                <a:cubicBezTo>
                  <a:pt x="219899" y="121329"/>
                  <a:pt x="233775" y="114412"/>
                  <a:pt x="233775" y="93703"/>
                </a:cubicBezTo>
                <a:cubicBezTo>
                  <a:pt x="233775" y="72972"/>
                  <a:pt x="240727" y="24600"/>
                  <a:pt x="296344" y="3869"/>
                </a:cubicBezTo>
                <a:cubicBezTo>
                  <a:pt x="310248" y="414"/>
                  <a:pt x="323283" y="-450"/>
                  <a:pt x="335015" y="198"/>
                </a:cubicBez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8" name="Freeform 24"/>
          <p:cNvSpPr>
            <a:spLocks/>
          </p:cNvSpPr>
          <p:nvPr/>
        </p:nvSpPr>
        <p:spPr bwMode="auto">
          <a:xfrm>
            <a:off x="5078694" y="2191072"/>
            <a:ext cx="517411" cy="1720729"/>
          </a:xfrm>
          <a:custGeom>
            <a:avLst/>
            <a:gdLst/>
            <a:ahLst/>
            <a:cxnLst/>
            <a:rect l="l" t="t" r="r" b="b"/>
            <a:pathLst>
              <a:path w="689792" h="2294305">
                <a:moveTo>
                  <a:pt x="437721" y="335982"/>
                </a:moveTo>
                <a:cubicBezTo>
                  <a:pt x="437721" y="335982"/>
                  <a:pt x="479409" y="342902"/>
                  <a:pt x="493305" y="349822"/>
                </a:cubicBezTo>
                <a:cubicBezTo>
                  <a:pt x="500253" y="349822"/>
                  <a:pt x="541940" y="356742"/>
                  <a:pt x="555836" y="377501"/>
                </a:cubicBezTo>
                <a:cubicBezTo>
                  <a:pt x="576671" y="391335"/>
                  <a:pt x="618329" y="384428"/>
                  <a:pt x="618368" y="384421"/>
                </a:cubicBezTo>
                <a:cubicBezTo>
                  <a:pt x="618368" y="384421"/>
                  <a:pt x="667003" y="405181"/>
                  <a:pt x="673951" y="412101"/>
                </a:cubicBezTo>
                <a:cubicBezTo>
                  <a:pt x="673951" y="419021"/>
                  <a:pt x="673951" y="474380"/>
                  <a:pt x="680899" y="515899"/>
                </a:cubicBezTo>
                <a:cubicBezTo>
                  <a:pt x="680899" y="515899"/>
                  <a:pt x="673951" y="654296"/>
                  <a:pt x="673951" y="744254"/>
                </a:cubicBezTo>
                <a:cubicBezTo>
                  <a:pt x="673951" y="819087"/>
                  <a:pt x="678759" y="802939"/>
                  <a:pt x="680899" y="799613"/>
                </a:cubicBezTo>
                <a:cubicBezTo>
                  <a:pt x="680899" y="813453"/>
                  <a:pt x="694795" y="931091"/>
                  <a:pt x="687847" y="944931"/>
                </a:cubicBezTo>
                <a:cubicBezTo>
                  <a:pt x="680899" y="965690"/>
                  <a:pt x="625316" y="1145607"/>
                  <a:pt x="618368" y="1159447"/>
                </a:cubicBezTo>
                <a:cubicBezTo>
                  <a:pt x="618368" y="1166364"/>
                  <a:pt x="618368" y="1214767"/>
                  <a:pt x="618368" y="1214806"/>
                </a:cubicBezTo>
                <a:cubicBezTo>
                  <a:pt x="597547" y="1235542"/>
                  <a:pt x="590592" y="1249374"/>
                  <a:pt x="590576" y="1249405"/>
                </a:cubicBezTo>
                <a:cubicBezTo>
                  <a:pt x="590576" y="1311684"/>
                  <a:pt x="583628" y="1408562"/>
                  <a:pt x="583628" y="1450081"/>
                </a:cubicBezTo>
                <a:cubicBezTo>
                  <a:pt x="590576" y="1505440"/>
                  <a:pt x="576680" y="1623078"/>
                  <a:pt x="583628" y="1685357"/>
                </a:cubicBezTo>
                <a:cubicBezTo>
                  <a:pt x="597524" y="1740716"/>
                  <a:pt x="590576" y="1982911"/>
                  <a:pt x="583628" y="2059030"/>
                </a:cubicBezTo>
                <a:cubicBezTo>
                  <a:pt x="583628" y="2121309"/>
                  <a:pt x="583628" y="2117416"/>
                  <a:pt x="583628" y="2121308"/>
                </a:cubicBezTo>
                <a:cubicBezTo>
                  <a:pt x="583628" y="2142040"/>
                  <a:pt x="583628" y="2148969"/>
                  <a:pt x="583628" y="2148988"/>
                </a:cubicBezTo>
                <a:cubicBezTo>
                  <a:pt x="583628" y="2148988"/>
                  <a:pt x="590576" y="2162828"/>
                  <a:pt x="590576" y="2183587"/>
                </a:cubicBezTo>
                <a:cubicBezTo>
                  <a:pt x="583642" y="2204305"/>
                  <a:pt x="576708" y="2204347"/>
                  <a:pt x="576680" y="2204347"/>
                </a:cubicBezTo>
                <a:cubicBezTo>
                  <a:pt x="576680" y="2204347"/>
                  <a:pt x="576680" y="2204347"/>
                  <a:pt x="590576" y="2266626"/>
                </a:cubicBezTo>
                <a:cubicBezTo>
                  <a:pt x="590576" y="2266626"/>
                  <a:pt x="590576" y="2266626"/>
                  <a:pt x="591445" y="2266626"/>
                </a:cubicBezTo>
                <a:lnTo>
                  <a:pt x="597524" y="2266626"/>
                </a:lnTo>
                <a:cubicBezTo>
                  <a:pt x="597524" y="2266626"/>
                  <a:pt x="597524" y="2266626"/>
                  <a:pt x="597524" y="2287385"/>
                </a:cubicBezTo>
                <a:cubicBezTo>
                  <a:pt x="576680" y="2294305"/>
                  <a:pt x="562784" y="2294305"/>
                  <a:pt x="528044" y="2294305"/>
                </a:cubicBezTo>
                <a:cubicBezTo>
                  <a:pt x="486380" y="2294305"/>
                  <a:pt x="458596" y="2287393"/>
                  <a:pt x="458565" y="2287385"/>
                </a:cubicBezTo>
                <a:cubicBezTo>
                  <a:pt x="458565" y="2287385"/>
                  <a:pt x="458565" y="2287385"/>
                  <a:pt x="458565" y="2266626"/>
                </a:cubicBezTo>
                <a:cubicBezTo>
                  <a:pt x="458565" y="2266626"/>
                  <a:pt x="458565" y="2266626"/>
                  <a:pt x="459433" y="2265761"/>
                </a:cubicBezTo>
                <a:lnTo>
                  <a:pt x="465513" y="2259706"/>
                </a:lnTo>
                <a:cubicBezTo>
                  <a:pt x="465513" y="2259706"/>
                  <a:pt x="465513" y="2259706"/>
                  <a:pt x="465513" y="2232026"/>
                </a:cubicBezTo>
                <a:cubicBezTo>
                  <a:pt x="465513" y="2232026"/>
                  <a:pt x="465513" y="2232026"/>
                  <a:pt x="465513" y="2231161"/>
                </a:cubicBezTo>
                <a:lnTo>
                  <a:pt x="465513" y="2225106"/>
                </a:lnTo>
                <a:cubicBezTo>
                  <a:pt x="465513" y="2225106"/>
                  <a:pt x="465513" y="2225106"/>
                  <a:pt x="464644" y="2224241"/>
                </a:cubicBezTo>
                <a:lnTo>
                  <a:pt x="458565" y="2218187"/>
                </a:lnTo>
                <a:cubicBezTo>
                  <a:pt x="458565" y="2218187"/>
                  <a:pt x="458565" y="2218187"/>
                  <a:pt x="457696" y="2218187"/>
                </a:cubicBezTo>
                <a:lnTo>
                  <a:pt x="451617" y="2218187"/>
                </a:lnTo>
                <a:cubicBezTo>
                  <a:pt x="451617" y="2211267"/>
                  <a:pt x="465513" y="2197427"/>
                  <a:pt x="451617" y="2190507"/>
                </a:cubicBezTo>
                <a:cubicBezTo>
                  <a:pt x="437721" y="2190507"/>
                  <a:pt x="430773" y="2155908"/>
                  <a:pt x="430773" y="2135148"/>
                </a:cubicBezTo>
                <a:cubicBezTo>
                  <a:pt x="430773" y="2107469"/>
                  <a:pt x="409929" y="1941392"/>
                  <a:pt x="402981" y="1872193"/>
                </a:cubicBezTo>
                <a:cubicBezTo>
                  <a:pt x="389085" y="1796075"/>
                  <a:pt x="396033" y="1650757"/>
                  <a:pt x="389085" y="1588479"/>
                </a:cubicBezTo>
                <a:cubicBezTo>
                  <a:pt x="382139" y="1533130"/>
                  <a:pt x="368247" y="1429362"/>
                  <a:pt x="368242" y="1429322"/>
                </a:cubicBezTo>
                <a:cubicBezTo>
                  <a:pt x="368242" y="1429322"/>
                  <a:pt x="340450" y="1574639"/>
                  <a:pt x="340450" y="1602318"/>
                </a:cubicBezTo>
                <a:cubicBezTo>
                  <a:pt x="340450" y="1629998"/>
                  <a:pt x="291814" y="1886033"/>
                  <a:pt x="291814" y="1920632"/>
                </a:cubicBezTo>
                <a:cubicBezTo>
                  <a:pt x="291814" y="1955232"/>
                  <a:pt x="319606" y="2135148"/>
                  <a:pt x="326554" y="2162828"/>
                </a:cubicBezTo>
                <a:cubicBezTo>
                  <a:pt x="326554" y="2183587"/>
                  <a:pt x="326554" y="2225106"/>
                  <a:pt x="326554" y="2232026"/>
                </a:cubicBezTo>
                <a:cubicBezTo>
                  <a:pt x="326554" y="2238937"/>
                  <a:pt x="333483" y="2245848"/>
                  <a:pt x="333502" y="2245866"/>
                </a:cubicBezTo>
                <a:cubicBezTo>
                  <a:pt x="333502" y="2245866"/>
                  <a:pt x="333502" y="2245866"/>
                  <a:pt x="333502" y="2266626"/>
                </a:cubicBezTo>
                <a:cubicBezTo>
                  <a:pt x="333502" y="2266626"/>
                  <a:pt x="333502" y="2266626"/>
                  <a:pt x="250126" y="2280465"/>
                </a:cubicBezTo>
                <a:cubicBezTo>
                  <a:pt x="250126" y="2280465"/>
                  <a:pt x="250126" y="2280465"/>
                  <a:pt x="250126" y="2259706"/>
                </a:cubicBezTo>
                <a:cubicBezTo>
                  <a:pt x="250126" y="2259706"/>
                  <a:pt x="180646" y="2280465"/>
                  <a:pt x="111167" y="2287385"/>
                </a:cubicBezTo>
                <a:cubicBezTo>
                  <a:pt x="41722" y="2287385"/>
                  <a:pt x="41" y="2273560"/>
                  <a:pt x="0" y="2273546"/>
                </a:cubicBezTo>
                <a:cubicBezTo>
                  <a:pt x="0" y="2273546"/>
                  <a:pt x="0" y="2273546"/>
                  <a:pt x="0" y="2272681"/>
                </a:cubicBezTo>
                <a:lnTo>
                  <a:pt x="0" y="2266626"/>
                </a:lnTo>
                <a:cubicBezTo>
                  <a:pt x="0" y="2266626"/>
                  <a:pt x="0" y="2266626"/>
                  <a:pt x="868" y="2266626"/>
                </a:cubicBezTo>
                <a:lnTo>
                  <a:pt x="6948" y="2266626"/>
                </a:lnTo>
                <a:cubicBezTo>
                  <a:pt x="6948" y="2266626"/>
                  <a:pt x="6948" y="2245866"/>
                  <a:pt x="13896" y="2245866"/>
                </a:cubicBezTo>
                <a:cubicBezTo>
                  <a:pt x="27792" y="2238946"/>
                  <a:pt x="69479" y="2245866"/>
                  <a:pt x="97271" y="2238946"/>
                </a:cubicBezTo>
                <a:cubicBezTo>
                  <a:pt x="118106" y="2232029"/>
                  <a:pt x="145885" y="2211283"/>
                  <a:pt x="145907" y="2211267"/>
                </a:cubicBezTo>
                <a:cubicBezTo>
                  <a:pt x="145907" y="2211267"/>
                  <a:pt x="145907" y="2211267"/>
                  <a:pt x="145038" y="2210402"/>
                </a:cubicBezTo>
                <a:lnTo>
                  <a:pt x="138959" y="2204347"/>
                </a:lnTo>
                <a:cubicBezTo>
                  <a:pt x="138959" y="2204347"/>
                  <a:pt x="145907" y="2197427"/>
                  <a:pt x="152855" y="2197427"/>
                </a:cubicBezTo>
                <a:cubicBezTo>
                  <a:pt x="159803" y="2190507"/>
                  <a:pt x="152855" y="2169748"/>
                  <a:pt x="145907" y="2162828"/>
                </a:cubicBezTo>
                <a:cubicBezTo>
                  <a:pt x="138959" y="2148988"/>
                  <a:pt x="166751" y="2128228"/>
                  <a:pt x="152855" y="2114389"/>
                </a:cubicBezTo>
                <a:cubicBezTo>
                  <a:pt x="145907" y="2107469"/>
                  <a:pt x="138959" y="2079789"/>
                  <a:pt x="138959" y="2045190"/>
                </a:cubicBezTo>
                <a:cubicBezTo>
                  <a:pt x="145907" y="2003671"/>
                  <a:pt x="145907" y="1713036"/>
                  <a:pt x="138959" y="1664597"/>
                </a:cubicBezTo>
                <a:cubicBezTo>
                  <a:pt x="132011" y="1616158"/>
                  <a:pt x="132011" y="1498520"/>
                  <a:pt x="125063" y="1429322"/>
                </a:cubicBezTo>
                <a:cubicBezTo>
                  <a:pt x="118116" y="1360132"/>
                  <a:pt x="111169" y="1201008"/>
                  <a:pt x="111167" y="1200966"/>
                </a:cubicBezTo>
                <a:cubicBezTo>
                  <a:pt x="111167" y="1200966"/>
                  <a:pt x="111167" y="1200966"/>
                  <a:pt x="90323" y="1194046"/>
                </a:cubicBezTo>
                <a:cubicBezTo>
                  <a:pt x="90323" y="1194046"/>
                  <a:pt x="76427" y="1194046"/>
                  <a:pt x="76427" y="1180206"/>
                </a:cubicBezTo>
                <a:cubicBezTo>
                  <a:pt x="69479" y="1166366"/>
                  <a:pt x="62531" y="1069488"/>
                  <a:pt x="69479" y="1034889"/>
                </a:cubicBezTo>
                <a:cubicBezTo>
                  <a:pt x="76427" y="1000290"/>
                  <a:pt x="55583" y="854972"/>
                  <a:pt x="69479" y="778854"/>
                </a:cubicBezTo>
                <a:cubicBezTo>
                  <a:pt x="76427" y="695815"/>
                  <a:pt x="41687" y="522819"/>
                  <a:pt x="48635" y="502059"/>
                </a:cubicBezTo>
                <a:cubicBezTo>
                  <a:pt x="48635" y="481299"/>
                  <a:pt x="55583" y="474380"/>
                  <a:pt x="62531" y="453620"/>
                </a:cubicBezTo>
                <a:cubicBezTo>
                  <a:pt x="62531" y="432860"/>
                  <a:pt x="62531" y="405181"/>
                  <a:pt x="76427" y="391341"/>
                </a:cubicBezTo>
                <a:cubicBezTo>
                  <a:pt x="83367" y="391341"/>
                  <a:pt x="97237" y="391341"/>
                  <a:pt x="97271" y="391341"/>
                </a:cubicBezTo>
                <a:cubicBezTo>
                  <a:pt x="97271" y="391341"/>
                  <a:pt x="97271" y="391341"/>
                  <a:pt x="166751" y="370581"/>
                </a:cubicBezTo>
                <a:cubicBezTo>
                  <a:pt x="166751" y="370581"/>
                  <a:pt x="173699" y="363662"/>
                  <a:pt x="187594" y="363662"/>
                </a:cubicBezTo>
                <a:cubicBezTo>
                  <a:pt x="201490" y="356742"/>
                  <a:pt x="229283" y="342902"/>
                  <a:pt x="243178" y="342902"/>
                </a:cubicBezTo>
                <a:cubicBezTo>
                  <a:pt x="250122" y="335987"/>
                  <a:pt x="257065" y="356715"/>
                  <a:pt x="257074" y="356742"/>
                </a:cubicBezTo>
                <a:cubicBezTo>
                  <a:pt x="257074" y="356742"/>
                  <a:pt x="243203" y="356742"/>
                  <a:pt x="243178" y="356742"/>
                </a:cubicBezTo>
                <a:cubicBezTo>
                  <a:pt x="236231" y="363662"/>
                  <a:pt x="264022" y="412101"/>
                  <a:pt x="277918" y="460540"/>
                </a:cubicBezTo>
                <a:cubicBezTo>
                  <a:pt x="291807" y="508953"/>
                  <a:pt x="312636" y="557367"/>
                  <a:pt x="312658" y="557418"/>
                </a:cubicBezTo>
                <a:cubicBezTo>
                  <a:pt x="312658" y="557418"/>
                  <a:pt x="333502" y="502059"/>
                  <a:pt x="340450" y="495139"/>
                </a:cubicBezTo>
                <a:cubicBezTo>
                  <a:pt x="340450" y="495139"/>
                  <a:pt x="354318" y="488233"/>
                  <a:pt x="354346" y="488219"/>
                </a:cubicBezTo>
                <a:cubicBezTo>
                  <a:pt x="354346" y="488219"/>
                  <a:pt x="354346" y="488219"/>
                  <a:pt x="333502" y="488219"/>
                </a:cubicBezTo>
                <a:cubicBezTo>
                  <a:pt x="333502" y="488219"/>
                  <a:pt x="326554" y="474380"/>
                  <a:pt x="326554" y="467460"/>
                </a:cubicBezTo>
                <a:cubicBezTo>
                  <a:pt x="326554" y="460540"/>
                  <a:pt x="347398" y="425940"/>
                  <a:pt x="354346" y="425940"/>
                </a:cubicBezTo>
                <a:cubicBezTo>
                  <a:pt x="361290" y="419024"/>
                  <a:pt x="382117" y="460499"/>
                  <a:pt x="382137" y="460540"/>
                </a:cubicBezTo>
                <a:cubicBezTo>
                  <a:pt x="382137" y="467456"/>
                  <a:pt x="368258" y="481283"/>
                  <a:pt x="368242" y="481299"/>
                </a:cubicBezTo>
                <a:cubicBezTo>
                  <a:pt x="368242" y="481299"/>
                  <a:pt x="375190" y="508979"/>
                  <a:pt x="375190" y="529738"/>
                </a:cubicBezTo>
                <a:cubicBezTo>
                  <a:pt x="375190" y="550481"/>
                  <a:pt x="382126" y="564315"/>
                  <a:pt x="382137" y="564338"/>
                </a:cubicBezTo>
                <a:cubicBezTo>
                  <a:pt x="382137" y="564338"/>
                  <a:pt x="409929" y="522819"/>
                  <a:pt x="416877" y="508979"/>
                </a:cubicBezTo>
                <a:cubicBezTo>
                  <a:pt x="423825" y="495139"/>
                  <a:pt x="465513" y="419021"/>
                  <a:pt x="465513" y="384421"/>
                </a:cubicBezTo>
                <a:cubicBezTo>
                  <a:pt x="465513" y="342937"/>
                  <a:pt x="437769" y="335994"/>
                  <a:pt x="437721" y="335982"/>
                </a:cubicBezTo>
                <a:close/>
                <a:moveTo>
                  <a:pt x="337448" y="198"/>
                </a:moveTo>
                <a:cubicBezTo>
                  <a:pt x="362443" y="1585"/>
                  <a:pt x="381495" y="9893"/>
                  <a:pt x="390330" y="14610"/>
                </a:cubicBezTo>
                <a:cubicBezTo>
                  <a:pt x="392721" y="14917"/>
                  <a:pt x="394967" y="15549"/>
                  <a:pt x="396874" y="17041"/>
                </a:cubicBezTo>
                <a:cubicBezTo>
                  <a:pt x="400117" y="14041"/>
                  <a:pt x="412780" y="4896"/>
                  <a:pt x="430461" y="10780"/>
                </a:cubicBezTo>
                <a:cubicBezTo>
                  <a:pt x="451226" y="24600"/>
                  <a:pt x="471992" y="52241"/>
                  <a:pt x="465070" y="79882"/>
                </a:cubicBezTo>
                <a:cubicBezTo>
                  <a:pt x="458148" y="107523"/>
                  <a:pt x="465070" y="121344"/>
                  <a:pt x="465070" y="121344"/>
                </a:cubicBezTo>
                <a:lnTo>
                  <a:pt x="459014" y="115297"/>
                </a:lnTo>
                <a:cubicBezTo>
                  <a:pt x="458140" y="114469"/>
                  <a:pt x="455620" y="124534"/>
                  <a:pt x="453674" y="134037"/>
                </a:cubicBezTo>
                <a:cubicBezTo>
                  <a:pt x="455048" y="132665"/>
                  <a:pt x="456568" y="131148"/>
                  <a:pt x="458088" y="129631"/>
                </a:cubicBezTo>
                <a:cubicBezTo>
                  <a:pt x="461129" y="129631"/>
                  <a:pt x="465040" y="140041"/>
                  <a:pt x="465040" y="150452"/>
                </a:cubicBezTo>
                <a:cubicBezTo>
                  <a:pt x="465040" y="164332"/>
                  <a:pt x="465040" y="185152"/>
                  <a:pt x="465040" y="192093"/>
                </a:cubicBezTo>
                <a:cubicBezTo>
                  <a:pt x="458088" y="199033"/>
                  <a:pt x="451136" y="205973"/>
                  <a:pt x="451136" y="205973"/>
                </a:cubicBezTo>
                <a:lnTo>
                  <a:pt x="447660" y="198165"/>
                </a:lnTo>
                <a:cubicBezTo>
                  <a:pt x="445922" y="197298"/>
                  <a:pt x="444184" y="199033"/>
                  <a:pt x="444184" y="205973"/>
                </a:cubicBezTo>
                <a:cubicBezTo>
                  <a:pt x="444184" y="212913"/>
                  <a:pt x="437232" y="233734"/>
                  <a:pt x="437232" y="247614"/>
                </a:cubicBezTo>
                <a:cubicBezTo>
                  <a:pt x="430279" y="261494"/>
                  <a:pt x="423327" y="275375"/>
                  <a:pt x="423327" y="275375"/>
                </a:cubicBezTo>
                <a:cubicBezTo>
                  <a:pt x="423307" y="275395"/>
                  <a:pt x="416375" y="282346"/>
                  <a:pt x="416375" y="303135"/>
                </a:cubicBezTo>
                <a:cubicBezTo>
                  <a:pt x="416375" y="323956"/>
                  <a:pt x="360758" y="344776"/>
                  <a:pt x="360758" y="344776"/>
                </a:cubicBezTo>
                <a:cubicBezTo>
                  <a:pt x="360720" y="344769"/>
                  <a:pt x="291237" y="330890"/>
                  <a:pt x="291237" y="310075"/>
                </a:cubicBezTo>
                <a:cubicBezTo>
                  <a:pt x="291237" y="296195"/>
                  <a:pt x="291237" y="290990"/>
                  <a:pt x="291237" y="289255"/>
                </a:cubicBezTo>
                <a:cubicBezTo>
                  <a:pt x="291206" y="289224"/>
                  <a:pt x="277325" y="275352"/>
                  <a:pt x="270380" y="254554"/>
                </a:cubicBezTo>
                <a:cubicBezTo>
                  <a:pt x="263428" y="233734"/>
                  <a:pt x="263428" y="212913"/>
                  <a:pt x="263428" y="212913"/>
                </a:cubicBezTo>
                <a:cubicBezTo>
                  <a:pt x="263414" y="212941"/>
                  <a:pt x="256469" y="226787"/>
                  <a:pt x="249524" y="219853"/>
                </a:cubicBezTo>
                <a:cubicBezTo>
                  <a:pt x="242572" y="205973"/>
                  <a:pt x="242572" y="185152"/>
                  <a:pt x="235619" y="171272"/>
                </a:cubicBezTo>
                <a:cubicBezTo>
                  <a:pt x="228667" y="157392"/>
                  <a:pt x="235619" y="143511"/>
                  <a:pt x="242572" y="143511"/>
                </a:cubicBezTo>
                <a:lnTo>
                  <a:pt x="244496" y="142825"/>
                </a:lnTo>
                <a:cubicBezTo>
                  <a:pt x="244266" y="142102"/>
                  <a:pt x="243922" y="142075"/>
                  <a:pt x="243569" y="142075"/>
                </a:cubicBezTo>
                <a:cubicBezTo>
                  <a:pt x="236647" y="135164"/>
                  <a:pt x="229725" y="142075"/>
                  <a:pt x="229725" y="142075"/>
                </a:cubicBezTo>
                <a:cubicBezTo>
                  <a:pt x="229725" y="142038"/>
                  <a:pt x="229734" y="128254"/>
                  <a:pt x="236647" y="128254"/>
                </a:cubicBezTo>
                <a:cubicBezTo>
                  <a:pt x="243569" y="128254"/>
                  <a:pt x="243569" y="114434"/>
                  <a:pt x="243569" y="114434"/>
                </a:cubicBezTo>
                <a:cubicBezTo>
                  <a:pt x="243548" y="114455"/>
                  <a:pt x="236636" y="121344"/>
                  <a:pt x="229725" y="121344"/>
                </a:cubicBezTo>
                <a:cubicBezTo>
                  <a:pt x="229699" y="121344"/>
                  <a:pt x="222803" y="121344"/>
                  <a:pt x="222803" y="121344"/>
                </a:cubicBezTo>
                <a:cubicBezTo>
                  <a:pt x="222832" y="121329"/>
                  <a:pt x="236647" y="114412"/>
                  <a:pt x="236647" y="93703"/>
                </a:cubicBezTo>
                <a:cubicBezTo>
                  <a:pt x="236647" y="72972"/>
                  <a:pt x="243569" y="24600"/>
                  <a:pt x="298944" y="3869"/>
                </a:cubicBezTo>
                <a:cubicBezTo>
                  <a:pt x="312788" y="414"/>
                  <a:pt x="325767" y="-450"/>
                  <a:pt x="337448" y="198"/>
                </a:cubicBez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9" name="Freeform 27"/>
          <p:cNvSpPr>
            <a:spLocks/>
          </p:cNvSpPr>
          <p:nvPr/>
        </p:nvSpPr>
        <p:spPr bwMode="auto">
          <a:xfrm>
            <a:off x="5692198" y="2191072"/>
            <a:ext cx="521420" cy="1720729"/>
          </a:xfrm>
          <a:custGeom>
            <a:avLst/>
            <a:gdLst/>
            <a:ahLst/>
            <a:cxnLst/>
            <a:rect l="l" t="t" r="r" b="b"/>
            <a:pathLst>
              <a:path w="695136" h="2294305">
                <a:moveTo>
                  <a:pt x="443982" y="335982"/>
                </a:moveTo>
                <a:cubicBezTo>
                  <a:pt x="443982" y="335982"/>
                  <a:pt x="478668" y="342902"/>
                  <a:pt x="492542" y="349822"/>
                </a:cubicBezTo>
                <a:cubicBezTo>
                  <a:pt x="499479" y="349822"/>
                  <a:pt x="541102" y="356742"/>
                  <a:pt x="561914" y="377501"/>
                </a:cubicBezTo>
                <a:cubicBezTo>
                  <a:pt x="575781" y="391334"/>
                  <a:pt x="617369" y="384428"/>
                  <a:pt x="617412" y="384421"/>
                </a:cubicBezTo>
                <a:cubicBezTo>
                  <a:pt x="617412" y="384421"/>
                  <a:pt x="665972" y="405181"/>
                  <a:pt x="672909" y="412101"/>
                </a:cubicBezTo>
                <a:cubicBezTo>
                  <a:pt x="679847" y="419021"/>
                  <a:pt x="672909" y="474380"/>
                  <a:pt x="679847" y="515899"/>
                </a:cubicBezTo>
                <a:cubicBezTo>
                  <a:pt x="679847" y="515899"/>
                  <a:pt x="679847" y="654296"/>
                  <a:pt x="679847" y="744254"/>
                </a:cubicBezTo>
                <a:cubicBezTo>
                  <a:pt x="679847" y="778235"/>
                  <a:pt x="679847" y="793455"/>
                  <a:pt x="679847" y="799613"/>
                </a:cubicBezTo>
                <a:cubicBezTo>
                  <a:pt x="679847" y="813453"/>
                  <a:pt x="700658" y="931091"/>
                  <a:pt x="693721" y="944931"/>
                </a:cubicBezTo>
                <a:cubicBezTo>
                  <a:pt x="686784" y="965690"/>
                  <a:pt x="624349" y="1145607"/>
                  <a:pt x="624349" y="1159447"/>
                </a:cubicBezTo>
                <a:cubicBezTo>
                  <a:pt x="617412" y="1166366"/>
                  <a:pt x="624349" y="1214806"/>
                  <a:pt x="617412" y="1214806"/>
                </a:cubicBezTo>
                <a:cubicBezTo>
                  <a:pt x="596624" y="1235541"/>
                  <a:pt x="589679" y="1249373"/>
                  <a:pt x="589663" y="1249405"/>
                </a:cubicBezTo>
                <a:cubicBezTo>
                  <a:pt x="596600" y="1311684"/>
                  <a:pt x="582726" y="1408562"/>
                  <a:pt x="589663" y="1450081"/>
                </a:cubicBezTo>
                <a:cubicBezTo>
                  <a:pt x="589663" y="1505440"/>
                  <a:pt x="575788" y="1623078"/>
                  <a:pt x="589663" y="1685357"/>
                </a:cubicBezTo>
                <a:cubicBezTo>
                  <a:pt x="596600" y="1740716"/>
                  <a:pt x="589663" y="1982911"/>
                  <a:pt x="589663" y="2059030"/>
                </a:cubicBezTo>
                <a:cubicBezTo>
                  <a:pt x="584460" y="2121309"/>
                  <a:pt x="587061" y="2117416"/>
                  <a:pt x="582726" y="2121308"/>
                </a:cubicBezTo>
                <a:cubicBezTo>
                  <a:pt x="582726" y="2142040"/>
                  <a:pt x="582726" y="2148969"/>
                  <a:pt x="582726" y="2148988"/>
                </a:cubicBezTo>
                <a:cubicBezTo>
                  <a:pt x="582726" y="2148988"/>
                  <a:pt x="589663" y="2162828"/>
                  <a:pt x="589663" y="2183587"/>
                </a:cubicBezTo>
                <a:cubicBezTo>
                  <a:pt x="582739" y="2204307"/>
                  <a:pt x="575815" y="2204347"/>
                  <a:pt x="575788" y="2204347"/>
                </a:cubicBezTo>
                <a:cubicBezTo>
                  <a:pt x="575788" y="2204347"/>
                  <a:pt x="575788" y="2204347"/>
                  <a:pt x="596600" y="2266626"/>
                </a:cubicBezTo>
                <a:cubicBezTo>
                  <a:pt x="596600" y="2266626"/>
                  <a:pt x="596600" y="2266626"/>
                  <a:pt x="596600" y="2287385"/>
                </a:cubicBezTo>
                <a:cubicBezTo>
                  <a:pt x="575788" y="2294305"/>
                  <a:pt x="561914" y="2294305"/>
                  <a:pt x="527228" y="2294305"/>
                </a:cubicBezTo>
                <a:cubicBezTo>
                  <a:pt x="485627" y="2294305"/>
                  <a:pt x="457885" y="2287393"/>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3926" y="2224241"/>
                </a:cubicBezTo>
                <a:lnTo>
                  <a:pt x="457856" y="2218187"/>
                </a:lnTo>
                <a:cubicBezTo>
                  <a:pt x="457856" y="2218187"/>
                  <a:pt x="457856" y="2218187"/>
                  <a:pt x="456989" y="2218187"/>
                </a:cubicBezTo>
                <a:lnTo>
                  <a:pt x="450919" y="2218187"/>
                </a:lnTo>
                <a:cubicBezTo>
                  <a:pt x="450919" y="2211267"/>
                  <a:pt x="471730" y="2197427"/>
                  <a:pt x="457856" y="2190507"/>
                </a:cubicBezTo>
                <a:cubicBezTo>
                  <a:pt x="443982" y="2190507"/>
                  <a:pt x="437044" y="2155908"/>
                  <a:pt x="437044" y="2135148"/>
                </a:cubicBezTo>
                <a:cubicBezTo>
                  <a:pt x="437044" y="2107469"/>
                  <a:pt x="416233" y="1941392"/>
                  <a:pt x="402358" y="1872193"/>
                </a:cubicBezTo>
                <a:cubicBezTo>
                  <a:pt x="388484" y="1796075"/>
                  <a:pt x="402358" y="1650757"/>
                  <a:pt x="395421" y="1588479"/>
                </a:cubicBezTo>
                <a:cubicBezTo>
                  <a:pt x="388485" y="1533131"/>
                  <a:pt x="367681" y="1429364"/>
                  <a:pt x="367672" y="1429322"/>
                </a:cubicBezTo>
                <a:cubicBezTo>
                  <a:pt x="367672" y="1429322"/>
                  <a:pt x="339923" y="1574639"/>
                  <a:pt x="339923" y="1602318"/>
                </a:cubicBezTo>
                <a:cubicBezTo>
                  <a:pt x="339923" y="1629998"/>
                  <a:pt x="291363" y="1886033"/>
                  <a:pt x="291363" y="1920632"/>
                </a:cubicBezTo>
                <a:cubicBezTo>
                  <a:pt x="291363" y="1955232"/>
                  <a:pt x="326049" y="2135148"/>
                  <a:pt x="326049" y="2162828"/>
                </a:cubicBezTo>
                <a:cubicBezTo>
                  <a:pt x="326049" y="2183587"/>
                  <a:pt x="326049" y="2225106"/>
                  <a:pt x="326049" y="2232026"/>
                </a:cubicBezTo>
                <a:cubicBezTo>
                  <a:pt x="326049" y="2238937"/>
                  <a:pt x="332968" y="2245848"/>
                  <a:pt x="332986" y="2245866"/>
                </a:cubicBezTo>
                <a:cubicBezTo>
                  <a:pt x="332986" y="2245866"/>
                  <a:pt x="332986" y="2245866"/>
                  <a:pt x="332986" y="2266626"/>
                </a:cubicBezTo>
                <a:cubicBezTo>
                  <a:pt x="332986" y="2266626"/>
                  <a:pt x="332986" y="2266626"/>
                  <a:pt x="249740" y="2280465"/>
                </a:cubicBezTo>
                <a:cubicBezTo>
                  <a:pt x="249740" y="2280465"/>
                  <a:pt x="249740" y="2280465"/>
                  <a:pt x="249740" y="2259706"/>
                </a:cubicBezTo>
                <a:cubicBezTo>
                  <a:pt x="249740" y="2259706"/>
                  <a:pt x="180367" y="2280465"/>
                  <a:pt x="110995" y="2287385"/>
                </a:cubicBezTo>
                <a:cubicBezTo>
                  <a:pt x="48594" y="2287385"/>
                  <a:pt x="53" y="2273561"/>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13874" y="2245866"/>
                </a:cubicBezTo>
                <a:cubicBezTo>
                  <a:pt x="27749" y="2238946"/>
                  <a:pt x="76309" y="2245866"/>
                  <a:pt x="97121" y="2238946"/>
                </a:cubicBezTo>
                <a:cubicBezTo>
                  <a:pt x="117922" y="2232030"/>
                  <a:pt x="145654" y="2211287"/>
                  <a:pt x="145681" y="2211267"/>
                </a:cubicBezTo>
                <a:cubicBezTo>
                  <a:pt x="145681" y="2211267"/>
                  <a:pt x="145681" y="2211267"/>
                  <a:pt x="144814" y="2210402"/>
                </a:cubicBezTo>
                <a:lnTo>
                  <a:pt x="138744" y="2204347"/>
                </a:lnTo>
                <a:cubicBezTo>
                  <a:pt x="138744" y="2204347"/>
                  <a:pt x="145681" y="2197427"/>
                  <a:pt x="152618" y="2197427"/>
                </a:cubicBezTo>
                <a:cubicBezTo>
                  <a:pt x="159556" y="2190507"/>
                  <a:pt x="152618" y="2169748"/>
                  <a:pt x="145681" y="2162828"/>
                </a:cubicBezTo>
                <a:cubicBezTo>
                  <a:pt x="138744" y="2148988"/>
                  <a:pt x="166493" y="2128228"/>
                  <a:pt x="159556" y="2114389"/>
                </a:cubicBezTo>
                <a:cubicBezTo>
                  <a:pt x="145681" y="2107469"/>
                  <a:pt x="138744" y="2079789"/>
                  <a:pt x="138744" y="2045190"/>
                </a:cubicBezTo>
                <a:cubicBezTo>
                  <a:pt x="145681" y="2003671"/>
                  <a:pt x="145681" y="1713036"/>
                  <a:pt x="138744" y="1664597"/>
                </a:cubicBezTo>
                <a:cubicBezTo>
                  <a:pt x="131807" y="1616158"/>
                  <a:pt x="138744" y="1498520"/>
                  <a:pt x="124869" y="1429322"/>
                </a:cubicBezTo>
                <a:cubicBezTo>
                  <a:pt x="117934" y="1360139"/>
                  <a:pt x="110999" y="1201042"/>
                  <a:pt x="110995" y="1200966"/>
                </a:cubicBezTo>
                <a:cubicBezTo>
                  <a:pt x="110995" y="1200966"/>
                  <a:pt x="110995" y="1200966"/>
                  <a:pt x="90183" y="1194046"/>
                </a:cubicBezTo>
                <a:cubicBezTo>
                  <a:pt x="90183" y="1194046"/>
                  <a:pt x="83246" y="1194046"/>
                  <a:pt x="76309" y="1180206"/>
                </a:cubicBezTo>
                <a:cubicBezTo>
                  <a:pt x="69372" y="1166366"/>
                  <a:pt x="69372" y="1069488"/>
                  <a:pt x="69372" y="1034889"/>
                </a:cubicBezTo>
                <a:cubicBezTo>
                  <a:pt x="76309" y="1000290"/>
                  <a:pt x="62435" y="854972"/>
                  <a:pt x="69372" y="778854"/>
                </a:cubicBezTo>
                <a:cubicBezTo>
                  <a:pt x="76309" y="695815"/>
                  <a:pt x="41623" y="522819"/>
                  <a:pt x="48560" y="502059"/>
                </a:cubicBezTo>
                <a:cubicBezTo>
                  <a:pt x="48560" y="481299"/>
                  <a:pt x="62435" y="474380"/>
                  <a:pt x="62435" y="453620"/>
                </a:cubicBezTo>
                <a:cubicBezTo>
                  <a:pt x="62435" y="432860"/>
                  <a:pt x="62435" y="405181"/>
                  <a:pt x="76309" y="391341"/>
                </a:cubicBezTo>
                <a:cubicBezTo>
                  <a:pt x="83241" y="391341"/>
                  <a:pt x="104027" y="391341"/>
                  <a:pt x="104058" y="391341"/>
                </a:cubicBezTo>
                <a:cubicBezTo>
                  <a:pt x="104058" y="391341"/>
                  <a:pt x="104058" y="391341"/>
                  <a:pt x="166493" y="370581"/>
                </a:cubicBezTo>
                <a:cubicBezTo>
                  <a:pt x="166493" y="370581"/>
                  <a:pt x="173430" y="363662"/>
                  <a:pt x="187304" y="363662"/>
                </a:cubicBezTo>
                <a:cubicBezTo>
                  <a:pt x="201179" y="356742"/>
                  <a:pt x="228928" y="342902"/>
                  <a:pt x="242803" y="342902"/>
                </a:cubicBezTo>
                <a:cubicBezTo>
                  <a:pt x="249735" y="335987"/>
                  <a:pt x="256667" y="356713"/>
                  <a:pt x="256677" y="356742"/>
                </a:cubicBezTo>
                <a:cubicBezTo>
                  <a:pt x="256677" y="356742"/>
                  <a:pt x="242827" y="356742"/>
                  <a:pt x="242803" y="356742"/>
                </a:cubicBezTo>
                <a:cubicBezTo>
                  <a:pt x="235865" y="363662"/>
                  <a:pt x="263614" y="412101"/>
                  <a:pt x="277489" y="460540"/>
                </a:cubicBezTo>
                <a:cubicBezTo>
                  <a:pt x="291356" y="508955"/>
                  <a:pt x="319084" y="557370"/>
                  <a:pt x="319112" y="557418"/>
                </a:cubicBezTo>
                <a:cubicBezTo>
                  <a:pt x="319112" y="557418"/>
                  <a:pt x="332986" y="502059"/>
                  <a:pt x="339923" y="495139"/>
                </a:cubicBezTo>
                <a:cubicBezTo>
                  <a:pt x="346852" y="495139"/>
                  <a:pt x="353781" y="488236"/>
                  <a:pt x="353798" y="488219"/>
                </a:cubicBezTo>
                <a:cubicBezTo>
                  <a:pt x="353798" y="488219"/>
                  <a:pt x="353798" y="488219"/>
                  <a:pt x="352063" y="488219"/>
                </a:cubicBezTo>
                <a:lnTo>
                  <a:pt x="339923" y="488219"/>
                </a:lnTo>
                <a:cubicBezTo>
                  <a:pt x="339923" y="488219"/>
                  <a:pt x="326049" y="474380"/>
                  <a:pt x="326049" y="467460"/>
                </a:cubicBezTo>
                <a:cubicBezTo>
                  <a:pt x="326049" y="460540"/>
                  <a:pt x="353798" y="425940"/>
                  <a:pt x="360735" y="425940"/>
                </a:cubicBezTo>
                <a:cubicBezTo>
                  <a:pt x="367669" y="419024"/>
                  <a:pt x="381533" y="460498"/>
                  <a:pt x="381547" y="460540"/>
                </a:cubicBezTo>
                <a:cubicBezTo>
                  <a:pt x="381547" y="467455"/>
                  <a:pt x="367691" y="481280"/>
                  <a:pt x="367672" y="481299"/>
                </a:cubicBezTo>
                <a:cubicBezTo>
                  <a:pt x="367672" y="481299"/>
                  <a:pt x="374609" y="508979"/>
                  <a:pt x="374609" y="529738"/>
                </a:cubicBezTo>
                <a:cubicBezTo>
                  <a:pt x="374609" y="550480"/>
                  <a:pt x="381535" y="564314"/>
                  <a:pt x="381547" y="564338"/>
                </a:cubicBezTo>
                <a:cubicBezTo>
                  <a:pt x="381547" y="564338"/>
                  <a:pt x="409296" y="522819"/>
                  <a:pt x="416233" y="508979"/>
                </a:cubicBezTo>
                <a:cubicBezTo>
                  <a:pt x="423170" y="495139"/>
                  <a:pt x="464793" y="419021"/>
                  <a:pt x="464793" y="384421"/>
                </a:cubicBezTo>
                <a:cubicBezTo>
                  <a:pt x="464793" y="342937"/>
                  <a:pt x="444017" y="335994"/>
                  <a:pt x="443982" y="335982"/>
                </a:cubicBezTo>
                <a:close/>
                <a:moveTo>
                  <a:pt x="344370" y="198"/>
                </a:moveTo>
                <a:cubicBezTo>
                  <a:pt x="379412" y="2142"/>
                  <a:pt x="402773" y="17690"/>
                  <a:pt x="402773" y="17690"/>
                </a:cubicBezTo>
                <a:cubicBezTo>
                  <a:pt x="402787" y="17663"/>
                  <a:pt x="409716" y="3876"/>
                  <a:pt x="430461" y="10780"/>
                </a:cubicBezTo>
                <a:cubicBezTo>
                  <a:pt x="451226" y="24600"/>
                  <a:pt x="471992" y="52241"/>
                  <a:pt x="465070" y="79882"/>
                </a:cubicBezTo>
                <a:cubicBezTo>
                  <a:pt x="458148" y="107523"/>
                  <a:pt x="471992" y="121344"/>
                  <a:pt x="471992" y="121344"/>
                </a:cubicBezTo>
                <a:lnTo>
                  <a:pt x="459879" y="115297"/>
                </a:lnTo>
                <a:cubicBezTo>
                  <a:pt x="458138" y="114474"/>
                  <a:pt x="455059" y="126771"/>
                  <a:pt x="453062" y="137011"/>
                </a:cubicBezTo>
                <a:cubicBezTo>
                  <a:pt x="453875" y="135028"/>
                  <a:pt x="455514" y="132330"/>
                  <a:pt x="458196" y="129631"/>
                </a:cubicBezTo>
                <a:cubicBezTo>
                  <a:pt x="465094" y="122691"/>
                  <a:pt x="465094" y="136571"/>
                  <a:pt x="465094" y="150452"/>
                </a:cubicBezTo>
                <a:cubicBezTo>
                  <a:pt x="465094" y="164332"/>
                  <a:pt x="465094" y="185152"/>
                  <a:pt x="465094" y="192093"/>
                </a:cubicBezTo>
                <a:cubicBezTo>
                  <a:pt x="465094" y="199033"/>
                  <a:pt x="451298" y="205973"/>
                  <a:pt x="451298" y="205973"/>
                </a:cubicBezTo>
                <a:lnTo>
                  <a:pt x="447849" y="198165"/>
                </a:lnTo>
                <a:cubicBezTo>
                  <a:pt x="446125" y="197298"/>
                  <a:pt x="444400" y="199033"/>
                  <a:pt x="444400" y="205973"/>
                </a:cubicBezTo>
                <a:cubicBezTo>
                  <a:pt x="444400" y="212913"/>
                  <a:pt x="437503" y="233734"/>
                  <a:pt x="437503" y="247614"/>
                </a:cubicBezTo>
                <a:cubicBezTo>
                  <a:pt x="430605" y="261494"/>
                  <a:pt x="423707" y="275375"/>
                  <a:pt x="423707" y="275375"/>
                </a:cubicBezTo>
                <a:cubicBezTo>
                  <a:pt x="423707" y="275399"/>
                  <a:pt x="423707" y="282351"/>
                  <a:pt x="423707" y="303135"/>
                </a:cubicBezTo>
                <a:cubicBezTo>
                  <a:pt x="423707" y="323956"/>
                  <a:pt x="361625" y="344776"/>
                  <a:pt x="361625" y="344776"/>
                </a:cubicBezTo>
                <a:cubicBezTo>
                  <a:pt x="361554" y="344762"/>
                  <a:pt x="292646" y="330885"/>
                  <a:pt x="292646" y="310075"/>
                </a:cubicBezTo>
                <a:cubicBezTo>
                  <a:pt x="292646" y="296195"/>
                  <a:pt x="292646" y="290990"/>
                  <a:pt x="292646" y="289255"/>
                </a:cubicBezTo>
                <a:cubicBezTo>
                  <a:pt x="292616" y="289224"/>
                  <a:pt x="278842" y="275352"/>
                  <a:pt x="271952" y="254554"/>
                </a:cubicBezTo>
                <a:cubicBezTo>
                  <a:pt x="265054" y="233734"/>
                  <a:pt x="265054" y="212913"/>
                  <a:pt x="265054" y="212913"/>
                </a:cubicBezTo>
                <a:cubicBezTo>
                  <a:pt x="265041" y="212940"/>
                  <a:pt x="258149" y="226787"/>
                  <a:pt x="251258" y="219853"/>
                </a:cubicBezTo>
                <a:cubicBezTo>
                  <a:pt x="244360" y="205973"/>
                  <a:pt x="244360" y="185152"/>
                  <a:pt x="237462" y="171272"/>
                </a:cubicBezTo>
                <a:cubicBezTo>
                  <a:pt x="237462" y="157392"/>
                  <a:pt x="237462" y="143511"/>
                  <a:pt x="244360" y="143511"/>
                </a:cubicBezTo>
                <a:lnTo>
                  <a:pt x="245117" y="143328"/>
                </a:lnTo>
                <a:cubicBezTo>
                  <a:pt x="244823" y="142164"/>
                  <a:pt x="244211" y="142075"/>
                  <a:pt x="243569" y="142075"/>
                </a:cubicBezTo>
                <a:lnTo>
                  <a:pt x="237512" y="139483"/>
                </a:lnTo>
                <a:cubicBezTo>
                  <a:pt x="236624" y="142029"/>
                  <a:pt x="229736" y="128254"/>
                  <a:pt x="236647" y="128254"/>
                </a:cubicBezTo>
                <a:cubicBezTo>
                  <a:pt x="243569" y="128254"/>
                  <a:pt x="243569" y="114434"/>
                  <a:pt x="243569" y="114434"/>
                </a:cubicBezTo>
                <a:cubicBezTo>
                  <a:pt x="243542" y="114460"/>
                  <a:pt x="236647" y="121344"/>
                  <a:pt x="236647" y="121344"/>
                </a:cubicBezTo>
                <a:cubicBezTo>
                  <a:pt x="229725" y="121344"/>
                  <a:pt x="222803" y="121344"/>
                  <a:pt x="222803" y="121344"/>
                </a:cubicBezTo>
                <a:cubicBezTo>
                  <a:pt x="222834" y="121328"/>
                  <a:pt x="236647" y="114410"/>
                  <a:pt x="236647" y="93703"/>
                </a:cubicBezTo>
                <a:cubicBezTo>
                  <a:pt x="236647" y="72972"/>
                  <a:pt x="250491" y="24600"/>
                  <a:pt x="305866" y="3869"/>
                </a:cubicBezTo>
                <a:cubicBezTo>
                  <a:pt x="319710" y="414"/>
                  <a:pt x="332689" y="-450"/>
                  <a:pt x="344370" y="198"/>
                </a:cubicBez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10" name="Freeform 30"/>
          <p:cNvSpPr>
            <a:spLocks/>
          </p:cNvSpPr>
          <p:nvPr/>
        </p:nvSpPr>
        <p:spPr bwMode="auto">
          <a:xfrm>
            <a:off x="6305738" y="2191072"/>
            <a:ext cx="521815" cy="1720729"/>
          </a:xfrm>
          <a:custGeom>
            <a:avLst/>
            <a:gdLst/>
            <a:ahLst/>
            <a:cxnLst/>
            <a:rect l="l" t="t" r="r" b="b"/>
            <a:pathLst>
              <a:path w="695663" h="2294305">
                <a:moveTo>
                  <a:pt x="443981" y="335982"/>
                </a:moveTo>
                <a:cubicBezTo>
                  <a:pt x="443981" y="335982"/>
                  <a:pt x="478667" y="342902"/>
                  <a:pt x="492542" y="349822"/>
                </a:cubicBezTo>
                <a:cubicBezTo>
                  <a:pt x="506416" y="349822"/>
                  <a:pt x="541102" y="356742"/>
                  <a:pt x="561914" y="377501"/>
                </a:cubicBezTo>
                <a:cubicBezTo>
                  <a:pt x="582717" y="391336"/>
                  <a:pt x="617384" y="384426"/>
                  <a:pt x="617411" y="384421"/>
                </a:cubicBezTo>
                <a:cubicBezTo>
                  <a:pt x="617411" y="384421"/>
                  <a:pt x="672909" y="405181"/>
                  <a:pt x="672909" y="412101"/>
                </a:cubicBezTo>
                <a:cubicBezTo>
                  <a:pt x="679846" y="419021"/>
                  <a:pt x="672909" y="474380"/>
                  <a:pt x="679846" y="515899"/>
                </a:cubicBezTo>
                <a:cubicBezTo>
                  <a:pt x="679846" y="515899"/>
                  <a:pt x="679846" y="654296"/>
                  <a:pt x="679846" y="744254"/>
                </a:cubicBezTo>
                <a:cubicBezTo>
                  <a:pt x="679846" y="819083"/>
                  <a:pt x="684646" y="802940"/>
                  <a:pt x="686784" y="799613"/>
                </a:cubicBezTo>
                <a:cubicBezTo>
                  <a:pt x="686784" y="813453"/>
                  <a:pt x="700658" y="931091"/>
                  <a:pt x="693721" y="944931"/>
                </a:cubicBezTo>
                <a:cubicBezTo>
                  <a:pt x="686784" y="965690"/>
                  <a:pt x="631286" y="1145607"/>
                  <a:pt x="624349" y="1159447"/>
                </a:cubicBezTo>
                <a:cubicBezTo>
                  <a:pt x="617411" y="1166366"/>
                  <a:pt x="624349" y="1214806"/>
                  <a:pt x="617411" y="1214806"/>
                </a:cubicBezTo>
                <a:cubicBezTo>
                  <a:pt x="596624" y="1235541"/>
                  <a:pt x="596600" y="1249373"/>
                  <a:pt x="596600" y="1249405"/>
                </a:cubicBezTo>
                <a:cubicBezTo>
                  <a:pt x="596600" y="1249405"/>
                  <a:pt x="596600" y="1249405"/>
                  <a:pt x="595733" y="1249405"/>
                </a:cubicBezTo>
                <a:lnTo>
                  <a:pt x="589663" y="1249405"/>
                </a:lnTo>
                <a:cubicBezTo>
                  <a:pt x="596600" y="1311684"/>
                  <a:pt x="582725" y="1408562"/>
                  <a:pt x="589663" y="1450081"/>
                </a:cubicBezTo>
                <a:cubicBezTo>
                  <a:pt x="589663" y="1505440"/>
                  <a:pt x="575788" y="1623078"/>
                  <a:pt x="589663" y="1685357"/>
                </a:cubicBezTo>
                <a:cubicBezTo>
                  <a:pt x="596600" y="1740716"/>
                  <a:pt x="589663" y="1982911"/>
                  <a:pt x="589663" y="2059030"/>
                </a:cubicBezTo>
                <a:cubicBezTo>
                  <a:pt x="584459" y="2121309"/>
                  <a:pt x="587061" y="2117416"/>
                  <a:pt x="582725" y="2121308"/>
                </a:cubicBezTo>
                <a:cubicBezTo>
                  <a:pt x="582725" y="2142044"/>
                  <a:pt x="589647" y="2148972"/>
                  <a:pt x="589663" y="2148988"/>
                </a:cubicBezTo>
                <a:cubicBezTo>
                  <a:pt x="589663" y="2148988"/>
                  <a:pt x="589663" y="2162828"/>
                  <a:pt x="589663" y="2183587"/>
                </a:cubicBezTo>
                <a:cubicBezTo>
                  <a:pt x="582739" y="2204306"/>
                  <a:pt x="575815" y="2204347"/>
                  <a:pt x="575788" y="2204347"/>
                </a:cubicBezTo>
                <a:cubicBezTo>
                  <a:pt x="575788" y="2204347"/>
                  <a:pt x="575788" y="2204347"/>
                  <a:pt x="596600" y="2266626"/>
                </a:cubicBezTo>
                <a:cubicBezTo>
                  <a:pt x="596600" y="2266626"/>
                  <a:pt x="596600" y="2266626"/>
                  <a:pt x="597467" y="2266626"/>
                </a:cubicBezTo>
                <a:lnTo>
                  <a:pt x="603537" y="2266626"/>
                </a:lnTo>
                <a:cubicBezTo>
                  <a:pt x="603537" y="2266626"/>
                  <a:pt x="603537" y="2266626"/>
                  <a:pt x="603537" y="2287385"/>
                </a:cubicBezTo>
                <a:cubicBezTo>
                  <a:pt x="575788" y="2294305"/>
                  <a:pt x="561914" y="2294305"/>
                  <a:pt x="527228" y="2294305"/>
                </a:cubicBezTo>
                <a:cubicBezTo>
                  <a:pt x="492563" y="2294305"/>
                  <a:pt x="457897" y="2287393"/>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4793" y="2224241"/>
                </a:cubicBezTo>
                <a:lnTo>
                  <a:pt x="464793" y="2218187"/>
                </a:lnTo>
                <a:cubicBezTo>
                  <a:pt x="464793" y="2218187"/>
                  <a:pt x="457878" y="2218187"/>
                  <a:pt x="457856" y="2218187"/>
                </a:cubicBezTo>
                <a:cubicBezTo>
                  <a:pt x="450919" y="2211267"/>
                  <a:pt x="471730" y="2197427"/>
                  <a:pt x="457856" y="2190507"/>
                </a:cubicBezTo>
                <a:cubicBezTo>
                  <a:pt x="443981" y="2190507"/>
                  <a:pt x="437044" y="2155908"/>
                  <a:pt x="437044" y="2135148"/>
                </a:cubicBezTo>
                <a:cubicBezTo>
                  <a:pt x="437044" y="2107469"/>
                  <a:pt x="416232" y="1941392"/>
                  <a:pt x="402358" y="1872193"/>
                </a:cubicBezTo>
                <a:cubicBezTo>
                  <a:pt x="395421" y="1796075"/>
                  <a:pt x="402358" y="1650757"/>
                  <a:pt x="395421" y="1588479"/>
                </a:cubicBezTo>
                <a:cubicBezTo>
                  <a:pt x="388485" y="1533130"/>
                  <a:pt x="367680" y="1429360"/>
                  <a:pt x="367672" y="1429322"/>
                </a:cubicBezTo>
                <a:cubicBezTo>
                  <a:pt x="367672" y="1429322"/>
                  <a:pt x="346860" y="1574639"/>
                  <a:pt x="339923" y="1602318"/>
                </a:cubicBezTo>
                <a:cubicBezTo>
                  <a:pt x="339923" y="1629998"/>
                  <a:pt x="291363" y="1886033"/>
                  <a:pt x="291363" y="1920632"/>
                </a:cubicBezTo>
                <a:cubicBezTo>
                  <a:pt x="291363" y="1955232"/>
                  <a:pt x="326049" y="2135148"/>
                  <a:pt x="326049" y="2162828"/>
                </a:cubicBezTo>
                <a:cubicBezTo>
                  <a:pt x="326049" y="2183587"/>
                  <a:pt x="332986" y="2225106"/>
                  <a:pt x="332986" y="2232026"/>
                </a:cubicBezTo>
                <a:cubicBezTo>
                  <a:pt x="332986" y="2238936"/>
                  <a:pt x="332986" y="2245846"/>
                  <a:pt x="332986" y="2245866"/>
                </a:cubicBezTo>
                <a:cubicBezTo>
                  <a:pt x="332986" y="2245866"/>
                  <a:pt x="332986" y="2245866"/>
                  <a:pt x="339923" y="2266626"/>
                </a:cubicBezTo>
                <a:cubicBezTo>
                  <a:pt x="339923" y="2266626"/>
                  <a:pt x="339923" y="2266626"/>
                  <a:pt x="249739" y="2280465"/>
                </a:cubicBezTo>
                <a:cubicBezTo>
                  <a:pt x="249739" y="2280465"/>
                  <a:pt x="249739" y="2280465"/>
                  <a:pt x="249739" y="2259706"/>
                </a:cubicBezTo>
                <a:cubicBezTo>
                  <a:pt x="249739" y="2259706"/>
                  <a:pt x="180367" y="2280465"/>
                  <a:pt x="117933" y="2287385"/>
                </a:cubicBezTo>
                <a:cubicBezTo>
                  <a:pt x="48599" y="2287385"/>
                  <a:pt x="55" y="2273561"/>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20812" y="2245866"/>
                </a:cubicBezTo>
                <a:cubicBezTo>
                  <a:pt x="27749" y="2238946"/>
                  <a:pt x="76309" y="2245866"/>
                  <a:pt x="97121" y="2238946"/>
                </a:cubicBezTo>
                <a:cubicBezTo>
                  <a:pt x="117925" y="2232029"/>
                  <a:pt x="145661" y="2211282"/>
                  <a:pt x="145681" y="2211267"/>
                </a:cubicBezTo>
                <a:cubicBezTo>
                  <a:pt x="145681" y="2211267"/>
                  <a:pt x="145681" y="2211267"/>
                  <a:pt x="145681" y="2210402"/>
                </a:cubicBezTo>
                <a:lnTo>
                  <a:pt x="145681" y="2204347"/>
                </a:lnTo>
                <a:cubicBezTo>
                  <a:pt x="145681" y="2204347"/>
                  <a:pt x="145681" y="2197427"/>
                  <a:pt x="152619" y="2197427"/>
                </a:cubicBezTo>
                <a:cubicBezTo>
                  <a:pt x="159556" y="2190507"/>
                  <a:pt x="152619" y="2169748"/>
                  <a:pt x="145681" y="2162828"/>
                </a:cubicBezTo>
                <a:cubicBezTo>
                  <a:pt x="138744" y="2148988"/>
                  <a:pt x="166493" y="2128228"/>
                  <a:pt x="159556" y="2114389"/>
                </a:cubicBezTo>
                <a:cubicBezTo>
                  <a:pt x="145681" y="2107469"/>
                  <a:pt x="138744" y="2079789"/>
                  <a:pt x="145681" y="2045190"/>
                </a:cubicBezTo>
                <a:cubicBezTo>
                  <a:pt x="145681" y="2003671"/>
                  <a:pt x="152619" y="1713036"/>
                  <a:pt x="138744" y="1664597"/>
                </a:cubicBezTo>
                <a:cubicBezTo>
                  <a:pt x="131807" y="1616158"/>
                  <a:pt x="138744" y="1498520"/>
                  <a:pt x="131807" y="1429322"/>
                </a:cubicBezTo>
                <a:cubicBezTo>
                  <a:pt x="117936" y="1360139"/>
                  <a:pt x="110998" y="1201042"/>
                  <a:pt x="110995" y="1200966"/>
                </a:cubicBezTo>
                <a:cubicBezTo>
                  <a:pt x="110995" y="1200966"/>
                  <a:pt x="110995" y="1200966"/>
                  <a:pt x="109261" y="1200101"/>
                </a:cubicBezTo>
                <a:lnTo>
                  <a:pt x="97121" y="1194046"/>
                </a:lnTo>
                <a:cubicBezTo>
                  <a:pt x="97121" y="1194046"/>
                  <a:pt x="83247" y="1194046"/>
                  <a:pt x="76309" y="1180206"/>
                </a:cubicBezTo>
                <a:cubicBezTo>
                  <a:pt x="76309" y="1166366"/>
                  <a:pt x="69372" y="1069488"/>
                  <a:pt x="76309" y="1034889"/>
                </a:cubicBezTo>
                <a:cubicBezTo>
                  <a:pt x="76309" y="1000290"/>
                  <a:pt x="62435" y="854972"/>
                  <a:pt x="69372" y="778854"/>
                </a:cubicBezTo>
                <a:cubicBezTo>
                  <a:pt x="76309" y="695815"/>
                  <a:pt x="48560" y="522819"/>
                  <a:pt x="48560" y="502059"/>
                </a:cubicBezTo>
                <a:cubicBezTo>
                  <a:pt x="48560" y="481299"/>
                  <a:pt x="62435" y="474380"/>
                  <a:pt x="62435" y="453620"/>
                </a:cubicBezTo>
                <a:cubicBezTo>
                  <a:pt x="62435" y="432860"/>
                  <a:pt x="62435" y="405181"/>
                  <a:pt x="76309" y="391341"/>
                </a:cubicBezTo>
                <a:cubicBezTo>
                  <a:pt x="83242" y="391341"/>
                  <a:pt x="104028" y="391341"/>
                  <a:pt x="104058" y="391341"/>
                </a:cubicBezTo>
                <a:cubicBezTo>
                  <a:pt x="104058" y="391341"/>
                  <a:pt x="104058" y="391341"/>
                  <a:pt x="166493" y="370581"/>
                </a:cubicBezTo>
                <a:cubicBezTo>
                  <a:pt x="166493" y="370581"/>
                  <a:pt x="173430" y="363662"/>
                  <a:pt x="187305" y="363662"/>
                </a:cubicBezTo>
                <a:cubicBezTo>
                  <a:pt x="201179" y="356742"/>
                  <a:pt x="228928" y="342902"/>
                  <a:pt x="242802" y="342902"/>
                </a:cubicBezTo>
                <a:cubicBezTo>
                  <a:pt x="256668" y="335987"/>
                  <a:pt x="256677" y="356714"/>
                  <a:pt x="256677" y="356742"/>
                </a:cubicBezTo>
                <a:cubicBezTo>
                  <a:pt x="256677" y="356742"/>
                  <a:pt x="249739" y="356742"/>
                  <a:pt x="242802" y="356742"/>
                </a:cubicBezTo>
                <a:cubicBezTo>
                  <a:pt x="235865" y="363662"/>
                  <a:pt x="263614" y="412101"/>
                  <a:pt x="277488" y="460540"/>
                </a:cubicBezTo>
                <a:cubicBezTo>
                  <a:pt x="291356" y="508953"/>
                  <a:pt x="319083" y="557367"/>
                  <a:pt x="319112" y="557418"/>
                </a:cubicBezTo>
                <a:cubicBezTo>
                  <a:pt x="319112" y="557418"/>
                  <a:pt x="332986" y="502059"/>
                  <a:pt x="339923" y="495139"/>
                </a:cubicBezTo>
                <a:cubicBezTo>
                  <a:pt x="346851" y="495139"/>
                  <a:pt x="353779" y="488238"/>
                  <a:pt x="353798" y="488219"/>
                </a:cubicBezTo>
                <a:cubicBezTo>
                  <a:pt x="353798" y="488219"/>
                  <a:pt x="353798" y="488219"/>
                  <a:pt x="352064" y="488219"/>
                </a:cubicBezTo>
                <a:lnTo>
                  <a:pt x="339923" y="488219"/>
                </a:lnTo>
                <a:cubicBezTo>
                  <a:pt x="339923" y="488219"/>
                  <a:pt x="326049" y="474380"/>
                  <a:pt x="326049" y="467460"/>
                </a:cubicBezTo>
                <a:cubicBezTo>
                  <a:pt x="332986" y="460540"/>
                  <a:pt x="353798" y="425940"/>
                  <a:pt x="360735" y="425940"/>
                </a:cubicBezTo>
                <a:cubicBezTo>
                  <a:pt x="367669" y="419024"/>
                  <a:pt x="381533" y="460501"/>
                  <a:pt x="381546" y="460540"/>
                </a:cubicBezTo>
                <a:cubicBezTo>
                  <a:pt x="381546" y="467453"/>
                  <a:pt x="367700" y="481272"/>
                  <a:pt x="367672" y="481299"/>
                </a:cubicBezTo>
                <a:cubicBezTo>
                  <a:pt x="367672" y="481299"/>
                  <a:pt x="374609" y="508979"/>
                  <a:pt x="374609" y="529738"/>
                </a:cubicBezTo>
                <a:cubicBezTo>
                  <a:pt x="374609" y="550482"/>
                  <a:pt x="381535" y="564316"/>
                  <a:pt x="381546" y="564338"/>
                </a:cubicBezTo>
                <a:cubicBezTo>
                  <a:pt x="381546" y="564338"/>
                  <a:pt x="416232" y="522819"/>
                  <a:pt x="416232" y="508979"/>
                </a:cubicBezTo>
                <a:cubicBezTo>
                  <a:pt x="423170" y="495139"/>
                  <a:pt x="464793" y="419021"/>
                  <a:pt x="464793" y="384421"/>
                </a:cubicBezTo>
                <a:cubicBezTo>
                  <a:pt x="464793" y="342935"/>
                  <a:pt x="444015" y="335993"/>
                  <a:pt x="443981" y="335982"/>
                </a:cubicBezTo>
                <a:close/>
                <a:moveTo>
                  <a:pt x="343811" y="198"/>
                </a:moveTo>
                <a:cubicBezTo>
                  <a:pt x="379006" y="2142"/>
                  <a:pt x="402470" y="17690"/>
                  <a:pt x="402470" y="17690"/>
                </a:cubicBezTo>
                <a:cubicBezTo>
                  <a:pt x="402484" y="17663"/>
                  <a:pt x="409442" y="3876"/>
                  <a:pt x="430278" y="10780"/>
                </a:cubicBezTo>
                <a:cubicBezTo>
                  <a:pt x="451135" y="24600"/>
                  <a:pt x="471991" y="52241"/>
                  <a:pt x="465039" y="79882"/>
                </a:cubicBezTo>
                <a:cubicBezTo>
                  <a:pt x="465039" y="107523"/>
                  <a:pt x="471991" y="121344"/>
                  <a:pt x="471991" y="121344"/>
                </a:cubicBezTo>
                <a:lnTo>
                  <a:pt x="465908" y="115297"/>
                </a:lnTo>
                <a:cubicBezTo>
                  <a:pt x="465025" y="114461"/>
                  <a:pt x="461248" y="121971"/>
                  <a:pt x="457662" y="130145"/>
                </a:cubicBezTo>
                <a:cubicBezTo>
                  <a:pt x="457730" y="129926"/>
                  <a:pt x="457876" y="129779"/>
                  <a:pt x="458024" y="129631"/>
                </a:cubicBezTo>
                <a:cubicBezTo>
                  <a:pt x="465008" y="122691"/>
                  <a:pt x="465008" y="136571"/>
                  <a:pt x="465008" y="150452"/>
                </a:cubicBezTo>
                <a:cubicBezTo>
                  <a:pt x="471992" y="164332"/>
                  <a:pt x="465008" y="185152"/>
                  <a:pt x="465008" y="192093"/>
                </a:cubicBezTo>
                <a:cubicBezTo>
                  <a:pt x="465008" y="199033"/>
                  <a:pt x="458024" y="205973"/>
                  <a:pt x="451039" y="205973"/>
                </a:cubicBezTo>
                <a:lnTo>
                  <a:pt x="447547" y="198165"/>
                </a:lnTo>
                <a:cubicBezTo>
                  <a:pt x="445801" y="197298"/>
                  <a:pt x="444055" y="199033"/>
                  <a:pt x="444055" y="205973"/>
                </a:cubicBezTo>
                <a:cubicBezTo>
                  <a:pt x="444055" y="212913"/>
                  <a:pt x="444055" y="233734"/>
                  <a:pt x="437071" y="247614"/>
                </a:cubicBezTo>
                <a:cubicBezTo>
                  <a:pt x="437071" y="261494"/>
                  <a:pt x="423103" y="275375"/>
                  <a:pt x="423103" y="275375"/>
                </a:cubicBezTo>
                <a:cubicBezTo>
                  <a:pt x="423103" y="275414"/>
                  <a:pt x="423103" y="282374"/>
                  <a:pt x="423103" y="303135"/>
                </a:cubicBezTo>
                <a:cubicBezTo>
                  <a:pt x="423103" y="323956"/>
                  <a:pt x="367229" y="344776"/>
                  <a:pt x="367229" y="344776"/>
                </a:cubicBezTo>
                <a:cubicBezTo>
                  <a:pt x="367187" y="344769"/>
                  <a:pt x="290403" y="330890"/>
                  <a:pt x="290403" y="310075"/>
                </a:cubicBezTo>
                <a:cubicBezTo>
                  <a:pt x="290403" y="296195"/>
                  <a:pt x="290403" y="290990"/>
                  <a:pt x="290403" y="289255"/>
                </a:cubicBezTo>
                <a:cubicBezTo>
                  <a:pt x="290371" y="289223"/>
                  <a:pt x="276427" y="275351"/>
                  <a:pt x="269451" y="254554"/>
                </a:cubicBezTo>
                <a:cubicBezTo>
                  <a:pt x="262467" y="233734"/>
                  <a:pt x="262467" y="212913"/>
                  <a:pt x="262467" y="212913"/>
                </a:cubicBezTo>
                <a:cubicBezTo>
                  <a:pt x="262452" y="212943"/>
                  <a:pt x="255475" y="226786"/>
                  <a:pt x="248498" y="219853"/>
                </a:cubicBezTo>
                <a:cubicBezTo>
                  <a:pt x="241514" y="205973"/>
                  <a:pt x="241514" y="185152"/>
                  <a:pt x="241514" y="171272"/>
                </a:cubicBezTo>
                <a:cubicBezTo>
                  <a:pt x="234530" y="157392"/>
                  <a:pt x="241514" y="143511"/>
                  <a:pt x="248498" y="143511"/>
                </a:cubicBezTo>
                <a:lnTo>
                  <a:pt x="250115" y="142828"/>
                </a:lnTo>
                <a:cubicBezTo>
                  <a:pt x="250090" y="142144"/>
                  <a:pt x="249806" y="142075"/>
                  <a:pt x="249522" y="142075"/>
                </a:cubicBezTo>
                <a:lnTo>
                  <a:pt x="237356" y="139483"/>
                </a:lnTo>
                <a:cubicBezTo>
                  <a:pt x="235596" y="142031"/>
                  <a:pt x="228677" y="128254"/>
                  <a:pt x="235618" y="128254"/>
                </a:cubicBezTo>
                <a:cubicBezTo>
                  <a:pt x="242570" y="128254"/>
                  <a:pt x="242570" y="114434"/>
                  <a:pt x="242570" y="114434"/>
                </a:cubicBezTo>
                <a:cubicBezTo>
                  <a:pt x="242544" y="114460"/>
                  <a:pt x="235618" y="121344"/>
                  <a:pt x="235618" y="121344"/>
                </a:cubicBezTo>
                <a:lnTo>
                  <a:pt x="229535" y="121344"/>
                </a:lnTo>
                <a:cubicBezTo>
                  <a:pt x="228699" y="121327"/>
                  <a:pt x="242570" y="114409"/>
                  <a:pt x="242570" y="93703"/>
                </a:cubicBezTo>
                <a:cubicBezTo>
                  <a:pt x="242570" y="72972"/>
                  <a:pt x="249522" y="24600"/>
                  <a:pt x="305140" y="3869"/>
                </a:cubicBezTo>
                <a:cubicBezTo>
                  <a:pt x="319044" y="414"/>
                  <a:pt x="332079" y="-450"/>
                  <a:pt x="343811" y="198"/>
                </a:cubicBez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11" name="Freeform 33"/>
          <p:cNvSpPr>
            <a:spLocks/>
          </p:cNvSpPr>
          <p:nvPr/>
        </p:nvSpPr>
        <p:spPr bwMode="auto">
          <a:xfrm>
            <a:off x="6923641" y="2191072"/>
            <a:ext cx="515228" cy="1720729"/>
          </a:xfrm>
          <a:custGeom>
            <a:avLst/>
            <a:gdLst/>
            <a:ahLst/>
            <a:cxnLst/>
            <a:rect l="l" t="t" r="r" b="b"/>
            <a:pathLst>
              <a:path w="686881" h="2294305">
                <a:moveTo>
                  <a:pt x="435874" y="335982"/>
                </a:moveTo>
                <a:cubicBezTo>
                  <a:pt x="435874" y="335982"/>
                  <a:pt x="477385" y="342902"/>
                  <a:pt x="484304" y="349822"/>
                </a:cubicBezTo>
                <a:cubicBezTo>
                  <a:pt x="498141" y="349822"/>
                  <a:pt x="532735" y="356742"/>
                  <a:pt x="553490" y="377501"/>
                </a:cubicBezTo>
                <a:cubicBezTo>
                  <a:pt x="574234" y="391333"/>
                  <a:pt x="608799" y="384429"/>
                  <a:pt x="608839" y="384421"/>
                </a:cubicBezTo>
                <a:cubicBezTo>
                  <a:pt x="608839" y="384421"/>
                  <a:pt x="664189" y="405181"/>
                  <a:pt x="664189" y="412101"/>
                </a:cubicBezTo>
                <a:cubicBezTo>
                  <a:pt x="671107" y="419021"/>
                  <a:pt x="671107" y="474380"/>
                  <a:pt x="671107" y="515899"/>
                </a:cubicBezTo>
                <a:cubicBezTo>
                  <a:pt x="671107" y="515899"/>
                  <a:pt x="671107" y="654296"/>
                  <a:pt x="671107" y="744254"/>
                </a:cubicBezTo>
                <a:cubicBezTo>
                  <a:pt x="671107" y="819075"/>
                  <a:pt x="675893" y="802944"/>
                  <a:pt x="678026" y="799613"/>
                </a:cubicBezTo>
                <a:cubicBezTo>
                  <a:pt x="678026" y="813453"/>
                  <a:pt x="691863" y="931091"/>
                  <a:pt x="684944" y="944931"/>
                </a:cubicBezTo>
                <a:cubicBezTo>
                  <a:pt x="678026" y="965690"/>
                  <a:pt x="622677" y="1145607"/>
                  <a:pt x="615758" y="1159447"/>
                </a:cubicBezTo>
                <a:cubicBezTo>
                  <a:pt x="615758" y="1166366"/>
                  <a:pt x="615758" y="1214806"/>
                  <a:pt x="608839" y="1214806"/>
                </a:cubicBezTo>
                <a:cubicBezTo>
                  <a:pt x="595017" y="1235542"/>
                  <a:pt x="588099" y="1249375"/>
                  <a:pt x="588084" y="1249405"/>
                </a:cubicBezTo>
                <a:cubicBezTo>
                  <a:pt x="588084" y="1311684"/>
                  <a:pt x="581165" y="1408562"/>
                  <a:pt x="581165" y="1450081"/>
                </a:cubicBezTo>
                <a:cubicBezTo>
                  <a:pt x="581165" y="1505440"/>
                  <a:pt x="574246" y="1623078"/>
                  <a:pt x="581165" y="1685357"/>
                </a:cubicBezTo>
                <a:cubicBezTo>
                  <a:pt x="588084" y="1740716"/>
                  <a:pt x="588084" y="1982911"/>
                  <a:pt x="581165" y="2059030"/>
                </a:cubicBezTo>
                <a:cubicBezTo>
                  <a:pt x="575976" y="2121309"/>
                  <a:pt x="578570" y="2117416"/>
                  <a:pt x="581165" y="2121308"/>
                </a:cubicBezTo>
                <a:cubicBezTo>
                  <a:pt x="574258" y="2142033"/>
                  <a:pt x="581142" y="2148965"/>
                  <a:pt x="581165" y="2148988"/>
                </a:cubicBezTo>
                <a:cubicBezTo>
                  <a:pt x="581165" y="2148988"/>
                  <a:pt x="581165" y="2162828"/>
                  <a:pt x="581165" y="2183587"/>
                </a:cubicBezTo>
                <a:cubicBezTo>
                  <a:pt x="581165" y="2204320"/>
                  <a:pt x="567363"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67328" y="2294305"/>
                  <a:pt x="560409" y="2294305"/>
                  <a:pt x="518897" y="2294305"/>
                </a:cubicBezTo>
                <a:cubicBezTo>
                  <a:pt x="484331" y="2294305"/>
                  <a:pt x="456674" y="2287396"/>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3548" y="2231161"/>
                </a:cubicBezTo>
                <a:lnTo>
                  <a:pt x="463548" y="2225106"/>
                </a:lnTo>
                <a:cubicBezTo>
                  <a:pt x="463548" y="2225106"/>
                  <a:pt x="463548" y="2225106"/>
                  <a:pt x="462683" y="2224241"/>
                </a:cubicBezTo>
                <a:lnTo>
                  <a:pt x="456630" y="2218187"/>
                </a:lnTo>
                <a:cubicBezTo>
                  <a:pt x="456630" y="2218187"/>
                  <a:pt x="456630" y="2218187"/>
                  <a:pt x="455765" y="2218187"/>
                </a:cubicBezTo>
                <a:lnTo>
                  <a:pt x="449711" y="2218187"/>
                </a:lnTo>
                <a:cubicBezTo>
                  <a:pt x="442792" y="2211267"/>
                  <a:pt x="463548" y="2197427"/>
                  <a:pt x="449711" y="2190507"/>
                </a:cubicBezTo>
                <a:cubicBezTo>
                  <a:pt x="435874" y="2190507"/>
                  <a:pt x="428955" y="2155908"/>
                  <a:pt x="428955" y="2135148"/>
                </a:cubicBezTo>
                <a:cubicBezTo>
                  <a:pt x="428955" y="2107469"/>
                  <a:pt x="408199" y="1941392"/>
                  <a:pt x="394362" y="1872193"/>
                </a:cubicBezTo>
                <a:cubicBezTo>
                  <a:pt x="387443" y="1796075"/>
                  <a:pt x="394362" y="1650757"/>
                  <a:pt x="387443" y="1588479"/>
                </a:cubicBezTo>
                <a:cubicBezTo>
                  <a:pt x="380526" y="1533131"/>
                  <a:pt x="359777" y="1429363"/>
                  <a:pt x="359769" y="1429322"/>
                </a:cubicBezTo>
                <a:cubicBezTo>
                  <a:pt x="359769" y="1429322"/>
                  <a:pt x="339013" y="1574639"/>
                  <a:pt x="339013" y="1602318"/>
                </a:cubicBezTo>
                <a:cubicBezTo>
                  <a:pt x="332094" y="1629998"/>
                  <a:pt x="290582" y="1886033"/>
                  <a:pt x="290582" y="1920632"/>
                </a:cubicBezTo>
                <a:cubicBezTo>
                  <a:pt x="290582" y="1955232"/>
                  <a:pt x="318257" y="2135148"/>
                  <a:pt x="318257" y="2162828"/>
                </a:cubicBezTo>
                <a:cubicBezTo>
                  <a:pt x="318257" y="2183587"/>
                  <a:pt x="325176" y="2225106"/>
                  <a:pt x="325176" y="2232026"/>
                </a:cubicBezTo>
                <a:cubicBezTo>
                  <a:pt x="325176" y="2238938"/>
                  <a:pt x="332078" y="2245850"/>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9884" y="2280465"/>
                  <a:pt x="110698" y="2287385"/>
                </a:cubicBezTo>
                <a:cubicBezTo>
                  <a:pt x="41547" y="2287385"/>
                  <a:pt x="42" y="2273560"/>
                  <a:pt x="0" y="2273546"/>
                </a:cubicBezTo>
                <a:cubicBezTo>
                  <a:pt x="0" y="2273546"/>
                  <a:pt x="0" y="2273546"/>
                  <a:pt x="0" y="2272681"/>
                </a:cubicBezTo>
                <a:lnTo>
                  <a:pt x="0" y="2266626"/>
                </a:lnTo>
                <a:cubicBezTo>
                  <a:pt x="0" y="2266626"/>
                  <a:pt x="0" y="2266626"/>
                  <a:pt x="865" y="2266626"/>
                </a:cubicBezTo>
                <a:lnTo>
                  <a:pt x="6919" y="2266626"/>
                </a:lnTo>
                <a:cubicBezTo>
                  <a:pt x="6919" y="2266626"/>
                  <a:pt x="0" y="2245866"/>
                  <a:pt x="13837" y="2245866"/>
                </a:cubicBezTo>
                <a:cubicBezTo>
                  <a:pt x="20756" y="2238946"/>
                  <a:pt x="69186" y="2245866"/>
                  <a:pt x="89942" y="2238946"/>
                </a:cubicBezTo>
                <a:cubicBezTo>
                  <a:pt x="110690" y="2232029"/>
                  <a:pt x="145265" y="2211282"/>
                  <a:pt x="145291" y="2211267"/>
                </a:cubicBezTo>
                <a:cubicBezTo>
                  <a:pt x="145291" y="2211267"/>
                  <a:pt x="145291" y="2211267"/>
                  <a:pt x="144426" y="2210402"/>
                </a:cubicBezTo>
                <a:lnTo>
                  <a:pt x="138373" y="2204347"/>
                </a:lnTo>
                <a:cubicBezTo>
                  <a:pt x="138373" y="2204347"/>
                  <a:pt x="145272" y="2197446"/>
                  <a:pt x="145291" y="2197427"/>
                </a:cubicBezTo>
                <a:cubicBezTo>
                  <a:pt x="152210" y="2190507"/>
                  <a:pt x="145291" y="2169748"/>
                  <a:pt x="138373" y="2162828"/>
                </a:cubicBezTo>
                <a:cubicBezTo>
                  <a:pt x="131454" y="2148988"/>
                  <a:pt x="159128" y="2128228"/>
                  <a:pt x="152210" y="2114389"/>
                </a:cubicBezTo>
                <a:cubicBezTo>
                  <a:pt x="138373" y="2107469"/>
                  <a:pt x="138373" y="2079789"/>
                  <a:pt x="138373" y="2045190"/>
                </a:cubicBezTo>
                <a:cubicBezTo>
                  <a:pt x="138373" y="2003671"/>
                  <a:pt x="145291" y="1713036"/>
                  <a:pt x="138373" y="1664597"/>
                </a:cubicBezTo>
                <a:cubicBezTo>
                  <a:pt x="124535" y="1616158"/>
                  <a:pt x="131454" y="1498520"/>
                  <a:pt x="124535" y="1429322"/>
                </a:cubicBezTo>
                <a:cubicBezTo>
                  <a:pt x="117619" y="1360139"/>
                  <a:pt x="110701" y="1201043"/>
                  <a:pt x="110698" y="1200966"/>
                </a:cubicBezTo>
                <a:cubicBezTo>
                  <a:pt x="110698" y="1200966"/>
                  <a:pt x="110698" y="1200966"/>
                  <a:pt x="89942" y="1194046"/>
                </a:cubicBezTo>
                <a:cubicBezTo>
                  <a:pt x="89942" y="1194046"/>
                  <a:pt x="76105" y="1194046"/>
                  <a:pt x="69186" y="1180206"/>
                </a:cubicBezTo>
                <a:cubicBezTo>
                  <a:pt x="69186" y="1166366"/>
                  <a:pt x="62268" y="1069488"/>
                  <a:pt x="69186" y="1034889"/>
                </a:cubicBezTo>
                <a:cubicBezTo>
                  <a:pt x="76105" y="1000290"/>
                  <a:pt x="55349" y="854972"/>
                  <a:pt x="62268" y="778854"/>
                </a:cubicBezTo>
                <a:cubicBezTo>
                  <a:pt x="69186" y="695815"/>
                  <a:pt x="41512" y="522819"/>
                  <a:pt x="41512" y="502059"/>
                </a:cubicBezTo>
                <a:cubicBezTo>
                  <a:pt x="48430" y="481299"/>
                  <a:pt x="55349" y="474380"/>
                  <a:pt x="55349" y="453620"/>
                </a:cubicBezTo>
                <a:cubicBezTo>
                  <a:pt x="55349" y="432860"/>
                  <a:pt x="55349" y="405181"/>
                  <a:pt x="76105" y="391341"/>
                </a:cubicBezTo>
                <a:cubicBezTo>
                  <a:pt x="83016" y="391341"/>
                  <a:pt x="96829" y="391341"/>
                  <a:pt x="96861" y="391341"/>
                </a:cubicBezTo>
                <a:cubicBezTo>
                  <a:pt x="96861" y="391341"/>
                  <a:pt x="96861" y="391341"/>
                  <a:pt x="159128" y="370581"/>
                </a:cubicBezTo>
                <a:cubicBezTo>
                  <a:pt x="159128" y="370581"/>
                  <a:pt x="166047" y="363662"/>
                  <a:pt x="179884" y="363662"/>
                </a:cubicBezTo>
                <a:cubicBezTo>
                  <a:pt x="193722" y="356742"/>
                  <a:pt x="228315" y="342902"/>
                  <a:pt x="235233" y="342902"/>
                </a:cubicBezTo>
                <a:cubicBezTo>
                  <a:pt x="249062" y="335987"/>
                  <a:pt x="249071" y="356714"/>
                  <a:pt x="249071" y="356742"/>
                </a:cubicBezTo>
                <a:cubicBezTo>
                  <a:pt x="249071" y="356742"/>
                  <a:pt x="242152" y="356742"/>
                  <a:pt x="235233" y="356742"/>
                </a:cubicBezTo>
                <a:cubicBezTo>
                  <a:pt x="235233" y="363662"/>
                  <a:pt x="255989" y="412101"/>
                  <a:pt x="269827" y="460540"/>
                </a:cubicBezTo>
                <a:cubicBezTo>
                  <a:pt x="283657" y="508955"/>
                  <a:pt x="311310" y="557369"/>
                  <a:pt x="311338" y="557418"/>
                </a:cubicBezTo>
                <a:cubicBezTo>
                  <a:pt x="311338" y="557418"/>
                  <a:pt x="325176" y="502059"/>
                  <a:pt x="332094" y="495139"/>
                </a:cubicBezTo>
                <a:cubicBezTo>
                  <a:pt x="339005" y="495139"/>
                  <a:pt x="345914" y="488236"/>
                  <a:pt x="345931" y="488219"/>
                </a:cubicBezTo>
                <a:cubicBezTo>
                  <a:pt x="345931" y="488219"/>
                  <a:pt x="345931" y="488219"/>
                  <a:pt x="344201" y="488219"/>
                </a:cubicBezTo>
                <a:lnTo>
                  <a:pt x="332094" y="488219"/>
                </a:lnTo>
                <a:cubicBezTo>
                  <a:pt x="332094" y="488219"/>
                  <a:pt x="318257" y="474380"/>
                  <a:pt x="325176" y="467460"/>
                </a:cubicBezTo>
                <a:cubicBezTo>
                  <a:pt x="325176" y="460540"/>
                  <a:pt x="345931" y="425940"/>
                  <a:pt x="352850" y="425940"/>
                </a:cubicBezTo>
                <a:cubicBezTo>
                  <a:pt x="359766" y="419024"/>
                  <a:pt x="373593" y="460501"/>
                  <a:pt x="373606" y="460540"/>
                </a:cubicBezTo>
                <a:cubicBezTo>
                  <a:pt x="373606" y="467452"/>
                  <a:pt x="366703" y="481268"/>
                  <a:pt x="366687" y="481299"/>
                </a:cubicBezTo>
                <a:cubicBezTo>
                  <a:pt x="366687" y="481299"/>
                  <a:pt x="366687" y="508979"/>
                  <a:pt x="366687" y="529738"/>
                </a:cubicBezTo>
                <a:cubicBezTo>
                  <a:pt x="373600" y="550480"/>
                  <a:pt x="373606" y="564313"/>
                  <a:pt x="373606" y="564338"/>
                </a:cubicBezTo>
                <a:cubicBezTo>
                  <a:pt x="373606" y="564338"/>
                  <a:pt x="408199" y="522819"/>
                  <a:pt x="415118" y="508979"/>
                </a:cubicBezTo>
                <a:cubicBezTo>
                  <a:pt x="415118" y="495139"/>
                  <a:pt x="456630" y="419021"/>
                  <a:pt x="456630" y="384421"/>
                </a:cubicBezTo>
                <a:cubicBezTo>
                  <a:pt x="463543" y="342931"/>
                  <a:pt x="435913" y="335992"/>
                  <a:pt x="435874" y="335982"/>
                </a:cubicBezTo>
                <a:close/>
                <a:moveTo>
                  <a:pt x="336561" y="198"/>
                </a:moveTo>
                <a:cubicBezTo>
                  <a:pt x="361201" y="1576"/>
                  <a:pt x="380020" y="9784"/>
                  <a:pt x="388863" y="14513"/>
                </a:cubicBezTo>
                <a:cubicBezTo>
                  <a:pt x="391431" y="14653"/>
                  <a:pt x="393800" y="15304"/>
                  <a:pt x="395838" y="16757"/>
                </a:cubicBezTo>
                <a:cubicBezTo>
                  <a:pt x="399328" y="13483"/>
                  <a:pt x="410658" y="5081"/>
                  <a:pt x="421987" y="10780"/>
                </a:cubicBezTo>
                <a:cubicBezTo>
                  <a:pt x="442592" y="24600"/>
                  <a:pt x="463197" y="52241"/>
                  <a:pt x="456329" y="79882"/>
                </a:cubicBezTo>
                <a:cubicBezTo>
                  <a:pt x="456329" y="107523"/>
                  <a:pt x="463197" y="121344"/>
                  <a:pt x="463197" y="121344"/>
                </a:cubicBezTo>
                <a:lnTo>
                  <a:pt x="457188" y="115297"/>
                </a:lnTo>
                <a:cubicBezTo>
                  <a:pt x="456308" y="114475"/>
                  <a:pt x="450013" y="127146"/>
                  <a:pt x="446036" y="137496"/>
                </a:cubicBezTo>
                <a:cubicBezTo>
                  <a:pt x="448973" y="137373"/>
                  <a:pt x="451136" y="133502"/>
                  <a:pt x="451136" y="129631"/>
                </a:cubicBezTo>
                <a:cubicBezTo>
                  <a:pt x="458088" y="122691"/>
                  <a:pt x="465040" y="136571"/>
                  <a:pt x="465040" y="150452"/>
                </a:cubicBezTo>
                <a:cubicBezTo>
                  <a:pt x="465040" y="164332"/>
                  <a:pt x="465040" y="185152"/>
                  <a:pt x="458088" y="192093"/>
                </a:cubicBezTo>
                <a:cubicBezTo>
                  <a:pt x="458088" y="199033"/>
                  <a:pt x="451136" y="205973"/>
                  <a:pt x="451136" y="205973"/>
                </a:cubicBezTo>
                <a:lnTo>
                  <a:pt x="447660" y="198165"/>
                </a:lnTo>
                <a:cubicBezTo>
                  <a:pt x="445921" y="197298"/>
                  <a:pt x="444183" y="199033"/>
                  <a:pt x="444183" y="205973"/>
                </a:cubicBezTo>
                <a:cubicBezTo>
                  <a:pt x="444183" y="212913"/>
                  <a:pt x="437231" y="233734"/>
                  <a:pt x="430279" y="247614"/>
                </a:cubicBezTo>
                <a:cubicBezTo>
                  <a:pt x="430279" y="261494"/>
                  <a:pt x="416375" y="275375"/>
                  <a:pt x="416375" y="275375"/>
                </a:cubicBezTo>
                <a:cubicBezTo>
                  <a:pt x="416375" y="275414"/>
                  <a:pt x="416375" y="282374"/>
                  <a:pt x="416375" y="303135"/>
                </a:cubicBezTo>
                <a:cubicBezTo>
                  <a:pt x="416375" y="323956"/>
                  <a:pt x="360758" y="344776"/>
                  <a:pt x="360758" y="344776"/>
                </a:cubicBezTo>
                <a:cubicBezTo>
                  <a:pt x="360671" y="344760"/>
                  <a:pt x="284284" y="330884"/>
                  <a:pt x="284284" y="310075"/>
                </a:cubicBezTo>
                <a:cubicBezTo>
                  <a:pt x="284284" y="296195"/>
                  <a:pt x="284284" y="290990"/>
                  <a:pt x="284284" y="289255"/>
                </a:cubicBezTo>
                <a:cubicBezTo>
                  <a:pt x="284255" y="289226"/>
                  <a:pt x="270380" y="275353"/>
                  <a:pt x="270380" y="254554"/>
                </a:cubicBezTo>
                <a:cubicBezTo>
                  <a:pt x="263428" y="233734"/>
                  <a:pt x="256476" y="212913"/>
                  <a:pt x="256476" y="212913"/>
                </a:cubicBezTo>
                <a:cubicBezTo>
                  <a:pt x="256462" y="212942"/>
                  <a:pt x="249515" y="226786"/>
                  <a:pt x="242571" y="219853"/>
                </a:cubicBezTo>
                <a:cubicBezTo>
                  <a:pt x="242571" y="205973"/>
                  <a:pt x="235619" y="185152"/>
                  <a:pt x="235619" y="171272"/>
                </a:cubicBezTo>
                <a:cubicBezTo>
                  <a:pt x="228667" y="157392"/>
                  <a:pt x="235619" y="143511"/>
                  <a:pt x="242571" y="143511"/>
                </a:cubicBezTo>
                <a:lnTo>
                  <a:pt x="244041" y="142887"/>
                </a:lnTo>
                <a:cubicBezTo>
                  <a:pt x="244028" y="142159"/>
                  <a:pt x="243718" y="142075"/>
                  <a:pt x="243409" y="142075"/>
                </a:cubicBezTo>
                <a:lnTo>
                  <a:pt x="231389" y="139483"/>
                </a:lnTo>
                <a:cubicBezTo>
                  <a:pt x="229672" y="142039"/>
                  <a:pt x="229681" y="128254"/>
                  <a:pt x="236541" y="128254"/>
                </a:cubicBezTo>
                <a:cubicBezTo>
                  <a:pt x="236556" y="128223"/>
                  <a:pt x="243409" y="114434"/>
                  <a:pt x="243409" y="114434"/>
                </a:cubicBezTo>
                <a:cubicBezTo>
                  <a:pt x="243388" y="114455"/>
                  <a:pt x="236531" y="121344"/>
                  <a:pt x="229672" y="121344"/>
                </a:cubicBezTo>
                <a:cubicBezTo>
                  <a:pt x="229647" y="121344"/>
                  <a:pt x="222804" y="121344"/>
                  <a:pt x="222804" y="121344"/>
                </a:cubicBezTo>
                <a:cubicBezTo>
                  <a:pt x="222831" y="121330"/>
                  <a:pt x="236541" y="114413"/>
                  <a:pt x="236541" y="93703"/>
                </a:cubicBezTo>
                <a:cubicBezTo>
                  <a:pt x="236541" y="72972"/>
                  <a:pt x="243409" y="24600"/>
                  <a:pt x="298356" y="3869"/>
                </a:cubicBezTo>
                <a:cubicBezTo>
                  <a:pt x="312093" y="414"/>
                  <a:pt x="324971" y="-450"/>
                  <a:pt x="336561" y="198"/>
                </a:cubicBez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pPr defTabSz="914018">
              <a:defRPr/>
            </a:pPr>
            <a:endParaRPr lang="zh-CN" altLang="en-US" sz="1800" kern="0">
              <a:solidFill>
                <a:sysClr val="windowText" lastClr="000000"/>
              </a:solidFill>
            </a:endParaRPr>
          </a:p>
        </p:txBody>
      </p:sp>
      <p:sp>
        <p:nvSpPr>
          <p:cNvPr id="12" name="矩形 11"/>
          <p:cNvSpPr/>
          <p:nvPr/>
        </p:nvSpPr>
        <p:spPr>
          <a:xfrm>
            <a:off x="6305721" y="4083918"/>
            <a:ext cx="1133146" cy="378042"/>
          </a:xfrm>
          <a:prstGeom prst="rect">
            <a:avLst/>
          </a:prstGeom>
          <a:gradFill>
            <a:gsLst>
              <a:gs pos="0">
                <a:srgbClr val="00B0F0"/>
              </a:gs>
              <a:gs pos="100000">
                <a:srgbClr val="9148C8"/>
              </a:gs>
              <a:gs pos="0">
                <a:srgbClr val="2FC9FF"/>
              </a:gs>
            </a:gsLst>
            <a:lin ang="21594000" scaled="0"/>
          </a:gradFill>
          <a:ln w="25400" cap="flat" cmpd="sng" algn="ctr">
            <a:noFill/>
            <a:prstDash val="solid"/>
          </a:ln>
          <a:effectLst/>
        </p:spPr>
        <p:txBody>
          <a:bodyPr lIns="68555" tIns="134949" rIns="68555" bIns="34289" rtlCol="0" anchor="ctr"/>
          <a:lstStyle/>
          <a:p>
            <a:pPr algn="ctr" defTabSz="914018">
              <a:defRPr/>
            </a:pPr>
            <a:r>
              <a:rPr lang="en-US" altLang="zh-CN" sz="2400" kern="0">
                <a:solidFill>
                  <a:sysClr val="window" lastClr="FFFFFF"/>
                </a:solidFill>
                <a:latin typeface="UKIJ Qolyazma" pitchFamily="18" charset="0"/>
                <a:ea typeface="UKIJ Qolyazma" pitchFamily="18" charset="0"/>
                <a:cs typeface="UKIJ Qolyazma" pitchFamily="18" charset="0"/>
              </a:rPr>
              <a:t>20</a:t>
            </a:r>
            <a:endParaRPr lang="zh-CN" altLang="en-US" sz="2400" kern="0">
              <a:solidFill>
                <a:sysClr val="window" lastClr="FFFFFF"/>
              </a:solidFill>
              <a:latin typeface="UKIJ Qolyazma" pitchFamily="18" charset="0"/>
              <a:ea typeface="宋体"/>
              <a:cs typeface="UKIJ Qolyazma" pitchFamily="18" charset="0"/>
            </a:endParaRPr>
          </a:p>
        </p:txBody>
      </p:sp>
      <p:sp>
        <p:nvSpPr>
          <p:cNvPr id="13" name="矩形 12"/>
          <p:cNvSpPr/>
          <p:nvPr/>
        </p:nvSpPr>
        <p:spPr>
          <a:xfrm>
            <a:off x="1395365" y="4083918"/>
            <a:ext cx="4767313" cy="378042"/>
          </a:xfrm>
          <a:prstGeom prst="rect">
            <a:avLst/>
          </a:prstGeom>
          <a:gradFill>
            <a:gsLst>
              <a:gs pos="0">
                <a:srgbClr val="00B0F0"/>
              </a:gs>
              <a:gs pos="100000">
                <a:srgbClr val="9148C8"/>
              </a:gs>
              <a:gs pos="0">
                <a:srgbClr val="2FC9FF"/>
              </a:gs>
            </a:gsLst>
            <a:lin ang="6600000" scaled="0"/>
          </a:gradFill>
          <a:ln w="25400" cap="flat" cmpd="sng" algn="ctr">
            <a:noFill/>
            <a:prstDash val="solid"/>
          </a:ln>
          <a:effectLst/>
        </p:spPr>
        <p:txBody>
          <a:bodyPr lIns="68555" tIns="134949" rIns="68555" bIns="34289" rtlCol="0" anchor="ctr"/>
          <a:lstStyle/>
          <a:p>
            <a:pPr algn="ctr" defTabSz="914018">
              <a:defRPr/>
            </a:pPr>
            <a:r>
              <a:rPr lang="en-US" altLang="zh-CN" sz="2400" kern="0" dirty="0">
                <a:solidFill>
                  <a:sysClr val="window" lastClr="FFFFFF"/>
                </a:solidFill>
                <a:latin typeface="UKIJ Qolyazma" pitchFamily="18" charset="0"/>
                <a:ea typeface="UKIJ Qolyazma" pitchFamily="18" charset="0"/>
                <a:cs typeface="UKIJ Qolyazma" pitchFamily="18" charset="0"/>
              </a:rPr>
              <a:t>80</a:t>
            </a:r>
            <a:endParaRPr lang="zh-CN" altLang="en-US" sz="2400" kern="0" dirty="0">
              <a:solidFill>
                <a:sysClr val="window" lastClr="FFFFFF"/>
              </a:solidFill>
              <a:latin typeface="UKIJ Qolyazma" pitchFamily="18" charset="0"/>
              <a:ea typeface="宋体"/>
              <a:cs typeface="UKIJ Qolyazma" pitchFamily="18" charset="0"/>
            </a:endParaRPr>
          </a:p>
        </p:txBody>
      </p:sp>
      <p:sp>
        <p:nvSpPr>
          <p:cNvPr id="14" name="TextBox 13"/>
          <p:cNvSpPr txBox="1"/>
          <p:nvPr/>
        </p:nvSpPr>
        <p:spPr>
          <a:xfrm>
            <a:off x="1439166" y="1278279"/>
            <a:ext cx="5887498" cy="744433"/>
          </a:xfrm>
          <a:prstGeom prst="rect">
            <a:avLst/>
          </a:prstGeom>
          <a:noFill/>
        </p:spPr>
        <p:txBody>
          <a:bodyPr wrap="square" lIns="68555" tIns="34289" rIns="68555" bIns="34289" rtlCol="0">
            <a:spAutoFit/>
          </a:bodyPr>
          <a:lstStyle/>
          <a:p>
            <a:pPr defTabSz="914018">
              <a:lnSpc>
                <a:spcPct val="130000"/>
              </a:lnSpc>
              <a:defRPr/>
            </a:pPr>
            <a:r>
              <a:rPr lang="zh-CN" altLang="en-US" sz="1100" kern="0" dirty="0">
                <a:solidFill>
                  <a:srgbClr val="2FC9FF"/>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defTabSz="914018">
              <a:lnSpc>
                <a:spcPct val="130000"/>
              </a:lnSpc>
              <a:defRPr/>
            </a:pPr>
            <a:r>
              <a:rPr lang="zh-CN" altLang="en-US" sz="1100" kern="0" dirty="0">
                <a:solidFill>
                  <a:srgbClr val="2FC9FF"/>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262707667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35" presetClass="path" presetSubtype="0" decel="100000" fill="hold" grpId="1" nodeType="withEffect">
                                  <p:stCondLst>
                                    <p:cond delay="0"/>
                                  </p:stCondLst>
                                  <p:childTnLst>
                                    <p:animMotion origin="layout" path="M 8.23024E-7 3.33333E-6 L -0.06707 3.33333E-6 " pathEditMode="relative" rAng="0" ptsTypes="AA">
                                      <p:cBhvr>
                                        <p:cTn id="8" dur="500" spd="-100000" fill="hold"/>
                                        <p:tgtEl>
                                          <p:spTgt spid="3"/>
                                        </p:tgtEl>
                                        <p:attrNameLst>
                                          <p:attrName>ppt_x</p:attrName>
                                          <p:attrName>ppt_y</p:attrName>
                                        </p:attrNameLst>
                                      </p:cBhvr>
                                      <p:rCtr x="-3360" y="0"/>
                                    </p:animMotion>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35" presetClass="path" presetSubtype="0" decel="100000" fill="hold" grpId="1" nodeType="withEffect">
                                  <p:stCondLst>
                                    <p:cond delay="0"/>
                                  </p:stCondLst>
                                  <p:childTnLst>
                                    <p:animMotion origin="layout" path="M -4.79167E-6 3.33333E-6 L -0.1345 3.33333E-6 " pathEditMode="relative" rAng="0" ptsTypes="AA">
                                      <p:cBhvr>
                                        <p:cTn id="12" dur="500" spd="-100000" fill="hold"/>
                                        <p:tgtEl>
                                          <p:spTgt spid="4"/>
                                        </p:tgtEl>
                                        <p:attrNameLst>
                                          <p:attrName>ppt_x</p:attrName>
                                          <p:attrName>ppt_y</p:attrName>
                                        </p:attrNameLst>
                                      </p:cBhvr>
                                      <p:rCtr x="-6732" y="0"/>
                                    </p:animMotion>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35" presetClass="path" presetSubtype="0" decel="100000" fill="hold" grpId="1" nodeType="withEffect">
                                  <p:stCondLst>
                                    <p:cond delay="0"/>
                                  </p:stCondLst>
                                  <p:childTnLst>
                                    <p:animMotion origin="layout" path="M -1.875E-6 3.33333E-6 L -0.20143 3.33333E-6 " pathEditMode="relative" rAng="0" ptsTypes="AA">
                                      <p:cBhvr>
                                        <p:cTn id="16" dur="500" spd="-100000" fill="hold"/>
                                        <p:tgtEl>
                                          <p:spTgt spid="5"/>
                                        </p:tgtEl>
                                        <p:attrNameLst>
                                          <p:attrName>ppt_x</p:attrName>
                                          <p:attrName>ppt_y</p:attrName>
                                        </p:attrNameLst>
                                      </p:cBhvr>
                                      <p:rCtr x="-10078" y="0"/>
                                    </p:animMotion>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35" presetClass="path" presetSubtype="0" decel="100000" fill="hold" grpId="1" nodeType="withEffect">
                                  <p:stCondLst>
                                    <p:cond delay="0"/>
                                  </p:stCondLst>
                                  <p:childTnLst>
                                    <p:animMotion origin="layout" path="M 4.16667E-7 3.33333E-6 L -0.26875 3.33333E-6 " pathEditMode="relative" rAng="0" ptsTypes="AA">
                                      <p:cBhvr>
                                        <p:cTn id="20" dur="500" spd="-100000" fill="hold"/>
                                        <p:tgtEl>
                                          <p:spTgt spid="6"/>
                                        </p:tgtEl>
                                        <p:attrNameLst>
                                          <p:attrName>ppt_x</p:attrName>
                                          <p:attrName>ppt_y</p:attrName>
                                        </p:attrNameLst>
                                      </p:cBhvr>
                                      <p:rCtr x="-13438" y="0"/>
                                    </p:animMotion>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35" presetClass="path" presetSubtype="0" decel="100000" fill="hold" grpId="1" nodeType="withEffect">
                                  <p:stCondLst>
                                    <p:cond delay="0"/>
                                  </p:stCondLst>
                                  <p:childTnLst>
                                    <p:animMotion origin="layout" path="M 3.125E-6 3.33333E-6 L -0.33581 3.33333E-6 " pathEditMode="relative" rAng="0" ptsTypes="AA">
                                      <p:cBhvr>
                                        <p:cTn id="24" dur="500" spd="-100000" fill="hold"/>
                                        <p:tgtEl>
                                          <p:spTgt spid="7"/>
                                        </p:tgtEl>
                                        <p:attrNameLst>
                                          <p:attrName>ppt_x</p:attrName>
                                          <p:attrName>ppt_y</p:attrName>
                                        </p:attrNameLst>
                                      </p:cBhvr>
                                      <p:rCtr x="-16797" y="0"/>
                                    </p:animMotion>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35" presetClass="path" presetSubtype="0" decel="100000" fill="hold" grpId="1" nodeType="withEffect">
                                  <p:stCondLst>
                                    <p:cond delay="0"/>
                                  </p:stCondLst>
                                  <p:childTnLst>
                                    <p:animMotion origin="layout" path="M -4.16667E-6 3.33333E-6 L -0.40286 3.33333E-6 " pathEditMode="relative" rAng="0" ptsTypes="AA">
                                      <p:cBhvr>
                                        <p:cTn id="28" dur="500" spd="-100000" fill="hold"/>
                                        <p:tgtEl>
                                          <p:spTgt spid="8"/>
                                        </p:tgtEl>
                                        <p:attrNameLst>
                                          <p:attrName>ppt_x</p:attrName>
                                          <p:attrName>ppt_y</p:attrName>
                                        </p:attrNameLst>
                                      </p:cBhvr>
                                      <p:rCtr x="-20143" y="0"/>
                                    </p:animMotion>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35" presetClass="path" presetSubtype="0" decel="100000" fill="hold" grpId="1" nodeType="withEffect">
                                  <p:stCondLst>
                                    <p:cond delay="0"/>
                                  </p:stCondLst>
                                  <p:childTnLst>
                                    <p:animMotion origin="layout" path="M -1.875E-6 3.33333E-6 L -0.47018 3.33333E-6 " pathEditMode="relative" rAng="0" ptsTypes="AA">
                                      <p:cBhvr>
                                        <p:cTn id="32" dur="500" spd="-100000" fill="hold"/>
                                        <p:tgtEl>
                                          <p:spTgt spid="9"/>
                                        </p:tgtEl>
                                        <p:attrNameLst>
                                          <p:attrName>ppt_x</p:attrName>
                                          <p:attrName>ppt_y</p:attrName>
                                        </p:attrNameLst>
                                      </p:cBhvr>
                                      <p:rCtr x="-23516" y="0"/>
                                    </p:animMotion>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35" presetClass="path" presetSubtype="0" decel="100000" fill="hold" grpId="1" nodeType="withEffect">
                                  <p:stCondLst>
                                    <p:cond delay="0"/>
                                  </p:stCondLst>
                                  <p:childTnLst>
                                    <p:animMotion origin="layout" path="M 8.33333E-7 3.33333E-6 L -0.53724 3.33333E-6 " pathEditMode="relative" rAng="0" ptsTypes="AA">
                                      <p:cBhvr>
                                        <p:cTn id="36" dur="500" spd="-100000" fill="hold"/>
                                        <p:tgtEl>
                                          <p:spTgt spid="10"/>
                                        </p:tgtEl>
                                        <p:attrNameLst>
                                          <p:attrName>ppt_x</p:attrName>
                                          <p:attrName>ppt_y</p:attrName>
                                        </p:attrNameLst>
                                      </p:cBhvr>
                                      <p:rCtr x="-26862" y="0"/>
                                    </p:animMotion>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35" presetClass="path" presetSubtype="0" decel="100000" fill="hold" grpId="1" nodeType="withEffect">
                                  <p:stCondLst>
                                    <p:cond delay="0"/>
                                  </p:stCondLst>
                                  <p:childTnLst>
                                    <p:animMotion origin="layout" path="M 3.33333E-6 3.33333E-6 L -0.60443 3.33333E-6 " pathEditMode="relative" rAng="0" ptsTypes="AA">
                                      <p:cBhvr>
                                        <p:cTn id="40" dur="500" spd="-100000" fill="hold"/>
                                        <p:tgtEl>
                                          <p:spTgt spid="11"/>
                                        </p:tgtEl>
                                        <p:attrNameLst>
                                          <p:attrName>ppt_x</p:attrName>
                                          <p:attrName>ppt_y</p:attrName>
                                        </p:attrNameLst>
                                      </p:cBhvr>
                                      <p:rCtr x="-30221" y="0"/>
                                    </p:animMotion>
                                  </p:childTnLst>
                                </p:cTn>
                              </p:par>
                            </p:childTnLst>
                          </p:cTn>
                        </p:par>
                        <p:par>
                          <p:cTn id="41" fill="hold">
                            <p:stCondLst>
                              <p:cond delay="500"/>
                            </p:stCondLst>
                            <p:childTnLst>
                              <p:par>
                                <p:cTn id="42" presetID="19" presetClass="emph" presetSubtype="0" fill="hold" grpId="2" nodeType="afterEffect">
                                  <p:stCondLst>
                                    <p:cond delay="0"/>
                                  </p:stCondLst>
                                  <p:childTnLst>
                                    <p:animClr clrSpc="rgb" dir="cw">
                                      <p:cBhvr override="childStyle">
                                        <p:cTn id="43" dur="500" fill="hold"/>
                                        <p:tgtEl>
                                          <p:spTgt spid="10"/>
                                        </p:tgtEl>
                                        <p:attrNameLst>
                                          <p:attrName>style.color</p:attrName>
                                        </p:attrNameLst>
                                      </p:cBhvr>
                                      <p:to>
                                        <a:srgbClr val="53D2FF"/>
                                      </p:to>
                                    </p:animClr>
                                    <p:animClr clrSpc="rgb" dir="cw">
                                      <p:cBhvr>
                                        <p:cTn id="44" dur="500" fill="hold"/>
                                        <p:tgtEl>
                                          <p:spTgt spid="10"/>
                                        </p:tgtEl>
                                        <p:attrNameLst>
                                          <p:attrName>fillcolor</p:attrName>
                                        </p:attrNameLst>
                                      </p:cBhvr>
                                      <p:to>
                                        <a:srgbClr val="53D2FF"/>
                                      </p:to>
                                    </p:animClr>
                                    <p:set>
                                      <p:cBhvr>
                                        <p:cTn id="45" dur="500" fill="hold"/>
                                        <p:tgtEl>
                                          <p:spTgt spid="10"/>
                                        </p:tgtEl>
                                        <p:attrNameLst>
                                          <p:attrName>fill.type</p:attrName>
                                        </p:attrNameLst>
                                      </p:cBhvr>
                                      <p:to>
                                        <p:strVal val="solid"/>
                                      </p:to>
                                    </p:set>
                                    <p:set>
                                      <p:cBhvr>
                                        <p:cTn id="46" dur="500" fill="hold"/>
                                        <p:tgtEl>
                                          <p:spTgt spid="10"/>
                                        </p:tgtEl>
                                        <p:attrNameLst>
                                          <p:attrName>fill.on</p:attrName>
                                        </p:attrNameLst>
                                      </p:cBhvr>
                                      <p:to>
                                        <p:strVal val="true"/>
                                      </p:to>
                                    </p:set>
                                  </p:childTnLst>
                                </p:cTn>
                              </p:par>
                              <p:par>
                                <p:cTn id="47" presetID="19" presetClass="emph" presetSubtype="0" fill="hold" grpId="2" nodeType="withEffect">
                                  <p:stCondLst>
                                    <p:cond delay="0"/>
                                  </p:stCondLst>
                                  <p:childTnLst>
                                    <p:animClr clrSpc="rgb" dir="cw">
                                      <p:cBhvr override="childStyle">
                                        <p:cTn id="48" dur="500" fill="hold"/>
                                        <p:tgtEl>
                                          <p:spTgt spid="11"/>
                                        </p:tgtEl>
                                        <p:attrNameLst>
                                          <p:attrName>style.color</p:attrName>
                                        </p:attrNameLst>
                                      </p:cBhvr>
                                      <p:to>
                                        <a:srgbClr val="53D2FF"/>
                                      </p:to>
                                    </p:animClr>
                                    <p:animClr clrSpc="rgb" dir="cw">
                                      <p:cBhvr>
                                        <p:cTn id="49" dur="500" fill="hold"/>
                                        <p:tgtEl>
                                          <p:spTgt spid="11"/>
                                        </p:tgtEl>
                                        <p:attrNameLst>
                                          <p:attrName>fillcolor</p:attrName>
                                        </p:attrNameLst>
                                      </p:cBhvr>
                                      <p:to>
                                        <a:srgbClr val="53D2FF"/>
                                      </p:to>
                                    </p:animClr>
                                    <p:set>
                                      <p:cBhvr>
                                        <p:cTn id="50" dur="500" fill="hold"/>
                                        <p:tgtEl>
                                          <p:spTgt spid="11"/>
                                        </p:tgtEl>
                                        <p:attrNameLst>
                                          <p:attrName>fill.type</p:attrName>
                                        </p:attrNameLst>
                                      </p:cBhvr>
                                      <p:to>
                                        <p:strVal val="solid"/>
                                      </p:to>
                                    </p:set>
                                    <p:set>
                                      <p:cBhvr>
                                        <p:cTn id="51" dur="500" fill="hold"/>
                                        <p:tgtEl>
                                          <p:spTgt spid="11"/>
                                        </p:tgtEl>
                                        <p:attrNameLst>
                                          <p:attrName>fill.on</p:attrName>
                                        </p:attrNameLst>
                                      </p:cBhvr>
                                      <p:to>
                                        <p:strVal val="true"/>
                                      </p:to>
                                    </p:set>
                                  </p:childTnLst>
                                </p:cTn>
                              </p:par>
                              <p:par>
                                <p:cTn id="52" presetID="12" presetClass="entr" presetSubtype="2"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p:tgtEl>
                                          <p:spTgt spid="13"/>
                                        </p:tgtEl>
                                        <p:attrNameLst>
                                          <p:attrName>ppt_x</p:attrName>
                                        </p:attrNameLst>
                                      </p:cBhvr>
                                      <p:tavLst>
                                        <p:tav tm="0">
                                          <p:val>
                                            <p:strVal val="#ppt_x+#ppt_w*1.125000"/>
                                          </p:val>
                                        </p:tav>
                                        <p:tav tm="100000">
                                          <p:val>
                                            <p:strVal val="#ppt_x"/>
                                          </p:val>
                                        </p:tav>
                                      </p:tavLst>
                                    </p:anim>
                                    <p:animEffect transition="in" filter="wipe(left)">
                                      <p:cBhvr>
                                        <p:cTn id="55" dur="500"/>
                                        <p:tgtEl>
                                          <p:spTgt spid="13"/>
                                        </p:tgtEl>
                                      </p:cBhvr>
                                    </p:animEffect>
                                  </p:childTnLst>
                                </p:cTn>
                              </p:par>
                              <p:par>
                                <p:cTn id="56" presetID="12" presetClass="entr" presetSubtype="8"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p:tgtEl>
                                          <p:spTgt spid="12"/>
                                        </p:tgtEl>
                                        <p:attrNameLst>
                                          <p:attrName>ppt_x</p:attrName>
                                        </p:attrNameLst>
                                      </p:cBhvr>
                                      <p:tavLst>
                                        <p:tav tm="0">
                                          <p:val>
                                            <p:strVal val="#ppt_x-#ppt_w*1.125000"/>
                                          </p:val>
                                        </p:tav>
                                        <p:tav tm="100000">
                                          <p:val>
                                            <p:strVal val="#ppt_x"/>
                                          </p:val>
                                        </p:tav>
                                      </p:tavLst>
                                    </p:anim>
                                    <p:animEffect transition="in" filter="wipe(right)">
                                      <p:cBhvr>
                                        <p:cTn id="59" dur="500"/>
                                        <p:tgtEl>
                                          <p:spTgt spid="12"/>
                                        </p:tgtEl>
                                      </p:cBhvr>
                                    </p:animEffect>
                                  </p:childTnLst>
                                </p:cTn>
                              </p:par>
                              <p:par>
                                <p:cTn id="60" presetID="10" presetClass="entr" presetSubtype="0" fill="hold" grpId="0" nodeType="withEffect">
                                  <p:stCondLst>
                                    <p:cond delay="0"/>
                                  </p:stCondLst>
                                  <p:iterate type="lt">
                                    <p:tmPct val="10000"/>
                                  </p:iterate>
                                  <p:childTnLst>
                                    <p:set>
                                      <p:cBhvr>
                                        <p:cTn id="61" dur="1" fill="hold">
                                          <p:stCondLst>
                                            <p:cond delay="0"/>
                                          </p:stCondLst>
                                        </p:cTn>
                                        <p:tgtEl>
                                          <p:spTgt spid="14"/>
                                        </p:tgtEl>
                                        <p:attrNameLst>
                                          <p:attrName>style.visibility</p:attrName>
                                        </p:attrNameLst>
                                      </p:cBhvr>
                                      <p:to>
                                        <p:strVal val="visible"/>
                                      </p:to>
                                    </p:set>
                                    <p:animEffect transition="in" filter="fade">
                                      <p:cBhvr>
                                        <p:cTn id="62" dur="1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0" grpId="2" animBg="1"/>
      <p:bldP spid="11" grpId="0" animBg="1"/>
      <p:bldP spid="11" grpId="1" animBg="1"/>
      <p:bldP spid="11" grpId="2" animBg="1"/>
      <p:bldP spid="12" grpId="0" animBg="1"/>
      <p:bldP spid="13" grpId="0" animBg="1"/>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15"/>
          <p:cNvSpPr>
            <a:spLocks/>
          </p:cNvSpPr>
          <p:nvPr/>
        </p:nvSpPr>
        <p:spPr bwMode="auto">
          <a:xfrm>
            <a:off x="3564316" y="1700557"/>
            <a:ext cx="1844688" cy="1844960"/>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178 w 21600"/>
              <a:gd name="T11" fmla="*/ 10800 h 21600"/>
              <a:gd name="T12" fmla="*/ 10800 w 21600"/>
              <a:gd name="T13" fmla="*/ 21422 h 21600"/>
              <a:gd name="T14" fmla="*/ 21422 w 21600"/>
              <a:gd name="T15" fmla="*/ 10800 h 21600"/>
              <a:gd name="T16" fmla="*/ 10800 w 21600"/>
              <a:gd name="T17" fmla="*/ 178 h 21600"/>
              <a:gd name="T18" fmla="*/ 178 w 21600"/>
              <a:gd name="T19" fmla="*/ 10800 h 21600"/>
              <a:gd name="T20" fmla="*/ 3164 w 21600"/>
              <a:gd name="T21" fmla="*/ 3164 h 21600"/>
              <a:gd name="T22" fmla="*/ 18436 w 21600"/>
              <a:gd name="T23" fmla="*/ 18436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8" y="10800"/>
                </a:moveTo>
                <a:cubicBezTo>
                  <a:pt x="178" y="16666"/>
                  <a:pt x="4934" y="21422"/>
                  <a:pt x="10800" y="21422"/>
                </a:cubicBezTo>
                <a:cubicBezTo>
                  <a:pt x="16666" y="21422"/>
                  <a:pt x="21422" y="16666"/>
                  <a:pt x="21422" y="10800"/>
                </a:cubicBezTo>
                <a:cubicBezTo>
                  <a:pt x="21422" y="4934"/>
                  <a:pt x="16666" y="178"/>
                  <a:pt x="10800" y="178"/>
                </a:cubicBezTo>
                <a:cubicBezTo>
                  <a:pt x="4934" y="178"/>
                  <a:pt x="178" y="4934"/>
                  <a:pt x="178" y="10800"/>
                </a:cubicBezTo>
                <a:close/>
              </a:path>
            </a:pathLst>
          </a:custGeom>
          <a:gradFill>
            <a:gsLst>
              <a:gs pos="0">
                <a:srgbClr val="00B0F0"/>
              </a:gs>
              <a:gs pos="100000">
                <a:srgbClr val="9148C8"/>
              </a:gs>
              <a:gs pos="0">
                <a:srgbClr val="2FC9FF"/>
              </a:gs>
            </a:gsLst>
            <a:lin ang="7200000" scaled="0"/>
          </a:gradFill>
          <a:ln>
            <a:solidFill>
              <a:srgbClr val="0070C0"/>
            </a:solidFill>
          </a:ln>
          <a:extLst/>
        </p:spPr>
        <p:txBody>
          <a:bodyPr lIns="91406" tIns="45703" rIns="91406" bIns="45703" anchor="ctr"/>
          <a:lstStyle/>
          <a:p>
            <a:endParaRPr lang="zh-CN" altLang="en-US"/>
          </a:p>
        </p:txBody>
      </p:sp>
      <p:grpSp>
        <p:nvGrpSpPr>
          <p:cNvPr id="3" name="人"/>
          <p:cNvGrpSpPr>
            <a:grpSpLocks/>
          </p:cNvGrpSpPr>
          <p:nvPr/>
        </p:nvGrpSpPr>
        <p:grpSpPr bwMode="auto">
          <a:xfrm rot="17340000">
            <a:off x="3134066" y="1968173"/>
            <a:ext cx="177873" cy="440833"/>
            <a:chOff x="0" y="0"/>
            <a:chExt cx="1255506" cy="3116826"/>
          </a:xfrm>
          <a:gradFill>
            <a:gsLst>
              <a:gs pos="0">
                <a:srgbClr val="00B0F0"/>
              </a:gs>
              <a:gs pos="100000">
                <a:srgbClr val="9148C8"/>
              </a:gs>
              <a:gs pos="0">
                <a:srgbClr val="2FC9FF"/>
              </a:gs>
            </a:gsLst>
            <a:lin ang="7200000" scaled="0"/>
          </a:gradFill>
        </p:grpSpPr>
        <p:sp>
          <p:nvSpPr>
            <p:cNvPr id="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5"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6" name="人"/>
          <p:cNvGrpSpPr>
            <a:grpSpLocks/>
          </p:cNvGrpSpPr>
          <p:nvPr/>
        </p:nvGrpSpPr>
        <p:grpSpPr bwMode="auto">
          <a:xfrm rot="18540000">
            <a:off x="3357320" y="1565120"/>
            <a:ext cx="177873" cy="440833"/>
            <a:chOff x="0" y="0"/>
            <a:chExt cx="1255506" cy="3116826"/>
          </a:xfrm>
          <a:gradFill>
            <a:gsLst>
              <a:gs pos="0">
                <a:srgbClr val="00B0F0"/>
              </a:gs>
              <a:gs pos="100000">
                <a:srgbClr val="9148C8"/>
              </a:gs>
              <a:gs pos="0">
                <a:srgbClr val="2FC9FF"/>
              </a:gs>
            </a:gsLst>
            <a:lin ang="7200000" scaled="0"/>
          </a:gradFill>
        </p:grpSpPr>
        <p:sp>
          <p:nvSpPr>
            <p:cNvPr id="7"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8"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9" name="人"/>
          <p:cNvGrpSpPr>
            <a:grpSpLocks/>
          </p:cNvGrpSpPr>
          <p:nvPr/>
        </p:nvGrpSpPr>
        <p:grpSpPr bwMode="auto">
          <a:xfrm rot="19740000">
            <a:off x="3711908" y="1272148"/>
            <a:ext cx="177847" cy="440898"/>
            <a:chOff x="0" y="0"/>
            <a:chExt cx="1255506" cy="3116826"/>
          </a:xfrm>
          <a:gradFill>
            <a:gsLst>
              <a:gs pos="0">
                <a:srgbClr val="00B0F0"/>
              </a:gs>
              <a:gs pos="100000">
                <a:srgbClr val="9148C8"/>
              </a:gs>
              <a:gs pos="0">
                <a:srgbClr val="2FC9FF"/>
              </a:gs>
            </a:gsLst>
            <a:lin ang="7200000" scaled="0"/>
          </a:gradFill>
        </p:grpSpPr>
        <p:sp>
          <p:nvSpPr>
            <p:cNvPr id="1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11"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12" name="人"/>
          <p:cNvGrpSpPr>
            <a:grpSpLocks/>
          </p:cNvGrpSpPr>
          <p:nvPr/>
        </p:nvGrpSpPr>
        <p:grpSpPr bwMode="auto">
          <a:xfrm rot="20940000">
            <a:off x="4141389" y="1106385"/>
            <a:ext cx="177847" cy="440898"/>
            <a:chOff x="0" y="0"/>
            <a:chExt cx="1255506" cy="3116826"/>
          </a:xfrm>
          <a:gradFill>
            <a:gsLst>
              <a:gs pos="0">
                <a:srgbClr val="00B0F0"/>
              </a:gs>
              <a:gs pos="100000">
                <a:srgbClr val="9148C8"/>
              </a:gs>
              <a:gs pos="0">
                <a:srgbClr val="2FC9FF"/>
              </a:gs>
            </a:gsLst>
            <a:lin ang="7200000" scaled="0"/>
          </a:gradFill>
        </p:grpSpPr>
        <p:sp>
          <p:nvSpPr>
            <p:cNvPr id="13"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14"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15" name="人"/>
          <p:cNvGrpSpPr>
            <a:grpSpLocks/>
          </p:cNvGrpSpPr>
          <p:nvPr/>
        </p:nvGrpSpPr>
        <p:grpSpPr bwMode="auto">
          <a:xfrm rot="540000">
            <a:off x="4601142" y="1098816"/>
            <a:ext cx="177847" cy="440898"/>
            <a:chOff x="0" y="0"/>
            <a:chExt cx="1255506" cy="3116826"/>
          </a:xfrm>
          <a:gradFill>
            <a:gsLst>
              <a:gs pos="0">
                <a:srgbClr val="00B0F0"/>
              </a:gs>
              <a:gs pos="100000">
                <a:srgbClr val="9148C8"/>
              </a:gs>
              <a:gs pos="0">
                <a:srgbClr val="2FC9FF"/>
              </a:gs>
            </a:gsLst>
            <a:lin ang="7200000" scaled="0"/>
          </a:gradFill>
        </p:grpSpPr>
        <p:sp>
          <p:nvSpPr>
            <p:cNvPr id="1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17"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18" name="人"/>
          <p:cNvGrpSpPr>
            <a:grpSpLocks/>
          </p:cNvGrpSpPr>
          <p:nvPr/>
        </p:nvGrpSpPr>
        <p:grpSpPr bwMode="auto">
          <a:xfrm rot="1740000">
            <a:off x="5036294" y="1248305"/>
            <a:ext cx="177847" cy="440898"/>
            <a:chOff x="0" y="0"/>
            <a:chExt cx="1255506" cy="3116826"/>
          </a:xfrm>
          <a:gradFill>
            <a:gsLst>
              <a:gs pos="0">
                <a:srgbClr val="00B0F0"/>
              </a:gs>
              <a:gs pos="100000">
                <a:srgbClr val="9148C8"/>
              </a:gs>
              <a:gs pos="0">
                <a:srgbClr val="2FC9FF"/>
              </a:gs>
            </a:gsLst>
            <a:lin ang="7200000" scaled="0"/>
          </a:gradFill>
        </p:grpSpPr>
        <p:sp>
          <p:nvSpPr>
            <p:cNvPr id="19"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20"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1" name="人"/>
          <p:cNvGrpSpPr>
            <a:grpSpLocks/>
          </p:cNvGrpSpPr>
          <p:nvPr/>
        </p:nvGrpSpPr>
        <p:grpSpPr bwMode="auto">
          <a:xfrm rot="2940000">
            <a:off x="5385530" y="1530302"/>
            <a:ext cx="177873" cy="440833"/>
            <a:chOff x="0" y="0"/>
            <a:chExt cx="1255506" cy="3116826"/>
          </a:xfrm>
          <a:gradFill>
            <a:gsLst>
              <a:gs pos="0">
                <a:srgbClr val="00B0F0"/>
              </a:gs>
              <a:gs pos="100000">
                <a:srgbClr val="9148C8"/>
              </a:gs>
              <a:gs pos="0">
                <a:srgbClr val="2FC9FF"/>
              </a:gs>
            </a:gsLst>
            <a:lin ang="7200000" scaled="0"/>
          </a:gradFill>
        </p:grpSpPr>
        <p:sp>
          <p:nvSpPr>
            <p:cNvPr id="2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23"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4" name="人"/>
          <p:cNvGrpSpPr>
            <a:grpSpLocks/>
          </p:cNvGrpSpPr>
          <p:nvPr/>
        </p:nvGrpSpPr>
        <p:grpSpPr bwMode="auto">
          <a:xfrm rot="4140000">
            <a:off x="5622029" y="1924651"/>
            <a:ext cx="177873" cy="440833"/>
            <a:chOff x="0" y="0"/>
            <a:chExt cx="1255506" cy="3116826"/>
          </a:xfrm>
          <a:gradFill>
            <a:gsLst>
              <a:gs pos="0">
                <a:srgbClr val="00B0F0"/>
              </a:gs>
              <a:gs pos="100000">
                <a:srgbClr val="9148C8"/>
              </a:gs>
              <a:gs pos="0">
                <a:srgbClr val="2FC9FF"/>
              </a:gs>
            </a:gsLst>
            <a:lin ang="7200000" scaled="0"/>
          </a:gradFill>
        </p:grpSpPr>
        <p:sp>
          <p:nvSpPr>
            <p:cNvPr id="25"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26"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27" name="人"/>
          <p:cNvGrpSpPr>
            <a:grpSpLocks/>
          </p:cNvGrpSpPr>
          <p:nvPr/>
        </p:nvGrpSpPr>
        <p:grpSpPr bwMode="auto">
          <a:xfrm rot="5340000">
            <a:off x="5710196" y="2376146"/>
            <a:ext cx="177873" cy="440833"/>
            <a:chOff x="0" y="0"/>
            <a:chExt cx="1255506" cy="3116826"/>
          </a:xfrm>
          <a:gradFill>
            <a:gsLst>
              <a:gs pos="0">
                <a:srgbClr val="00B0F0"/>
              </a:gs>
              <a:gs pos="100000">
                <a:srgbClr val="9148C8"/>
              </a:gs>
              <a:gs pos="0">
                <a:srgbClr val="2FC9FF"/>
              </a:gs>
            </a:gsLst>
            <a:lin ang="7200000" scaled="0"/>
          </a:gradFill>
        </p:grpSpPr>
        <p:sp>
          <p:nvSpPr>
            <p:cNvPr id="28"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29"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30" name="人"/>
          <p:cNvGrpSpPr>
            <a:grpSpLocks/>
          </p:cNvGrpSpPr>
          <p:nvPr/>
        </p:nvGrpSpPr>
        <p:grpSpPr bwMode="auto">
          <a:xfrm rot="6540000">
            <a:off x="5638678" y="2830668"/>
            <a:ext cx="177116" cy="440833"/>
            <a:chOff x="0" y="0"/>
            <a:chExt cx="1255506" cy="3116826"/>
          </a:xfrm>
          <a:gradFill>
            <a:gsLst>
              <a:gs pos="0">
                <a:srgbClr val="00B0F0"/>
              </a:gs>
              <a:gs pos="100000">
                <a:srgbClr val="9148C8"/>
              </a:gs>
              <a:gs pos="0">
                <a:srgbClr val="2FC9FF"/>
              </a:gs>
            </a:gsLst>
            <a:lin ang="7200000" scaled="0"/>
          </a:gradFill>
        </p:grpSpPr>
        <p:sp>
          <p:nvSpPr>
            <p:cNvPr id="31"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32"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33" name="人"/>
          <p:cNvGrpSpPr>
            <a:grpSpLocks/>
          </p:cNvGrpSpPr>
          <p:nvPr/>
        </p:nvGrpSpPr>
        <p:grpSpPr bwMode="auto">
          <a:xfrm rot="7740000">
            <a:off x="5416180" y="3232964"/>
            <a:ext cx="176738" cy="440833"/>
            <a:chOff x="0" y="0"/>
            <a:chExt cx="1255506" cy="3116826"/>
          </a:xfrm>
          <a:gradFill>
            <a:gsLst>
              <a:gs pos="0">
                <a:srgbClr val="00B0F0"/>
              </a:gs>
              <a:gs pos="100000">
                <a:srgbClr val="9148C8"/>
              </a:gs>
              <a:gs pos="0">
                <a:srgbClr val="2FC9FF"/>
              </a:gs>
            </a:gsLst>
            <a:lin ang="7200000" scaled="0"/>
          </a:gradFill>
        </p:grpSpPr>
        <p:sp>
          <p:nvSpPr>
            <p:cNvPr id="34"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35"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36" name="人"/>
          <p:cNvGrpSpPr>
            <a:grpSpLocks/>
          </p:cNvGrpSpPr>
          <p:nvPr/>
        </p:nvGrpSpPr>
        <p:grpSpPr bwMode="auto">
          <a:xfrm rot="8940000">
            <a:off x="5076031" y="3542868"/>
            <a:ext cx="177847" cy="440898"/>
            <a:chOff x="0" y="0"/>
            <a:chExt cx="1255506" cy="3116826"/>
          </a:xfrm>
          <a:gradFill>
            <a:gsLst>
              <a:gs pos="0">
                <a:srgbClr val="00B0F0"/>
              </a:gs>
              <a:gs pos="100000">
                <a:srgbClr val="9148C8"/>
              </a:gs>
              <a:gs pos="0">
                <a:srgbClr val="2FC9FF"/>
              </a:gs>
            </a:gsLst>
            <a:lin ang="7200000" scaled="0"/>
          </a:gradFill>
        </p:grpSpPr>
        <p:sp>
          <p:nvSpPr>
            <p:cNvPr id="37"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38"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39" name="人"/>
          <p:cNvGrpSpPr>
            <a:grpSpLocks/>
          </p:cNvGrpSpPr>
          <p:nvPr/>
        </p:nvGrpSpPr>
        <p:grpSpPr bwMode="auto">
          <a:xfrm rot="10140000">
            <a:off x="4646550" y="3707495"/>
            <a:ext cx="177847" cy="440898"/>
            <a:chOff x="0" y="0"/>
            <a:chExt cx="1255506" cy="3116826"/>
          </a:xfrm>
          <a:gradFill>
            <a:gsLst>
              <a:gs pos="0">
                <a:srgbClr val="00B0F0"/>
              </a:gs>
              <a:gs pos="100000">
                <a:srgbClr val="9148C8"/>
              </a:gs>
              <a:gs pos="0">
                <a:srgbClr val="2FC9FF"/>
              </a:gs>
            </a:gsLst>
            <a:lin ang="7200000" scaled="0"/>
          </a:gradFill>
        </p:grpSpPr>
        <p:sp>
          <p:nvSpPr>
            <p:cNvPr id="40"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41"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2" name="人"/>
          <p:cNvGrpSpPr>
            <a:grpSpLocks/>
          </p:cNvGrpSpPr>
          <p:nvPr/>
        </p:nvGrpSpPr>
        <p:grpSpPr bwMode="auto">
          <a:xfrm rot="11340000">
            <a:off x="4186797" y="3715821"/>
            <a:ext cx="177847" cy="440898"/>
            <a:chOff x="0" y="0"/>
            <a:chExt cx="1255506" cy="3116826"/>
          </a:xfrm>
          <a:gradFill>
            <a:gsLst>
              <a:gs pos="0">
                <a:srgbClr val="00B0F0"/>
              </a:gs>
              <a:gs pos="100000">
                <a:srgbClr val="9148C8"/>
              </a:gs>
              <a:gs pos="0">
                <a:srgbClr val="2FC9FF"/>
              </a:gs>
            </a:gsLst>
            <a:lin ang="7200000" scaled="0"/>
          </a:gradFill>
        </p:grpSpPr>
        <p:sp>
          <p:nvSpPr>
            <p:cNvPr id="43"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44"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5" name="人"/>
          <p:cNvGrpSpPr>
            <a:grpSpLocks/>
          </p:cNvGrpSpPr>
          <p:nvPr/>
        </p:nvGrpSpPr>
        <p:grpSpPr bwMode="auto">
          <a:xfrm rot="12540000">
            <a:off x="3751640" y="3565575"/>
            <a:ext cx="177847" cy="440898"/>
            <a:chOff x="0" y="0"/>
            <a:chExt cx="1255506" cy="3116826"/>
          </a:xfrm>
          <a:gradFill>
            <a:gsLst>
              <a:gs pos="0">
                <a:srgbClr val="00B0F0"/>
              </a:gs>
              <a:gs pos="100000">
                <a:srgbClr val="9148C8"/>
              </a:gs>
              <a:gs pos="0">
                <a:srgbClr val="2FC9FF"/>
              </a:gs>
            </a:gsLst>
            <a:lin ang="7200000" scaled="0"/>
          </a:gradFill>
        </p:grpSpPr>
        <p:sp>
          <p:nvSpPr>
            <p:cNvPr id="46"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47"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8" name="人"/>
          <p:cNvGrpSpPr>
            <a:grpSpLocks/>
          </p:cNvGrpSpPr>
          <p:nvPr/>
        </p:nvGrpSpPr>
        <p:grpSpPr bwMode="auto">
          <a:xfrm rot="13740000">
            <a:off x="3386834" y="3268160"/>
            <a:ext cx="177873" cy="440833"/>
            <a:chOff x="0" y="0"/>
            <a:chExt cx="1255506" cy="3116826"/>
          </a:xfrm>
          <a:gradFill>
            <a:gsLst>
              <a:gs pos="0">
                <a:srgbClr val="00B0F0"/>
              </a:gs>
              <a:gs pos="100000">
                <a:srgbClr val="9148C8"/>
              </a:gs>
              <a:gs pos="0">
                <a:srgbClr val="2FC9FF"/>
              </a:gs>
            </a:gsLst>
            <a:lin ang="7200000" scaled="0"/>
          </a:gradFill>
        </p:grpSpPr>
        <p:sp>
          <p:nvSpPr>
            <p:cNvPr id="49"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50"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51" name="人"/>
          <p:cNvGrpSpPr>
            <a:grpSpLocks/>
          </p:cNvGrpSpPr>
          <p:nvPr/>
        </p:nvGrpSpPr>
        <p:grpSpPr bwMode="auto">
          <a:xfrm rot="14940000">
            <a:off x="3149201" y="2873795"/>
            <a:ext cx="177873" cy="440833"/>
            <a:chOff x="0" y="0"/>
            <a:chExt cx="1255506" cy="3116826"/>
          </a:xfrm>
          <a:gradFill>
            <a:gsLst>
              <a:gs pos="0">
                <a:srgbClr val="00B0F0"/>
              </a:gs>
              <a:gs pos="100000">
                <a:srgbClr val="9148C8"/>
              </a:gs>
              <a:gs pos="0">
                <a:srgbClr val="2FC9FF"/>
              </a:gs>
            </a:gsLst>
            <a:lin ang="7200000" scaled="0"/>
          </a:gradFill>
        </p:grpSpPr>
        <p:sp>
          <p:nvSpPr>
            <p:cNvPr id="52"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53"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54" name="人"/>
          <p:cNvGrpSpPr>
            <a:grpSpLocks/>
          </p:cNvGrpSpPr>
          <p:nvPr/>
        </p:nvGrpSpPr>
        <p:grpSpPr bwMode="auto">
          <a:xfrm rot="16140000">
            <a:off x="3069737" y="2422313"/>
            <a:ext cx="177873" cy="440833"/>
            <a:chOff x="0" y="0"/>
            <a:chExt cx="1255506" cy="3116826"/>
          </a:xfrm>
          <a:gradFill>
            <a:gsLst>
              <a:gs pos="0">
                <a:srgbClr val="00B0F0"/>
              </a:gs>
              <a:gs pos="100000">
                <a:srgbClr val="9148C8"/>
              </a:gs>
              <a:gs pos="0">
                <a:srgbClr val="2FC9FF"/>
              </a:gs>
            </a:gsLst>
            <a:lin ang="7200000" scaled="0"/>
          </a:gradFill>
        </p:grpSpPr>
        <p:sp>
          <p:nvSpPr>
            <p:cNvPr id="55" name="头"/>
            <p:cNvSpPr>
              <a:spLocks noChangeArrowheads="1"/>
            </p:cNvSpPr>
            <p:nvPr/>
          </p:nvSpPr>
          <p:spPr bwMode="auto">
            <a:xfrm>
              <a:off x="374627" y="0"/>
              <a:ext cx="506252" cy="50625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宋体" pitchFamily="2" charset="-122"/>
                <a:sym typeface="宋体" pitchFamily="2" charset="-122"/>
              </a:endParaRPr>
            </a:p>
          </p:txBody>
        </p:sp>
        <p:sp>
          <p:nvSpPr>
            <p:cNvPr id="56" name="body"/>
            <p:cNvSpPr>
              <a:spLocks/>
            </p:cNvSpPr>
            <p:nvPr/>
          </p:nvSpPr>
          <p:spPr bwMode="auto">
            <a:xfrm>
              <a:off x="0" y="556877"/>
              <a:ext cx="1255506" cy="2559949"/>
            </a:xfrm>
            <a:custGeom>
              <a:avLst/>
              <a:gdLst>
                <a:gd name="T0" fmla="*/ 1263683 w 4724400"/>
                <a:gd name="T1" fmla="*/ 0 h 9632950"/>
                <a:gd name="T2" fmla="*/ 3460717 w 4724400"/>
                <a:gd name="T3" fmla="*/ 0 h 9632950"/>
                <a:gd name="T4" fmla="*/ 4724400 w 4724400"/>
                <a:gd name="T5" fmla="*/ 1263683 h 9632950"/>
                <a:gd name="T6" fmla="*/ 4724400 w 4724400"/>
                <a:gd name="T7" fmla="*/ 4181475 h 9632950"/>
                <a:gd name="T8" fmla="*/ 4724400 w 4724400"/>
                <a:gd name="T9" fmla="*/ 4208530 h 9632950"/>
                <a:gd name="T10" fmla="*/ 4721672 w 4724400"/>
                <a:gd name="T11" fmla="*/ 4208530 h 9632950"/>
                <a:gd name="T12" fmla="*/ 4716852 w 4724400"/>
                <a:gd name="T13" fmla="*/ 4256340 h 9632950"/>
                <a:gd name="T14" fmla="*/ 4352924 w 4724400"/>
                <a:gd name="T15" fmla="*/ 4552950 h 9632950"/>
                <a:gd name="T16" fmla="*/ 3988996 w 4724400"/>
                <a:gd name="T17" fmla="*/ 4256340 h 9632950"/>
                <a:gd name="T18" fmla="*/ 3984178 w 4724400"/>
                <a:gd name="T19" fmla="*/ 4208530 h 9632950"/>
                <a:gd name="T20" fmla="*/ 3978728 w 4724400"/>
                <a:gd name="T21" fmla="*/ 4208530 h 9632950"/>
                <a:gd name="T22" fmla="*/ 3978728 w 4724400"/>
                <a:gd name="T23" fmla="*/ 1344167 h 9632950"/>
                <a:gd name="T24" fmla="*/ 3635828 w 4724400"/>
                <a:gd name="T25" fmla="*/ 1344167 h 9632950"/>
                <a:gd name="T26" fmla="*/ 3635828 w 4724400"/>
                <a:gd name="T27" fmla="*/ 3627883 h 9632950"/>
                <a:gd name="T28" fmla="*/ 3635828 w 4724400"/>
                <a:gd name="T29" fmla="*/ 4208530 h 9632950"/>
                <a:gd name="T30" fmla="*/ 3635828 w 4724400"/>
                <a:gd name="T31" fmla="*/ 9081294 h 9632950"/>
                <a:gd name="T32" fmla="*/ 3635828 w 4724400"/>
                <a:gd name="T33" fmla="*/ 9124950 h 9632950"/>
                <a:gd name="T34" fmla="*/ 3631427 w 4724400"/>
                <a:gd name="T35" fmla="*/ 9124950 h 9632950"/>
                <a:gd name="T36" fmla="*/ 3624620 w 4724400"/>
                <a:gd name="T37" fmla="*/ 9192472 h 9632950"/>
                <a:gd name="T38" fmla="*/ 3084172 w 4724400"/>
                <a:gd name="T39" fmla="*/ 9632950 h 9632950"/>
                <a:gd name="T40" fmla="*/ 2543724 w 4724400"/>
                <a:gd name="T41" fmla="*/ 9192472 h 9632950"/>
                <a:gd name="T42" fmla="*/ 2536917 w 4724400"/>
                <a:gd name="T43" fmla="*/ 9124950 h 9632950"/>
                <a:gd name="T44" fmla="*/ 2533650 w 4724400"/>
                <a:gd name="T45" fmla="*/ 9124950 h 9632950"/>
                <a:gd name="T46" fmla="*/ 2533650 w 4724400"/>
                <a:gd name="T47" fmla="*/ 9092543 h 9632950"/>
                <a:gd name="T48" fmla="*/ 2532516 w 4724400"/>
                <a:gd name="T49" fmla="*/ 9081294 h 9632950"/>
                <a:gd name="T50" fmla="*/ 2533650 w 4724400"/>
                <a:gd name="T51" fmla="*/ 9070045 h 9632950"/>
                <a:gd name="T52" fmla="*/ 2533650 w 4724400"/>
                <a:gd name="T53" fmla="*/ 4572000 h 9632950"/>
                <a:gd name="T54" fmla="*/ 2171700 w 4724400"/>
                <a:gd name="T55" fmla="*/ 4572000 h 9632950"/>
                <a:gd name="T56" fmla="*/ 2171700 w 4724400"/>
                <a:gd name="T57" fmla="*/ 9099550 h 9632950"/>
                <a:gd name="T58" fmla="*/ 2171700 w 4724400"/>
                <a:gd name="T59" fmla="*/ 9124950 h 9632950"/>
                <a:gd name="T60" fmla="*/ 2169140 w 4724400"/>
                <a:gd name="T61" fmla="*/ 9124950 h 9632950"/>
                <a:gd name="T62" fmla="*/ 2160863 w 4724400"/>
                <a:gd name="T63" fmla="*/ 9207049 h 9632950"/>
                <a:gd name="T64" fmla="*/ 1638300 w 4724400"/>
                <a:gd name="T65" fmla="*/ 9632950 h 9632950"/>
                <a:gd name="T66" fmla="*/ 1115737 w 4724400"/>
                <a:gd name="T67" fmla="*/ 9207049 h 9632950"/>
                <a:gd name="T68" fmla="*/ 1107461 w 4724400"/>
                <a:gd name="T69" fmla="*/ 9124950 h 9632950"/>
                <a:gd name="T70" fmla="*/ 1104900 w 4724400"/>
                <a:gd name="T71" fmla="*/ 9124950 h 9632950"/>
                <a:gd name="T72" fmla="*/ 1104900 w 4724400"/>
                <a:gd name="T73" fmla="*/ 9099550 h 9632950"/>
                <a:gd name="T74" fmla="*/ 1104900 w 4724400"/>
                <a:gd name="T75" fmla="*/ 4208530 h 9632950"/>
                <a:gd name="T76" fmla="*/ 1104900 w 4724400"/>
                <a:gd name="T77" fmla="*/ 3627883 h 9632950"/>
                <a:gd name="T78" fmla="*/ 1104900 w 4724400"/>
                <a:gd name="T79" fmla="*/ 1344167 h 9632950"/>
                <a:gd name="T80" fmla="*/ 762000 w 4724400"/>
                <a:gd name="T81" fmla="*/ 1344167 h 9632950"/>
                <a:gd name="T82" fmla="*/ 762000 w 4724400"/>
                <a:gd name="T83" fmla="*/ 4191000 h 9632950"/>
                <a:gd name="T84" fmla="*/ 762000 w 4724400"/>
                <a:gd name="T85" fmla="*/ 4208530 h 9632950"/>
                <a:gd name="T86" fmla="*/ 760233 w 4724400"/>
                <a:gd name="T87" fmla="*/ 4208530 h 9632950"/>
                <a:gd name="T88" fmla="*/ 754259 w 4724400"/>
                <a:gd name="T89" fmla="*/ 4267785 h 9632950"/>
                <a:gd name="T90" fmla="*/ 381000 w 4724400"/>
                <a:gd name="T91" fmla="*/ 4572000 h 9632950"/>
                <a:gd name="T92" fmla="*/ 7741 w 4724400"/>
                <a:gd name="T93" fmla="*/ 4267785 h 9632950"/>
                <a:gd name="T94" fmla="*/ 1767 w 4724400"/>
                <a:gd name="T95" fmla="*/ 4208530 h 9632950"/>
                <a:gd name="T96" fmla="*/ 0 w 4724400"/>
                <a:gd name="T97" fmla="*/ 4208530 h 9632950"/>
                <a:gd name="T98" fmla="*/ 0 w 4724400"/>
                <a:gd name="T99" fmla="*/ 4191000 h 9632950"/>
                <a:gd name="T100" fmla="*/ 0 w 4724400"/>
                <a:gd name="T101" fmla="*/ 1263683 h 9632950"/>
                <a:gd name="T102" fmla="*/ 1263683 w 4724400"/>
                <a:gd name="T103" fmla="*/ 0 h 9632950"/>
                <a:gd name="T104" fmla="*/ 0 w 4724400"/>
                <a:gd name="T105" fmla="*/ 0 h 9632950"/>
                <a:gd name="T106" fmla="*/ 4724400 w 4724400"/>
                <a:gd name="T107" fmla="*/ 9632950 h 9632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4724400" h="9632950">
                  <a:moveTo>
                    <a:pt x="1263683" y="0"/>
                  </a:moveTo>
                  <a:lnTo>
                    <a:pt x="3460717" y="0"/>
                  </a:lnTo>
                  <a:cubicBezTo>
                    <a:pt x="4158630" y="0"/>
                    <a:pt x="4724400" y="565770"/>
                    <a:pt x="4724400" y="1263683"/>
                  </a:cubicBezTo>
                  <a:lnTo>
                    <a:pt x="4724400" y="4181475"/>
                  </a:lnTo>
                  <a:lnTo>
                    <a:pt x="4724400" y="4208530"/>
                  </a:lnTo>
                  <a:lnTo>
                    <a:pt x="4721672" y="4208530"/>
                  </a:lnTo>
                  <a:lnTo>
                    <a:pt x="4716852" y="4256340"/>
                  </a:lnTo>
                  <a:cubicBezTo>
                    <a:pt x="4682214" y="4425615"/>
                    <a:pt x="4532440" y="4552950"/>
                    <a:pt x="4352924" y="4552950"/>
                  </a:cubicBezTo>
                  <a:cubicBezTo>
                    <a:pt x="4173410" y="4552950"/>
                    <a:pt x="4023636" y="4425615"/>
                    <a:pt x="3988996" y="4256340"/>
                  </a:cubicBezTo>
                  <a:lnTo>
                    <a:pt x="3984178" y="4208530"/>
                  </a:lnTo>
                  <a:lnTo>
                    <a:pt x="3978728" y="4208530"/>
                  </a:lnTo>
                  <a:lnTo>
                    <a:pt x="3978728" y="1344167"/>
                  </a:lnTo>
                  <a:lnTo>
                    <a:pt x="3635828" y="1344167"/>
                  </a:lnTo>
                  <a:lnTo>
                    <a:pt x="3635828" y="3627883"/>
                  </a:lnTo>
                  <a:lnTo>
                    <a:pt x="3635828" y="4208530"/>
                  </a:lnTo>
                  <a:lnTo>
                    <a:pt x="3635828" y="9081294"/>
                  </a:lnTo>
                  <a:lnTo>
                    <a:pt x="3635828" y="9124950"/>
                  </a:lnTo>
                  <a:lnTo>
                    <a:pt x="3631427" y="9124950"/>
                  </a:lnTo>
                  <a:lnTo>
                    <a:pt x="3624620" y="9192472"/>
                  </a:lnTo>
                  <a:cubicBezTo>
                    <a:pt x="3573180" y="9443852"/>
                    <a:pt x="3350759" y="9632950"/>
                    <a:pt x="3084172" y="9632950"/>
                  </a:cubicBezTo>
                  <a:cubicBezTo>
                    <a:pt x="2817585" y="9632950"/>
                    <a:pt x="2595164" y="9443852"/>
                    <a:pt x="2543724" y="9192472"/>
                  </a:cubicBezTo>
                  <a:lnTo>
                    <a:pt x="2536917" y="9124950"/>
                  </a:lnTo>
                  <a:lnTo>
                    <a:pt x="2533650" y="9124950"/>
                  </a:lnTo>
                  <a:lnTo>
                    <a:pt x="2533650" y="9092543"/>
                  </a:lnTo>
                  <a:lnTo>
                    <a:pt x="2532516" y="9081294"/>
                  </a:lnTo>
                  <a:lnTo>
                    <a:pt x="2533650" y="9070045"/>
                  </a:lnTo>
                  <a:lnTo>
                    <a:pt x="2533650" y="4572000"/>
                  </a:lnTo>
                  <a:lnTo>
                    <a:pt x="2171700" y="4572000"/>
                  </a:lnTo>
                  <a:lnTo>
                    <a:pt x="2171700" y="9099550"/>
                  </a:lnTo>
                  <a:lnTo>
                    <a:pt x="2171700" y="9124950"/>
                  </a:lnTo>
                  <a:lnTo>
                    <a:pt x="2169140" y="9124950"/>
                  </a:lnTo>
                  <a:lnTo>
                    <a:pt x="2160863" y="9207049"/>
                  </a:lnTo>
                  <a:cubicBezTo>
                    <a:pt x="2111126" y="9450110"/>
                    <a:pt x="1896065" y="9632950"/>
                    <a:pt x="1638300" y="9632950"/>
                  </a:cubicBezTo>
                  <a:cubicBezTo>
                    <a:pt x="1380535" y="9632950"/>
                    <a:pt x="1165474" y="9450110"/>
                    <a:pt x="1115737" y="9207049"/>
                  </a:cubicBezTo>
                  <a:lnTo>
                    <a:pt x="1107461" y="9124950"/>
                  </a:lnTo>
                  <a:lnTo>
                    <a:pt x="1104900" y="9124950"/>
                  </a:lnTo>
                  <a:lnTo>
                    <a:pt x="1104900" y="9099550"/>
                  </a:lnTo>
                  <a:lnTo>
                    <a:pt x="1104900" y="4208530"/>
                  </a:lnTo>
                  <a:lnTo>
                    <a:pt x="1104900" y="3627883"/>
                  </a:lnTo>
                  <a:lnTo>
                    <a:pt x="1104900" y="1344167"/>
                  </a:lnTo>
                  <a:lnTo>
                    <a:pt x="762000" y="1344167"/>
                  </a:lnTo>
                  <a:lnTo>
                    <a:pt x="762000" y="4191000"/>
                  </a:lnTo>
                  <a:lnTo>
                    <a:pt x="762000" y="4208530"/>
                  </a:lnTo>
                  <a:lnTo>
                    <a:pt x="760233" y="4208530"/>
                  </a:lnTo>
                  <a:lnTo>
                    <a:pt x="754259" y="4267785"/>
                  </a:lnTo>
                  <a:cubicBezTo>
                    <a:pt x="718733" y="4441400"/>
                    <a:pt x="565118" y="4572000"/>
                    <a:pt x="381000" y="4572000"/>
                  </a:cubicBezTo>
                  <a:cubicBezTo>
                    <a:pt x="196883" y="4572000"/>
                    <a:pt x="43268" y="4441400"/>
                    <a:pt x="7741" y="4267785"/>
                  </a:cubicBezTo>
                  <a:lnTo>
                    <a:pt x="1767" y="4208530"/>
                  </a:lnTo>
                  <a:lnTo>
                    <a:pt x="0" y="4208530"/>
                  </a:lnTo>
                  <a:lnTo>
                    <a:pt x="0" y="4191000"/>
                  </a:lnTo>
                  <a:lnTo>
                    <a:pt x="0" y="1263683"/>
                  </a:lnTo>
                  <a:cubicBezTo>
                    <a:pt x="0" y="565770"/>
                    <a:pt x="565770" y="0"/>
                    <a:pt x="12636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57" name="组合 56"/>
          <p:cNvGrpSpPr/>
          <p:nvPr/>
        </p:nvGrpSpPr>
        <p:grpSpPr>
          <a:xfrm>
            <a:off x="3443229" y="1587022"/>
            <a:ext cx="2079294" cy="2080736"/>
            <a:chOff x="3443229" y="1587021"/>
            <a:chExt cx="2079294" cy="2080736"/>
          </a:xfrm>
          <a:gradFill>
            <a:gsLst>
              <a:gs pos="0">
                <a:srgbClr val="00B0F0"/>
              </a:gs>
              <a:gs pos="100000">
                <a:srgbClr val="9148C8"/>
              </a:gs>
              <a:gs pos="0">
                <a:srgbClr val="2FC9FF"/>
              </a:gs>
            </a:gsLst>
            <a:lin ang="7200000" scaled="0"/>
          </a:gradFill>
        </p:grpSpPr>
        <p:sp>
          <p:nvSpPr>
            <p:cNvPr id="58" name="同心圆 14"/>
            <p:cNvSpPr>
              <a:spLocks/>
            </p:cNvSpPr>
            <p:nvPr/>
          </p:nvSpPr>
          <p:spPr bwMode="auto">
            <a:xfrm>
              <a:off x="3443229" y="1587021"/>
              <a:ext cx="2079294" cy="2080736"/>
            </a:xfrm>
            <a:custGeom>
              <a:avLst/>
              <a:gdLst>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776 w 21600"/>
                <a:gd name="T11" fmla="*/ 10800 h 21600"/>
                <a:gd name="T12" fmla="*/ 10800 w 21600"/>
                <a:gd name="T13" fmla="*/ 20824 h 21600"/>
                <a:gd name="T14" fmla="*/ 20824 w 21600"/>
                <a:gd name="T15" fmla="*/ 10800 h 21600"/>
                <a:gd name="T16" fmla="*/ 10800 w 21600"/>
                <a:gd name="T17" fmla="*/ 776 h 21600"/>
                <a:gd name="T18" fmla="*/ 776 w 21600"/>
                <a:gd name="T19" fmla="*/ 10800 h 21600"/>
                <a:gd name="T20" fmla="*/ 3164 w 21600"/>
                <a:gd name="T21" fmla="*/ 3163 h 21600"/>
                <a:gd name="T22" fmla="*/ 18436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776" y="10800"/>
                  </a:moveTo>
                  <a:cubicBezTo>
                    <a:pt x="776" y="16336"/>
                    <a:pt x="5264" y="20824"/>
                    <a:pt x="10800" y="20824"/>
                  </a:cubicBezTo>
                  <a:cubicBezTo>
                    <a:pt x="16336" y="20824"/>
                    <a:pt x="20824" y="16336"/>
                    <a:pt x="20824" y="10800"/>
                  </a:cubicBezTo>
                  <a:cubicBezTo>
                    <a:pt x="20824" y="5264"/>
                    <a:pt x="16336" y="776"/>
                    <a:pt x="10800" y="776"/>
                  </a:cubicBezTo>
                  <a:cubicBezTo>
                    <a:pt x="5264" y="776"/>
                    <a:pt x="776" y="5264"/>
                    <a:pt x="776" y="108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9" name="文本框 120"/>
            <p:cNvSpPr>
              <a:spLocks noChangeArrowheads="1"/>
            </p:cNvSpPr>
            <p:nvPr/>
          </p:nvSpPr>
          <p:spPr bwMode="auto">
            <a:xfrm>
              <a:off x="3723243" y="2413779"/>
              <a:ext cx="1526834" cy="4616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a:solidFill>
                    <a:schemeClr val="bg1"/>
                  </a:solidFill>
                  <a:latin typeface="Calibri" pitchFamily="34" charset="0"/>
                  <a:ea typeface="微软雅黑" pitchFamily="34" charset="-122"/>
                  <a:sym typeface="Calibri" pitchFamily="34" charset="0"/>
                </a:rPr>
                <a:t>text</a:t>
              </a:r>
              <a:endParaRPr lang="zh-CN" altLang="en-US" sz="2400" b="1">
                <a:solidFill>
                  <a:schemeClr val="bg1"/>
                </a:solidFill>
                <a:latin typeface="Arial Unicode MS" pitchFamily="34" charset="-122"/>
                <a:ea typeface="微软雅黑" pitchFamily="34" charset="-122"/>
                <a:sym typeface="Arial Unicode MS" pitchFamily="34" charset="-122"/>
              </a:endParaRPr>
            </a:p>
          </p:txBody>
        </p:sp>
      </p:grpSp>
      <p:sp>
        <p:nvSpPr>
          <p:cNvPr id="60" name="文本框 120"/>
          <p:cNvSpPr>
            <a:spLocks noChangeArrowheads="1"/>
          </p:cNvSpPr>
          <p:nvPr/>
        </p:nvSpPr>
        <p:spPr bwMode="auto">
          <a:xfrm>
            <a:off x="1287780" y="2362087"/>
            <a:ext cx="1165702" cy="530915"/>
          </a:xfrm>
          <a:prstGeom prst="rect">
            <a:avLst/>
          </a:prstGeom>
          <a:solidFill>
            <a:srgbClr val="2FC9FF"/>
          </a:solidFill>
          <a:ln>
            <a:noFill/>
          </a:ln>
        </p:spPr>
        <p:txBody>
          <a:bodyPr wrap="square" lIns="68555" tIns="34289" rIns="68555" bIns="34289">
            <a:spAutoFit/>
          </a:bodyPr>
          <a:lstStyle/>
          <a:p>
            <a:pPr algn="ctr"/>
            <a:r>
              <a:rPr lang="zh-CN" altLang="en-US" sz="3000" dirty="0">
                <a:solidFill>
                  <a:schemeClr val="bg1"/>
                </a:solidFill>
                <a:latin typeface="Arial Unicode MS" pitchFamily="34" charset="-122"/>
                <a:ea typeface="微软雅黑" pitchFamily="34" charset="-122"/>
                <a:sym typeface="Arial Unicode MS" pitchFamily="34" charset="-122"/>
              </a:rPr>
              <a:t>text</a:t>
            </a:r>
          </a:p>
        </p:txBody>
      </p:sp>
      <p:sp>
        <p:nvSpPr>
          <p:cNvPr id="61" name="文本框 120"/>
          <p:cNvSpPr>
            <a:spLocks noChangeArrowheads="1"/>
          </p:cNvSpPr>
          <p:nvPr/>
        </p:nvSpPr>
        <p:spPr bwMode="auto">
          <a:xfrm>
            <a:off x="6530183" y="2354929"/>
            <a:ext cx="1283646" cy="526256"/>
          </a:xfrm>
          <a:prstGeom prst="rect">
            <a:avLst/>
          </a:prstGeom>
          <a:solidFill>
            <a:srgbClr val="2FC9FF"/>
          </a:solidFill>
          <a:ln>
            <a:noFill/>
          </a:ln>
        </p:spPr>
        <p:txBody>
          <a:bodyPr wrap="square" lIns="68555" tIns="34289" rIns="68555" bIns="34289">
            <a:spAutoFit/>
          </a:bodyPr>
          <a:lstStyle/>
          <a:p>
            <a:pPr algn="ctr"/>
            <a:r>
              <a:rPr lang="zh-CN" altLang="en-US" sz="3000" dirty="0">
                <a:solidFill>
                  <a:schemeClr val="bg1"/>
                </a:solidFill>
                <a:latin typeface="Arial Unicode MS" pitchFamily="34" charset="-122"/>
                <a:ea typeface="微软雅黑" pitchFamily="34" charset="-122"/>
                <a:sym typeface="Arial Unicode MS" pitchFamily="34" charset="-122"/>
              </a:rPr>
              <a:t>text</a:t>
            </a:r>
            <a:endParaRPr lang="zh-CN" altLang="en-US" sz="3000" dirty="0">
              <a:solidFill>
                <a:schemeClr val="bg1"/>
              </a:solidFill>
              <a:ea typeface="微软雅黑" pitchFamily="34" charset="-122"/>
            </a:endParaRPr>
          </a:p>
        </p:txBody>
      </p:sp>
      <p:sp>
        <p:nvSpPr>
          <p:cNvPr id="62" name="矩形 61"/>
          <p:cNvSpPr/>
          <p:nvPr/>
        </p:nvSpPr>
        <p:spPr>
          <a:xfrm>
            <a:off x="602369" y="3038263"/>
            <a:ext cx="1912233" cy="992579"/>
          </a:xfrm>
          <a:prstGeom prst="rect">
            <a:avLst/>
          </a:prstGeom>
        </p:spPr>
        <p:txBody>
          <a:bodyPr wrap="square" lIns="68555" tIns="34289" rIns="68555" bIns="34289">
            <a:spAutoFit/>
          </a:bodyPr>
          <a:lstStyle/>
          <a:p>
            <a:pPr>
              <a:spcBef>
                <a:spcPts val="838"/>
              </a:spcBef>
              <a:spcAft>
                <a:spcPts val="838"/>
              </a:spcAft>
            </a:pPr>
            <a:r>
              <a:rPr lang="zh-CN" altLang="en-US" sz="1000" dirty="0">
                <a:solidFill>
                  <a:srgbClr val="41A0DA"/>
                </a:solidFill>
                <a:latin typeface="微软雅黑" pitchFamily="34" charset="-122"/>
                <a:ea typeface="微软雅黑"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a:solidFill>
                <a:srgbClr val="41A0DA"/>
              </a:solidFill>
              <a:latin typeface="微软雅黑" pitchFamily="34" charset="-122"/>
              <a:ea typeface="微软雅黑" pitchFamily="34" charset="-122"/>
            </a:endParaRPr>
          </a:p>
        </p:txBody>
      </p:sp>
      <p:sp>
        <p:nvSpPr>
          <p:cNvPr id="63" name="矩形 62"/>
          <p:cNvSpPr/>
          <p:nvPr/>
        </p:nvSpPr>
        <p:spPr>
          <a:xfrm>
            <a:off x="6516218" y="3003815"/>
            <a:ext cx="1912233" cy="992579"/>
          </a:xfrm>
          <a:prstGeom prst="rect">
            <a:avLst/>
          </a:prstGeom>
        </p:spPr>
        <p:txBody>
          <a:bodyPr wrap="square" lIns="68555" tIns="34289" rIns="68555" bIns="34289">
            <a:spAutoFit/>
          </a:bodyPr>
          <a:lstStyle/>
          <a:p>
            <a:pPr>
              <a:spcBef>
                <a:spcPts val="838"/>
              </a:spcBef>
              <a:spcAft>
                <a:spcPts val="838"/>
              </a:spcAft>
            </a:pPr>
            <a:r>
              <a:rPr lang="zh-CN" altLang="en-US" sz="1000" dirty="0">
                <a:solidFill>
                  <a:srgbClr val="41A0DA"/>
                </a:solidFill>
                <a:latin typeface="微软雅黑" pitchFamily="34" charset="-122"/>
                <a:ea typeface="微软雅黑"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1000" dirty="0">
              <a:solidFill>
                <a:srgbClr val="41A0DA"/>
              </a:solidFill>
              <a:latin typeface="微软雅黑" pitchFamily="34" charset="-122"/>
              <a:ea typeface="微软雅黑" pitchFamily="34" charset="-122"/>
            </a:endParaRPr>
          </a:p>
        </p:txBody>
      </p:sp>
      <p:pic>
        <p:nvPicPr>
          <p:cNvPr id="64" name="图片 63"/>
          <p:cNvPicPr>
            <a:picLocks noChangeAspect="1"/>
          </p:cNvPicPr>
          <p:nvPr/>
        </p:nvPicPr>
        <p:blipFill rotWithShape="1">
          <a:blip r:embed="rId3" cstate="print">
            <a:extLst>
              <a:ext uri="{28A0092B-C50C-407E-A947-70E740481C1C}">
                <a14:useLocalDpi xmlns:a14="http://schemas.microsoft.com/office/drawing/2010/main" val="0"/>
              </a:ext>
            </a:extLst>
          </a:blip>
          <a:srcRect l="33667" t="27310" r="38672" b="46667"/>
          <a:stretch/>
        </p:blipFill>
        <p:spPr>
          <a:xfrm flipH="1">
            <a:off x="3791924" y="2490141"/>
            <a:ext cx="2008999" cy="2242090"/>
          </a:xfrm>
          <a:prstGeom prst="rect">
            <a:avLst/>
          </a:prstGeom>
          <a:noFill/>
        </p:spPr>
      </p:pic>
    </p:spTree>
    <p:extLst>
      <p:ext uri="{BB962C8B-B14F-4D97-AF65-F5344CB8AC3E}">
        <p14:creationId xmlns:p14="http://schemas.microsoft.com/office/powerpoint/2010/main" val="287970118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accel="50000" decel="50000" fill="hold" nodeType="withEffect">
                                  <p:stCondLst>
                                    <p:cond delay="0"/>
                                  </p:stCondLst>
                                  <p:childTnLst>
                                    <p:animMotion origin="layout" path="M -0.03264 -0.21612 C 0.04983 -0.21612 0.11719 -0.10744 0.11719 0.02809 C 0.11719 0.16301 0.04983 0.27416 -0.03264 0.27416 C -0.11528 0.27416 -0.18195 0.16301 -0.18195 0.02809 C -0.18195 -0.10744 -0.11528 -0.21612 -0.03264 -0.21612 Z " pathEditMode="relative" rAng="0" ptsTypes="fffff">
                                      <p:cBhvr>
                                        <p:cTn id="6" dur="1000" fill="hold"/>
                                        <p:tgtEl>
                                          <p:spTgt spid="64"/>
                                        </p:tgtEl>
                                        <p:attrNameLst>
                                          <p:attrName>ppt_x</p:attrName>
                                          <p:attrName>ppt_y</p:attrName>
                                        </p:attrNameLst>
                                      </p:cBhvr>
                                      <p:rCtr x="17" y="24514"/>
                                    </p:animMotion>
                                  </p:childTnLst>
                                </p:cTn>
                              </p:par>
                              <p:par>
                                <p:cTn id="7" presetID="53" presetClass="entr" presetSubtype="16" fill="hold" nodeType="withEffect">
                                  <p:stCondLst>
                                    <p:cond delay="0"/>
                                  </p:stCondLst>
                                  <p:childTnLst>
                                    <p:set>
                                      <p:cBhvr>
                                        <p:cTn id="8" dur="1" fill="hold">
                                          <p:stCondLst>
                                            <p:cond delay="0"/>
                                          </p:stCondLst>
                                        </p:cTn>
                                        <p:tgtEl>
                                          <p:spTgt spid="57"/>
                                        </p:tgtEl>
                                        <p:attrNameLst>
                                          <p:attrName>style.visibility</p:attrName>
                                        </p:attrNameLst>
                                      </p:cBhvr>
                                      <p:to>
                                        <p:strVal val="visible"/>
                                      </p:to>
                                    </p:set>
                                    <p:anim calcmode="lin" valueType="num">
                                      <p:cBhvr>
                                        <p:cTn id="9" dur="500" fill="hold"/>
                                        <p:tgtEl>
                                          <p:spTgt spid="57"/>
                                        </p:tgtEl>
                                        <p:attrNameLst>
                                          <p:attrName>ppt_w</p:attrName>
                                        </p:attrNameLst>
                                      </p:cBhvr>
                                      <p:tavLst>
                                        <p:tav tm="0">
                                          <p:val>
                                            <p:fltVal val="0"/>
                                          </p:val>
                                        </p:tav>
                                        <p:tav tm="100000">
                                          <p:val>
                                            <p:strVal val="#ppt_w"/>
                                          </p:val>
                                        </p:tav>
                                      </p:tavLst>
                                    </p:anim>
                                    <p:anim calcmode="lin" valueType="num">
                                      <p:cBhvr>
                                        <p:cTn id="10" dur="500" fill="hold"/>
                                        <p:tgtEl>
                                          <p:spTgt spid="57"/>
                                        </p:tgtEl>
                                        <p:attrNameLst>
                                          <p:attrName>ppt_h</p:attrName>
                                        </p:attrNameLst>
                                      </p:cBhvr>
                                      <p:tavLst>
                                        <p:tav tm="0">
                                          <p:val>
                                            <p:fltVal val="0"/>
                                          </p:val>
                                        </p:tav>
                                        <p:tav tm="100000">
                                          <p:val>
                                            <p:strVal val="#ppt_h"/>
                                          </p:val>
                                        </p:tav>
                                      </p:tavLst>
                                    </p:anim>
                                    <p:animEffect transition="in" filter="fade">
                                      <p:cBhvr>
                                        <p:cTn id="11" dur="500"/>
                                        <p:tgtEl>
                                          <p:spTgt spid="57"/>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p:cTn id="15" dur="150" fill="hold"/>
                                        <p:tgtEl>
                                          <p:spTgt spid="48"/>
                                        </p:tgtEl>
                                        <p:attrNameLst>
                                          <p:attrName>ppt_w</p:attrName>
                                        </p:attrNameLst>
                                      </p:cBhvr>
                                      <p:tavLst>
                                        <p:tav tm="0">
                                          <p:val>
                                            <p:fltVal val="0"/>
                                          </p:val>
                                        </p:tav>
                                        <p:tav tm="100000">
                                          <p:val>
                                            <p:strVal val="#ppt_w"/>
                                          </p:val>
                                        </p:tav>
                                      </p:tavLst>
                                    </p:anim>
                                    <p:anim calcmode="lin" valueType="num">
                                      <p:cBhvr>
                                        <p:cTn id="16" dur="150" fill="hold"/>
                                        <p:tgtEl>
                                          <p:spTgt spid="48"/>
                                        </p:tgtEl>
                                        <p:attrNameLst>
                                          <p:attrName>ppt_h</p:attrName>
                                        </p:attrNameLst>
                                      </p:cBhvr>
                                      <p:tavLst>
                                        <p:tav tm="0">
                                          <p:val>
                                            <p:fltVal val="0"/>
                                          </p:val>
                                        </p:tav>
                                        <p:tav tm="100000">
                                          <p:val>
                                            <p:strVal val="#ppt_h"/>
                                          </p:val>
                                        </p:tav>
                                      </p:tavLst>
                                    </p:anim>
                                    <p:animEffect transition="in" filter="fade">
                                      <p:cBhvr>
                                        <p:cTn id="17" dur="150"/>
                                        <p:tgtEl>
                                          <p:spTgt spid="48"/>
                                        </p:tgtEl>
                                      </p:cBhvr>
                                    </p:animEffect>
                                  </p:childTnLst>
                                </p:cTn>
                              </p:par>
                            </p:childTnLst>
                          </p:cTn>
                        </p:par>
                        <p:par>
                          <p:cTn id="18" fill="hold">
                            <p:stCondLst>
                              <p:cond delay="1150"/>
                            </p:stCondLst>
                            <p:childTnLst>
                              <p:par>
                                <p:cTn id="19" presetID="1" presetClass="exit" presetSubtype="0" fill="hold" nodeType="afterEffect">
                                  <p:stCondLst>
                                    <p:cond delay="0"/>
                                  </p:stCondLst>
                                  <p:childTnLst>
                                    <p:set>
                                      <p:cBhvr>
                                        <p:cTn id="20" dur="1" fill="hold">
                                          <p:stCondLst>
                                            <p:cond delay="0"/>
                                          </p:stCondLst>
                                        </p:cTn>
                                        <p:tgtEl>
                                          <p:spTgt spid="64"/>
                                        </p:tgtEl>
                                        <p:attrNameLst>
                                          <p:attrName>style.visibility</p:attrName>
                                        </p:attrNameLst>
                                      </p:cBhvr>
                                      <p:to>
                                        <p:strVal val="hidden"/>
                                      </p:to>
                                    </p:set>
                                  </p:childTnLst>
                                </p:cTn>
                              </p:par>
                            </p:childTnLst>
                          </p:cTn>
                        </p:par>
                        <p:par>
                          <p:cTn id="21" fill="hold">
                            <p:stCondLst>
                              <p:cond delay="1150"/>
                            </p:stCondLst>
                            <p:childTnLst>
                              <p:par>
                                <p:cTn id="22" presetID="53" presetClass="entr" presetSubtype="16" fill="hold" nodeType="after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p:cTn id="24" dur="150" fill="hold"/>
                                        <p:tgtEl>
                                          <p:spTgt spid="51"/>
                                        </p:tgtEl>
                                        <p:attrNameLst>
                                          <p:attrName>ppt_w</p:attrName>
                                        </p:attrNameLst>
                                      </p:cBhvr>
                                      <p:tavLst>
                                        <p:tav tm="0">
                                          <p:val>
                                            <p:fltVal val="0"/>
                                          </p:val>
                                        </p:tav>
                                        <p:tav tm="100000">
                                          <p:val>
                                            <p:strVal val="#ppt_w"/>
                                          </p:val>
                                        </p:tav>
                                      </p:tavLst>
                                    </p:anim>
                                    <p:anim calcmode="lin" valueType="num">
                                      <p:cBhvr>
                                        <p:cTn id="25" dur="150" fill="hold"/>
                                        <p:tgtEl>
                                          <p:spTgt spid="51"/>
                                        </p:tgtEl>
                                        <p:attrNameLst>
                                          <p:attrName>ppt_h</p:attrName>
                                        </p:attrNameLst>
                                      </p:cBhvr>
                                      <p:tavLst>
                                        <p:tav tm="0">
                                          <p:val>
                                            <p:fltVal val="0"/>
                                          </p:val>
                                        </p:tav>
                                        <p:tav tm="100000">
                                          <p:val>
                                            <p:strVal val="#ppt_h"/>
                                          </p:val>
                                        </p:tav>
                                      </p:tavLst>
                                    </p:anim>
                                    <p:animEffect transition="in" filter="fade">
                                      <p:cBhvr>
                                        <p:cTn id="26" dur="150"/>
                                        <p:tgtEl>
                                          <p:spTgt spid="51"/>
                                        </p:tgtEl>
                                      </p:cBhvr>
                                    </p:animEffect>
                                  </p:childTnLst>
                                </p:cTn>
                              </p:par>
                            </p:childTnLst>
                          </p:cTn>
                        </p:par>
                        <p:par>
                          <p:cTn id="27" fill="hold">
                            <p:stCondLst>
                              <p:cond delay="1300"/>
                            </p:stCondLst>
                            <p:childTnLst>
                              <p:par>
                                <p:cTn id="28" presetID="53" presetClass="entr" presetSubtype="16" fill="hold" nodeType="after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p:cTn id="30" dur="150" fill="hold"/>
                                        <p:tgtEl>
                                          <p:spTgt spid="54"/>
                                        </p:tgtEl>
                                        <p:attrNameLst>
                                          <p:attrName>ppt_w</p:attrName>
                                        </p:attrNameLst>
                                      </p:cBhvr>
                                      <p:tavLst>
                                        <p:tav tm="0">
                                          <p:val>
                                            <p:fltVal val="0"/>
                                          </p:val>
                                        </p:tav>
                                        <p:tav tm="100000">
                                          <p:val>
                                            <p:strVal val="#ppt_w"/>
                                          </p:val>
                                        </p:tav>
                                      </p:tavLst>
                                    </p:anim>
                                    <p:anim calcmode="lin" valueType="num">
                                      <p:cBhvr>
                                        <p:cTn id="31" dur="150" fill="hold"/>
                                        <p:tgtEl>
                                          <p:spTgt spid="54"/>
                                        </p:tgtEl>
                                        <p:attrNameLst>
                                          <p:attrName>ppt_h</p:attrName>
                                        </p:attrNameLst>
                                      </p:cBhvr>
                                      <p:tavLst>
                                        <p:tav tm="0">
                                          <p:val>
                                            <p:fltVal val="0"/>
                                          </p:val>
                                        </p:tav>
                                        <p:tav tm="100000">
                                          <p:val>
                                            <p:strVal val="#ppt_h"/>
                                          </p:val>
                                        </p:tav>
                                      </p:tavLst>
                                    </p:anim>
                                    <p:animEffect transition="in" filter="fade">
                                      <p:cBhvr>
                                        <p:cTn id="32" dur="150"/>
                                        <p:tgtEl>
                                          <p:spTgt spid="54"/>
                                        </p:tgtEl>
                                      </p:cBhvr>
                                    </p:animEffect>
                                  </p:childTnLst>
                                </p:cTn>
                              </p:par>
                            </p:childTnLst>
                          </p:cTn>
                        </p:par>
                        <p:par>
                          <p:cTn id="33" fill="hold">
                            <p:stCondLst>
                              <p:cond delay="1450"/>
                            </p:stCondLst>
                            <p:childTnLst>
                              <p:par>
                                <p:cTn id="34" presetID="53" presetClass="entr" presetSubtype="16"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150" fill="hold"/>
                                        <p:tgtEl>
                                          <p:spTgt spid="3"/>
                                        </p:tgtEl>
                                        <p:attrNameLst>
                                          <p:attrName>ppt_w</p:attrName>
                                        </p:attrNameLst>
                                      </p:cBhvr>
                                      <p:tavLst>
                                        <p:tav tm="0">
                                          <p:val>
                                            <p:fltVal val="0"/>
                                          </p:val>
                                        </p:tav>
                                        <p:tav tm="100000">
                                          <p:val>
                                            <p:strVal val="#ppt_w"/>
                                          </p:val>
                                        </p:tav>
                                      </p:tavLst>
                                    </p:anim>
                                    <p:anim calcmode="lin" valueType="num">
                                      <p:cBhvr>
                                        <p:cTn id="37" dur="150" fill="hold"/>
                                        <p:tgtEl>
                                          <p:spTgt spid="3"/>
                                        </p:tgtEl>
                                        <p:attrNameLst>
                                          <p:attrName>ppt_h</p:attrName>
                                        </p:attrNameLst>
                                      </p:cBhvr>
                                      <p:tavLst>
                                        <p:tav tm="0">
                                          <p:val>
                                            <p:fltVal val="0"/>
                                          </p:val>
                                        </p:tav>
                                        <p:tav tm="100000">
                                          <p:val>
                                            <p:strVal val="#ppt_h"/>
                                          </p:val>
                                        </p:tav>
                                      </p:tavLst>
                                    </p:anim>
                                    <p:animEffect transition="in" filter="fade">
                                      <p:cBhvr>
                                        <p:cTn id="38" dur="150"/>
                                        <p:tgtEl>
                                          <p:spTgt spid="3"/>
                                        </p:tgtEl>
                                      </p:cBhvr>
                                    </p:animEffect>
                                  </p:childTnLst>
                                </p:cTn>
                              </p:par>
                            </p:childTnLst>
                          </p:cTn>
                        </p:par>
                        <p:par>
                          <p:cTn id="39" fill="hold">
                            <p:stCondLst>
                              <p:cond delay="1600"/>
                            </p:stCondLst>
                            <p:childTnLst>
                              <p:par>
                                <p:cTn id="40" presetID="53" presetClass="entr" presetSubtype="16"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150" fill="hold"/>
                                        <p:tgtEl>
                                          <p:spTgt spid="6"/>
                                        </p:tgtEl>
                                        <p:attrNameLst>
                                          <p:attrName>ppt_w</p:attrName>
                                        </p:attrNameLst>
                                      </p:cBhvr>
                                      <p:tavLst>
                                        <p:tav tm="0">
                                          <p:val>
                                            <p:fltVal val="0"/>
                                          </p:val>
                                        </p:tav>
                                        <p:tav tm="100000">
                                          <p:val>
                                            <p:strVal val="#ppt_w"/>
                                          </p:val>
                                        </p:tav>
                                      </p:tavLst>
                                    </p:anim>
                                    <p:anim calcmode="lin" valueType="num">
                                      <p:cBhvr>
                                        <p:cTn id="43" dur="150" fill="hold"/>
                                        <p:tgtEl>
                                          <p:spTgt spid="6"/>
                                        </p:tgtEl>
                                        <p:attrNameLst>
                                          <p:attrName>ppt_h</p:attrName>
                                        </p:attrNameLst>
                                      </p:cBhvr>
                                      <p:tavLst>
                                        <p:tav tm="0">
                                          <p:val>
                                            <p:fltVal val="0"/>
                                          </p:val>
                                        </p:tav>
                                        <p:tav tm="100000">
                                          <p:val>
                                            <p:strVal val="#ppt_h"/>
                                          </p:val>
                                        </p:tav>
                                      </p:tavLst>
                                    </p:anim>
                                    <p:animEffect transition="in" filter="fade">
                                      <p:cBhvr>
                                        <p:cTn id="44" dur="150"/>
                                        <p:tgtEl>
                                          <p:spTgt spid="6"/>
                                        </p:tgtEl>
                                      </p:cBhvr>
                                    </p:animEffect>
                                  </p:childTnLst>
                                </p:cTn>
                              </p:par>
                            </p:childTnLst>
                          </p:cTn>
                        </p:par>
                        <p:par>
                          <p:cTn id="45" fill="hold">
                            <p:stCondLst>
                              <p:cond delay="1750"/>
                            </p:stCondLst>
                            <p:childTnLst>
                              <p:par>
                                <p:cTn id="46" presetID="53" presetClass="entr" presetSubtype="16"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150" fill="hold"/>
                                        <p:tgtEl>
                                          <p:spTgt spid="9"/>
                                        </p:tgtEl>
                                        <p:attrNameLst>
                                          <p:attrName>ppt_w</p:attrName>
                                        </p:attrNameLst>
                                      </p:cBhvr>
                                      <p:tavLst>
                                        <p:tav tm="0">
                                          <p:val>
                                            <p:fltVal val="0"/>
                                          </p:val>
                                        </p:tav>
                                        <p:tav tm="100000">
                                          <p:val>
                                            <p:strVal val="#ppt_w"/>
                                          </p:val>
                                        </p:tav>
                                      </p:tavLst>
                                    </p:anim>
                                    <p:anim calcmode="lin" valueType="num">
                                      <p:cBhvr>
                                        <p:cTn id="49" dur="150" fill="hold"/>
                                        <p:tgtEl>
                                          <p:spTgt spid="9"/>
                                        </p:tgtEl>
                                        <p:attrNameLst>
                                          <p:attrName>ppt_h</p:attrName>
                                        </p:attrNameLst>
                                      </p:cBhvr>
                                      <p:tavLst>
                                        <p:tav tm="0">
                                          <p:val>
                                            <p:fltVal val="0"/>
                                          </p:val>
                                        </p:tav>
                                        <p:tav tm="100000">
                                          <p:val>
                                            <p:strVal val="#ppt_h"/>
                                          </p:val>
                                        </p:tav>
                                      </p:tavLst>
                                    </p:anim>
                                    <p:animEffect transition="in" filter="fade">
                                      <p:cBhvr>
                                        <p:cTn id="50" dur="150"/>
                                        <p:tgtEl>
                                          <p:spTgt spid="9"/>
                                        </p:tgtEl>
                                      </p:cBhvr>
                                    </p:animEffect>
                                  </p:childTnLst>
                                </p:cTn>
                              </p:par>
                            </p:childTnLst>
                          </p:cTn>
                        </p:par>
                        <p:par>
                          <p:cTn id="51" fill="hold">
                            <p:stCondLst>
                              <p:cond delay="1900"/>
                            </p:stCondLst>
                            <p:childTnLst>
                              <p:par>
                                <p:cTn id="52" presetID="53" presetClass="entr" presetSubtype="16" fill="hold"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150" fill="hold"/>
                                        <p:tgtEl>
                                          <p:spTgt spid="12"/>
                                        </p:tgtEl>
                                        <p:attrNameLst>
                                          <p:attrName>ppt_w</p:attrName>
                                        </p:attrNameLst>
                                      </p:cBhvr>
                                      <p:tavLst>
                                        <p:tav tm="0">
                                          <p:val>
                                            <p:fltVal val="0"/>
                                          </p:val>
                                        </p:tav>
                                        <p:tav tm="100000">
                                          <p:val>
                                            <p:strVal val="#ppt_w"/>
                                          </p:val>
                                        </p:tav>
                                      </p:tavLst>
                                    </p:anim>
                                    <p:anim calcmode="lin" valueType="num">
                                      <p:cBhvr>
                                        <p:cTn id="55" dur="150" fill="hold"/>
                                        <p:tgtEl>
                                          <p:spTgt spid="12"/>
                                        </p:tgtEl>
                                        <p:attrNameLst>
                                          <p:attrName>ppt_h</p:attrName>
                                        </p:attrNameLst>
                                      </p:cBhvr>
                                      <p:tavLst>
                                        <p:tav tm="0">
                                          <p:val>
                                            <p:fltVal val="0"/>
                                          </p:val>
                                        </p:tav>
                                        <p:tav tm="100000">
                                          <p:val>
                                            <p:strVal val="#ppt_h"/>
                                          </p:val>
                                        </p:tav>
                                      </p:tavLst>
                                    </p:anim>
                                    <p:animEffect transition="in" filter="fade">
                                      <p:cBhvr>
                                        <p:cTn id="56" dur="150"/>
                                        <p:tgtEl>
                                          <p:spTgt spid="12"/>
                                        </p:tgtEl>
                                      </p:cBhvr>
                                    </p:animEffect>
                                  </p:childTnLst>
                                </p:cTn>
                              </p:par>
                            </p:childTnLst>
                          </p:cTn>
                        </p:par>
                        <p:par>
                          <p:cTn id="57" fill="hold">
                            <p:stCondLst>
                              <p:cond delay="2050"/>
                            </p:stCondLst>
                            <p:childTnLst>
                              <p:par>
                                <p:cTn id="58" presetID="53" presetClass="entr" presetSubtype="16" fill="hold"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150" fill="hold"/>
                                        <p:tgtEl>
                                          <p:spTgt spid="15"/>
                                        </p:tgtEl>
                                        <p:attrNameLst>
                                          <p:attrName>ppt_w</p:attrName>
                                        </p:attrNameLst>
                                      </p:cBhvr>
                                      <p:tavLst>
                                        <p:tav tm="0">
                                          <p:val>
                                            <p:fltVal val="0"/>
                                          </p:val>
                                        </p:tav>
                                        <p:tav tm="100000">
                                          <p:val>
                                            <p:strVal val="#ppt_w"/>
                                          </p:val>
                                        </p:tav>
                                      </p:tavLst>
                                    </p:anim>
                                    <p:anim calcmode="lin" valueType="num">
                                      <p:cBhvr>
                                        <p:cTn id="61" dur="150" fill="hold"/>
                                        <p:tgtEl>
                                          <p:spTgt spid="15"/>
                                        </p:tgtEl>
                                        <p:attrNameLst>
                                          <p:attrName>ppt_h</p:attrName>
                                        </p:attrNameLst>
                                      </p:cBhvr>
                                      <p:tavLst>
                                        <p:tav tm="0">
                                          <p:val>
                                            <p:fltVal val="0"/>
                                          </p:val>
                                        </p:tav>
                                        <p:tav tm="100000">
                                          <p:val>
                                            <p:strVal val="#ppt_h"/>
                                          </p:val>
                                        </p:tav>
                                      </p:tavLst>
                                    </p:anim>
                                    <p:animEffect transition="in" filter="fade">
                                      <p:cBhvr>
                                        <p:cTn id="62" dur="150"/>
                                        <p:tgtEl>
                                          <p:spTgt spid="15"/>
                                        </p:tgtEl>
                                      </p:cBhvr>
                                    </p:animEffect>
                                  </p:childTnLst>
                                </p:cTn>
                              </p:par>
                            </p:childTnLst>
                          </p:cTn>
                        </p:par>
                        <p:par>
                          <p:cTn id="63" fill="hold">
                            <p:stCondLst>
                              <p:cond delay="2200"/>
                            </p:stCondLst>
                            <p:childTnLst>
                              <p:par>
                                <p:cTn id="64" presetID="53" presetClass="entr" presetSubtype="16" fill="hold"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50" fill="hold"/>
                                        <p:tgtEl>
                                          <p:spTgt spid="18"/>
                                        </p:tgtEl>
                                        <p:attrNameLst>
                                          <p:attrName>ppt_w</p:attrName>
                                        </p:attrNameLst>
                                      </p:cBhvr>
                                      <p:tavLst>
                                        <p:tav tm="0">
                                          <p:val>
                                            <p:fltVal val="0"/>
                                          </p:val>
                                        </p:tav>
                                        <p:tav tm="100000">
                                          <p:val>
                                            <p:strVal val="#ppt_w"/>
                                          </p:val>
                                        </p:tav>
                                      </p:tavLst>
                                    </p:anim>
                                    <p:anim calcmode="lin" valueType="num">
                                      <p:cBhvr>
                                        <p:cTn id="67" dur="150" fill="hold"/>
                                        <p:tgtEl>
                                          <p:spTgt spid="18"/>
                                        </p:tgtEl>
                                        <p:attrNameLst>
                                          <p:attrName>ppt_h</p:attrName>
                                        </p:attrNameLst>
                                      </p:cBhvr>
                                      <p:tavLst>
                                        <p:tav tm="0">
                                          <p:val>
                                            <p:fltVal val="0"/>
                                          </p:val>
                                        </p:tav>
                                        <p:tav tm="100000">
                                          <p:val>
                                            <p:strVal val="#ppt_h"/>
                                          </p:val>
                                        </p:tav>
                                      </p:tavLst>
                                    </p:anim>
                                    <p:animEffect transition="in" filter="fade">
                                      <p:cBhvr>
                                        <p:cTn id="68" dur="150"/>
                                        <p:tgtEl>
                                          <p:spTgt spid="18"/>
                                        </p:tgtEl>
                                      </p:cBhvr>
                                    </p:animEffect>
                                  </p:childTnLst>
                                </p:cTn>
                              </p:par>
                            </p:childTnLst>
                          </p:cTn>
                        </p:par>
                        <p:par>
                          <p:cTn id="69" fill="hold">
                            <p:stCondLst>
                              <p:cond delay="2350"/>
                            </p:stCondLst>
                            <p:childTnLst>
                              <p:par>
                                <p:cTn id="70" presetID="53" presetClass="entr" presetSubtype="16"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150" fill="hold"/>
                                        <p:tgtEl>
                                          <p:spTgt spid="21"/>
                                        </p:tgtEl>
                                        <p:attrNameLst>
                                          <p:attrName>ppt_w</p:attrName>
                                        </p:attrNameLst>
                                      </p:cBhvr>
                                      <p:tavLst>
                                        <p:tav tm="0">
                                          <p:val>
                                            <p:fltVal val="0"/>
                                          </p:val>
                                        </p:tav>
                                        <p:tav tm="100000">
                                          <p:val>
                                            <p:strVal val="#ppt_w"/>
                                          </p:val>
                                        </p:tav>
                                      </p:tavLst>
                                    </p:anim>
                                    <p:anim calcmode="lin" valueType="num">
                                      <p:cBhvr>
                                        <p:cTn id="73" dur="150" fill="hold"/>
                                        <p:tgtEl>
                                          <p:spTgt spid="21"/>
                                        </p:tgtEl>
                                        <p:attrNameLst>
                                          <p:attrName>ppt_h</p:attrName>
                                        </p:attrNameLst>
                                      </p:cBhvr>
                                      <p:tavLst>
                                        <p:tav tm="0">
                                          <p:val>
                                            <p:fltVal val="0"/>
                                          </p:val>
                                        </p:tav>
                                        <p:tav tm="100000">
                                          <p:val>
                                            <p:strVal val="#ppt_h"/>
                                          </p:val>
                                        </p:tav>
                                      </p:tavLst>
                                    </p:anim>
                                    <p:animEffect transition="in" filter="fade">
                                      <p:cBhvr>
                                        <p:cTn id="74" dur="150"/>
                                        <p:tgtEl>
                                          <p:spTgt spid="21"/>
                                        </p:tgtEl>
                                      </p:cBhvr>
                                    </p:animEffect>
                                  </p:childTnLst>
                                </p:cTn>
                              </p:par>
                            </p:childTnLst>
                          </p:cTn>
                        </p:par>
                        <p:par>
                          <p:cTn id="75" fill="hold">
                            <p:stCondLst>
                              <p:cond delay="2500"/>
                            </p:stCondLst>
                            <p:childTnLst>
                              <p:par>
                                <p:cTn id="76" presetID="53" presetClass="entr" presetSubtype="16" fill="hold" nodeType="after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p:cTn id="78" dur="150" fill="hold"/>
                                        <p:tgtEl>
                                          <p:spTgt spid="24"/>
                                        </p:tgtEl>
                                        <p:attrNameLst>
                                          <p:attrName>ppt_w</p:attrName>
                                        </p:attrNameLst>
                                      </p:cBhvr>
                                      <p:tavLst>
                                        <p:tav tm="0">
                                          <p:val>
                                            <p:fltVal val="0"/>
                                          </p:val>
                                        </p:tav>
                                        <p:tav tm="100000">
                                          <p:val>
                                            <p:strVal val="#ppt_w"/>
                                          </p:val>
                                        </p:tav>
                                      </p:tavLst>
                                    </p:anim>
                                    <p:anim calcmode="lin" valueType="num">
                                      <p:cBhvr>
                                        <p:cTn id="79" dur="150" fill="hold"/>
                                        <p:tgtEl>
                                          <p:spTgt spid="24"/>
                                        </p:tgtEl>
                                        <p:attrNameLst>
                                          <p:attrName>ppt_h</p:attrName>
                                        </p:attrNameLst>
                                      </p:cBhvr>
                                      <p:tavLst>
                                        <p:tav tm="0">
                                          <p:val>
                                            <p:fltVal val="0"/>
                                          </p:val>
                                        </p:tav>
                                        <p:tav tm="100000">
                                          <p:val>
                                            <p:strVal val="#ppt_h"/>
                                          </p:val>
                                        </p:tav>
                                      </p:tavLst>
                                    </p:anim>
                                    <p:animEffect transition="in" filter="fade">
                                      <p:cBhvr>
                                        <p:cTn id="80" dur="150"/>
                                        <p:tgtEl>
                                          <p:spTgt spid="24"/>
                                        </p:tgtEl>
                                      </p:cBhvr>
                                    </p:animEffect>
                                  </p:childTnLst>
                                </p:cTn>
                              </p:par>
                            </p:childTnLst>
                          </p:cTn>
                        </p:par>
                        <p:par>
                          <p:cTn id="81" fill="hold">
                            <p:stCondLst>
                              <p:cond delay="2650"/>
                            </p:stCondLst>
                            <p:childTnLst>
                              <p:par>
                                <p:cTn id="82" presetID="53" presetClass="entr" presetSubtype="16" fill="hold" nodeType="afterEffect">
                                  <p:stCondLst>
                                    <p:cond delay="0"/>
                                  </p:stCondLst>
                                  <p:childTnLst>
                                    <p:set>
                                      <p:cBhvr>
                                        <p:cTn id="83" dur="1" fill="hold">
                                          <p:stCondLst>
                                            <p:cond delay="0"/>
                                          </p:stCondLst>
                                        </p:cTn>
                                        <p:tgtEl>
                                          <p:spTgt spid="27"/>
                                        </p:tgtEl>
                                        <p:attrNameLst>
                                          <p:attrName>style.visibility</p:attrName>
                                        </p:attrNameLst>
                                      </p:cBhvr>
                                      <p:to>
                                        <p:strVal val="visible"/>
                                      </p:to>
                                    </p:set>
                                    <p:anim calcmode="lin" valueType="num">
                                      <p:cBhvr>
                                        <p:cTn id="84" dur="150" fill="hold"/>
                                        <p:tgtEl>
                                          <p:spTgt spid="27"/>
                                        </p:tgtEl>
                                        <p:attrNameLst>
                                          <p:attrName>ppt_w</p:attrName>
                                        </p:attrNameLst>
                                      </p:cBhvr>
                                      <p:tavLst>
                                        <p:tav tm="0">
                                          <p:val>
                                            <p:fltVal val="0"/>
                                          </p:val>
                                        </p:tav>
                                        <p:tav tm="100000">
                                          <p:val>
                                            <p:strVal val="#ppt_w"/>
                                          </p:val>
                                        </p:tav>
                                      </p:tavLst>
                                    </p:anim>
                                    <p:anim calcmode="lin" valueType="num">
                                      <p:cBhvr>
                                        <p:cTn id="85" dur="150" fill="hold"/>
                                        <p:tgtEl>
                                          <p:spTgt spid="27"/>
                                        </p:tgtEl>
                                        <p:attrNameLst>
                                          <p:attrName>ppt_h</p:attrName>
                                        </p:attrNameLst>
                                      </p:cBhvr>
                                      <p:tavLst>
                                        <p:tav tm="0">
                                          <p:val>
                                            <p:fltVal val="0"/>
                                          </p:val>
                                        </p:tav>
                                        <p:tav tm="100000">
                                          <p:val>
                                            <p:strVal val="#ppt_h"/>
                                          </p:val>
                                        </p:tav>
                                      </p:tavLst>
                                    </p:anim>
                                    <p:animEffect transition="in" filter="fade">
                                      <p:cBhvr>
                                        <p:cTn id="86" dur="150"/>
                                        <p:tgtEl>
                                          <p:spTgt spid="27"/>
                                        </p:tgtEl>
                                      </p:cBhvr>
                                    </p:animEffect>
                                  </p:childTnLst>
                                </p:cTn>
                              </p:par>
                            </p:childTnLst>
                          </p:cTn>
                        </p:par>
                        <p:par>
                          <p:cTn id="87" fill="hold">
                            <p:stCondLst>
                              <p:cond delay="2800"/>
                            </p:stCondLst>
                            <p:childTnLst>
                              <p:par>
                                <p:cTn id="88" presetID="53" presetClass="entr" presetSubtype="16" fill="hold" nodeType="after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150" fill="hold"/>
                                        <p:tgtEl>
                                          <p:spTgt spid="30"/>
                                        </p:tgtEl>
                                        <p:attrNameLst>
                                          <p:attrName>ppt_w</p:attrName>
                                        </p:attrNameLst>
                                      </p:cBhvr>
                                      <p:tavLst>
                                        <p:tav tm="0">
                                          <p:val>
                                            <p:fltVal val="0"/>
                                          </p:val>
                                        </p:tav>
                                        <p:tav tm="100000">
                                          <p:val>
                                            <p:strVal val="#ppt_w"/>
                                          </p:val>
                                        </p:tav>
                                      </p:tavLst>
                                    </p:anim>
                                    <p:anim calcmode="lin" valueType="num">
                                      <p:cBhvr>
                                        <p:cTn id="91" dur="150" fill="hold"/>
                                        <p:tgtEl>
                                          <p:spTgt spid="30"/>
                                        </p:tgtEl>
                                        <p:attrNameLst>
                                          <p:attrName>ppt_h</p:attrName>
                                        </p:attrNameLst>
                                      </p:cBhvr>
                                      <p:tavLst>
                                        <p:tav tm="0">
                                          <p:val>
                                            <p:fltVal val="0"/>
                                          </p:val>
                                        </p:tav>
                                        <p:tav tm="100000">
                                          <p:val>
                                            <p:strVal val="#ppt_h"/>
                                          </p:val>
                                        </p:tav>
                                      </p:tavLst>
                                    </p:anim>
                                    <p:animEffect transition="in" filter="fade">
                                      <p:cBhvr>
                                        <p:cTn id="92" dur="150"/>
                                        <p:tgtEl>
                                          <p:spTgt spid="30"/>
                                        </p:tgtEl>
                                      </p:cBhvr>
                                    </p:animEffect>
                                  </p:childTnLst>
                                </p:cTn>
                              </p:par>
                            </p:childTnLst>
                          </p:cTn>
                        </p:par>
                        <p:par>
                          <p:cTn id="93" fill="hold">
                            <p:stCondLst>
                              <p:cond delay="2950"/>
                            </p:stCondLst>
                            <p:childTnLst>
                              <p:par>
                                <p:cTn id="94" presetID="53" presetClass="entr" presetSubtype="16" fill="hold" nodeType="afterEffect">
                                  <p:stCondLst>
                                    <p:cond delay="0"/>
                                  </p:stCondLst>
                                  <p:childTnLst>
                                    <p:set>
                                      <p:cBhvr>
                                        <p:cTn id="95" dur="1" fill="hold">
                                          <p:stCondLst>
                                            <p:cond delay="0"/>
                                          </p:stCondLst>
                                        </p:cTn>
                                        <p:tgtEl>
                                          <p:spTgt spid="33"/>
                                        </p:tgtEl>
                                        <p:attrNameLst>
                                          <p:attrName>style.visibility</p:attrName>
                                        </p:attrNameLst>
                                      </p:cBhvr>
                                      <p:to>
                                        <p:strVal val="visible"/>
                                      </p:to>
                                    </p:set>
                                    <p:anim calcmode="lin" valueType="num">
                                      <p:cBhvr>
                                        <p:cTn id="96" dur="150" fill="hold"/>
                                        <p:tgtEl>
                                          <p:spTgt spid="33"/>
                                        </p:tgtEl>
                                        <p:attrNameLst>
                                          <p:attrName>ppt_w</p:attrName>
                                        </p:attrNameLst>
                                      </p:cBhvr>
                                      <p:tavLst>
                                        <p:tav tm="0">
                                          <p:val>
                                            <p:fltVal val="0"/>
                                          </p:val>
                                        </p:tav>
                                        <p:tav tm="100000">
                                          <p:val>
                                            <p:strVal val="#ppt_w"/>
                                          </p:val>
                                        </p:tav>
                                      </p:tavLst>
                                    </p:anim>
                                    <p:anim calcmode="lin" valueType="num">
                                      <p:cBhvr>
                                        <p:cTn id="97" dur="150" fill="hold"/>
                                        <p:tgtEl>
                                          <p:spTgt spid="33"/>
                                        </p:tgtEl>
                                        <p:attrNameLst>
                                          <p:attrName>ppt_h</p:attrName>
                                        </p:attrNameLst>
                                      </p:cBhvr>
                                      <p:tavLst>
                                        <p:tav tm="0">
                                          <p:val>
                                            <p:fltVal val="0"/>
                                          </p:val>
                                        </p:tav>
                                        <p:tav tm="100000">
                                          <p:val>
                                            <p:strVal val="#ppt_h"/>
                                          </p:val>
                                        </p:tav>
                                      </p:tavLst>
                                    </p:anim>
                                    <p:animEffect transition="in" filter="fade">
                                      <p:cBhvr>
                                        <p:cTn id="98" dur="150"/>
                                        <p:tgtEl>
                                          <p:spTgt spid="33"/>
                                        </p:tgtEl>
                                      </p:cBhvr>
                                    </p:animEffect>
                                  </p:childTnLst>
                                </p:cTn>
                              </p:par>
                            </p:childTnLst>
                          </p:cTn>
                        </p:par>
                        <p:par>
                          <p:cTn id="99" fill="hold">
                            <p:stCondLst>
                              <p:cond delay="3100"/>
                            </p:stCondLst>
                            <p:childTnLst>
                              <p:par>
                                <p:cTn id="100" presetID="53" presetClass="entr" presetSubtype="16"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150" fill="hold"/>
                                        <p:tgtEl>
                                          <p:spTgt spid="36"/>
                                        </p:tgtEl>
                                        <p:attrNameLst>
                                          <p:attrName>ppt_w</p:attrName>
                                        </p:attrNameLst>
                                      </p:cBhvr>
                                      <p:tavLst>
                                        <p:tav tm="0">
                                          <p:val>
                                            <p:fltVal val="0"/>
                                          </p:val>
                                        </p:tav>
                                        <p:tav tm="100000">
                                          <p:val>
                                            <p:strVal val="#ppt_w"/>
                                          </p:val>
                                        </p:tav>
                                      </p:tavLst>
                                    </p:anim>
                                    <p:anim calcmode="lin" valueType="num">
                                      <p:cBhvr>
                                        <p:cTn id="103" dur="150" fill="hold"/>
                                        <p:tgtEl>
                                          <p:spTgt spid="36"/>
                                        </p:tgtEl>
                                        <p:attrNameLst>
                                          <p:attrName>ppt_h</p:attrName>
                                        </p:attrNameLst>
                                      </p:cBhvr>
                                      <p:tavLst>
                                        <p:tav tm="0">
                                          <p:val>
                                            <p:fltVal val="0"/>
                                          </p:val>
                                        </p:tav>
                                        <p:tav tm="100000">
                                          <p:val>
                                            <p:strVal val="#ppt_h"/>
                                          </p:val>
                                        </p:tav>
                                      </p:tavLst>
                                    </p:anim>
                                    <p:animEffect transition="in" filter="fade">
                                      <p:cBhvr>
                                        <p:cTn id="104" dur="150"/>
                                        <p:tgtEl>
                                          <p:spTgt spid="36"/>
                                        </p:tgtEl>
                                      </p:cBhvr>
                                    </p:animEffect>
                                  </p:childTnLst>
                                </p:cTn>
                              </p:par>
                            </p:childTnLst>
                          </p:cTn>
                        </p:par>
                        <p:par>
                          <p:cTn id="105" fill="hold">
                            <p:stCondLst>
                              <p:cond delay="3250"/>
                            </p:stCondLst>
                            <p:childTnLst>
                              <p:par>
                                <p:cTn id="106" presetID="53" presetClass="entr" presetSubtype="16" fill="hold" nodeType="after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p:cTn id="108" dur="150" fill="hold"/>
                                        <p:tgtEl>
                                          <p:spTgt spid="39"/>
                                        </p:tgtEl>
                                        <p:attrNameLst>
                                          <p:attrName>ppt_w</p:attrName>
                                        </p:attrNameLst>
                                      </p:cBhvr>
                                      <p:tavLst>
                                        <p:tav tm="0">
                                          <p:val>
                                            <p:fltVal val="0"/>
                                          </p:val>
                                        </p:tav>
                                        <p:tav tm="100000">
                                          <p:val>
                                            <p:strVal val="#ppt_w"/>
                                          </p:val>
                                        </p:tav>
                                      </p:tavLst>
                                    </p:anim>
                                    <p:anim calcmode="lin" valueType="num">
                                      <p:cBhvr>
                                        <p:cTn id="109" dur="150" fill="hold"/>
                                        <p:tgtEl>
                                          <p:spTgt spid="39"/>
                                        </p:tgtEl>
                                        <p:attrNameLst>
                                          <p:attrName>ppt_h</p:attrName>
                                        </p:attrNameLst>
                                      </p:cBhvr>
                                      <p:tavLst>
                                        <p:tav tm="0">
                                          <p:val>
                                            <p:fltVal val="0"/>
                                          </p:val>
                                        </p:tav>
                                        <p:tav tm="100000">
                                          <p:val>
                                            <p:strVal val="#ppt_h"/>
                                          </p:val>
                                        </p:tav>
                                      </p:tavLst>
                                    </p:anim>
                                    <p:animEffect transition="in" filter="fade">
                                      <p:cBhvr>
                                        <p:cTn id="110" dur="150"/>
                                        <p:tgtEl>
                                          <p:spTgt spid="39"/>
                                        </p:tgtEl>
                                      </p:cBhvr>
                                    </p:animEffect>
                                  </p:childTnLst>
                                </p:cTn>
                              </p:par>
                            </p:childTnLst>
                          </p:cTn>
                        </p:par>
                        <p:par>
                          <p:cTn id="111" fill="hold">
                            <p:stCondLst>
                              <p:cond delay="3400"/>
                            </p:stCondLst>
                            <p:childTnLst>
                              <p:par>
                                <p:cTn id="112" presetID="53" presetClass="entr" presetSubtype="16" fill="hold" nodeType="afterEffect">
                                  <p:stCondLst>
                                    <p:cond delay="0"/>
                                  </p:stCondLst>
                                  <p:childTnLst>
                                    <p:set>
                                      <p:cBhvr>
                                        <p:cTn id="113" dur="1" fill="hold">
                                          <p:stCondLst>
                                            <p:cond delay="0"/>
                                          </p:stCondLst>
                                        </p:cTn>
                                        <p:tgtEl>
                                          <p:spTgt spid="42"/>
                                        </p:tgtEl>
                                        <p:attrNameLst>
                                          <p:attrName>style.visibility</p:attrName>
                                        </p:attrNameLst>
                                      </p:cBhvr>
                                      <p:to>
                                        <p:strVal val="visible"/>
                                      </p:to>
                                    </p:set>
                                    <p:anim calcmode="lin" valueType="num">
                                      <p:cBhvr>
                                        <p:cTn id="114" dur="150" fill="hold"/>
                                        <p:tgtEl>
                                          <p:spTgt spid="42"/>
                                        </p:tgtEl>
                                        <p:attrNameLst>
                                          <p:attrName>ppt_w</p:attrName>
                                        </p:attrNameLst>
                                      </p:cBhvr>
                                      <p:tavLst>
                                        <p:tav tm="0">
                                          <p:val>
                                            <p:fltVal val="0"/>
                                          </p:val>
                                        </p:tav>
                                        <p:tav tm="100000">
                                          <p:val>
                                            <p:strVal val="#ppt_w"/>
                                          </p:val>
                                        </p:tav>
                                      </p:tavLst>
                                    </p:anim>
                                    <p:anim calcmode="lin" valueType="num">
                                      <p:cBhvr>
                                        <p:cTn id="115" dur="150" fill="hold"/>
                                        <p:tgtEl>
                                          <p:spTgt spid="42"/>
                                        </p:tgtEl>
                                        <p:attrNameLst>
                                          <p:attrName>ppt_h</p:attrName>
                                        </p:attrNameLst>
                                      </p:cBhvr>
                                      <p:tavLst>
                                        <p:tav tm="0">
                                          <p:val>
                                            <p:fltVal val="0"/>
                                          </p:val>
                                        </p:tav>
                                        <p:tav tm="100000">
                                          <p:val>
                                            <p:strVal val="#ppt_h"/>
                                          </p:val>
                                        </p:tav>
                                      </p:tavLst>
                                    </p:anim>
                                    <p:animEffect transition="in" filter="fade">
                                      <p:cBhvr>
                                        <p:cTn id="116" dur="150"/>
                                        <p:tgtEl>
                                          <p:spTgt spid="42"/>
                                        </p:tgtEl>
                                      </p:cBhvr>
                                    </p:animEffect>
                                  </p:childTnLst>
                                </p:cTn>
                              </p:par>
                            </p:childTnLst>
                          </p:cTn>
                        </p:par>
                        <p:par>
                          <p:cTn id="117" fill="hold">
                            <p:stCondLst>
                              <p:cond delay="3550"/>
                            </p:stCondLst>
                            <p:childTnLst>
                              <p:par>
                                <p:cTn id="118" presetID="53" presetClass="entr" presetSubtype="16" fill="hold" nodeType="afterEffect">
                                  <p:stCondLst>
                                    <p:cond delay="0"/>
                                  </p:stCondLst>
                                  <p:childTnLst>
                                    <p:set>
                                      <p:cBhvr>
                                        <p:cTn id="119" dur="1" fill="hold">
                                          <p:stCondLst>
                                            <p:cond delay="0"/>
                                          </p:stCondLst>
                                        </p:cTn>
                                        <p:tgtEl>
                                          <p:spTgt spid="45"/>
                                        </p:tgtEl>
                                        <p:attrNameLst>
                                          <p:attrName>style.visibility</p:attrName>
                                        </p:attrNameLst>
                                      </p:cBhvr>
                                      <p:to>
                                        <p:strVal val="visible"/>
                                      </p:to>
                                    </p:set>
                                    <p:anim calcmode="lin" valueType="num">
                                      <p:cBhvr>
                                        <p:cTn id="120" dur="150" fill="hold"/>
                                        <p:tgtEl>
                                          <p:spTgt spid="45"/>
                                        </p:tgtEl>
                                        <p:attrNameLst>
                                          <p:attrName>ppt_w</p:attrName>
                                        </p:attrNameLst>
                                      </p:cBhvr>
                                      <p:tavLst>
                                        <p:tav tm="0">
                                          <p:val>
                                            <p:fltVal val="0"/>
                                          </p:val>
                                        </p:tav>
                                        <p:tav tm="100000">
                                          <p:val>
                                            <p:strVal val="#ppt_w"/>
                                          </p:val>
                                        </p:tav>
                                      </p:tavLst>
                                    </p:anim>
                                    <p:anim calcmode="lin" valueType="num">
                                      <p:cBhvr>
                                        <p:cTn id="121" dur="150" fill="hold"/>
                                        <p:tgtEl>
                                          <p:spTgt spid="45"/>
                                        </p:tgtEl>
                                        <p:attrNameLst>
                                          <p:attrName>ppt_h</p:attrName>
                                        </p:attrNameLst>
                                      </p:cBhvr>
                                      <p:tavLst>
                                        <p:tav tm="0">
                                          <p:val>
                                            <p:fltVal val="0"/>
                                          </p:val>
                                        </p:tav>
                                        <p:tav tm="100000">
                                          <p:val>
                                            <p:strVal val="#ppt_h"/>
                                          </p:val>
                                        </p:tav>
                                      </p:tavLst>
                                    </p:anim>
                                    <p:animEffect transition="in" filter="fade">
                                      <p:cBhvr>
                                        <p:cTn id="122" dur="150"/>
                                        <p:tgtEl>
                                          <p:spTgt spid="45"/>
                                        </p:tgtEl>
                                      </p:cBhvr>
                                    </p:animEffect>
                                  </p:childTnLst>
                                </p:cTn>
                              </p:par>
                            </p:childTnLst>
                          </p:cTn>
                        </p:par>
                        <p:par>
                          <p:cTn id="123" fill="hold">
                            <p:stCondLst>
                              <p:cond delay="3700"/>
                            </p:stCondLst>
                            <p:childTnLst>
                              <p:par>
                                <p:cTn id="124" presetID="53" presetClass="entr" presetSubtype="16" fill="hold" grpId="0" nodeType="afterEffect">
                                  <p:stCondLst>
                                    <p:cond delay="0"/>
                                  </p:stCondLst>
                                  <p:childTnLst>
                                    <p:set>
                                      <p:cBhvr>
                                        <p:cTn id="125" dur="1" fill="hold">
                                          <p:stCondLst>
                                            <p:cond delay="0"/>
                                          </p:stCondLst>
                                        </p:cTn>
                                        <p:tgtEl>
                                          <p:spTgt spid="60"/>
                                        </p:tgtEl>
                                        <p:attrNameLst>
                                          <p:attrName>style.visibility</p:attrName>
                                        </p:attrNameLst>
                                      </p:cBhvr>
                                      <p:to>
                                        <p:strVal val="visible"/>
                                      </p:to>
                                    </p:set>
                                    <p:anim calcmode="lin" valueType="num">
                                      <p:cBhvr>
                                        <p:cTn id="126" dur="500" fill="hold"/>
                                        <p:tgtEl>
                                          <p:spTgt spid="60"/>
                                        </p:tgtEl>
                                        <p:attrNameLst>
                                          <p:attrName>ppt_w</p:attrName>
                                        </p:attrNameLst>
                                      </p:cBhvr>
                                      <p:tavLst>
                                        <p:tav tm="0">
                                          <p:val>
                                            <p:fltVal val="0"/>
                                          </p:val>
                                        </p:tav>
                                        <p:tav tm="100000">
                                          <p:val>
                                            <p:strVal val="#ppt_w"/>
                                          </p:val>
                                        </p:tav>
                                      </p:tavLst>
                                    </p:anim>
                                    <p:anim calcmode="lin" valueType="num">
                                      <p:cBhvr>
                                        <p:cTn id="127" dur="500" fill="hold"/>
                                        <p:tgtEl>
                                          <p:spTgt spid="60"/>
                                        </p:tgtEl>
                                        <p:attrNameLst>
                                          <p:attrName>ppt_h</p:attrName>
                                        </p:attrNameLst>
                                      </p:cBhvr>
                                      <p:tavLst>
                                        <p:tav tm="0">
                                          <p:val>
                                            <p:fltVal val="0"/>
                                          </p:val>
                                        </p:tav>
                                        <p:tav tm="100000">
                                          <p:val>
                                            <p:strVal val="#ppt_h"/>
                                          </p:val>
                                        </p:tav>
                                      </p:tavLst>
                                    </p:anim>
                                    <p:animEffect transition="in" filter="fade">
                                      <p:cBhvr>
                                        <p:cTn id="128" dur="500"/>
                                        <p:tgtEl>
                                          <p:spTgt spid="60"/>
                                        </p:tgtEl>
                                      </p:cBhvr>
                                    </p:animEffect>
                                  </p:childTnLst>
                                </p:cTn>
                              </p:par>
                            </p:childTnLst>
                          </p:cTn>
                        </p:par>
                        <p:par>
                          <p:cTn id="129" fill="hold">
                            <p:stCondLst>
                              <p:cond delay="4200"/>
                            </p:stCondLst>
                            <p:childTnLst>
                              <p:par>
                                <p:cTn id="130" presetID="53" presetClass="entr" presetSubtype="16" fill="hold" grpId="0" nodeType="afterEffect">
                                  <p:stCondLst>
                                    <p:cond delay="0"/>
                                  </p:stCondLst>
                                  <p:childTnLst>
                                    <p:set>
                                      <p:cBhvr>
                                        <p:cTn id="131" dur="1" fill="hold">
                                          <p:stCondLst>
                                            <p:cond delay="0"/>
                                          </p:stCondLst>
                                        </p:cTn>
                                        <p:tgtEl>
                                          <p:spTgt spid="61"/>
                                        </p:tgtEl>
                                        <p:attrNameLst>
                                          <p:attrName>style.visibility</p:attrName>
                                        </p:attrNameLst>
                                      </p:cBhvr>
                                      <p:to>
                                        <p:strVal val="visible"/>
                                      </p:to>
                                    </p:set>
                                    <p:anim calcmode="lin" valueType="num">
                                      <p:cBhvr>
                                        <p:cTn id="132" dur="500" fill="hold"/>
                                        <p:tgtEl>
                                          <p:spTgt spid="61"/>
                                        </p:tgtEl>
                                        <p:attrNameLst>
                                          <p:attrName>ppt_w</p:attrName>
                                        </p:attrNameLst>
                                      </p:cBhvr>
                                      <p:tavLst>
                                        <p:tav tm="0">
                                          <p:val>
                                            <p:fltVal val="0"/>
                                          </p:val>
                                        </p:tav>
                                        <p:tav tm="100000">
                                          <p:val>
                                            <p:strVal val="#ppt_w"/>
                                          </p:val>
                                        </p:tav>
                                      </p:tavLst>
                                    </p:anim>
                                    <p:anim calcmode="lin" valueType="num">
                                      <p:cBhvr>
                                        <p:cTn id="133" dur="500" fill="hold"/>
                                        <p:tgtEl>
                                          <p:spTgt spid="61"/>
                                        </p:tgtEl>
                                        <p:attrNameLst>
                                          <p:attrName>ppt_h</p:attrName>
                                        </p:attrNameLst>
                                      </p:cBhvr>
                                      <p:tavLst>
                                        <p:tav tm="0">
                                          <p:val>
                                            <p:fltVal val="0"/>
                                          </p:val>
                                        </p:tav>
                                        <p:tav tm="100000">
                                          <p:val>
                                            <p:strVal val="#ppt_h"/>
                                          </p:val>
                                        </p:tav>
                                      </p:tavLst>
                                    </p:anim>
                                    <p:animEffect transition="in" filter="fade">
                                      <p:cBhvr>
                                        <p:cTn id="134" dur="500"/>
                                        <p:tgtEl>
                                          <p:spTgt spid="61"/>
                                        </p:tgtEl>
                                      </p:cBhvr>
                                    </p:animEffect>
                                  </p:childTnLst>
                                </p:cTn>
                              </p:par>
                            </p:childTnLst>
                          </p:cTn>
                        </p:par>
                        <p:par>
                          <p:cTn id="135" fill="hold">
                            <p:stCondLst>
                              <p:cond delay="4700"/>
                            </p:stCondLst>
                            <p:childTnLst>
                              <p:par>
                                <p:cTn id="136" presetID="22" presetClass="entr" presetSubtype="8" fill="hold" grpId="0" nodeType="afterEffect">
                                  <p:stCondLst>
                                    <p:cond delay="0"/>
                                  </p:stCondLst>
                                  <p:childTnLst>
                                    <p:set>
                                      <p:cBhvr>
                                        <p:cTn id="137" dur="1" fill="hold">
                                          <p:stCondLst>
                                            <p:cond delay="0"/>
                                          </p:stCondLst>
                                        </p:cTn>
                                        <p:tgtEl>
                                          <p:spTgt spid="62"/>
                                        </p:tgtEl>
                                        <p:attrNameLst>
                                          <p:attrName>style.visibility</p:attrName>
                                        </p:attrNameLst>
                                      </p:cBhvr>
                                      <p:to>
                                        <p:strVal val="visible"/>
                                      </p:to>
                                    </p:set>
                                    <p:animEffect transition="in" filter="wipe(left)">
                                      <p:cBhvr>
                                        <p:cTn id="138" dur="500"/>
                                        <p:tgtEl>
                                          <p:spTgt spid="62"/>
                                        </p:tgtEl>
                                      </p:cBhvr>
                                    </p:animEffect>
                                  </p:childTnLst>
                                </p:cTn>
                              </p:par>
                            </p:childTnLst>
                          </p:cTn>
                        </p:par>
                        <p:par>
                          <p:cTn id="139" fill="hold">
                            <p:stCondLst>
                              <p:cond delay="5200"/>
                            </p:stCondLst>
                            <p:childTnLst>
                              <p:par>
                                <p:cTn id="140" presetID="22" presetClass="entr" presetSubtype="8" fill="hold" grpId="0" nodeType="afterEffect">
                                  <p:stCondLst>
                                    <p:cond delay="0"/>
                                  </p:stCondLst>
                                  <p:childTnLst>
                                    <p:set>
                                      <p:cBhvr>
                                        <p:cTn id="141" dur="1" fill="hold">
                                          <p:stCondLst>
                                            <p:cond delay="0"/>
                                          </p:stCondLst>
                                        </p:cTn>
                                        <p:tgtEl>
                                          <p:spTgt spid="63"/>
                                        </p:tgtEl>
                                        <p:attrNameLst>
                                          <p:attrName>style.visibility</p:attrName>
                                        </p:attrNameLst>
                                      </p:cBhvr>
                                      <p:to>
                                        <p:strVal val="visible"/>
                                      </p:to>
                                    </p:set>
                                    <p:animEffect transition="in" filter="wipe(left)">
                                      <p:cBhvr>
                                        <p:cTn id="14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p:bldP spid="6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hidden="1"/>
          <p:cNvSpPr>
            <a:spLocks/>
          </p:cNvSpPr>
          <p:nvPr/>
        </p:nvSpPr>
        <p:spPr bwMode="auto">
          <a:xfrm>
            <a:off x="1742032" y="2034598"/>
            <a:ext cx="693294" cy="687674"/>
          </a:xfrm>
          <a:custGeom>
            <a:avLst/>
            <a:gdLst>
              <a:gd name="T0" fmla="*/ 2 w 159"/>
              <a:gd name="T1" fmla="*/ 0 h 158"/>
              <a:gd name="T2" fmla="*/ 0 w 159"/>
              <a:gd name="T3" fmla="*/ 0 h 158"/>
              <a:gd name="T4" fmla="*/ 0 w 159"/>
              <a:gd name="T5" fmla="*/ 6 h 158"/>
              <a:gd name="T6" fmla="*/ 0 w 159"/>
              <a:gd name="T7" fmla="*/ 106 h 158"/>
              <a:gd name="T8" fmla="*/ 0 w 159"/>
              <a:gd name="T9" fmla="*/ 158 h 158"/>
              <a:gd name="T10" fmla="*/ 159 w 159"/>
              <a:gd name="T11" fmla="*/ 158 h 158"/>
              <a:gd name="T12" fmla="*/ 159 w 159"/>
              <a:gd name="T13" fmla="*/ 157 h 158"/>
              <a:gd name="T14" fmla="*/ 2 w 159"/>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158">
                <a:moveTo>
                  <a:pt x="2" y="0"/>
                </a:moveTo>
                <a:cubicBezTo>
                  <a:pt x="1" y="0"/>
                  <a:pt x="1" y="0"/>
                  <a:pt x="0" y="0"/>
                </a:cubicBezTo>
                <a:cubicBezTo>
                  <a:pt x="0" y="6"/>
                  <a:pt x="0" y="6"/>
                  <a:pt x="0" y="6"/>
                </a:cubicBezTo>
                <a:cubicBezTo>
                  <a:pt x="0" y="106"/>
                  <a:pt x="0" y="106"/>
                  <a:pt x="0" y="106"/>
                </a:cubicBezTo>
                <a:cubicBezTo>
                  <a:pt x="0" y="158"/>
                  <a:pt x="0" y="158"/>
                  <a:pt x="0" y="158"/>
                </a:cubicBezTo>
                <a:cubicBezTo>
                  <a:pt x="159" y="158"/>
                  <a:pt x="159" y="158"/>
                  <a:pt x="159" y="158"/>
                </a:cubicBezTo>
                <a:cubicBezTo>
                  <a:pt x="159" y="157"/>
                  <a:pt x="159" y="157"/>
                  <a:pt x="159" y="157"/>
                </a:cubicBezTo>
                <a:cubicBezTo>
                  <a:pt x="159" y="70"/>
                  <a:pt x="89" y="0"/>
                  <a:pt x="2" y="0"/>
                </a:cubicBezTo>
                <a:close/>
              </a:path>
            </a:pathLst>
          </a:custGeom>
          <a:solidFill>
            <a:schemeClr val="bg1">
              <a:lumMod val="85000"/>
            </a:schemeClr>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40" name="矩形 39"/>
          <p:cNvSpPr/>
          <p:nvPr/>
        </p:nvSpPr>
        <p:spPr>
          <a:xfrm>
            <a:off x="3" y="3467127"/>
            <a:ext cx="765592" cy="824377"/>
          </a:xfrm>
          <a:prstGeom prst="rect">
            <a:avLst/>
          </a:prstGeom>
          <a:solidFill>
            <a:srgbClr val="41A0D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lvl="0" algn="ctr"/>
            <a:r>
              <a:rPr lang="en-US" altLang="zh-CN" sz="1800">
                <a:solidFill>
                  <a:prstClr val="white"/>
                </a:solidFill>
                <a:latin typeface="Pirulen" pitchFamily="2" charset="0"/>
              </a:rPr>
              <a:t>04</a:t>
            </a:r>
            <a:endParaRPr lang="zh-CN" altLang="en-US" sz="1800">
              <a:solidFill>
                <a:prstClr val="white"/>
              </a:solidFill>
              <a:latin typeface="Pirulen" pitchFamily="2" charset="0"/>
            </a:endParaRPr>
          </a:p>
        </p:txBody>
      </p:sp>
      <p:sp>
        <p:nvSpPr>
          <p:cNvPr id="41" name="矩形 40"/>
          <p:cNvSpPr/>
          <p:nvPr/>
        </p:nvSpPr>
        <p:spPr>
          <a:xfrm>
            <a:off x="3" y="2642751"/>
            <a:ext cx="765592" cy="824377"/>
          </a:xfrm>
          <a:prstGeom prst="rect">
            <a:avLst/>
          </a:prstGeom>
          <a:solidFill>
            <a:srgbClr val="41A0D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lvl="0" algn="ctr"/>
            <a:r>
              <a:rPr lang="en-US" altLang="zh-CN" sz="1800">
                <a:solidFill>
                  <a:prstClr val="white"/>
                </a:solidFill>
                <a:latin typeface="Pirulen" pitchFamily="2" charset="0"/>
              </a:rPr>
              <a:t>03</a:t>
            </a:r>
            <a:endParaRPr lang="zh-CN" altLang="en-US" sz="1800">
              <a:solidFill>
                <a:prstClr val="white"/>
              </a:solidFill>
              <a:latin typeface="Pirulen" pitchFamily="2" charset="0"/>
            </a:endParaRPr>
          </a:p>
        </p:txBody>
      </p:sp>
      <p:sp>
        <p:nvSpPr>
          <p:cNvPr id="42" name="矩形 41"/>
          <p:cNvSpPr/>
          <p:nvPr/>
        </p:nvSpPr>
        <p:spPr>
          <a:xfrm>
            <a:off x="3" y="1826468"/>
            <a:ext cx="765592" cy="824377"/>
          </a:xfrm>
          <a:prstGeom prst="rect">
            <a:avLst/>
          </a:prstGeom>
          <a:gradFill>
            <a:gsLst>
              <a:gs pos="0">
                <a:srgbClr val="00B0F0"/>
              </a:gs>
              <a:gs pos="100000">
                <a:srgbClr val="9148C8"/>
              </a:gs>
              <a:gs pos="0">
                <a:srgbClr val="2FC9FF"/>
              </a:gs>
            </a:gsLst>
            <a:lin ang="9600000" scaled="0"/>
          </a:gra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lvl="0" algn="ctr"/>
            <a:r>
              <a:rPr lang="en-US" altLang="zh-CN" sz="1800">
                <a:solidFill>
                  <a:prstClr val="white"/>
                </a:solidFill>
                <a:latin typeface="Pirulen" pitchFamily="2" charset="0"/>
              </a:rPr>
              <a:t>02</a:t>
            </a:r>
            <a:endParaRPr lang="zh-CN" altLang="en-US" sz="1800">
              <a:solidFill>
                <a:prstClr val="white"/>
              </a:solidFill>
              <a:latin typeface="Pirulen" pitchFamily="2" charset="0"/>
            </a:endParaRPr>
          </a:p>
        </p:txBody>
      </p:sp>
      <p:sp>
        <p:nvSpPr>
          <p:cNvPr id="43" name="矩形 42"/>
          <p:cNvSpPr/>
          <p:nvPr/>
        </p:nvSpPr>
        <p:spPr>
          <a:xfrm>
            <a:off x="3" y="1005590"/>
            <a:ext cx="765592" cy="824377"/>
          </a:xfrm>
          <a:prstGeom prst="rect">
            <a:avLst/>
          </a:prstGeom>
          <a:solidFill>
            <a:srgbClr val="2FC9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r>
              <a:rPr lang="en-US" altLang="zh-CN" sz="1800">
                <a:latin typeface="Pirulen" pitchFamily="2" charset="0"/>
              </a:rPr>
              <a:t>01</a:t>
            </a:r>
            <a:endParaRPr lang="zh-CN" altLang="en-US" sz="1800">
              <a:latin typeface="Pirulen" pitchFamily="2" charset="0"/>
            </a:endParaRPr>
          </a:p>
        </p:txBody>
      </p:sp>
      <p:sp>
        <p:nvSpPr>
          <p:cNvPr id="48" name="矩形 28"/>
          <p:cNvSpPr/>
          <p:nvPr/>
        </p:nvSpPr>
        <p:spPr>
          <a:xfrm>
            <a:off x="765593" y="1005582"/>
            <a:ext cx="1493976" cy="1047197"/>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6712" h="1280593">
                <a:moveTo>
                  <a:pt x="0" y="0"/>
                </a:moveTo>
                <a:lnTo>
                  <a:pt x="1826712" y="555625"/>
                </a:lnTo>
                <a:lnTo>
                  <a:pt x="1826712" y="1280593"/>
                </a:lnTo>
                <a:lnTo>
                  <a:pt x="0" y="1007543"/>
                </a:lnTo>
                <a:lnTo>
                  <a:pt x="0" y="0"/>
                </a:lnTo>
                <a:close/>
              </a:path>
            </a:pathLst>
          </a:custGeom>
          <a:solidFill>
            <a:srgbClr val="41A0D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49" name="矩形 28"/>
          <p:cNvSpPr/>
          <p:nvPr/>
        </p:nvSpPr>
        <p:spPr>
          <a:xfrm>
            <a:off x="765594" y="1828008"/>
            <a:ext cx="1496572" cy="823912"/>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33980"/>
              <a:gd name="connsiteY0" fmla="*/ 0 h 1007543"/>
              <a:gd name="connsiteX1" fmla="*/ 1829887 w 1833980"/>
              <a:gd name="connsiteY1" fmla="*/ 273050 h 1007543"/>
              <a:gd name="connsiteX2" fmla="*/ 1833856 w 1833980"/>
              <a:gd name="connsiteY2" fmla="*/ 1001193 h 1007543"/>
              <a:gd name="connsiteX3" fmla="*/ 0 w 1833980"/>
              <a:gd name="connsiteY3" fmla="*/ 1007543 h 1007543"/>
              <a:gd name="connsiteX4" fmla="*/ 0 w 1833980"/>
              <a:gd name="connsiteY4" fmla="*/ 0 h 1007543"/>
              <a:gd name="connsiteX0" fmla="*/ 0 w 1829887"/>
              <a:gd name="connsiteY0" fmla="*/ 0 h 1007543"/>
              <a:gd name="connsiteX1" fmla="*/ 1829887 w 1829887"/>
              <a:gd name="connsiteY1" fmla="*/ 273050 h 1007543"/>
              <a:gd name="connsiteX2" fmla="*/ 1829093 w 1829887"/>
              <a:gd name="connsiteY2" fmla="*/ 1003575 h 1007543"/>
              <a:gd name="connsiteX3" fmla="*/ 0 w 1829887"/>
              <a:gd name="connsiteY3" fmla="*/ 1007543 h 1007543"/>
              <a:gd name="connsiteX4" fmla="*/ 0 w 1829887"/>
              <a:gd name="connsiteY4" fmla="*/ 0 h 1007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9887" h="1007543">
                <a:moveTo>
                  <a:pt x="0" y="0"/>
                </a:moveTo>
                <a:lnTo>
                  <a:pt x="1829887" y="273050"/>
                </a:lnTo>
                <a:cubicBezTo>
                  <a:pt x="1828829" y="608898"/>
                  <a:pt x="1830151" y="667727"/>
                  <a:pt x="1829093" y="1003575"/>
                </a:cubicBezTo>
                <a:lnTo>
                  <a:pt x="0" y="1007543"/>
                </a:lnTo>
                <a:lnTo>
                  <a:pt x="0" y="0"/>
                </a:lnTo>
                <a:close/>
              </a:path>
            </a:pathLst>
          </a:custGeom>
          <a:solidFill>
            <a:srgbClr val="53D2FF"/>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dirty="0"/>
          </a:p>
        </p:txBody>
      </p:sp>
      <p:sp>
        <p:nvSpPr>
          <p:cNvPr id="50" name="矩形 28"/>
          <p:cNvSpPr/>
          <p:nvPr/>
        </p:nvSpPr>
        <p:spPr>
          <a:xfrm>
            <a:off x="765603" y="2646285"/>
            <a:ext cx="1499975" cy="820666"/>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29887"/>
              <a:gd name="connsiteY0" fmla="*/ 0 h 1001193"/>
              <a:gd name="connsiteX1" fmla="*/ 1829887 w 1829887"/>
              <a:gd name="connsiteY1" fmla="*/ 273050 h 1001193"/>
              <a:gd name="connsiteX2" fmla="*/ 1826712 w 1829887"/>
              <a:gd name="connsiteY2" fmla="*/ 1001193 h 1001193"/>
              <a:gd name="connsiteX3" fmla="*/ 0 w 1829887"/>
              <a:gd name="connsiteY3" fmla="*/ 998018 h 1001193"/>
              <a:gd name="connsiteX4" fmla="*/ 0 w 1829887"/>
              <a:gd name="connsiteY4" fmla="*/ 0 h 1001193"/>
              <a:gd name="connsiteX0" fmla="*/ 0 w 1832268"/>
              <a:gd name="connsiteY0" fmla="*/ 5556 h 1006749"/>
              <a:gd name="connsiteX1" fmla="*/ 1832268 w 1832268"/>
              <a:gd name="connsiteY1" fmla="*/ 0 h 1006749"/>
              <a:gd name="connsiteX2" fmla="*/ 1826712 w 1832268"/>
              <a:gd name="connsiteY2" fmla="*/ 1006749 h 1006749"/>
              <a:gd name="connsiteX3" fmla="*/ 0 w 1832268"/>
              <a:gd name="connsiteY3" fmla="*/ 1003574 h 1006749"/>
              <a:gd name="connsiteX4" fmla="*/ 0 w 1832268"/>
              <a:gd name="connsiteY4" fmla="*/ 5556 h 1006749"/>
              <a:gd name="connsiteX0" fmla="*/ 0 w 1832268"/>
              <a:gd name="connsiteY0" fmla="*/ 5556 h 1003574"/>
              <a:gd name="connsiteX1" fmla="*/ 1832268 w 1832268"/>
              <a:gd name="connsiteY1" fmla="*/ 0 h 1003574"/>
              <a:gd name="connsiteX2" fmla="*/ 1829093 w 1832268"/>
              <a:gd name="connsiteY2" fmla="*/ 720999 h 1003574"/>
              <a:gd name="connsiteX3" fmla="*/ 0 w 1832268"/>
              <a:gd name="connsiteY3" fmla="*/ 1003574 h 1003574"/>
              <a:gd name="connsiteX4" fmla="*/ 0 w 1832268"/>
              <a:gd name="connsiteY4" fmla="*/ 5556 h 1003574"/>
              <a:gd name="connsiteX0" fmla="*/ 0 w 1834048"/>
              <a:gd name="connsiteY0" fmla="*/ 5556 h 1003574"/>
              <a:gd name="connsiteX1" fmla="*/ 1832268 w 1834048"/>
              <a:gd name="connsiteY1" fmla="*/ 0 h 1003574"/>
              <a:gd name="connsiteX2" fmla="*/ 1833856 w 1834048"/>
              <a:gd name="connsiteY2" fmla="*/ 720999 h 1003574"/>
              <a:gd name="connsiteX3" fmla="*/ 0 w 1834048"/>
              <a:gd name="connsiteY3" fmla="*/ 1003574 h 1003574"/>
              <a:gd name="connsiteX4" fmla="*/ 0 w 1834048"/>
              <a:gd name="connsiteY4" fmla="*/ 5556 h 1003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048" h="1003574">
                <a:moveTo>
                  <a:pt x="0" y="5556"/>
                </a:moveTo>
                <a:lnTo>
                  <a:pt x="1832268" y="0"/>
                </a:lnTo>
                <a:cubicBezTo>
                  <a:pt x="1831210" y="335848"/>
                  <a:pt x="1834914" y="385151"/>
                  <a:pt x="1833856" y="720999"/>
                </a:cubicBezTo>
                <a:lnTo>
                  <a:pt x="0" y="1003574"/>
                </a:lnTo>
                <a:lnTo>
                  <a:pt x="0" y="5556"/>
                </a:lnTo>
                <a:close/>
              </a:path>
            </a:pathLst>
          </a:custGeom>
          <a:solidFill>
            <a:srgbClr val="41A0D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51" name="矩形 28"/>
          <p:cNvSpPr/>
          <p:nvPr/>
        </p:nvSpPr>
        <p:spPr>
          <a:xfrm>
            <a:off x="761613" y="3231331"/>
            <a:ext cx="1502500" cy="1060178"/>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29887"/>
              <a:gd name="connsiteY0" fmla="*/ 0 h 1001193"/>
              <a:gd name="connsiteX1" fmla="*/ 1829887 w 1829887"/>
              <a:gd name="connsiteY1" fmla="*/ 273050 h 1001193"/>
              <a:gd name="connsiteX2" fmla="*/ 1826712 w 1829887"/>
              <a:gd name="connsiteY2" fmla="*/ 1001193 h 1001193"/>
              <a:gd name="connsiteX3" fmla="*/ 0 w 1829887"/>
              <a:gd name="connsiteY3" fmla="*/ 998018 h 1001193"/>
              <a:gd name="connsiteX4" fmla="*/ 0 w 1829887"/>
              <a:gd name="connsiteY4" fmla="*/ 0 h 1001193"/>
              <a:gd name="connsiteX0" fmla="*/ 0 w 1832268"/>
              <a:gd name="connsiteY0" fmla="*/ 5556 h 1006749"/>
              <a:gd name="connsiteX1" fmla="*/ 1832268 w 1832268"/>
              <a:gd name="connsiteY1" fmla="*/ 0 h 1006749"/>
              <a:gd name="connsiteX2" fmla="*/ 1826712 w 1832268"/>
              <a:gd name="connsiteY2" fmla="*/ 1006749 h 1006749"/>
              <a:gd name="connsiteX3" fmla="*/ 0 w 1832268"/>
              <a:gd name="connsiteY3" fmla="*/ 1003574 h 1006749"/>
              <a:gd name="connsiteX4" fmla="*/ 0 w 1832268"/>
              <a:gd name="connsiteY4" fmla="*/ 5556 h 1006749"/>
              <a:gd name="connsiteX0" fmla="*/ 0 w 1832268"/>
              <a:gd name="connsiteY0" fmla="*/ 5556 h 1003574"/>
              <a:gd name="connsiteX1" fmla="*/ 1832268 w 1832268"/>
              <a:gd name="connsiteY1" fmla="*/ 0 h 1003574"/>
              <a:gd name="connsiteX2" fmla="*/ 1829093 w 1832268"/>
              <a:gd name="connsiteY2" fmla="*/ 720999 h 1003574"/>
              <a:gd name="connsiteX3" fmla="*/ 0 w 1832268"/>
              <a:gd name="connsiteY3" fmla="*/ 1003574 h 1003574"/>
              <a:gd name="connsiteX4" fmla="*/ 0 w 1832268"/>
              <a:gd name="connsiteY4" fmla="*/ 5556 h 1003574"/>
              <a:gd name="connsiteX0" fmla="*/ 0 w 1834649"/>
              <a:gd name="connsiteY0" fmla="*/ 793 h 1003574"/>
              <a:gd name="connsiteX1" fmla="*/ 1834649 w 1834649"/>
              <a:gd name="connsiteY1" fmla="*/ 0 h 1003574"/>
              <a:gd name="connsiteX2" fmla="*/ 1831474 w 1834649"/>
              <a:gd name="connsiteY2" fmla="*/ 720999 h 1003574"/>
              <a:gd name="connsiteX3" fmla="*/ 2381 w 1834649"/>
              <a:gd name="connsiteY3" fmla="*/ 1003574 h 1003574"/>
              <a:gd name="connsiteX4" fmla="*/ 0 w 1834649"/>
              <a:gd name="connsiteY4" fmla="*/ 793 h 1003574"/>
              <a:gd name="connsiteX0" fmla="*/ 0 w 1834649"/>
              <a:gd name="connsiteY0" fmla="*/ 284162 h 1286943"/>
              <a:gd name="connsiteX1" fmla="*/ 1834649 w 1834649"/>
              <a:gd name="connsiteY1" fmla="*/ 0 h 1286943"/>
              <a:gd name="connsiteX2" fmla="*/ 1831474 w 1834649"/>
              <a:gd name="connsiteY2" fmla="*/ 1004368 h 1286943"/>
              <a:gd name="connsiteX3" fmla="*/ 2381 w 1834649"/>
              <a:gd name="connsiteY3" fmla="*/ 1286943 h 1286943"/>
              <a:gd name="connsiteX4" fmla="*/ 0 w 1834649"/>
              <a:gd name="connsiteY4" fmla="*/ 284162 h 1286943"/>
              <a:gd name="connsiteX0" fmla="*/ 0 w 1834649"/>
              <a:gd name="connsiteY0" fmla="*/ 284162 h 1286943"/>
              <a:gd name="connsiteX1" fmla="*/ 1834649 w 1834649"/>
              <a:gd name="connsiteY1" fmla="*/ 0 h 1286943"/>
              <a:gd name="connsiteX2" fmla="*/ 1829093 w 1834649"/>
              <a:gd name="connsiteY2" fmla="*/ 721000 h 1286943"/>
              <a:gd name="connsiteX3" fmla="*/ 2381 w 1834649"/>
              <a:gd name="connsiteY3" fmla="*/ 1286943 h 1286943"/>
              <a:gd name="connsiteX4" fmla="*/ 0 w 1834649"/>
              <a:gd name="connsiteY4" fmla="*/ 284162 h 1286943"/>
              <a:gd name="connsiteX0" fmla="*/ 229 w 1834878"/>
              <a:gd name="connsiteY0" fmla="*/ 284162 h 1289324"/>
              <a:gd name="connsiteX1" fmla="*/ 1834878 w 1834878"/>
              <a:gd name="connsiteY1" fmla="*/ 0 h 1289324"/>
              <a:gd name="connsiteX2" fmla="*/ 1829322 w 1834878"/>
              <a:gd name="connsiteY2" fmla="*/ 721000 h 1289324"/>
              <a:gd name="connsiteX3" fmla="*/ 229 w 1834878"/>
              <a:gd name="connsiteY3" fmla="*/ 1289324 h 1289324"/>
              <a:gd name="connsiteX4" fmla="*/ 229 w 1834878"/>
              <a:gd name="connsiteY4" fmla="*/ 284162 h 1289324"/>
              <a:gd name="connsiteX0" fmla="*/ 2486 w 1837135"/>
              <a:gd name="connsiteY0" fmla="*/ 284162 h 1296468"/>
              <a:gd name="connsiteX1" fmla="*/ 1837135 w 1837135"/>
              <a:gd name="connsiteY1" fmla="*/ 0 h 1296468"/>
              <a:gd name="connsiteX2" fmla="*/ 1831579 w 1837135"/>
              <a:gd name="connsiteY2" fmla="*/ 721000 h 1296468"/>
              <a:gd name="connsiteX3" fmla="*/ 105 w 1837135"/>
              <a:gd name="connsiteY3" fmla="*/ 1296468 h 1296468"/>
              <a:gd name="connsiteX4" fmla="*/ 2486 w 1837135"/>
              <a:gd name="connsiteY4" fmla="*/ 284162 h 1296468"/>
              <a:gd name="connsiteX0" fmla="*/ 2486 w 1837135"/>
              <a:gd name="connsiteY0" fmla="*/ 284162 h 1296468"/>
              <a:gd name="connsiteX1" fmla="*/ 1837135 w 1837135"/>
              <a:gd name="connsiteY1" fmla="*/ 0 h 1296468"/>
              <a:gd name="connsiteX2" fmla="*/ 1836342 w 1837135"/>
              <a:gd name="connsiteY2" fmla="*/ 728144 h 1296468"/>
              <a:gd name="connsiteX3" fmla="*/ 105 w 1837135"/>
              <a:gd name="connsiteY3" fmla="*/ 1296468 h 1296468"/>
              <a:gd name="connsiteX4" fmla="*/ 2486 w 1837135"/>
              <a:gd name="connsiteY4" fmla="*/ 284162 h 1296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7135" h="1296468">
                <a:moveTo>
                  <a:pt x="2486" y="284162"/>
                </a:moveTo>
                <a:lnTo>
                  <a:pt x="1837135" y="0"/>
                </a:lnTo>
                <a:cubicBezTo>
                  <a:pt x="1836077" y="335848"/>
                  <a:pt x="1837400" y="392296"/>
                  <a:pt x="1836342" y="728144"/>
                </a:cubicBezTo>
                <a:lnTo>
                  <a:pt x="105" y="1296468"/>
                </a:lnTo>
                <a:cubicBezTo>
                  <a:pt x="-689" y="962208"/>
                  <a:pt x="3280" y="618422"/>
                  <a:pt x="2486" y="284162"/>
                </a:cubicBezTo>
                <a:close/>
              </a:path>
            </a:pathLst>
          </a:custGeom>
          <a:solidFill>
            <a:srgbClr val="41A0D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5" tIns="34289" rIns="68555" bIns="34289" rtlCol="0" anchor="ctr"/>
          <a:lstStyle/>
          <a:p>
            <a:pPr algn="ctr"/>
            <a:endParaRPr lang="zh-CN" altLang="en-US"/>
          </a:p>
        </p:txBody>
      </p:sp>
      <p:sp>
        <p:nvSpPr>
          <p:cNvPr id="52" name="Freeform 144"/>
          <p:cNvSpPr>
            <a:spLocks noEditPoints="1"/>
          </p:cNvSpPr>
          <p:nvPr/>
        </p:nvSpPr>
        <p:spPr bwMode="black">
          <a:xfrm>
            <a:off x="1341947" y="2075722"/>
            <a:ext cx="280513" cy="495038"/>
          </a:xfrm>
          <a:custGeom>
            <a:avLst/>
            <a:gdLst>
              <a:gd name="T0" fmla="*/ 35 w 46"/>
              <a:gd name="T1" fmla="*/ 7 h 84"/>
              <a:gd name="T2" fmla="*/ 29 w 46"/>
              <a:gd name="T3" fmla="*/ 14 h 84"/>
              <a:gd name="T4" fmla="*/ 22 w 46"/>
              <a:gd name="T5" fmla="*/ 7 h 84"/>
              <a:gd name="T6" fmla="*/ 29 w 46"/>
              <a:gd name="T7" fmla="*/ 0 h 84"/>
              <a:gd name="T8" fmla="*/ 35 w 46"/>
              <a:gd name="T9" fmla="*/ 7 h 84"/>
              <a:gd name="T10" fmla="*/ 20 w 46"/>
              <a:gd name="T11" fmla="*/ 12 h 84"/>
              <a:gd name="T12" fmla="*/ 2 w 46"/>
              <a:gd name="T13" fmla="*/ 22 h 84"/>
              <a:gd name="T14" fmla="*/ 0 w 46"/>
              <a:gd name="T15" fmla="*/ 41 h 84"/>
              <a:gd name="T16" fmla="*/ 6 w 46"/>
              <a:gd name="T17" fmla="*/ 41 h 84"/>
              <a:gd name="T18" fmla="*/ 7 w 46"/>
              <a:gd name="T19" fmla="*/ 26 h 84"/>
              <a:gd name="T20" fmla="*/ 15 w 46"/>
              <a:gd name="T21" fmla="*/ 22 h 84"/>
              <a:gd name="T22" fmla="*/ 10 w 46"/>
              <a:gd name="T23" fmla="*/ 37 h 84"/>
              <a:gd name="T24" fmla="*/ 12 w 46"/>
              <a:gd name="T25" fmla="*/ 45 h 84"/>
              <a:gd name="T26" fmla="*/ 0 w 46"/>
              <a:gd name="T27" fmla="*/ 82 h 84"/>
              <a:gd name="T28" fmla="*/ 8 w 46"/>
              <a:gd name="T29" fmla="*/ 84 h 84"/>
              <a:gd name="T30" fmla="*/ 18 w 46"/>
              <a:gd name="T31" fmla="*/ 57 h 84"/>
              <a:gd name="T32" fmla="*/ 21 w 46"/>
              <a:gd name="T33" fmla="*/ 62 h 84"/>
              <a:gd name="T34" fmla="*/ 27 w 46"/>
              <a:gd name="T35" fmla="*/ 84 h 84"/>
              <a:gd name="T36" fmla="*/ 36 w 46"/>
              <a:gd name="T37" fmla="*/ 81 h 84"/>
              <a:gd name="T38" fmla="*/ 29 w 46"/>
              <a:gd name="T39" fmla="*/ 56 h 84"/>
              <a:gd name="T40" fmla="*/ 22 w 46"/>
              <a:gd name="T41" fmla="*/ 45 h 84"/>
              <a:gd name="T42" fmla="*/ 27 w 46"/>
              <a:gd name="T43" fmla="*/ 29 h 84"/>
              <a:gd name="T44" fmla="*/ 29 w 46"/>
              <a:gd name="T45" fmla="*/ 35 h 84"/>
              <a:gd name="T46" fmla="*/ 44 w 46"/>
              <a:gd name="T47" fmla="*/ 41 h 84"/>
              <a:gd name="T48" fmla="*/ 46 w 46"/>
              <a:gd name="T49" fmla="*/ 35 h 84"/>
              <a:gd name="T50" fmla="*/ 35 w 46"/>
              <a:gd name="T51" fmla="*/ 30 h 84"/>
              <a:gd name="T52" fmla="*/ 31 w 46"/>
              <a:gd name="T53" fmla="*/ 17 h 84"/>
              <a:gd name="T54" fmla="*/ 20 w 46"/>
              <a:gd name="T55"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 h="84">
                <a:moveTo>
                  <a:pt x="35" y="7"/>
                </a:moveTo>
                <a:cubicBezTo>
                  <a:pt x="35" y="11"/>
                  <a:pt x="33" y="14"/>
                  <a:pt x="29" y="14"/>
                </a:cubicBezTo>
                <a:cubicBezTo>
                  <a:pt x="25" y="14"/>
                  <a:pt x="22" y="11"/>
                  <a:pt x="22" y="7"/>
                </a:cubicBezTo>
                <a:cubicBezTo>
                  <a:pt x="22" y="3"/>
                  <a:pt x="25" y="0"/>
                  <a:pt x="29" y="0"/>
                </a:cubicBezTo>
                <a:cubicBezTo>
                  <a:pt x="33" y="0"/>
                  <a:pt x="35" y="3"/>
                  <a:pt x="35" y="7"/>
                </a:cubicBezTo>
                <a:moveTo>
                  <a:pt x="20" y="12"/>
                </a:moveTo>
                <a:cubicBezTo>
                  <a:pt x="2" y="22"/>
                  <a:pt x="2" y="22"/>
                  <a:pt x="2" y="22"/>
                </a:cubicBezTo>
                <a:cubicBezTo>
                  <a:pt x="0" y="41"/>
                  <a:pt x="0" y="41"/>
                  <a:pt x="0" y="41"/>
                </a:cubicBezTo>
                <a:cubicBezTo>
                  <a:pt x="6" y="41"/>
                  <a:pt x="6" y="41"/>
                  <a:pt x="6" y="41"/>
                </a:cubicBezTo>
                <a:cubicBezTo>
                  <a:pt x="7" y="26"/>
                  <a:pt x="7" y="26"/>
                  <a:pt x="7" y="26"/>
                </a:cubicBezTo>
                <a:cubicBezTo>
                  <a:pt x="15" y="22"/>
                  <a:pt x="15" y="22"/>
                  <a:pt x="15" y="22"/>
                </a:cubicBezTo>
                <a:cubicBezTo>
                  <a:pt x="15" y="22"/>
                  <a:pt x="11" y="34"/>
                  <a:pt x="10" y="37"/>
                </a:cubicBezTo>
                <a:cubicBezTo>
                  <a:pt x="9" y="39"/>
                  <a:pt x="11" y="43"/>
                  <a:pt x="12" y="45"/>
                </a:cubicBezTo>
                <a:cubicBezTo>
                  <a:pt x="0" y="82"/>
                  <a:pt x="0" y="82"/>
                  <a:pt x="0" y="82"/>
                </a:cubicBezTo>
                <a:cubicBezTo>
                  <a:pt x="8" y="84"/>
                  <a:pt x="8" y="84"/>
                  <a:pt x="8" y="84"/>
                </a:cubicBezTo>
                <a:cubicBezTo>
                  <a:pt x="18" y="57"/>
                  <a:pt x="18" y="57"/>
                  <a:pt x="18" y="57"/>
                </a:cubicBezTo>
                <a:cubicBezTo>
                  <a:pt x="21" y="62"/>
                  <a:pt x="21" y="62"/>
                  <a:pt x="21" y="62"/>
                </a:cubicBezTo>
                <a:cubicBezTo>
                  <a:pt x="27" y="84"/>
                  <a:pt x="27" y="84"/>
                  <a:pt x="27" y="84"/>
                </a:cubicBezTo>
                <a:cubicBezTo>
                  <a:pt x="36" y="81"/>
                  <a:pt x="36" y="81"/>
                  <a:pt x="36" y="81"/>
                </a:cubicBezTo>
                <a:cubicBezTo>
                  <a:pt x="29" y="56"/>
                  <a:pt x="29" y="56"/>
                  <a:pt x="29" y="56"/>
                </a:cubicBezTo>
                <a:cubicBezTo>
                  <a:pt x="22" y="45"/>
                  <a:pt x="22" y="45"/>
                  <a:pt x="22" y="45"/>
                </a:cubicBezTo>
                <a:cubicBezTo>
                  <a:pt x="27" y="29"/>
                  <a:pt x="27" y="29"/>
                  <a:pt x="27" y="29"/>
                </a:cubicBezTo>
                <a:cubicBezTo>
                  <a:pt x="29" y="35"/>
                  <a:pt x="29" y="35"/>
                  <a:pt x="29" y="35"/>
                </a:cubicBezTo>
                <a:cubicBezTo>
                  <a:pt x="44" y="41"/>
                  <a:pt x="44" y="41"/>
                  <a:pt x="44" y="41"/>
                </a:cubicBezTo>
                <a:cubicBezTo>
                  <a:pt x="46" y="35"/>
                  <a:pt x="46" y="35"/>
                  <a:pt x="46" y="35"/>
                </a:cubicBezTo>
                <a:cubicBezTo>
                  <a:pt x="35" y="30"/>
                  <a:pt x="35" y="30"/>
                  <a:pt x="35" y="30"/>
                </a:cubicBezTo>
                <a:cubicBezTo>
                  <a:pt x="31" y="17"/>
                  <a:pt x="31" y="17"/>
                  <a:pt x="31" y="17"/>
                </a:cubicBezTo>
                <a:lnTo>
                  <a:pt x="20" y="12"/>
                </a:lnTo>
                <a:close/>
              </a:path>
            </a:pathLst>
          </a:custGeom>
          <a:noFill/>
          <a:ln w="19050">
            <a:solidFill>
              <a:schemeClr val="bg1"/>
            </a:solidFill>
          </a:ln>
          <a:extLst/>
        </p:spPr>
        <p:txBody>
          <a:bodyPr vert="horz" wrap="square" lIns="51425" tIns="25721" rIns="51425" bIns="25721" numCol="1" anchor="t" anchorCtr="0" compatLnSpc="1">
            <a:prstTxWarp prst="textNoShape">
              <a:avLst/>
            </a:prstTxWarp>
          </a:bodyPr>
          <a:lstStyle/>
          <a:p>
            <a:endParaRPr lang="en-US"/>
          </a:p>
        </p:txBody>
      </p:sp>
      <p:pic>
        <p:nvPicPr>
          <p:cNvPr id="53" name="Picture 34" descr="Efficiency.png"/>
          <p:cNvPicPr>
            <a:picLocks noChangeAspect="1"/>
          </p:cNvPicPr>
          <p:nvPr/>
        </p:nvPicPr>
        <p:blipFill>
          <a:blip r:embed="rId3" cstate="print"/>
          <a:srcRect/>
          <a:stretch>
            <a:fillRect/>
          </a:stretch>
        </p:blipFill>
        <p:spPr bwMode="auto">
          <a:xfrm>
            <a:off x="1178295" y="2726669"/>
            <a:ext cx="607780" cy="564009"/>
          </a:xfrm>
          <a:prstGeom prst="rect">
            <a:avLst/>
          </a:prstGeom>
          <a:noFill/>
          <a:ln>
            <a:noFill/>
          </a:ln>
        </p:spPr>
      </p:pic>
      <p:grpSp>
        <p:nvGrpSpPr>
          <p:cNvPr id="54" name="Group 173"/>
          <p:cNvGrpSpPr>
            <a:grpSpLocks noChangeAspect="1"/>
          </p:cNvGrpSpPr>
          <p:nvPr/>
        </p:nvGrpSpPr>
        <p:grpSpPr>
          <a:xfrm>
            <a:off x="1275339" y="3419877"/>
            <a:ext cx="413692" cy="532397"/>
            <a:chOff x="-2773363" y="1651000"/>
            <a:chExt cx="2692401" cy="3448051"/>
          </a:xfrm>
          <a:solidFill>
            <a:schemeClr val="bg1"/>
          </a:solidFill>
        </p:grpSpPr>
        <p:sp>
          <p:nvSpPr>
            <p:cNvPr id="56"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Oval 24"/>
            <p:cNvSpPr>
              <a:spLocks noChangeArrowheads="1"/>
            </p:cNvSpPr>
            <p:nvPr/>
          </p:nvSpPr>
          <p:spPr bwMode="auto">
            <a:xfrm>
              <a:off x="-1333500" y="3128963"/>
              <a:ext cx="77788" cy="79375"/>
            </a:xfrm>
            <a:prstGeom prst="ellipse">
              <a:avLst/>
            </a:pr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65" name="Freeform 25"/>
            <p:cNvSpPr>
              <a:spLocks/>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6" name="Freeform 89"/>
          <p:cNvSpPr>
            <a:spLocks noEditPoints="1"/>
          </p:cNvSpPr>
          <p:nvPr/>
        </p:nvSpPr>
        <p:spPr bwMode="black">
          <a:xfrm>
            <a:off x="1200743" y="1458635"/>
            <a:ext cx="513615" cy="330498"/>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FFFFFF"/>
          </a:solidFill>
          <a:ln>
            <a:noFill/>
          </a:ln>
        </p:spPr>
        <p:txBody>
          <a:bodyPr vert="horz" wrap="square" lIns="46284" tIns="23150" rIns="46284" bIns="23150" numCol="1" anchor="t" anchorCtr="0" compatLnSpc="1">
            <a:prstTxWarp prst="textNoShape">
              <a:avLst/>
            </a:prstTxWarp>
          </a:bodyPr>
          <a:lstStyle/>
          <a:p>
            <a:endParaRPr lang="en-US" sz="900"/>
          </a:p>
        </p:txBody>
      </p:sp>
      <p:sp>
        <p:nvSpPr>
          <p:cNvPr id="67" name="等腰三角形 66"/>
          <p:cNvSpPr/>
          <p:nvPr/>
        </p:nvSpPr>
        <p:spPr>
          <a:xfrm rot="5400000">
            <a:off x="3125680" y="592541"/>
            <a:ext cx="594139" cy="2326326"/>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2FC9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55" tIns="34289" rIns="68555" bIns="34289" rtlCol="0" anchor="ctr"/>
          <a:lstStyle/>
          <a:p>
            <a:pPr algn="ctr"/>
            <a:r>
              <a:rPr lang="zh-CN" altLang="en-US" sz="1500">
                <a:latin typeface="微软雅黑" pitchFamily="34" charset="-122"/>
                <a:ea typeface="微软雅黑" pitchFamily="34" charset="-122"/>
              </a:rPr>
              <a:t>添加标题</a:t>
            </a:r>
          </a:p>
        </p:txBody>
      </p:sp>
      <p:sp>
        <p:nvSpPr>
          <p:cNvPr id="68" name="等腰三角形 67"/>
          <p:cNvSpPr/>
          <p:nvPr/>
        </p:nvSpPr>
        <p:spPr>
          <a:xfrm rot="5400000">
            <a:off x="3125680" y="1184155"/>
            <a:ext cx="594139" cy="2326326"/>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gradFill>
            <a:gsLst>
              <a:gs pos="0">
                <a:srgbClr val="00B0F0"/>
              </a:gs>
              <a:gs pos="100000">
                <a:srgbClr val="9148C8"/>
              </a:gs>
              <a:gs pos="0">
                <a:srgbClr val="2FC9FF"/>
              </a:gs>
            </a:gsLst>
            <a:lin ang="7200000" scaled="0"/>
          </a:gra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68555" tIns="34289" rIns="68555" bIns="34289" rtlCol="0" anchor="ctr"/>
          <a:lstStyle/>
          <a:p>
            <a:pPr lvl="0" algn="ctr"/>
            <a:r>
              <a:rPr lang="zh-CN" altLang="en-US" sz="1500">
                <a:solidFill>
                  <a:prstClr val="white"/>
                </a:solidFill>
                <a:latin typeface="微软雅黑" pitchFamily="34" charset="-122"/>
                <a:ea typeface="微软雅黑" pitchFamily="34" charset="-122"/>
              </a:rPr>
              <a:t>添加标题</a:t>
            </a:r>
          </a:p>
        </p:txBody>
      </p:sp>
      <p:sp>
        <p:nvSpPr>
          <p:cNvPr id="69" name="等腰三角形 68"/>
          <p:cNvSpPr/>
          <p:nvPr/>
        </p:nvSpPr>
        <p:spPr>
          <a:xfrm rot="5400000">
            <a:off x="3129545" y="1776326"/>
            <a:ext cx="586409" cy="2326326"/>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41A0D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55" tIns="34289" rIns="68555" bIns="34289" rtlCol="0" anchor="ctr"/>
          <a:lstStyle/>
          <a:p>
            <a:pPr lvl="0" algn="ctr"/>
            <a:r>
              <a:rPr lang="zh-CN" altLang="en-US" sz="1500">
                <a:solidFill>
                  <a:prstClr val="white"/>
                </a:solidFill>
                <a:latin typeface="微软雅黑" pitchFamily="34" charset="-122"/>
                <a:ea typeface="微软雅黑" pitchFamily="34" charset="-122"/>
              </a:rPr>
              <a:t>添加标题</a:t>
            </a:r>
          </a:p>
        </p:txBody>
      </p:sp>
      <p:sp>
        <p:nvSpPr>
          <p:cNvPr id="70" name="等腰三角形 69"/>
          <p:cNvSpPr/>
          <p:nvPr/>
        </p:nvSpPr>
        <p:spPr>
          <a:xfrm rot="5400000">
            <a:off x="3125680" y="2366600"/>
            <a:ext cx="594139" cy="2326326"/>
          </a:xfrm>
          <a:custGeom>
            <a:avLst/>
            <a:gdLst/>
            <a:ahLst/>
            <a:cxnLst/>
            <a:rect l="l" t="t" r="r" b="b"/>
            <a:pathLst>
              <a:path w="792185" h="3101364">
                <a:moveTo>
                  <a:pt x="0" y="3101364"/>
                </a:moveTo>
                <a:lnTo>
                  <a:pt x="0" y="245938"/>
                </a:lnTo>
                <a:lnTo>
                  <a:pt x="253975" y="245938"/>
                </a:lnTo>
                <a:lnTo>
                  <a:pt x="396619" y="0"/>
                </a:lnTo>
                <a:lnTo>
                  <a:pt x="539263" y="245938"/>
                </a:lnTo>
                <a:lnTo>
                  <a:pt x="792185" y="245938"/>
                </a:lnTo>
                <a:lnTo>
                  <a:pt x="792185" y="3101364"/>
                </a:lnTo>
                <a:close/>
              </a:path>
            </a:pathLst>
          </a:custGeom>
          <a:solidFill>
            <a:srgbClr val="41A0DA">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55" tIns="34289" rIns="68555" bIns="34289" rtlCol="0" anchor="ctr"/>
          <a:lstStyle/>
          <a:p>
            <a:pPr lvl="0" algn="ctr"/>
            <a:r>
              <a:rPr lang="zh-CN" altLang="en-US" sz="1500">
                <a:solidFill>
                  <a:prstClr val="white"/>
                </a:solidFill>
                <a:latin typeface="微软雅黑" pitchFamily="34" charset="-122"/>
                <a:ea typeface="微软雅黑" pitchFamily="34" charset="-122"/>
              </a:rPr>
              <a:t>添加标题</a:t>
            </a:r>
          </a:p>
        </p:txBody>
      </p:sp>
      <p:pic>
        <p:nvPicPr>
          <p:cNvPr id="85" name="Picture 6" descr="D:\360data\重要数据\桌面\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5198" y="3273845"/>
            <a:ext cx="1421791" cy="3407569"/>
          </a:xfrm>
          <a:prstGeom prst="rect">
            <a:avLst/>
          </a:prstGeom>
          <a:noFill/>
          <a:extLst>
            <a:ext uri="{909E8E84-426E-40DD-AFC4-6F175D3DCCD1}">
              <a14:hiddenFill xmlns:a14="http://schemas.microsoft.com/office/drawing/2010/main">
                <a:solidFill>
                  <a:srgbClr val="FFFFFF"/>
                </a:solidFill>
              </a14:hiddenFill>
            </a:ext>
          </a:extLst>
        </p:spPr>
      </p:pic>
      <p:sp>
        <p:nvSpPr>
          <p:cNvPr id="86" name="TextBox 85"/>
          <p:cNvSpPr txBox="1"/>
          <p:nvPr/>
        </p:nvSpPr>
        <p:spPr>
          <a:xfrm>
            <a:off x="4734040" y="1488319"/>
            <a:ext cx="2916704" cy="549381"/>
          </a:xfrm>
          <a:prstGeom prst="rect">
            <a:avLst/>
          </a:prstGeom>
          <a:noFill/>
        </p:spPr>
        <p:txBody>
          <a:bodyPr wrap="square" lIns="68555" tIns="34289" rIns="68555" bIns="34289" rtlCol="0">
            <a:spAutoFit/>
          </a:bodyPr>
          <a:lstStyle/>
          <a:p>
            <a:pPr>
              <a:lnSpc>
                <a:spcPct val="130000"/>
              </a:lnSpc>
            </a:pPr>
            <a:r>
              <a:rPr lang="zh-CN" altLang="en-US" sz="1200" dirty="0">
                <a:solidFill>
                  <a:srgbClr val="00B0F0"/>
                </a:solidFill>
                <a:latin typeface="微软雅黑" pitchFamily="34" charset="-122"/>
                <a:ea typeface="微软雅黑" pitchFamily="34" charset="-122"/>
              </a:rPr>
              <a:t>您的内容打在这里，或者通过复制您的文本后，在此框中</a:t>
            </a:r>
            <a:r>
              <a:rPr lang="zh-CN" altLang="en-US" sz="1200">
                <a:solidFill>
                  <a:srgbClr val="00B0F0"/>
                </a:solidFill>
                <a:latin typeface="微软雅黑" pitchFamily="34" charset="-122"/>
                <a:ea typeface="微软雅黑" pitchFamily="34" charset="-122"/>
              </a:rPr>
              <a:t>选择粘贴。</a:t>
            </a:r>
          </a:p>
        </p:txBody>
      </p:sp>
      <p:sp>
        <p:nvSpPr>
          <p:cNvPr id="87" name="TextBox 86"/>
          <p:cNvSpPr txBox="1"/>
          <p:nvPr/>
        </p:nvSpPr>
        <p:spPr>
          <a:xfrm>
            <a:off x="4734040" y="2069981"/>
            <a:ext cx="2916704" cy="549381"/>
          </a:xfrm>
          <a:prstGeom prst="rect">
            <a:avLst/>
          </a:prstGeom>
          <a:noFill/>
        </p:spPr>
        <p:txBody>
          <a:bodyPr wrap="square" lIns="68555" tIns="34289" rIns="68555" bIns="34289" rtlCol="0">
            <a:spAutoFit/>
          </a:bodyPr>
          <a:lstStyle/>
          <a:p>
            <a:pPr>
              <a:lnSpc>
                <a:spcPct val="130000"/>
              </a:lnSpc>
            </a:pPr>
            <a:r>
              <a:rPr lang="zh-CN" altLang="en-US" sz="1200" dirty="0">
                <a:solidFill>
                  <a:srgbClr val="00B0F0"/>
                </a:solidFill>
                <a:latin typeface="微软雅黑" pitchFamily="34" charset="-122"/>
                <a:ea typeface="微软雅黑" pitchFamily="34" charset="-122"/>
              </a:rPr>
              <a:t>您的内容打在这里，或者通过复制您的文本后，在此框中</a:t>
            </a:r>
            <a:r>
              <a:rPr lang="zh-CN" altLang="en-US" sz="1200">
                <a:solidFill>
                  <a:srgbClr val="00B0F0"/>
                </a:solidFill>
                <a:latin typeface="微软雅黑" pitchFamily="34" charset="-122"/>
                <a:ea typeface="微软雅黑" pitchFamily="34" charset="-122"/>
              </a:rPr>
              <a:t>选择粘贴。</a:t>
            </a:r>
          </a:p>
        </p:txBody>
      </p:sp>
      <p:sp>
        <p:nvSpPr>
          <p:cNvPr id="88" name="TextBox 87"/>
          <p:cNvSpPr txBox="1"/>
          <p:nvPr/>
        </p:nvSpPr>
        <p:spPr>
          <a:xfrm>
            <a:off x="4734040" y="2662151"/>
            <a:ext cx="2916704" cy="549381"/>
          </a:xfrm>
          <a:prstGeom prst="rect">
            <a:avLst/>
          </a:prstGeom>
          <a:noFill/>
        </p:spPr>
        <p:txBody>
          <a:bodyPr wrap="square" lIns="68555" tIns="34289" rIns="68555" bIns="34289" rtlCol="0">
            <a:spAutoFit/>
          </a:bodyPr>
          <a:lstStyle/>
          <a:p>
            <a:pPr>
              <a:lnSpc>
                <a:spcPct val="130000"/>
              </a:lnSpc>
            </a:pPr>
            <a:r>
              <a:rPr lang="zh-CN" altLang="en-US" sz="1200" dirty="0">
                <a:solidFill>
                  <a:srgbClr val="00B0F0"/>
                </a:solidFill>
                <a:latin typeface="微软雅黑" pitchFamily="34" charset="-122"/>
                <a:ea typeface="微软雅黑" pitchFamily="34" charset="-122"/>
              </a:rPr>
              <a:t>您的内容打在这里，或者通过复制您的文本后，在此框中</a:t>
            </a:r>
            <a:r>
              <a:rPr lang="zh-CN" altLang="en-US" sz="1200">
                <a:solidFill>
                  <a:srgbClr val="00B0F0"/>
                </a:solidFill>
                <a:latin typeface="微软雅黑" pitchFamily="34" charset="-122"/>
                <a:ea typeface="微软雅黑" pitchFamily="34" charset="-122"/>
              </a:rPr>
              <a:t>选择粘贴。</a:t>
            </a:r>
          </a:p>
        </p:txBody>
      </p:sp>
      <p:sp>
        <p:nvSpPr>
          <p:cNvPr id="89" name="TextBox 88"/>
          <p:cNvSpPr txBox="1"/>
          <p:nvPr/>
        </p:nvSpPr>
        <p:spPr>
          <a:xfrm>
            <a:off x="4734040" y="3259583"/>
            <a:ext cx="2916704" cy="549381"/>
          </a:xfrm>
          <a:prstGeom prst="rect">
            <a:avLst/>
          </a:prstGeom>
          <a:noFill/>
        </p:spPr>
        <p:txBody>
          <a:bodyPr wrap="square" lIns="68555" tIns="34289" rIns="68555" bIns="34289" rtlCol="0">
            <a:spAutoFit/>
          </a:bodyPr>
          <a:lstStyle/>
          <a:p>
            <a:pPr>
              <a:lnSpc>
                <a:spcPct val="130000"/>
              </a:lnSpc>
            </a:pPr>
            <a:r>
              <a:rPr lang="zh-CN" altLang="en-US" sz="1200" dirty="0">
                <a:solidFill>
                  <a:srgbClr val="00B0F0"/>
                </a:solidFill>
                <a:latin typeface="微软雅黑" pitchFamily="34" charset="-122"/>
                <a:ea typeface="微软雅黑" pitchFamily="34" charset="-122"/>
              </a:rPr>
              <a:t>您的内容打在这里，或者通过复制您的文本后，在此框中</a:t>
            </a:r>
            <a:r>
              <a:rPr lang="zh-CN" altLang="en-US" sz="1200">
                <a:solidFill>
                  <a:srgbClr val="00B0F0"/>
                </a:solidFill>
                <a:latin typeface="微软雅黑" pitchFamily="34" charset="-122"/>
                <a:ea typeface="微软雅黑" pitchFamily="34" charset="-122"/>
              </a:rPr>
              <a:t>选择粘贴。</a:t>
            </a:r>
          </a:p>
        </p:txBody>
      </p:sp>
      <p:sp>
        <p:nvSpPr>
          <p:cNvPr id="3" name="右大括号 2"/>
          <p:cNvSpPr/>
          <p:nvPr/>
        </p:nvSpPr>
        <p:spPr>
          <a:xfrm>
            <a:off x="7758768" y="1623884"/>
            <a:ext cx="216052" cy="2036437"/>
          </a:xfrm>
          <a:prstGeom prst="rightBrac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txBody>
          <a:bodyPr lIns="68555" tIns="34289" rIns="68555" bIns="34289" rtlCol="0" anchor="ctr"/>
          <a:lstStyle/>
          <a:p>
            <a:pPr algn="ctr"/>
            <a:endParaRPr lang="zh-CN" altLang="en-US"/>
          </a:p>
        </p:txBody>
      </p:sp>
      <p:sp>
        <p:nvSpPr>
          <p:cNvPr id="90" name="TextBox 89"/>
          <p:cNvSpPr txBox="1"/>
          <p:nvPr/>
        </p:nvSpPr>
        <p:spPr>
          <a:xfrm>
            <a:off x="8054268" y="2362313"/>
            <a:ext cx="864208" cy="549381"/>
          </a:xfrm>
          <a:prstGeom prst="rect">
            <a:avLst/>
          </a:prstGeom>
          <a:noFill/>
        </p:spPr>
        <p:txBody>
          <a:bodyPr wrap="square" lIns="68555" tIns="34289" rIns="68555" bIns="34289" rtlCol="0">
            <a:spAutoFit/>
          </a:bodyPr>
          <a:lstStyle/>
          <a:p>
            <a:pPr>
              <a:lnSpc>
                <a:spcPct val="130000"/>
              </a:lnSpc>
            </a:pPr>
            <a:r>
              <a:rPr lang="zh-CN" altLang="en-US" sz="1200" dirty="0">
                <a:solidFill>
                  <a:srgbClr val="53D2FF"/>
                </a:solidFill>
                <a:effectLst>
                  <a:outerShdw blurRad="266700" algn="tl" rotWithShape="0">
                    <a:schemeClr val="tx2">
                      <a:lumMod val="40000"/>
                      <a:lumOff val="60000"/>
                      <a:alpha val="55000"/>
                    </a:schemeClr>
                  </a:outerShdw>
                </a:effectLst>
                <a:latin typeface="微软雅黑" pitchFamily="34" charset="-122"/>
                <a:ea typeface="微软雅黑" pitchFamily="34" charset="-122"/>
              </a:rPr>
              <a:t>您的内容打</a:t>
            </a:r>
            <a:r>
              <a:rPr lang="zh-CN" altLang="en-US" sz="1200">
                <a:solidFill>
                  <a:srgbClr val="53D2FF"/>
                </a:solidFill>
                <a:effectLst>
                  <a:outerShdw blurRad="266700" algn="tl" rotWithShape="0">
                    <a:schemeClr val="tx2">
                      <a:lumMod val="40000"/>
                      <a:lumOff val="60000"/>
                      <a:alpha val="55000"/>
                    </a:schemeClr>
                  </a:outerShdw>
                </a:effectLst>
                <a:latin typeface="微软雅黑" pitchFamily="34" charset="-122"/>
                <a:ea typeface="微软雅黑" pitchFamily="34" charset="-122"/>
              </a:rPr>
              <a:t>在这里</a:t>
            </a:r>
          </a:p>
        </p:txBody>
      </p:sp>
    </p:spTree>
    <p:extLst>
      <p:ext uri="{BB962C8B-B14F-4D97-AF65-F5344CB8AC3E}">
        <p14:creationId xmlns:p14="http://schemas.microsoft.com/office/powerpoint/2010/main" val="204821345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decel="100000" fill="hold" nodeType="afterEffect">
                                  <p:stCondLst>
                                    <p:cond delay="0"/>
                                  </p:stCondLst>
                                  <p:childTnLst>
                                    <p:animMotion origin="layout" path="M -1.45833E-6 -3.7037E-7 L -0.972 -0.26991 " pathEditMode="relative" rAng="0" ptsTypes="AA">
                                      <p:cBhvr>
                                        <p:cTn id="6" dur="500" fill="hold"/>
                                        <p:tgtEl>
                                          <p:spTgt spid="85"/>
                                        </p:tgtEl>
                                        <p:attrNameLst>
                                          <p:attrName>ppt_x</p:attrName>
                                          <p:attrName>ppt_y</p:attrName>
                                        </p:attrNameLst>
                                      </p:cBhvr>
                                      <p:rCtr x="-48607" y="-13495"/>
                                    </p:animMotion>
                                  </p:childTnLst>
                                </p:cTn>
                              </p:par>
                            </p:childTnLst>
                          </p:cTn>
                        </p:par>
                        <p:par>
                          <p:cTn id="7" fill="hold">
                            <p:stCondLst>
                              <p:cond delay="500"/>
                            </p:stCondLst>
                            <p:childTnLst>
                              <p:par>
                                <p:cTn id="8" presetID="63" presetClass="path" presetSubtype="0" fill="hold" nodeType="afterEffect">
                                  <p:stCondLst>
                                    <p:cond delay="0"/>
                                  </p:stCondLst>
                                  <p:childTnLst>
                                    <p:animMotion origin="layout" path="M -0.972 -0.26991 L 0.01432 -0.26991 " pathEditMode="relative" rAng="0" ptsTypes="AA">
                                      <p:cBhvr>
                                        <p:cTn id="9" dur="500" fill="hold"/>
                                        <p:tgtEl>
                                          <p:spTgt spid="85"/>
                                        </p:tgtEl>
                                        <p:attrNameLst>
                                          <p:attrName>ppt_x</p:attrName>
                                          <p:attrName>ppt_y</p:attrName>
                                        </p:attrNameLst>
                                      </p:cBhvr>
                                      <p:rCtr x="49310" y="0"/>
                                    </p:animMotion>
                                  </p:childTnLst>
                                </p:cTn>
                              </p:par>
                              <p:par>
                                <p:cTn id="10" presetID="22" presetClass="entr" presetSubtype="8"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left)">
                                      <p:cBhvr>
                                        <p:cTn id="12" dur="300"/>
                                        <p:tgtEl>
                                          <p:spTgt spid="4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300"/>
                                        <p:tgtEl>
                                          <p:spTgt spid="42"/>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300"/>
                                        <p:tgtEl>
                                          <p:spTgt spid="4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left)">
                                      <p:cBhvr>
                                        <p:cTn id="21" dur="300"/>
                                        <p:tgtEl>
                                          <p:spTgt spid="40"/>
                                        </p:tgtEl>
                                      </p:cBhvr>
                                    </p:animEffect>
                                  </p:childTnLst>
                                </p:cTn>
                              </p:par>
                              <p:par>
                                <p:cTn id="22" presetID="22" presetClass="entr" presetSubtype="8" fill="hold" grpId="0" nodeType="withEffect">
                                  <p:stCondLst>
                                    <p:cond delay="250"/>
                                  </p:stCondLst>
                                  <p:childTnLst>
                                    <p:set>
                                      <p:cBhvr>
                                        <p:cTn id="23" dur="1" fill="hold">
                                          <p:stCondLst>
                                            <p:cond delay="0"/>
                                          </p:stCondLst>
                                        </p:cTn>
                                        <p:tgtEl>
                                          <p:spTgt spid="48"/>
                                        </p:tgtEl>
                                        <p:attrNameLst>
                                          <p:attrName>style.visibility</p:attrName>
                                        </p:attrNameLst>
                                      </p:cBhvr>
                                      <p:to>
                                        <p:strVal val="visible"/>
                                      </p:to>
                                    </p:set>
                                    <p:animEffect transition="in" filter="wipe(left)">
                                      <p:cBhvr>
                                        <p:cTn id="24" dur="500"/>
                                        <p:tgtEl>
                                          <p:spTgt spid="48"/>
                                        </p:tgtEl>
                                      </p:cBhvr>
                                    </p:animEffect>
                                  </p:childTnLst>
                                </p:cTn>
                              </p:par>
                              <p:par>
                                <p:cTn id="25" presetID="22" presetClass="entr" presetSubtype="8" fill="hold" grpId="0" nodeType="withEffect">
                                  <p:stCondLst>
                                    <p:cond delay="250"/>
                                  </p:stCondLst>
                                  <p:childTnLst>
                                    <p:set>
                                      <p:cBhvr>
                                        <p:cTn id="26" dur="1" fill="hold">
                                          <p:stCondLst>
                                            <p:cond delay="0"/>
                                          </p:stCondLst>
                                        </p:cTn>
                                        <p:tgtEl>
                                          <p:spTgt spid="49"/>
                                        </p:tgtEl>
                                        <p:attrNameLst>
                                          <p:attrName>style.visibility</p:attrName>
                                        </p:attrNameLst>
                                      </p:cBhvr>
                                      <p:to>
                                        <p:strVal val="visible"/>
                                      </p:to>
                                    </p:set>
                                    <p:animEffect transition="in" filter="wipe(left)">
                                      <p:cBhvr>
                                        <p:cTn id="27" dur="500"/>
                                        <p:tgtEl>
                                          <p:spTgt spid="49"/>
                                        </p:tgtEl>
                                      </p:cBhvr>
                                    </p:animEffect>
                                  </p:childTnLst>
                                </p:cTn>
                              </p:par>
                              <p:par>
                                <p:cTn id="28" presetID="22" presetClass="entr" presetSubtype="8" fill="hold" grpId="0" nodeType="withEffect">
                                  <p:stCondLst>
                                    <p:cond delay="25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par>
                                <p:cTn id="31" presetID="22" presetClass="entr" presetSubtype="8" fill="hold" grpId="0" nodeType="withEffect">
                                  <p:stCondLst>
                                    <p:cond delay="250"/>
                                  </p:stCondLst>
                                  <p:childTnLst>
                                    <p:set>
                                      <p:cBhvr>
                                        <p:cTn id="32" dur="1" fill="hold">
                                          <p:stCondLst>
                                            <p:cond delay="0"/>
                                          </p:stCondLst>
                                        </p:cTn>
                                        <p:tgtEl>
                                          <p:spTgt spid="51"/>
                                        </p:tgtEl>
                                        <p:attrNameLst>
                                          <p:attrName>style.visibility</p:attrName>
                                        </p:attrNameLst>
                                      </p:cBhvr>
                                      <p:to>
                                        <p:strVal val="visible"/>
                                      </p:to>
                                    </p:set>
                                    <p:animEffect transition="in" filter="wipe(left)">
                                      <p:cBhvr>
                                        <p:cTn id="33" dur="500"/>
                                        <p:tgtEl>
                                          <p:spTgt spid="51"/>
                                        </p:tgtEl>
                                      </p:cBhvr>
                                    </p:animEffect>
                                  </p:childTnLst>
                                </p:cTn>
                              </p:par>
                              <p:par>
                                <p:cTn id="34" presetID="22" presetClass="entr" presetSubtype="8" fill="hold" grpId="0" nodeType="withEffect">
                                  <p:stCondLst>
                                    <p:cond delay="700"/>
                                  </p:stCondLst>
                                  <p:childTnLst>
                                    <p:set>
                                      <p:cBhvr>
                                        <p:cTn id="35" dur="1" fill="hold">
                                          <p:stCondLst>
                                            <p:cond delay="0"/>
                                          </p:stCondLst>
                                        </p:cTn>
                                        <p:tgtEl>
                                          <p:spTgt spid="67"/>
                                        </p:tgtEl>
                                        <p:attrNameLst>
                                          <p:attrName>style.visibility</p:attrName>
                                        </p:attrNameLst>
                                      </p:cBhvr>
                                      <p:to>
                                        <p:strVal val="visible"/>
                                      </p:to>
                                    </p:set>
                                    <p:animEffect transition="in" filter="wipe(left)">
                                      <p:cBhvr>
                                        <p:cTn id="36" dur="500"/>
                                        <p:tgtEl>
                                          <p:spTgt spid="67"/>
                                        </p:tgtEl>
                                      </p:cBhvr>
                                    </p:animEffect>
                                  </p:childTnLst>
                                </p:cTn>
                              </p:par>
                              <p:par>
                                <p:cTn id="37" presetID="22" presetClass="entr" presetSubtype="8" fill="hold" grpId="0" nodeType="withEffect">
                                  <p:stCondLst>
                                    <p:cond delay="700"/>
                                  </p:stCondLst>
                                  <p:childTnLst>
                                    <p:set>
                                      <p:cBhvr>
                                        <p:cTn id="38" dur="1" fill="hold">
                                          <p:stCondLst>
                                            <p:cond delay="0"/>
                                          </p:stCondLst>
                                        </p:cTn>
                                        <p:tgtEl>
                                          <p:spTgt spid="68"/>
                                        </p:tgtEl>
                                        <p:attrNameLst>
                                          <p:attrName>style.visibility</p:attrName>
                                        </p:attrNameLst>
                                      </p:cBhvr>
                                      <p:to>
                                        <p:strVal val="visible"/>
                                      </p:to>
                                    </p:set>
                                    <p:animEffect transition="in" filter="wipe(left)">
                                      <p:cBhvr>
                                        <p:cTn id="39" dur="500"/>
                                        <p:tgtEl>
                                          <p:spTgt spid="68"/>
                                        </p:tgtEl>
                                      </p:cBhvr>
                                    </p:animEffect>
                                  </p:childTnLst>
                                </p:cTn>
                              </p:par>
                              <p:par>
                                <p:cTn id="40" presetID="22" presetClass="entr" presetSubtype="8" fill="hold" grpId="0" nodeType="withEffect">
                                  <p:stCondLst>
                                    <p:cond delay="700"/>
                                  </p:stCondLst>
                                  <p:childTnLst>
                                    <p:set>
                                      <p:cBhvr>
                                        <p:cTn id="41" dur="1" fill="hold">
                                          <p:stCondLst>
                                            <p:cond delay="0"/>
                                          </p:stCondLst>
                                        </p:cTn>
                                        <p:tgtEl>
                                          <p:spTgt spid="69"/>
                                        </p:tgtEl>
                                        <p:attrNameLst>
                                          <p:attrName>style.visibility</p:attrName>
                                        </p:attrNameLst>
                                      </p:cBhvr>
                                      <p:to>
                                        <p:strVal val="visible"/>
                                      </p:to>
                                    </p:set>
                                    <p:animEffect transition="in" filter="wipe(left)">
                                      <p:cBhvr>
                                        <p:cTn id="42" dur="500"/>
                                        <p:tgtEl>
                                          <p:spTgt spid="69"/>
                                        </p:tgtEl>
                                      </p:cBhvr>
                                    </p:animEffect>
                                  </p:childTnLst>
                                </p:cTn>
                              </p:par>
                              <p:par>
                                <p:cTn id="43" presetID="22" presetClass="entr" presetSubtype="8" fill="hold" grpId="0" nodeType="withEffect">
                                  <p:stCondLst>
                                    <p:cond delay="700"/>
                                  </p:stCondLst>
                                  <p:childTnLst>
                                    <p:set>
                                      <p:cBhvr>
                                        <p:cTn id="44" dur="1" fill="hold">
                                          <p:stCondLst>
                                            <p:cond delay="0"/>
                                          </p:stCondLst>
                                        </p:cTn>
                                        <p:tgtEl>
                                          <p:spTgt spid="70"/>
                                        </p:tgtEl>
                                        <p:attrNameLst>
                                          <p:attrName>style.visibility</p:attrName>
                                        </p:attrNameLst>
                                      </p:cBhvr>
                                      <p:to>
                                        <p:strVal val="visible"/>
                                      </p:to>
                                    </p:set>
                                    <p:animEffect transition="in" filter="wipe(left)">
                                      <p:cBhvr>
                                        <p:cTn id="45" dur="500"/>
                                        <p:tgtEl>
                                          <p:spTgt spid="70"/>
                                        </p:tgtEl>
                                      </p:cBhvr>
                                    </p:animEffect>
                                  </p:childTnLst>
                                </p:cTn>
                              </p:par>
                              <p:par>
                                <p:cTn id="46" presetID="10" presetClass="entr" presetSubtype="0" fill="hold" grpId="0" nodeType="withEffect">
                                  <p:stCondLst>
                                    <p:cond delay="700"/>
                                  </p:stCondLst>
                                  <p:childTnLst>
                                    <p:set>
                                      <p:cBhvr>
                                        <p:cTn id="47" dur="1" fill="hold">
                                          <p:stCondLst>
                                            <p:cond delay="0"/>
                                          </p:stCondLst>
                                        </p:cTn>
                                        <p:tgtEl>
                                          <p:spTgt spid="66"/>
                                        </p:tgtEl>
                                        <p:attrNameLst>
                                          <p:attrName>style.visibility</p:attrName>
                                        </p:attrNameLst>
                                      </p:cBhvr>
                                      <p:to>
                                        <p:strVal val="visible"/>
                                      </p:to>
                                    </p:set>
                                    <p:animEffect transition="in" filter="fade">
                                      <p:cBhvr>
                                        <p:cTn id="48" dur="500"/>
                                        <p:tgtEl>
                                          <p:spTgt spid="66"/>
                                        </p:tgtEl>
                                      </p:cBhvr>
                                    </p:animEffect>
                                  </p:childTnLst>
                                </p:cTn>
                              </p:par>
                              <p:par>
                                <p:cTn id="49" presetID="10" presetClass="entr" presetSubtype="0" fill="hold" grpId="0" nodeType="withEffect">
                                  <p:stCondLst>
                                    <p:cond delay="70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500"/>
                                        <p:tgtEl>
                                          <p:spTgt spid="52"/>
                                        </p:tgtEl>
                                      </p:cBhvr>
                                    </p:animEffect>
                                  </p:childTnLst>
                                </p:cTn>
                              </p:par>
                              <p:par>
                                <p:cTn id="52" presetID="10" presetClass="entr" presetSubtype="0" fill="hold" nodeType="withEffect">
                                  <p:stCondLst>
                                    <p:cond delay="700"/>
                                  </p:stCondLst>
                                  <p:childTnLst>
                                    <p:set>
                                      <p:cBhvr>
                                        <p:cTn id="53" dur="1" fill="hold">
                                          <p:stCondLst>
                                            <p:cond delay="0"/>
                                          </p:stCondLst>
                                        </p:cTn>
                                        <p:tgtEl>
                                          <p:spTgt spid="53"/>
                                        </p:tgtEl>
                                        <p:attrNameLst>
                                          <p:attrName>style.visibility</p:attrName>
                                        </p:attrNameLst>
                                      </p:cBhvr>
                                      <p:to>
                                        <p:strVal val="visible"/>
                                      </p:to>
                                    </p:set>
                                    <p:animEffect transition="in" filter="fade">
                                      <p:cBhvr>
                                        <p:cTn id="54" dur="500"/>
                                        <p:tgtEl>
                                          <p:spTgt spid="53"/>
                                        </p:tgtEl>
                                      </p:cBhvr>
                                    </p:animEffect>
                                  </p:childTnLst>
                                </p:cTn>
                              </p:par>
                              <p:par>
                                <p:cTn id="55" presetID="10" presetClass="entr" presetSubtype="0" fill="hold" nodeType="withEffect">
                                  <p:stCondLst>
                                    <p:cond delay="700"/>
                                  </p:stCondLst>
                                  <p:childTnLst>
                                    <p:set>
                                      <p:cBhvr>
                                        <p:cTn id="56" dur="1" fill="hold">
                                          <p:stCondLst>
                                            <p:cond delay="0"/>
                                          </p:stCondLst>
                                        </p:cTn>
                                        <p:tgtEl>
                                          <p:spTgt spid="54"/>
                                        </p:tgtEl>
                                        <p:attrNameLst>
                                          <p:attrName>style.visibility</p:attrName>
                                        </p:attrNameLst>
                                      </p:cBhvr>
                                      <p:to>
                                        <p:strVal val="visible"/>
                                      </p:to>
                                    </p:set>
                                    <p:animEffect transition="in" filter="fade">
                                      <p:cBhvr>
                                        <p:cTn id="57" dur="500"/>
                                        <p:tgtEl>
                                          <p:spTgt spid="54"/>
                                        </p:tgtEl>
                                      </p:cBhvr>
                                    </p:animEffect>
                                  </p:childTnLst>
                                </p:cTn>
                              </p:par>
                            </p:childTnLst>
                          </p:cTn>
                        </p:par>
                        <p:par>
                          <p:cTn id="58" fill="hold">
                            <p:stCondLst>
                              <p:cond delay="1700"/>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86"/>
                                        </p:tgtEl>
                                        <p:attrNameLst>
                                          <p:attrName>style.visibility</p:attrName>
                                        </p:attrNameLst>
                                      </p:cBhvr>
                                      <p:to>
                                        <p:strVal val="visible"/>
                                      </p:to>
                                    </p:set>
                                    <p:animEffect transition="in" filter="fade">
                                      <p:cBhvr>
                                        <p:cTn id="61" dur="100"/>
                                        <p:tgtEl>
                                          <p:spTgt spid="86"/>
                                        </p:tgtEl>
                                      </p:cBhvr>
                                    </p:animEffect>
                                  </p:childTnLst>
                                </p:cTn>
                              </p:par>
                            </p:childTnLst>
                          </p:cTn>
                        </p:par>
                        <p:par>
                          <p:cTn id="62" fill="hold">
                            <p:stCondLst>
                              <p:cond delay="2090"/>
                            </p:stCondLst>
                            <p:childTnLst>
                              <p:par>
                                <p:cTn id="63" presetID="10" presetClass="entr" presetSubtype="0" fill="hold" grpId="0" nodeType="afterEffect">
                                  <p:stCondLst>
                                    <p:cond delay="0"/>
                                  </p:stCondLst>
                                  <p:iterate type="lt">
                                    <p:tmPct val="10000"/>
                                  </p:iterate>
                                  <p:childTnLst>
                                    <p:set>
                                      <p:cBhvr>
                                        <p:cTn id="64" dur="1" fill="hold">
                                          <p:stCondLst>
                                            <p:cond delay="0"/>
                                          </p:stCondLst>
                                        </p:cTn>
                                        <p:tgtEl>
                                          <p:spTgt spid="87"/>
                                        </p:tgtEl>
                                        <p:attrNameLst>
                                          <p:attrName>style.visibility</p:attrName>
                                        </p:attrNameLst>
                                      </p:cBhvr>
                                      <p:to>
                                        <p:strVal val="visible"/>
                                      </p:to>
                                    </p:set>
                                    <p:animEffect transition="in" filter="fade">
                                      <p:cBhvr>
                                        <p:cTn id="65" dur="100"/>
                                        <p:tgtEl>
                                          <p:spTgt spid="87"/>
                                        </p:tgtEl>
                                      </p:cBhvr>
                                    </p:animEffect>
                                  </p:childTnLst>
                                </p:cTn>
                              </p:par>
                            </p:childTnLst>
                          </p:cTn>
                        </p:par>
                        <p:par>
                          <p:cTn id="66" fill="hold">
                            <p:stCondLst>
                              <p:cond delay="2480"/>
                            </p:stCondLst>
                            <p:childTnLst>
                              <p:par>
                                <p:cTn id="67" presetID="10" presetClass="entr" presetSubtype="0" fill="hold" grpId="0" nodeType="afterEffect">
                                  <p:stCondLst>
                                    <p:cond delay="0"/>
                                  </p:stCondLst>
                                  <p:iterate type="lt">
                                    <p:tmPct val="10000"/>
                                  </p:iterate>
                                  <p:childTnLst>
                                    <p:set>
                                      <p:cBhvr>
                                        <p:cTn id="68" dur="1" fill="hold">
                                          <p:stCondLst>
                                            <p:cond delay="0"/>
                                          </p:stCondLst>
                                        </p:cTn>
                                        <p:tgtEl>
                                          <p:spTgt spid="88"/>
                                        </p:tgtEl>
                                        <p:attrNameLst>
                                          <p:attrName>style.visibility</p:attrName>
                                        </p:attrNameLst>
                                      </p:cBhvr>
                                      <p:to>
                                        <p:strVal val="visible"/>
                                      </p:to>
                                    </p:set>
                                    <p:animEffect transition="in" filter="fade">
                                      <p:cBhvr>
                                        <p:cTn id="69" dur="100"/>
                                        <p:tgtEl>
                                          <p:spTgt spid="88"/>
                                        </p:tgtEl>
                                      </p:cBhvr>
                                    </p:animEffect>
                                  </p:childTnLst>
                                </p:cTn>
                              </p:par>
                            </p:childTnLst>
                          </p:cTn>
                        </p:par>
                        <p:par>
                          <p:cTn id="70" fill="hold">
                            <p:stCondLst>
                              <p:cond delay="2870"/>
                            </p:stCondLst>
                            <p:childTnLst>
                              <p:par>
                                <p:cTn id="71" presetID="10" presetClass="entr" presetSubtype="0" fill="hold" grpId="0" nodeType="afterEffect">
                                  <p:stCondLst>
                                    <p:cond delay="0"/>
                                  </p:stCondLst>
                                  <p:iterate type="lt">
                                    <p:tmPct val="10000"/>
                                  </p:iterate>
                                  <p:childTnLst>
                                    <p:set>
                                      <p:cBhvr>
                                        <p:cTn id="72" dur="1" fill="hold">
                                          <p:stCondLst>
                                            <p:cond delay="0"/>
                                          </p:stCondLst>
                                        </p:cTn>
                                        <p:tgtEl>
                                          <p:spTgt spid="89"/>
                                        </p:tgtEl>
                                        <p:attrNameLst>
                                          <p:attrName>style.visibility</p:attrName>
                                        </p:attrNameLst>
                                      </p:cBhvr>
                                      <p:to>
                                        <p:strVal val="visible"/>
                                      </p:to>
                                    </p:set>
                                    <p:animEffect transition="in" filter="fade">
                                      <p:cBhvr>
                                        <p:cTn id="73" dur="100"/>
                                        <p:tgtEl>
                                          <p:spTgt spid="89"/>
                                        </p:tgtEl>
                                      </p:cBhvr>
                                    </p:animEffect>
                                  </p:childTnLst>
                                </p:cTn>
                              </p:par>
                            </p:childTnLst>
                          </p:cTn>
                        </p:par>
                        <p:par>
                          <p:cTn id="74" fill="hold">
                            <p:stCondLst>
                              <p:cond delay="3260"/>
                            </p:stCondLst>
                            <p:childTnLst>
                              <p:par>
                                <p:cTn id="75" presetID="16" presetClass="entr" presetSubtype="26" fill="hold" grpId="0" nodeType="afterEffect">
                                  <p:stCondLst>
                                    <p:cond delay="0"/>
                                  </p:stCondLst>
                                  <p:childTnLst>
                                    <p:set>
                                      <p:cBhvr>
                                        <p:cTn id="76" dur="1" fill="hold">
                                          <p:stCondLst>
                                            <p:cond delay="0"/>
                                          </p:stCondLst>
                                        </p:cTn>
                                        <p:tgtEl>
                                          <p:spTgt spid="3"/>
                                        </p:tgtEl>
                                        <p:attrNameLst>
                                          <p:attrName>style.visibility</p:attrName>
                                        </p:attrNameLst>
                                      </p:cBhvr>
                                      <p:to>
                                        <p:strVal val="visible"/>
                                      </p:to>
                                    </p:set>
                                    <p:animEffect transition="in" filter="barn(inHorizontal)">
                                      <p:cBhvr>
                                        <p:cTn id="77" dur="500"/>
                                        <p:tgtEl>
                                          <p:spTgt spid="3"/>
                                        </p:tgtEl>
                                      </p:cBhvr>
                                    </p:animEffect>
                                  </p:childTnLst>
                                </p:cTn>
                              </p:par>
                            </p:childTnLst>
                          </p:cTn>
                        </p:par>
                        <p:par>
                          <p:cTn id="78" fill="hold">
                            <p:stCondLst>
                              <p:cond delay="3760"/>
                            </p:stCondLst>
                            <p:childTnLst>
                              <p:par>
                                <p:cTn id="79" presetID="10" presetClass="entr" presetSubtype="0" fill="hold" grpId="0" nodeType="afterEffect">
                                  <p:stCondLst>
                                    <p:cond delay="0"/>
                                  </p:stCondLst>
                                  <p:iterate type="lt">
                                    <p:tmPct val="10000"/>
                                  </p:iterate>
                                  <p:childTnLst>
                                    <p:set>
                                      <p:cBhvr>
                                        <p:cTn id="80" dur="1" fill="hold">
                                          <p:stCondLst>
                                            <p:cond delay="0"/>
                                          </p:stCondLst>
                                        </p:cTn>
                                        <p:tgtEl>
                                          <p:spTgt spid="90"/>
                                        </p:tgtEl>
                                        <p:attrNameLst>
                                          <p:attrName>style.visibility</p:attrName>
                                        </p:attrNameLst>
                                      </p:cBhvr>
                                      <p:to>
                                        <p:strVal val="visible"/>
                                      </p:to>
                                    </p:set>
                                    <p:animEffect transition="in" filter="fade">
                                      <p:cBhvr>
                                        <p:cTn id="81" dur="1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8" grpId="0" animBg="1"/>
      <p:bldP spid="49" grpId="0" animBg="1"/>
      <p:bldP spid="50" grpId="0" animBg="1"/>
      <p:bldP spid="51" grpId="0" animBg="1"/>
      <p:bldP spid="52" grpId="0" animBg="1"/>
      <p:bldP spid="66" grpId="0" animBg="1"/>
      <p:bldP spid="67" grpId="0" animBg="1"/>
      <p:bldP spid="68" grpId="0" animBg="1"/>
      <p:bldP spid="69" grpId="0" animBg="1"/>
      <p:bldP spid="70" grpId="0" animBg="1"/>
      <p:bldP spid="86" grpId="0"/>
      <p:bldP spid="87" grpId="0"/>
      <p:bldP spid="88" grpId="0"/>
      <p:bldP spid="89" grpId="0"/>
      <p:bldP spid="3" grpId="0" animBg="1"/>
      <p:bldP spid="9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hidden="1"/>
          <p:cNvSpPr>
            <a:spLocks/>
          </p:cNvSpPr>
          <p:nvPr/>
        </p:nvSpPr>
        <p:spPr bwMode="auto">
          <a:xfrm>
            <a:off x="1742032" y="2034598"/>
            <a:ext cx="693294" cy="687674"/>
          </a:xfrm>
          <a:custGeom>
            <a:avLst/>
            <a:gdLst>
              <a:gd name="T0" fmla="*/ 2 w 159"/>
              <a:gd name="T1" fmla="*/ 0 h 158"/>
              <a:gd name="T2" fmla="*/ 0 w 159"/>
              <a:gd name="T3" fmla="*/ 0 h 158"/>
              <a:gd name="T4" fmla="*/ 0 w 159"/>
              <a:gd name="T5" fmla="*/ 6 h 158"/>
              <a:gd name="T6" fmla="*/ 0 w 159"/>
              <a:gd name="T7" fmla="*/ 106 h 158"/>
              <a:gd name="T8" fmla="*/ 0 w 159"/>
              <a:gd name="T9" fmla="*/ 158 h 158"/>
              <a:gd name="T10" fmla="*/ 159 w 159"/>
              <a:gd name="T11" fmla="*/ 158 h 158"/>
              <a:gd name="T12" fmla="*/ 159 w 159"/>
              <a:gd name="T13" fmla="*/ 157 h 158"/>
              <a:gd name="T14" fmla="*/ 2 w 159"/>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158">
                <a:moveTo>
                  <a:pt x="2" y="0"/>
                </a:moveTo>
                <a:cubicBezTo>
                  <a:pt x="1" y="0"/>
                  <a:pt x="1" y="0"/>
                  <a:pt x="0" y="0"/>
                </a:cubicBezTo>
                <a:cubicBezTo>
                  <a:pt x="0" y="6"/>
                  <a:pt x="0" y="6"/>
                  <a:pt x="0" y="6"/>
                </a:cubicBezTo>
                <a:cubicBezTo>
                  <a:pt x="0" y="106"/>
                  <a:pt x="0" y="106"/>
                  <a:pt x="0" y="106"/>
                </a:cubicBezTo>
                <a:cubicBezTo>
                  <a:pt x="0" y="158"/>
                  <a:pt x="0" y="158"/>
                  <a:pt x="0" y="158"/>
                </a:cubicBezTo>
                <a:cubicBezTo>
                  <a:pt x="159" y="158"/>
                  <a:pt x="159" y="158"/>
                  <a:pt x="159" y="158"/>
                </a:cubicBezTo>
                <a:cubicBezTo>
                  <a:pt x="159" y="157"/>
                  <a:pt x="159" y="157"/>
                  <a:pt x="159" y="157"/>
                </a:cubicBezTo>
                <a:cubicBezTo>
                  <a:pt x="159" y="70"/>
                  <a:pt x="89" y="0"/>
                  <a:pt x="2" y="0"/>
                </a:cubicBezTo>
                <a:close/>
              </a:path>
            </a:pathLst>
          </a:custGeom>
          <a:solidFill>
            <a:schemeClr val="bg1">
              <a:lumMod val="85000"/>
            </a:schemeClr>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5" name="Freeform 6"/>
          <p:cNvSpPr>
            <a:spLocks/>
          </p:cNvSpPr>
          <p:nvPr/>
        </p:nvSpPr>
        <p:spPr bwMode="auto">
          <a:xfrm>
            <a:off x="6246421" y="1644282"/>
            <a:ext cx="1864573" cy="113517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gradFill>
            <a:gsLst>
              <a:gs pos="0">
                <a:srgbClr val="00B0F0"/>
              </a:gs>
              <a:gs pos="100000">
                <a:srgbClr val="9148C8"/>
              </a:gs>
              <a:gs pos="0">
                <a:srgbClr val="2FC9FF"/>
              </a:gs>
            </a:gsLst>
            <a:lin ang="6600000" scaled="0"/>
          </a:gradFill>
          <a:ln>
            <a:noFill/>
          </a:ln>
          <a:effectLst/>
        </p:spPr>
        <p:txBody>
          <a:bodyPr vert="horz" wrap="square" lIns="68555" tIns="566762" rIns="68555" bIns="34289" numCol="1" anchor="t" anchorCtr="0" compatLnSpc="1">
            <a:prstTxWarp prst="textNoShape">
              <a:avLst/>
            </a:prstTxWarp>
          </a:bodyPr>
          <a:lstStyle/>
          <a:p>
            <a:pPr algn="ctr">
              <a:lnSpc>
                <a:spcPts val="1125"/>
              </a:lnSpc>
            </a:pPr>
            <a:r>
              <a:rPr lang="en-US" altLang="zh-CN" sz="4100">
                <a:solidFill>
                  <a:schemeClr val="bg1"/>
                </a:solidFill>
                <a:latin typeface="UKIJ Qolyazma" pitchFamily="18" charset="0"/>
                <a:ea typeface="UKIJ Qolyazma" pitchFamily="18" charset="0"/>
                <a:cs typeface="UKIJ Qolyazma" pitchFamily="18" charset="0"/>
              </a:rPr>
              <a:t>72</a:t>
            </a:r>
            <a:r>
              <a:rPr lang="en-US" altLang="zh-CN" sz="1800">
                <a:solidFill>
                  <a:schemeClr val="bg1"/>
                </a:solidFill>
                <a:latin typeface="UKIJ Qolyazma" pitchFamily="18" charset="0"/>
                <a:ea typeface="UKIJ Qolyazma" pitchFamily="18" charset="0"/>
                <a:cs typeface="UKIJ Qolyazma" pitchFamily="18" charset="0"/>
              </a:rPr>
              <a:t>%</a:t>
            </a:r>
          </a:p>
          <a:p>
            <a:pPr algn="ctr">
              <a:lnSpc>
                <a:spcPts val="1125"/>
              </a:lnSpc>
            </a:pPr>
            <a:r>
              <a:rPr lang="zh-CN" altLang="en-US" sz="900">
                <a:solidFill>
                  <a:schemeClr val="bg1"/>
                </a:solidFill>
                <a:latin typeface="微软雅黑" pitchFamily="34" charset="-122"/>
                <a:ea typeface="微软雅黑" pitchFamily="34" charset="-122"/>
              </a:rPr>
              <a:t>您的内容打在这里，或者通过复制您的文本后，在此框中选择粘贴。</a:t>
            </a:r>
          </a:p>
        </p:txBody>
      </p:sp>
      <p:sp>
        <p:nvSpPr>
          <p:cNvPr id="6" name="Freeform 7"/>
          <p:cNvSpPr>
            <a:spLocks/>
          </p:cNvSpPr>
          <p:nvPr/>
        </p:nvSpPr>
        <p:spPr bwMode="auto">
          <a:xfrm>
            <a:off x="6246421" y="2936885"/>
            <a:ext cx="1864573" cy="698779"/>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gradFill>
            <a:gsLst>
              <a:gs pos="0">
                <a:srgbClr val="00B0F0"/>
              </a:gs>
              <a:gs pos="100000">
                <a:srgbClr val="9148C8"/>
              </a:gs>
              <a:gs pos="0">
                <a:srgbClr val="2FC9FF"/>
              </a:gs>
            </a:gsLst>
            <a:lin ang="6600000" scaled="0"/>
          </a:gradFill>
          <a:ln>
            <a:noFill/>
          </a:ln>
          <a:effectLst/>
        </p:spPr>
        <p:txBody>
          <a:bodyPr vert="horz" wrap="square" lIns="68555" tIns="458798" rIns="68555" bIns="34289" numCol="1" anchor="t" anchorCtr="0" compatLnSpc="1">
            <a:prstTxWarp prst="textNoShape">
              <a:avLst/>
            </a:prstTxWarp>
          </a:bodyPr>
          <a:lstStyle/>
          <a:p>
            <a:pPr algn="ctr">
              <a:lnSpc>
                <a:spcPts val="1125"/>
              </a:lnSpc>
            </a:pPr>
            <a:r>
              <a:rPr lang="en-US" altLang="zh-CN" sz="4100" dirty="0">
                <a:solidFill>
                  <a:prstClr val="white"/>
                </a:solidFill>
                <a:latin typeface="UKIJ Qolyazma" pitchFamily="18" charset="0"/>
                <a:ea typeface="UKIJ Qolyazma" pitchFamily="18" charset="0"/>
                <a:cs typeface="UKIJ Qolyazma" pitchFamily="18" charset="0"/>
              </a:rPr>
              <a:t>28</a:t>
            </a:r>
            <a:r>
              <a:rPr lang="en-US" altLang="zh-CN" sz="1800" dirty="0">
                <a:solidFill>
                  <a:prstClr val="white"/>
                </a:solidFill>
                <a:latin typeface="UKIJ Qolyazma" pitchFamily="18" charset="0"/>
                <a:ea typeface="UKIJ Qolyazma" pitchFamily="18" charset="0"/>
                <a:cs typeface="UKIJ Qolyazma" pitchFamily="18" charset="0"/>
              </a:rPr>
              <a:t>%</a:t>
            </a:r>
          </a:p>
          <a:p>
            <a:endParaRPr lang="zh-CN" altLang="en-US" dirty="0"/>
          </a:p>
        </p:txBody>
      </p:sp>
      <p:cxnSp>
        <p:nvCxnSpPr>
          <p:cNvPr id="9" name="直接连接符 8"/>
          <p:cNvCxnSpPr>
            <a:stCxn id="5" idx="6"/>
          </p:cNvCxnSpPr>
          <p:nvPr/>
        </p:nvCxnSpPr>
        <p:spPr>
          <a:xfrm flipH="1">
            <a:off x="1385231" y="2779436"/>
            <a:ext cx="4861173"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6" idx="0"/>
          </p:cNvCxnSpPr>
          <p:nvPr/>
        </p:nvCxnSpPr>
        <p:spPr>
          <a:xfrm flipH="1">
            <a:off x="1385231" y="2936868"/>
            <a:ext cx="4861173"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flipH="1">
            <a:off x="1385232" y="1663586"/>
            <a:ext cx="2090452" cy="290849"/>
          </a:xfrm>
          <a:prstGeom prst="rect">
            <a:avLst/>
          </a:prstGeom>
          <a:noFill/>
        </p:spPr>
        <p:txBody>
          <a:bodyPr wrap="square" lIns="68555" tIns="34289" rIns="68555" bIns="34289"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zh-CN" altLang="en-US" sz="1800" b="0">
                <a:solidFill>
                  <a:srgbClr val="53D2FF"/>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rPr>
              <a:t>点击添加标题</a:t>
            </a:r>
            <a:endParaRPr lang="zh-CN" altLang="en-US" sz="1800" b="0" dirty="0">
              <a:solidFill>
                <a:srgbClr val="53D2FF"/>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endParaRPr>
          </a:p>
        </p:txBody>
      </p:sp>
      <p:sp>
        <p:nvSpPr>
          <p:cNvPr id="15" name="TextBox 14"/>
          <p:cNvSpPr txBox="1"/>
          <p:nvPr/>
        </p:nvSpPr>
        <p:spPr>
          <a:xfrm>
            <a:off x="1385233" y="1971277"/>
            <a:ext cx="4483082" cy="744433"/>
          </a:xfrm>
          <a:prstGeom prst="rect">
            <a:avLst/>
          </a:prstGeom>
          <a:noFill/>
        </p:spPr>
        <p:txBody>
          <a:bodyPr wrap="square" lIns="68555" tIns="34289" rIns="68555" bIns="34289" rtlCol="0">
            <a:spAutoFit/>
          </a:bodyPr>
          <a:lstStyle/>
          <a:p>
            <a:pPr>
              <a:lnSpc>
                <a:spcPct val="130000"/>
              </a:lnSpc>
            </a:pPr>
            <a:r>
              <a:rPr lang="zh-CN" altLang="en-US" sz="1100" dirty="0">
                <a:solidFill>
                  <a:srgbClr val="00B0F0"/>
                </a:solidFill>
                <a:latin typeface="微软雅黑" pitchFamily="34" charset="-122"/>
                <a:ea typeface="微软雅黑" pitchFamily="34" charset="-122"/>
              </a:rPr>
              <a:t>您的内容打在这里，或者通过复制您的文本后，在此框中选择粘贴，并选择只保留文字。您的内容打在这里，或者通过复制您的</a:t>
            </a:r>
            <a:r>
              <a:rPr lang="zh-CN" altLang="en-US" sz="1100">
                <a:solidFill>
                  <a:srgbClr val="00B0F0"/>
                </a:solidFill>
                <a:latin typeface="微软雅黑" pitchFamily="34" charset="-122"/>
                <a:ea typeface="微软雅黑" pitchFamily="34" charset="-122"/>
              </a:rPr>
              <a:t>文本后您的内容打在这里。</a:t>
            </a:r>
          </a:p>
        </p:txBody>
      </p:sp>
      <p:sp>
        <p:nvSpPr>
          <p:cNvPr id="16" name="TextBox 15"/>
          <p:cNvSpPr txBox="1"/>
          <p:nvPr/>
        </p:nvSpPr>
        <p:spPr>
          <a:xfrm flipH="1">
            <a:off x="1385232" y="3097308"/>
            <a:ext cx="2090452" cy="290849"/>
          </a:xfrm>
          <a:prstGeom prst="rect">
            <a:avLst/>
          </a:prstGeom>
          <a:noFill/>
        </p:spPr>
        <p:txBody>
          <a:bodyPr wrap="square" lIns="68555" tIns="34289" rIns="68555" bIns="34289"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zh-CN" altLang="en-US" sz="1800" b="0">
                <a:solidFill>
                  <a:srgbClr val="53D2FF"/>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rPr>
              <a:t>点击添加标题</a:t>
            </a:r>
            <a:endParaRPr lang="zh-CN" altLang="en-US" sz="1800" b="0" dirty="0">
              <a:solidFill>
                <a:srgbClr val="53D2FF"/>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endParaRPr>
          </a:p>
        </p:txBody>
      </p:sp>
      <p:sp>
        <p:nvSpPr>
          <p:cNvPr id="17" name="TextBox 16"/>
          <p:cNvSpPr txBox="1"/>
          <p:nvPr/>
        </p:nvSpPr>
        <p:spPr>
          <a:xfrm>
            <a:off x="1385233" y="3405000"/>
            <a:ext cx="4483082" cy="744433"/>
          </a:xfrm>
          <a:prstGeom prst="rect">
            <a:avLst/>
          </a:prstGeom>
          <a:noFill/>
        </p:spPr>
        <p:txBody>
          <a:bodyPr wrap="square" lIns="68555" tIns="34289" rIns="68555" bIns="34289" rtlCol="0">
            <a:spAutoFit/>
          </a:bodyPr>
          <a:lstStyle/>
          <a:p>
            <a:pPr>
              <a:lnSpc>
                <a:spcPct val="130000"/>
              </a:lnSpc>
            </a:pPr>
            <a:r>
              <a:rPr lang="zh-CN" altLang="en-US" sz="1100" dirty="0">
                <a:solidFill>
                  <a:srgbClr val="00B0F0"/>
                </a:solidFill>
                <a:latin typeface="微软雅黑" pitchFamily="34" charset="-122"/>
                <a:ea typeface="微软雅黑" pitchFamily="34" charset="-122"/>
              </a:rPr>
              <a:t>您的内容打在这里，或者通过复制您的文本后，在此框中选择粘贴，并选择只保留文字。您的内容打在这里，或者通过复制您的</a:t>
            </a:r>
            <a:r>
              <a:rPr lang="zh-CN" altLang="en-US" sz="1100">
                <a:solidFill>
                  <a:srgbClr val="00B0F0"/>
                </a:solidFill>
                <a:latin typeface="微软雅黑" pitchFamily="34" charset="-122"/>
                <a:ea typeface="微软雅黑" pitchFamily="34" charset="-122"/>
              </a:rPr>
              <a:t>文本后您的内容打在这里。</a:t>
            </a:r>
          </a:p>
        </p:txBody>
      </p:sp>
      <p:sp>
        <p:nvSpPr>
          <p:cNvPr id="19" name="AutoShape 24"/>
          <p:cNvSpPr>
            <a:spLocks noChangeArrowheads="1"/>
          </p:cNvSpPr>
          <p:nvPr/>
        </p:nvSpPr>
        <p:spPr bwMode="auto">
          <a:xfrm>
            <a:off x="-1450369" y="2313983"/>
            <a:ext cx="1264566" cy="1591467"/>
          </a:xfrm>
          <a:prstGeom prst="flowChartPunchedCard">
            <a:avLst/>
          </a:prstGeom>
          <a:solidFill>
            <a:srgbClr val="41A0DA">
              <a:alpha val="60000"/>
            </a:srgbClr>
          </a:solidFill>
          <a:ln>
            <a:noFill/>
          </a:ln>
          <a:effectLst>
            <a:outerShdw blurRad="254000" algn="ctr" rotWithShape="0">
              <a:srgbClr val="53D2FF">
                <a:alpha val="80000"/>
              </a:srgbClr>
            </a:outerShdw>
          </a:effectLst>
        </p:spPr>
        <p:txBody>
          <a:bodyPr wrap="none" lIns="68555" tIns="0" rIns="68555" bIns="512795" anchor="ctr"/>
          <a:lstStyle/>
          <a:p>
            <a:pPr lvl="0" algn="ctr"/>
            <a:r>
              <a:rPr lang="en-US" altLang="zh-CN" sz="3000">
                <a:solidFill>
                  <a:prstClr val="white"/>
                </a:solidFill>
                <a:latin typeface="Pirulen" pitchFamily="2" charset="0"/>
              </a:rPr>
              <a:t>04</a:t>
            </a:r>
          </a:p>
          <a:p>
            <a:pPr lvl="0" algn="ctr"/>
            <a:r>
              <a:rPr lang="zh-CN" altLang="en-US">
                <a:solidFill>
                  <a:prstClr val="white"/>
                </a:solidFill>
                <a:latin typeface="微软雅黑" pitchFamily="34" charset="-122"/>
                <a:ea typeface="微软雅黑" pitchFamily="34" charset="-122"/>
              </a:rPr>
              <a:t>点击添加标题</a:t>
            </a:r>
            <a:endParaRPr lang="zh-CN" altLang="en-US">
              <a:solidFill>
                <a:prstClr val="black"/>
              </a:solidFill>
            </a:endParaRPr>
          </a:p>
        </p:txBody>
      </p:sp>
      <p:pic>
        <p:nvPicPr>
          <p:cNvPr id="20"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0369" y="2896890"/>
            <a:ext cx="1421791" cy="340756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3660" y="1830186"/>
            <a:ext cx="1421791" cy="340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64125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100000" fill="hold" nodeType="afterEffect">
                                  <p:stCondLst>
                                    <p:cond delay="0"/>
                                  </p:stCondLst>
                                  <p:childTnLst>
                                    <p:animMotion origin="layout" path="M -6.25E-7 -4.44444E-6 L 0.86432 -4.44444E-6 " pathEditMode="relative" rAng="0" ptsTypes="AA">
                                      <p:cBhvr>
                                        <p:cTn id="6" dur="500" fill="hold"/>
                                        <p:tgtEl>
                                          <p:spTgt spid="20"/>
                                        </p:tgtEl>
                                        <p:attrNameLst>
                                          <p:attrName>ppt_x</p:attrName>
                                          <p:attrName>ppt_y</p:attrName>
                                        </p:attrNameLst>
                                      </p:cBhvr>
                                      <p:rCtr x="43216" y="0"/>
                                    </p:animMotion>
                                  </p:childTnLst>
                                </p:cTn>
                              </p:par>
                              <p:par>
                                <p:cTn id="7" presetID="63" presetClass="path" presetSubtype="0" decel="100000" fill="hold" grpId="0" nodeType="withEffect">
                                  <p:stCondLst>
                                    <p:cond delay="0"/>
                                  </p:stCondLst>
                                  <p:childTnLst>
                                    <p:animMotion origin="layout" path="M -6.25E-7 -4.44444E-6 L 0.86432 -4.44444E-6 " pathEditMode="relative" rAng="0" ptsTypes="AA">
                                      <p:cBhvr>
                                        <p:cTn id="8" dur="500" fill="hold"/>
                                        <p:tgtEl>
                                          <p:spTgt spid="19"/>
                                        </p:tgtEl>
                                        <p:attrNameLst>
                                          <p:attrName>ppt_x</p:attrName>
                                          <p:attrName>ppt_y</p:attrName>
                                        </p:attrNameLst>
                                      </p:cBhvr>
                                      <p:rCtr x="43216" y="0"/>
                                    </p:animMotion>
                                  </p:childTnLst>
                                </p:cTn>
                              </p:par>
                              <p:par>
                                <p:cTn id="9" presetID="2" presetClass="exit" presetSubtype="4" fill="hold" nodeType="withEffect">
                                  <p:stCondLst>
                                    <p:cond delay="400"/>
                                  </p:stCondLst>
                                  <p:childTnLst>
                                    <p:anim calcmode="lin" valueType="num">
                                      <p:cBhvr additive="base">
                                        <p:cTn id="10" dur="500"/>
                                        <p:tgtEl>
                                          <p:spTgt spid="20"/>
                                        </p:tgtEl>
                                        <p:attrNameLst>
                                          <p:attrName>ppt_x</p:attrName>
                                        </p:attrNameLst>
                                      </p:cBhvr>
                                      <p:tavLst>
                                        <p:tav tm="0">
                                          <p:val>
                                            <p:strVal val="ppt_x"/>
                                          </p:val>
                                        </p:tav>
                                        <p:tav tm="100000">
                                          <p:val>
                                            <p:strVal val="ppt_x"/>
                                          </p:val>
                                        </p:tav>
                                      </p:tavLst>
                                    </p:anim>
                                    <p:anim calcmode="lin" valueType="num">
                                      <p:cBhvr additive="base">
                                        <p:cTn id="11" dur="500"/>
                                        <p:tgtEl>
                                          <p:spTgt spid="20"/>
                                        </p:tgtEl>
                                        <p:attrNameLst>
                                          <p:attrName>ppt_y</p:attrName>
                                        </p:attrNameLst>
                                      </p:cBhvr>
                                      <p:tavLst>
                                        <p:tav tm="0">
                                          <p:val>
                                            <p:strVal val="ppt_y"/>
                                          </p:val>
                                        </p:tav>
                                        <p:tav tm="100000">
                                          <p:val>
                                            <p:strVal val="1+ppt_h/2"/>
                                          </p:val>
                                        </p:tav>
                                      </p:tavLst>
                                    </p:anim>
                                    <p:set>
                                      <p:cBhvr>
                                        <p:cTn id="12" dur="1" fill="hold">
                                          <p:stCondLst>
                                            <p:cond delay="499"/>
                                          </p:stCondLst>
                                        </p:cTn>
                                        <p:tgtEl>
                                          <p:spTgt spid="20"/>
                                        </p:tgtEl>
                                        <p:attrNameLst>
                                          <p:attrName>style.visibility</p:attrName>
                                        </p:attrNameLst>
                                      </p:cBhvr>
                                      <p:to>
                                        <p:strVal val="hidden"/>
                                      </p:to>
                                    </p:set>
                                  </p:childTnLst>
                                </p:cTn>
                              </p:par>
                              <p:par>
                                <p:cTn id="13" presetID="53" presetClass="exit" presetSubtype="32" fill="hold" grpId="1" nodeType="withEffect">
                                  <p:stCondLst>
                                    <p:cond delay="400"/>
                                  </p:stCondLst>
                                  <p:childTnLst>
                                    <p:anim calcmode="lin" valueType="num">
                                      <p:cBhvr>
                                        <p:cTn id="14" dur="500"/>
                                        <p:tgtEl>
                                          <p:spTgt spid="19"/>
                                        </p:tgtEl>
                                        <p:attrNameLst>
                                          <p:attrName>ppt_w</p:attrName>
                                        </p:attrNameLst>
                                      </p:cBhvr>
                                      <p:tavLst>
                                        <p:tav tm="0">
                                          <p:val>
                                            <p:strVal val="ppt_w"/>
                                          </p:val>
                                        </p:tav>
                                        <p:tav tm="100000">
                                          <p:val>
                                            <p:fltVal val="0"/>
                                          </p:val>
                                        </p:tav>
                                      </p:tavLst>
                                    </p:anim>
                                    <p:anim calcmode="lin" valueType="num">
                                      <p:cBhvr>
                                        <p:cTn id="15" dur="500"/>
                                        <p:tgtEl>
                                          <p:spTgt spid="19"/>
                                        </p:tgtEl>
                                        <p:attrNameLst>
                                          <p:attrName>ppt_h</p:attrName>
                                        </p:attrNameLst>
                                      </p:cBhvr>
                                      <p:tavLst>
                                        <p:tav tm="0">
                                          <p:val>
                                            <p:strVal val="ppt_h"/>
                                          </p:val>
                                        </p:tav>
                                        <p:tav tm="100000">
                                          <p:val>
                                            <p:fltVal val="0"/>
                                          </p:val>
                                        </p:tav>
                                      </p:tavLst>
                                    </p:anim>
                                    <p:animEffect transition="out" filter="fade">
                                      <p:cBhvr>
                                        <p:cTn id="16" dur="500"/>
                                        <p:tgtEl>
                                          <p:spTgt spid="19"/>
                                        </p:tgtEl>
                                      </p:cBhvr>
                                    </p:animEffect>
                                    <p:set>
                                      <p:cBhvr>
                                        <p:cTn id="17" dur="1" fill="hold">
                                          <p:stCondLst>
                                            <p:cond delay="499"/>
                                          </p:stCondLst>
                                        </p:cTn>
                                        <p:tgtEl>
                                          <p:spTgt spid="19"/>
                                        </p:tgtEl>
                                        <p:attrNameLst>
                                          <p:attrName>style.visibility</p:attrName>
                                        </p:attrNameLst>
                                      </p:cBhvr>
                                      <p:to>
                                        <p:strVal val="hidden"/>
                                      </p:to>
                                    </p:set>
                                  </p:childTnLst>
                                </p:cTn>
                              </p:par>
                            </p:childTnLst>
                          </p:cTn>
                        </p:par>
                        <p:par>
                          <p:cTn id="18" fill="hold">
                            <p:stCondLst>
                              <p:cond delay="900"/>
                            </p:stCondLst>
                            <p:childTnLst>
                              <p:par>
                                <p:cTn id="19" presetID="1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ppt_y</p:attrName>
                                        </p:attrNameLst>
                                      </p:cBhvr>
                                      <p:tavLst>
                                        <p:tav tm="0">
                                          <p:val>
                                            <p:strVal val="#ppt_y+#ppt_h*1.125000"/>
                                          </p:val>
                                        </p:tav>
                                        <p:tav tm="100000">
                                          <p:val>
                                            <p:strVal val="#ppt_y"/>
                                          </p:val>
                                        </p:tav>
                                      </p:tavLst>
                                    </p:anim>
                                    <p:animEffect transition="in" filter="wipe(up)">
                                      <p:cBhvr>
                                        <p:cTn id="22" dur="500"/>
                                        <p:tgtEl>
                                          <p:spTgt spid="5"/>
                                        </p:tgtEl>
                                      </p:cBhvr>
                                    </p:animEffect>
                                  </p:childTnLst>
                                </p:cTn>
                              </p:par>
                              <p:par>
                                <p:cTn id="23" presetID="12" presetClass="entr" presetSubtype="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p:tgtEl>
                                          <p:spTgt spid="6"/>
                                        </p:tgtEl>
                                        <p:attrNameLst>
                                          <p:attrName>ppt_y</p:attrName>
                                        </p:attrNameLst>
                                      </p:cBhvr>
                                      <p:tavLst>
                                        <p:tav tm="0">
                                          <p:val>
                                            <p:strVal val="#ppt_y-#ppt_h*1.125000"/>
                                          </p:val>
                                        </p:tav>
                                        <p:tav tm="100000">
                                          <p:val>
                                            <p:strVal val="#ppt_y"/>
                                          </p:val>
                                        </p:tav>
                                      </p:tavLst>
                                    </p:anim>
                                    <p:animEffect transition="in" filter="wipe(down)">
                                      <p:cBhvr>
                                        <p:cTn id="26" dur="500"/>
                                        <p:tgtEl>
                                          <p:spTgt spid="6"/>
                                        </p:tgtEl>
                                      </p:cBhvr>
                                    </p:animEffect>
                                  </p:childTnLst>
                                </p:cTn>
                              </p:par>
                              <p:par>
                                <p:cTn id="27" presetID="22" presetClass="entr" presetSubtype="2" fill="hold" nodeType="withEffect">
                                  <p:stCondLst>
                                    <p:cond delay="400"/>
                                  </p:stCondLst>
                                  <p:childTnLst>
                                    <p:set>
                                      <p:cBhvr>
                                        <p:cTn id="28" dur="1" fill="hold">
                                          <p:stCondLst>
                                            <p:cond delay="0"/>
                                          </p:stCondLst>
                                        </p:cTn>
                                        <p:tgtEl>
                                          <p:spTgt spid="9"/>
                                        </p:tgtEl>
                                        <p:attrNameLst>
                                          <p:attrName>style.visibility</p:attrName>
                                        </p:attrNameLst>
                                      </p:cBhvr>
                                      <p:to>
                                        <p:strVal val="visible"/>
                                      </p:to>
                                    </p:set>
                                    <p:animEffect transition="in" filter="wipe(right)">
                                      <p:cBhvr>
                                        <p:cTn id="29" dur="500"/>
                                        <p:tgtEl>
                                          <p:spTgt spid="9"/>
                                        </p:tgtEl>
                                      </p:cBhvr>
                                    </p:animEffect>
                                  </p:childTnLst>
                                </p:cTn>
                              </p:par>
                              <p:par>
                                <p:cTn id="30" presetID="22" presetClass="entr" presetSubtype="2" fill="hold" nodeType="withEffect">
                                  <p:stCondLst>
                                    <p:cond delay="400"/>
                                  </p:stCondLst>
                                  <p:childTnLst>
                                    <p:set>
                                      <p:cBhvr>
                                        <p:cTn id="31" dur="1" fill="hold">
                                          <p:stCondLst>
                                            <p:cond delay="0"/>
                                          </p:stCondLst>
                                        </p:cTn>
                                        <p:tgtEl>
                                          <p:spTgt spid="12"/>
                                        </p:tgtEl>
                                        <p:attrNameLst>
                                          <p:attrName>style.visibility</p:attrName>
                                        </p:attrNameLst>
                                      </p:cBhvr>
                                      <p:to>
                                        <p:strVal val="visible"/>
                                      </p:to>
                                    </p:set>
                                    <p:animEffect transition="in" filter="wipe(right)">
                                      <p:cBhvr>
                                        <p:cTn id="32" dur="500"/>
                                        <p:tgtEl>
                                          <p:spTgt spid="12"/>
                                        </p:tgtEl>
                                      </p:cBhvr>
                                    </p:animEffect>
                                  </p:childTnLst>
                                </p:cTn>
                              </p:par>
                              <p:par>
                                <p:cTn id="33" presetID="10" presetClass="entr" presetSubtype="0" fill="hold" grpId="0" nodeType="withEffect">
                                  <p:stCondLst>
                                    <p:cond delay="1000"/>
                                  </p:stCondLst>
                                  <p:iterate type="lt">
                                    <p:tmPct val="10000"/>
                                  </p:iterate>
                                  <p:childTnLst>
                                    <p:set>
                                      <p:cBhvr>
                                        <p:cTn id="34" dur="1" fill="hold">
                                          <p:stCondLst>
                                            <p:cond delay="0"/>
                                          </p:stCondLst>
                                        </p:cTn>
                                        <p:tgtEl>
                                          <p:spTgt spid="14"/>
                                        </p:tgtEl>
                                        <p:attrNameLst>
                                          <p:attrName>style.visibility</p:attrName>
                                        </p:attrNameLst>
                                      </p:cBhvr>
                                      <p:to>
                                        <p:strVal val="visible"/>
                                      </p:to>
                                    </p:set>
                                    <p:animEffect transition="in" filter="fade">
                                      <p:cBhvr>
                                        <p:cTn id="35" dur="100"/>
                                        <p:tgtEl>
                                          <p:spTgt spid="14"/>
                                        </p:tgtEl>
                                      </p:cBhvr>
                                    </p:animEffect>
                                  </p:childTnLst>
                                </p:cTn>
                              </p:par>
                              <p:par>
                                <p:cTn id="36" presetID="10" presetClass="entr" presetSubtype="0" fill="hold" grpId="0" nodeType="withEffect">
                                  <p:stCondLst>
                                    <p:cond delay="1000"/>
                                  </p:stCondLst>
                                  <p:iterate type="lt">
                                    <p:tmPct val="10000"/>
                                  </p:iterate>
                                  <p:childTnLst>
                                    <p:set>
                                      <p:cBhvr>
                                        <p:cTn id="37" dur="1" fill="hold">
                                          <p:stCondLst>
                                            <p:cond delay="0"/>
                                          </p:stCondLst>
                                        </p:cTn>
                                        <p:tgtEl>
                                          <p:spTgt spid="15"/>
                                        </p:tgtEl>
                                        <p:attrNameLst>
                                          <p:attrName>style.visibility</p:attrName>
                                        </p:attrNameLst>
                                      </p:cBhvr>
                                      <p:to>
                                        <p:strVal val="visible"/>
                                      </p:to>
                                    </p:set>
                                    <p:animEffect transition="in" filter="fade">
                                      <p:cBhvr>
                                        <p:cTn id="38" dur="100"/>
                                        <p:tgtEl>
                                          <p:spTgt spid="15"/>
                                        </p:tgtEl>
                                      </p:cBhvr>
                                    </p:animEffect>
                                  </p:childTnLst>
                                </p:cTn>
                              </p:par>
                              <p:par>
                                <p:cTn id="39" presetID="10" presetClass="entr" presetSubtype="0" fill="hold" grpId="0" nodeType="withEffect">
                                  <p:stCondLst>
                                    <p:cond delay="1000"/>
                                  </p:stCondLst>
                                  <p:iterate type="lt">
                                    <p:tmPct val="10000"/>
                                  </p:iterate>
                                  <p:childTnLst>
                                    <p:set>
                                      <p:cBhvr>
                                        <p:cTn id="40" dur="1" fill="hold">
                                          <p:stCondLst>
                                            <p:cond delay="0"/>
                                          </p:stCondLst>
                                        </p:cTn>
                                        <p:tgtEl>
                                          <p:spTgt spid="16"/>
                                        </p:tgtEl>
                                        <p:attrNameLst>
                                          <p:attrName>style.visibility</p:attrName>
                                        </p:attrNameLst>
                                      </p:cBhvr>
                                      <p:to>
                                        <p:strVal val="visible"/>
                                      </p:to>
                                    </p:set>
                                    <p:animEffect transition="in" filter="fade">
                                      <p:cBhvr>
                                        <p:cTn id="41" dur="100"/>
                                        <p:tgtEl>
                                          <p:spTgt spid="16"/>
                                        </p:tgtEl>
                                      </p:cBhvr>
                                    </p:animEffect>
                                  </p:childTnLst>
                                </p:cTn>
                              </p:par>
                              <p:par>
                                <p:cTn id="42" presetID="10" presetClass="entr" presetSubtype="0" fill="hold" grpId="0" nodeType="withEffect">
                                  <p:stCondLst>
                                    <p:cond delay="1000"/>
                                  </p:stCondLst>
                                  <p:iterate type="lt">
                                    <p:tmPct val="10000"/>
                                  </p:iterate>
                                  <p:childTnLst>
                                    <p:set>
                                      <p:cBhvr>
                                        <p:cTn id="43" dur="1" fill="hold">
                                          <p:stCondLst>
                                            <p:cond delay="0"/>
                                          </p:stCondLst>
                                        </p:cTn>
                                        <p:tgtEl>
                                          <p:spTgt spid="17"/>
                                        </p:tgtEl>
                                        <p:attrNameLst>
                                          <p:attrName>style.visibility</p:attrName>
                                        </p:attrNameLst>
                                      </p:cBhvr>
                                      <p:to>
                                        <p:strVal val="visible"/>
                                      </p:to>
                                    </p:set>
                                    <p:animEffect transition="in" filter="fade">
                                      <p:cBhvr>
                                        <p:cTn id="44" dur="1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35" presetClass="path" presetSubtype="0" decel="100000" fill="hold" nodeType="clickEffect">
                                  <p:stCondLst>
                                    <p:cond delay="0"/>
                                  </p:stCondLst>
                                  <p:childTnLst>
                                    <p:animMotion origin="layout" path="M -1.04167E-6 2.96296E-6 L -1.18437 2.96296E-6 " pathEditMode="relative" rAng="0" ptsTypes="AA">
                                      <p:cBhvr>
                                        <p:cTn id="48" dur="1000" fill="hold"/>
                                        <p:tgtEl>
                                          <p:spTgt spid="22"/>
                                        </p:tgtEl>
                                        <p:attrNameLst>
                                          <p:attrName>ppt_x</p:attrName>
                                          <p:attrName>ppt_y</p:attrName>
                                        </p:attrNameLst>
                                      </p:cBhvr>
                                      <p:rCtr x="-5921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4" grpId="0"/>
      <p:bldP spid="15" grpId="0"/>
      <p:bldP spid="16" grpId="0"/>
      <p:bldP spid="17" grpId="0"/>
      <p:bldP spid="19" grpId="0" animBg="1"/>
      <p:bldP spid="19"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hidden="1"/>
          <p:cNvSpPr>
            <a:spLocks/>
          </p:cNvSpPr>
          <p:nvPr/>
        </p:nvSpPr>
        <p:spPr bwMode="auto">
          <a:xfrm>
            <a:off x="1742032" y="2034598"/>
            <a:ext cx="693294" cy="687674"/>
          </a:xfrm>
          <a:custGeom>
            <a:avLst/>
            <a:gdLst>
              <a:gd name="T0" fmla="*/ 2 w 159"/>
              <a:gd name="T1" fmla="*/ 0 h 158"/>
              <a:gd name="T2" fmla="*/ 0 w 159"/>
              <a:gd name="T3" fmla="*/ 0 h 158"/>
              <a:gd name="T4" fmla="*/ 0 w 159"/>
              <a:gd name="T5" fmla="*/ 6 h 158"/>
              <a:gd name="T6" fmla="*/ 0 w 159"/>
              <a:gd name="T7" fmla="*/ 106 h 158"/>
              <a:gd name="T8" fmla="*/ 0 w 159"/>
              <a:gd name="T9" fmla="*/ 158 h 158"/>
              <a:gd name="T10" fmla="*/ 159 w 159"/>
              <a:gd name="T11" fmla="*/ 158 h 158"/>
              <a:gd name="T12" fmla="*/ 159 w 159"/>
              <a:gd name="T13" fmla="*/ 157 h 158"/>
              <a:gd name="T14" fmla="*/ 2 w 159"/>
              <a:gd name="T15" fmla="*/ 0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158">
                <a:moveTo>
                  <a:pt x="2" y="0"/>
                </a:moveTo>
                <a:cubicBezTo>
                  <a:pt x="1" y="0"/>
                  <a:pt x="1" y="0"/>
                  <a:pt x="0" y="0"/>
                </a:cubicBezTo>
                <a:cubicBezTo>
                  <a:pt x="0" y="6"/>
                  <a:pt x="0" y="6"/>
                  <a:pt x="0" y="6"/>
                </a:cubicBezTo>
                <a:cubicBezTo>
                  <a:pt x="0" y="106"/>
                  <a:pt x="0" y="106"/>
                  <a:pt x="0" y="106"/>
                </a:cubicBezTo>
                <a:cubicBezTo>
                  <a:pt x="0" y="158"/>
                  <a:pt x="0" y="158"/>
                  <a:pt x="0" y="158"/>
                </a:cubicBezTo>
                <a:cubicBezTo>
                  <a:pt x="159" y="158"/>
                  <a:pt x="159" y="158"/>
                  <a:pt x="159" y="158"/>
                </a:cubicBezTo>
                <a:cubicBezTo>
                  <a:pt x="159" y="157"/>
                  <a:pt x="159" y="157"/>
                  <a:pt x="159" y="157"/>
                </a:cubicBezTo>
                <a:cubicBezTo>
                  <a:pt x="159" y="70"/>
                  <a:pt x="89" y="0"/>
                  <a:pt x="2" y="0"/>
                </a:cubicBezTo>
                <a:close/>
              </a:path>
            </a:pathLst>
          </a:custGeom>
          <a:solidFill>
            <a:schemeClr val="bg1">
              <a:lumMod val="85000"/>
            </a:schemeClr>
          </a:solidFill>
          <a:ln>
            <a:noFill/>
          </a:ln>
        </p:spPr>
        <p:txBody>
          <a:bodyPr vert="horz" wrap="square" lIns="68555" tIns="34289" rIns="68555" bIns="34289" numCol="1" anchor="t" anchorCtr="0" compatLnSpc="1">
            <a:prstTxWarp prst="textNoShape">
              <a:avLst/>
            </a:prstTxWarp>
          </a:bodyPr>
          <a:lstStyle/>
          <a:p>
            <a:endParaRPr lang="zh-CN" altLang="en-US"/>
          </a:p>
        </p:txBody>
      </p:sp>
      <p:sp>
        <p:nvSpPr>
          <p:cNvPr id="9653" name="Freeform 471"/>
          <p:cNvSpPr>
            <a:spLocks noEditPoints="1"/>
          </p:cNvSpPr>
          <p:nvPr/>
        </p:nvSpPr>
        <p:spPr bwMode="auto">
          <a:xfrm>
            <a:off x="4908095" y="2779707"/>
            <a:ext cx="725521" cy="554225"/>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endParaRPr lang="zh-CN" altLang="en-US"/>
          </a:p>
        </p:txBody>
      </p:sp>
      <p:sp>
        <p:nvSpPr>
          <p:cNvPr id="9656" name="Freeform 476"/>
          <p:cNvSpPr>
            <a:spLocks noEditPoints="1"/>
          </p:cNvSpPr>
          <p:nvPr/>
        </p:nvSpPr>
        <p:spPr bwMode="auto">
          <a:xfrm>
            <a:off x="1209097" y="1022902"/>
            <a:ext cx="970730" cy="565910"/>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endParaRPr lang="zh-CN" altLang="en-US"/>
          </a:p>
        </p:txBody>
      </p:sp>
      <p:sp>
        <p:nvSpPr>
          <p:cNvPr id="9666" name="Oval 493"/>
          <p:cNvSpPr>
            <a:spLocks noChangeArrowheads="1"/>
          </p:cNvSpPr>
          <p:nvPr/>
        </p:nvSpPr>
        <p:spPr bwMode="auto">
          <a:xfrm>
            <a:off x="1209097" y="2808306"/>
            <a:ext cx="547874" cy="49701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endParaRPr lang="zh-CN" altLang="en-US"/>
          </a:p>
        </p:txBody>
      </p:sp>
      <p:sp>
        <p:nvSpPr>
          <p:cNvPr id="9670" name="Freeform 497"/>
          <p:cNvSpPr>
            <a:spLocks noEditPoints="1"/>
          </p:cNvSpPr>
          <p:nvPr/>
        </p:nvSpPr>
        <p:spPr bwMode="auto">
          <a:xfrm>
            <a:off x="4908080" y="1022907"/>
            <a:ext cx="454341" cy="626699"/>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gradFill>
            <a:gsLst>
              <a:gs pos="0">
                <a:srgbClr val="00B0F0"/>
              </a:gs>
              <a:gs pos="100000">
                <a:srgbClr val="9148C8"/>
              </a:gs>
              <a:gs pos="0">
                <a:srgbClr val="2FC9FF"/>
              </a:gs>
            </a:gsLst>
            <a:lin ang="6600000" scaled="0"/>
          </a:gradFill>
          <a:ln>
            <a:noFill/>
          </a:ln>
          <a:effectLst/>
        </p:spPr>
        <p:txBody>
          <a:bodyPr vert="horz" wrap="square" lIns="68555" tIns="34289" rIns="68555" bIns="34289" numCol="1" anchor="t" anchorCtr="0" compatLnSpc="1">
            <a:prstTxWarp prst="textNoShape">
              <a:avLst/>
            </a:prstTxWarp>
          </a:bodyPr>
          <a:lstStyle/>
          <a:p>
            <a:endParaRPr lang="zh-CN" altLang="en-US"/>
          </a:p>
        </p:txBody>
      </p:sp>
      <p:cxnSp>
        <p:nvCxnSpPr>
          <p:cNvPr id="9672" name="直接连接符 9671"/>
          <p:cNvCxnSpPr/>
          <p:nvPr/>
        </p:nvCxnSpPr>
        <p:spPr>
          <a:xfrm>
            <a:off x="1209098" y="1686593"/>
            <a:ext cx="2970387"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96" name="直接连接符 495"/>
          <p:cNvCxnSpPr/>
          <p:nvPr/>
        </p:nvCxnSpPr>
        <p:spPr>
          <a:xfrm>
            <a:off x="4908080" y="1686593"/>
            <a:ext cx="2970387"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97" name="直接连接符 496"/>
          <p:cNvCxnSpPr/>
          <p:nvPr/>
        </p:nvCxnSpPr>
        <p:spPr>
          <a:xfrm>
            <a:off x="1209098" y="3453171"/>
            <a:ext cx="2970387"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98" name="直接连接符 497"/>
          <p:cNvCxnSpPr/>
          <p:nvPr/>
        </p:nvCxnSpPr>
        <p:spPr>
          <a:xfrm>
            <a:off x="4908080" y="3453171"/>
            <a:ext cx="2970387"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99" name="TextBox 498"/>
          <p:cNvSpPr txBox="1"/>
          <p:nvPr/>
        </p:nvSpPr>
        <p:spPr>
          <a:xfrm>
            <a:off x="3059411" y="1111908"/>
            <a:ext cx="1196478" cy="577079"/>
          </a:xfrm>
          <a:prstGeom prst="rect">
            <a:avLst/>
          </a:prstGeom>
          <a:noFill/>
        </p:spPr>
        <p:txBody>
          <a:bodyPr wrap="none" lIns="68555" tIns="34289" rIns="68555" bIns="34289" rtlCol="0" anchor="ctr">
            <a:spAutoFit/>
          </a:bodyPr>
          <a:lstStyle/>
          <a:p>
            <a:pPr lvl="0" algn="ctr"/>
            <a:r>
              <a:rPr lang="en-US" altLang="zh-CN" sz="3300">
                <a:solidFill>
                  <a:srgbClr val="53D2FF"/>
                </a:solidFill>
                <a:effectLst>
                  <a:outerShdw blurRad="266700" algn="tl" rotWithShape="0">
                    <a:schemeClr val="tx2">
                      <a:lumMod val="40000"/>
                      <a:lumOff val="60000"/>
                      <a:alpha val="55000"/>
                    </a:schemeClr>
                  </a:outerShdw>
                </a:effectLst>
                <a:latin typeface="UKIJ Qolyazma" pitchFamily="18" charset="0"/>
                <a:ea typeface="UKIJ Qolyazma" pitchFamily="18" charset="0"/>
                <a:cs typeface="UKIJ Qolyazma" pitchFamily="18" charset="0"/>
              </a:rPr>
              <a:t>15664</a:t>
            </a:r>
            <a:endParaRPr lang="zh-CN" altLang="en-US" sz="3300">
              <a:solidFill>
                <a:srgbClr val="53D2FF"/>
              </a:solidFill>
              <a:effectLst>
                <a:outerShdw blurRad="266700" algn="tl" rotWithShape="0">
                  <a:schemeClr val="tx2">
                    <a:lumMod val="40000"/>
                    <a:lumOff val="60000"/>
                    <a:alpha val="55000"/>
                  </a:schemeClr>
                </a:outerShdw>
              </a:effectLst>
              <a:latin typeface="UKIJ Qolyazma" pitchFamily="18" charset="0"/>
              <a:cs typeface="UKIJ Qolyazma" pitchFamily="18" charset="0"/>
            </a:endParaRPr>
          </a:p>
        </p:txBody>
      </p:sp>
      <p:sp>
        <p:nvSpPr>
          <p:cNvPr id="500" name="TextBox 499"/>
          <p:cNvSpPr txBox="1"/>
          <p:nvPr/>
        </p:nvSpPr>
        <p:spPr>
          <a:xfrm>
            <a:off x="6736487" y="1111908"/>
            <a:ext cx="1196478" cy="577079"/>
          </a:xfrm>
          <a:prstGeom prst="rect">
            <a:avLst/>
          </a:prstGeom>
          <a:noFill/>
        </p:spPr>
        <p:txBody>
          <a:bodyPr wrap="none" lIns="68555" tIns="34289" rIns="68555" bIns="34289" rtlCol="0" anchor="ctr">
            <a:spAutoFit/>
          </a:bodyPr>
          <a:lstStyle/>
          <a:p>
            <a:pPr lvl="0" algn="ctr"/>
            <a:r>
              <a:rPr lang="en-US" altLang="zh-CN" sz="3300">
                <a:solidFill>
                  <a:srgbClr val="53D2FF"/>
                </a:solidFill>
                <a:effectLst>
                  <a:outerShdw blurRad="266700" algn="tl" rotWithShape="0">
                    <a:schemeClr val="tx2">
                      <a:lumMod val="40000"/>
                      <a:lumOff val="60000"/>
                      <a:alpha val="55000"/>
                    </a:schemeClr>
                  </a:outerShdw>
                </a:effectLst>
                <a:latin typeface="UKIJ Qolyazma" pitchFamily="18" charset="0"/>
                <a:ea typeface="UKIJ Qolyazma" pitchFamily="18" charset="0"/>
                <a:cs typeface="UKIJ Qolyazma" pitchFamily="18" charset="0"/>
              </a:rPr>
              <a:t>24745</a:t>
            </a:r>
            <a:endParaRPr lang="zh-CN" altLang="en-US" sz="3300">
              <a:solidFill>
                <a:srgbClr val="53D2FF"/>
              </a:solidFill>
              <a:effectLst>
                <a:outerShdw blurRad="266700" algn="tl" rotWithShape="0">
                  <a:schemeClr val="tx2">
                    <a:lumMod val="40000"/>
                    <a:lumOff val="60000"/>
                    <a:alpha val="55000"/>
                  </a:schemeClr>
                </a:outerShdw>
              </a:effectLst>
              <a:latin typeface="UKIJ Qolyazma" pitchFamily="18" charset="0"/>
              <a:cs typeface="UKIJ Qolyazma" pitchFamily="18" charset="0"/>
            </a:endParaRPr>
          </a:p>
        </p:txBody>
      </p:sp>
      <p:sp>
        <p:nvSpPr>
          <p:cNvPr id="501" name="TextBox 500"/>
          <p:cNvSpPr txBox="1"/>
          <p:nvPr/>
        </p:nvSpPr>
        <p:spPr>
          <a:xfrm>
            <a:off x="3059412" y="2855650"/>
            <a:ext cx="1196478" cy="577079"/>
          </a:xfrm>
          <a:prstGeom prst="rect">
            <a:avLst/>
          </a:prstGeom>
          <a:noFill/>
        </p:spPr>
        <p:txBody>
          <a:bodyPr wrap="none" lIns="68555" tIns="34289" rIns="68555" bIns="34289" rtlCol="0" anchor="ctr">
            <a:spAutoFit/>
          </a:bodyPr>
          <a:lstStyle/>
          <a:p>
            <a:pPr lvl="0" algn="ctr"/>
            <a:r>
              <a:rPr lang="en-US" altLang="zh-CN" sz="3300">
                <a:solidFill>
                  <a:srgbClr val="53D2FF"/>
                </a:solidFill>
                <a:effectLst>
                  <a:outerShdw blurRad="266700" algn="tl" rotWithShape="0">
                    <a:schemeClr val="tx2">
                      <a:lumMod val="40000"/>
                      <a:lumOff val="60000"/>
                      <a:alpha val="55000"/>
                    </a:schemeClr>
                  </a:outerShdw>
                </a:effectLst>
                <a:latin typeface="UKIJ Qolyazma" pitchFamily="18" charset="0"/>
                <a:ea typeface="UKIJ Qolyazma" pitchFamily="18" charset="0"/>
                <a:cs typeface="UKIJ Qolyazma" pitchFamily="18" charset="0"/>
              </a:rPr>
              <a:t>32631</a:t>
            </a:r>
            <a:endParaRPr lang="zh-CN" altLang="en-US" sz="3300">
              <a:solidFill>
                <a:srgbClr val="53D2FF"/>
              </a:solidFill>
              <a:effectLst>
                <a:outerShdw blurRad="266700" algn="tl" rotWithShape="0">
                  <a:schemeClr val="tx2">
                    <a:lumMod val="40000"/>
                    <a:lumOff val="60000"/>
                    <a:alpha val="55000"/>
                  </a:schemeClr>
                </a:outerShdw>
              </a:effectLst>
              <a:latin typeface="UKIJ Qolyazma" pitchFamily="18" charset="0"/>
              <a:cs typeface="UKIJ Qolyazma" pitchFamily="18" charset="0"/>
            </a:endParaRPr>
          </a:p>
        </p:txBody>
      </p:sp>
      <p:sp>
        <p:nvSpPr>
          <p:cNvPr id="502" name="TextBox 501"/>
          <p:cNvSpPr txBox="1"/>
          <p:nvPr/>
        </p:nvSpPr>
        <p:spPr>
          <a:xfrm>
            <a:off x="6736488" y="2855650"/>
            <a:ext cx="1196478" cy="577079"/>
          </a:xfrm>
          <a:prstGeom prst="rect">
            <a:avLst/>
          </a:prstGeom>
          <a:noFill/>
        </p:spPr>
        <p:txBody>
          <a:bodyPr wrap="none" lIns="68555" tIns="34289" rIns="68555" bIns="34289" rtlCol="0" anchor="ctr">
            <a:spAutoFit/>
          </a:bodyPr>
          <a:lstStyle/>
          <a:p>
            <a:pPr lvl="0" algn="ctr"/>
            <a:r>
              <a:rPr lang="en-US" altLang="zh-CN" sz="3300">
                <a:solidFill>
                  <a:srgbClr val="53D2FF"/>
                </a:solidFill>
                <a:effectLst>
                  <a:outerShdw blurRad="266700" algn="tl" rotWithShape="0">
                    <a:schemeClr val="tx2">
                      <a:lumMod val="40000"/>
                      <a:lumOff val="60000"/>
                      <a:alpha val="55000"/>
                    </a:schemeClr>
                  </a:outerShdw>
                </a:effectLst>
                <a:latin typeface="UKIJ Qolyazma" pitchFamily="18" charset="0"/>
                <a:ea typeface="UKIJ Qolyazma" pitchFamily="18" charset="0"/>
                <a:cs typeface="UKIJ Qolyazma" pitchFamily="18" charset="0"/>
              </a:rPr>
              <a:t>17208</a:t>
            </a:r>
            <a:endParaRPr lang="zh-CN" altLang="en-US" sz="3300">
              <a:solidFill>
                <a:srgbClr val="53D2FF"/>
              </a:solidFill>
              <a:effectLst>
                <a:outerShdw blurRad="266700" algn="tl" rotWithShape="0">
                  <a:schemeClr val="tx2">
                    <a:lumMod val="40000"/>
                    <a:lumOff val="60000"/>
                    <a:alpha val="55000"/>
                  </a:schemeClr>
                </a:outerShdw>
              </a:effectLst>
              <a:latin typeface="UKIJ Qolyazma" pitchFamily="18" charset="0"/>
              <a:cs typeface="UKIJ Qolyazma" pitchFamily="18" charset="0"/>
            </a:endParaRPr>
          </a:p>
        </p:txBody>
      </p:sp>
      <p:sp>
        <p:nvSpPr>
          <p:cNvPr id="504" name="TextBox 503"/>
          <p:cNvSpPr txBox="1"/>
          <p:nvPr/>
        </p:nvSpPr>
        <p:spPr>
          <a:xfrm>
            <a:off x="1115166" y="1754128"/>
            <a:ext cx="3124714" cy="609398"/>
          </a:xfrm>
          <a:prstGeom prst="rect">
            <a:avLst/>
          </a:prstGeom>
          <a:noFill/>
        </p:spPr>
        <p:txBody>
          <a:bodyPr wrap="square" lIns="68555" tIns="34289" rIns="68555" bIns="34289" rtlCol="0">
            <a:spAutoFit/>
          </a:bodyPr>
          <a:lstStyle/>
          <a:p>
            <a:pPr>
              <a:lnSpc>
                <a:spcPct val="130000"/>
              </a:lnSpc>
            </a:pPr>
            <a:r>
              <a:rPr lang="zh-CN" altLang="en-US" sz="900" dirty="0">
                <a:solidFill>
                  <a:srgbClr val="00B0F0"/>
                </a:solidFill>
                <a:latin typeface="微软雅黑" pitchFamily="34" charset="-122"/>
                <a:ea typeface="微软雅黑" pitchFamily="34" charset="-122"/>
              </a:rPr>
              <a:t>您的内容打在这里，或者通过复制您的文本后，在此框中选择粘贴，并选择只保留文字。您的内容打在这里，或者通过复制您的</a:t>
            </a:r>
            <a:r>
              <a:rPr lang="zh-CN" altLang="en-US" sz="900">
                <a:solidFill>
                  <a:srgbClr val="00B0F0"/>
                </a:solidFill>
                <a:latin typeface="微软雅黑" pitchFamily="34" charset="-122"/>
                <a:ea typeface="微软雅黑" pitchFamily="34" charset="-122"/>
              </a:rPr>
              <a:t>文本后您的内容打在这里。</a:t>
            </a:r>
          </a:p>
        </p:txBody>
      </p:sp>
      <p:sp>
        <p:nvSpPr>
          <p:cNvPr id="505" name="TextBox 504"/>
          <p:cNvSpPr txBox="1"/>
          <p:nvPr/>
        </p:nvSpPr>
        <p:spPr>
          <a:xfrm>
            <a:off x="4831869" y="1754128"/>
            <a:ext cx="3124714" cy="609398"/>
          </a:xfrm>
          <a:prstGeom prst="rect">
            <a:avLst/>
          </a:prstGeom>
          <a:noFill/>
        </p:spPr>
        <p:txBody>
          <a:bodyPr wrap="square" lIns="68555" tIns="34289" rIns="68555" bIns="34289" rtlCol="0">
            <a:spAutoFit/>
          </a:bodyPr>
          <a:lstStyle/>
          <a:p>
            <a:pPr>
              <a:lnSpc>
                <a:spcPct val="130000"/>
              </a:lnSpc>
            </a:pPr>
            <a:r>
              <a:rPr lang="zh-CN" altLang="en-US" sz="900" dirty="0">
                <a:solidFill>
                  <a:srgbClr val="00B0F0"/>
                </a:solidFill>
                <a:latin typeface="微软雅黑" pitchFamily="34" charset="-122"/>
                <a:ea typeface="微软雅黑" pitchFamily="34" charset="-122"/>
              </a:rPr>
              <a:t>您的内容打在这里，或者通过复制您的文本后，在此框中选择粘贴，并选择只保留文字。您的内容打在这里，或者通过复制您的</a:t>
            </a:r>
            <a:r>
              <a:rPr lang="zh-CN" altLang="en-US" sz="900">
                <a:solidFill>
                  <a:srgbClr val="00B0F0"/>
                </a:solidFill>
                <a:latin typeface="微软雅黑" pitchFamily="34" charset="-122"/>
                <a:ea typeface="微软雅黑" pitchFamily="34" charset="-122"/>
              </a:rPr>
              <a:t>文本后您的内容打在这里。</a:t>
            </a:r>
          </a:p>
        </p:txBody>
      </p:sp>
      <p:sp>
        <p:nvSpPr>
          <p:cNvPr id="506" name="TextBox 505"/>
          <p:cNvSpPr txBox="1"/>
          <p:nvPr/>
        </p:nvSpPr>
        <p:spPr>
          <a:xfrm>
            <a:off x="1115166" y="3528526"/>
            <a:ext cx="3124714" cy="609398"/>
          </a:xfrm>
          <a:prstGeom prst="rect">
            <a:avLst/>
          </a:prstGeom>
          <a:noFill/>
        </p:spPr>
        <p:txBody>
          <a:bodyPr wrap="square" lIns="68555" tIns="34289" rIns="68555" bIns="34289" rtlCol="0">
            <a:spAutoFit/>
          </a:bodyPr>
          <a:lstStyle/>
          <a:p>
            <a:pPr>
              <a:lnSpc>
                <a:spcPct val="130000"/>
              </a:lnSpc>
            </a:pPr>
            <a:r>
              <a:rPr lang="zh-CN" altLang="en-US" sz="900" dirty="0">
                <a:solidFill>
                  <a:srgbClr val="00B0F0"/>
                </a:solidFill>
                <a:latin typeface="微软雅黑" pitchFamily="34" charset="-122"/>
                <a:ea typeface="微软雅黑" pitchFamily="34" charset="-122"/>
              </a:rPr>
              <a:t>您的内容打在这里，或者通过复制您的文本后，在此框中选择粘贴，并选择只保留文字。您的内容打在这里，或者通过复制您的</a:t>
            </a:r>
            <a:r>
              <a:rPr lang="zh-CN" altLang="en-US" sz="900">
                <a:solidFill>
                  <a:srgbClr val="00B0F0"/>
                </a:solidFill>
                <a:latin typeface="微软雅黑" pitchFamily="34" charset="-122"/>
                <a:ea typeface="微软雅黑" pitchFamily="34" charset="-122"/>
              </a:rPr>
              <a:t>文本后您的内容打在这里。</a:t>
            </a:r>
          </a:p>
        </p:txBody>
      </p:sp>
      <p:sp>
        <p:nvSpPr>
          <p:cNvPr id="507" name="TextBox 506"/>
          <p:cNvSpPr txBox="1"/>
          <p:nvPr/>
        </p:nvSpPr>
        <p:spPr>
          <a:xfrm>
            <a:off x="4831869" y="3528526"/>
            <a:ext cx="3124714" cy="609398"/>
          </a:xfrm>
          <a:prstGeom prst="rect">
            <a:avLst/>
          </a:prstGeom>
          <a:noFill/>
        </p:spPr>
        <p:txBody>
          <a:bodyPr wrap="square" lIns="68555" tIns="34289" rIns="68555" bIns="34289" rtlCol="0">
            <a:spAutoFit/>
          </a:bodyPr>
          <a:lstStyle/>
          <a:p>
            <a:pPr>
              <a:lnSpc>
                <a:spcPct val="130000"/>
              </a:lnSpc>
            </a:pPr>
            <a:r>
              <a:rPr lang="zh-CN" altLang="en-US" sz="900" dirty="0">
                <a:solidFill>
                  <a:srgbClr val="00B0F0"/>
                </a:solidFill>
                <a:latin typeface="微软雅黑" pitchFamily="34" charset="-122"/>
                <a:ea typeface="微软雅黑" pitchFamily="34" charset="-122"/>
              </a:rPr>
              <a:t>您的内容打在这里，或者通过复制您的文本后，在此框中选择粘贴，并选择只保留文字。您的内容打在这里，或者通过复制您的</a:t>
            </a:r>
            <a:r>
              <a:rPr lang="zh-CN" altLang="en-US" sz="900">
                <a:solidFill>
                  <a:srgbClr val="00B0F0"/>
                </a:solidFill>
                <a:latin typeface="微软雅黑" pitchFamily="34" charset="-122"/>
                <a:ea typeface="微软雅黑" pitchFamily="34" charset="-122"/>
              </a:rPr>
              <a:t>文本后您的内容打在这里。</a:t>
            </a:r>
          </a:p>
        </p:txBody>
      </p:sp>
      <p:pic>
        <p:nvPicPr>
          <p:cNvPr id="508" name="Picture 6" descr="D:\360data\重要数据\桌面\未标题-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3660" y="1830186"/>
            <a:ext cx="1421791" cy="340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64125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672"/>
                                        </p:tgtEl>
                                        <p:attrNameLst>
                                          <p:attrName>style.visibility</p:attrName>
                                        </p:attrNameLst>
                                      </p:cBhvr>
                                      <p:to>
                                        <p:strVal val="visible"/>
                                      </p:to>
                                    </p:set>
                                    <p:animEffect transition="in" filter="wipe(left)">
                                      <p:cBhvr>
                                        <p:cTn id="7" dur="500"/>
                                        <p:tgtEl>
                                          <p:spTgt spid="9672"/>
                                        </p:tgtEl>
                                      </p:cBhvr>
                                    </p:animEffect>
                                  </p:childTnLst>
                                </p:cTn>
                              </p:par>
                              <p:par>
                                <p:cTn id="8" presetID="22" presetClass="entr" presetSubtype="8" fill="hold" nodeType="withEffect">
                                  <p:stCondLst>
                                    <p:cond delay="0"/>
                                  </p:stCondLst>
                                  <p:childTnLst>
                                    <p:set>
                                      <p:cBhvr>
                                        <p:cTn id="9" dur="1" fill="hold">
                                          <p:stCondLst>
                                            <p:cond delay="0"/>
                                          </p:stCondLst>
                                        </p:cTn>
                                        <p:tgtEl>
                                          <p:spTgt spid="496"/>
                                        </p:tgtEl>
                                        <p:attrNameLst>
                                          <p:attrName>style.visibility</p:attrName>
                                        </p:attrNameLst>
                                      </p:cBhvr>
                                      <p:to>
                                        <p:strVal val="visible"/>
                                      </p:to>
                                    </p:set>
                                    <p:animEffect transition="in" filter="wipe(left)">
                                      <p:cBhvr>
                                        <p:cTn id="10" dur="500"/>
                                        <p:tgtEl>
                                          <p:spTgt spid="496"/>
                                        </p:tgtEl>
                                      </p:cBhvr>
                                    </p:animEffect>
                                  </p:childTnLst>
                                </p:cTn>
                              </p:par>
                              <p:par>
                                <p:cTn id="11" presetID="22" presetClass="entr" presetSubtype="8" fill="hold" nodeType="withEffect">
                                  <p:stCondLst>
                                    <p:cond delay="0"/>
                                  </p:stCondLst>
                                  <p:childTnLst>
                                    <p:set>
                                      <p:cBhvr>
                                        <p:cTn id="12" dur="1" fill="hold">
                                          <p:stCondLst>
                                            <p:cond delay="0"/>
                                          </p:stCondLst>
                                        </p:cTn>
                                        <p:tgtEl>
                                          <p:spTgt spid="497"/>
                                        </p:tgtEl>
                                        <p:attrNameLst>
                                          <p:attrName>style.visibility</p:attrName>
                                        </p:attrNameLst>
                                      </p:cBhvr>
                                      <p:to>
                                        <p:strVal val="visible"/>
                                      </p:to>
                                    </p:set>
                                    <p:animEffect transition="in" filter="wipe(left)">
                                      <p:cBhvr>
                                        <p:cTn id="13" dur="500"/>
                                        <p:tgtEl>
                                          <p:spTgt spid="497"/>
                                        </p:tgtEl>
                                      </p:cBhvr>
                                    </p:animEffect>
                                  </p:childTnLst>
                                </p:cTn>
                              </p:par>
                              <p:par>
                                <p:cTn id="14" presetID="22" presetClass="entr" presetSubtype="8" fill="hold" nodeType="withEffect">
                                  <p:stCondLst>
                                    <p:cond delay="0"/>
                                  </p:stCondLst>
                                  <p:childTnLst>
                                    <p:set>
                                      <p:cBhvr>
                                        <p:cTn id="15" dur="1" fill="hold">
                                          <p:stCondLst>
                                            <p:cond delay="0"/>
                                          </p:stCondLst>
                                        </p:cTn>
                                        <p:tgtEl>
                                          <p:spTgt spid="498"/>
                                        </p:tgtEl>
                                        <p:attrNameLst>
                                          <p:attrName>style.visibility</p:attrName>
                                        </p:attrNameLst>
                                      </p:cBhvr>
                                      <p:to>
                                        <p:strVal val="visible"/>
                                      </p:to>
                                    </p:set>
                                    <p:animEffect transition="in" filter="wipe(left)">
                                      <p:cBhvr>
                                        <p:cTn id="16" dur="500"/>
                                        <p:tgtEl>
                                          <p:spTgt spid="498"/>
                                        </p:tgtEl>
                                      </p:cBhvr>
                                    </p:animEffect>
                                  </p:childTnLst>
                                </p:cTn>
                              </p:par>
                            </p:childTnLst>
                          </p:cTn>
                        </p:par>
                        <p:par>
                          <p:cTn id="17" fill="hold">
                            <p:stCondLst>
                              <p:cond delay="500"/>
                            </p:stCondLst>
                            <p:childTnLst>
                              <p:par>
                                <p:cTn id="18" presetID="12" presetClass="entr" presetSubtype="4" fill="hold" grpId="0" nodeType="afterEffect">
                                  <p:stCondLst>
                                    <p:cond delay="0"/>
                                  </p:stCondLst>
                                  <p:iterate type="lt">
                                    <p:tmPct val="50000"/>
                                  </p:iterate>
                                  <p:childTnLst>
                                    <p:set>
                                      <p:cBhvr>
                                        <p:cTn id="19" dur="1" fill="hold">
                                          <p:stCondLst>
                                            <p:cond delay="0"/>
                                          </p:stCondLst>
                                        </p:cTn>
                                        <p:tgtEl>
                                          <p:spTgt spid="499"/>
                                        </p:tgtEl>
                                        <p:attrNameLst>
                                          <p:attrName>style.visibility</p:attrName>
                                        </p:attrNameLst>
                                      </p:cBhvr>
                                      <p:to>
                                        <p:strVal val="visible"/>
                                      </p:to>
                                    </p:set>
                                    <p:anim calcmode="lin" valueType="num">
                                      <p:cBhvr additive="base">
                                        <p:cTn id="20" dur="300"/>
                                        <p:tgtEl>
                                          <p:spTgt spid="499"/>
                                        </p:tgtEl>
                                        <p:attrNameLst>
                                          <p:attrName>ppt_y</p:attrName>
                                        </p:attrNameLst>
                                      </p:cBhvr>
                                      <p:tavLst>
                                        <p:tav tm="0">
                                          <p:val>
                                            <p:strVal val="#ppt_y+#ppt_h*1.125000"/>
                                          </p:val>
                                        </p:tav>
                                        <p:tav tm="100000">
                                          <p:val>
                                            <p:strVal val="#ppt_y"/>
                                          </p:val>
                                        </p:tav>
                                      </p:tavLst>
                                    </p:anim>
                                    <p:animEffect transition="in" filter="wipe(up)">
                                      <p:cBhvr>
                                        <p:cTn id="21" dur="300"/>
                                        <p:tgtEl>
                                          <p:spTgt spid="499"/>
                                        </p:tgtEl>
                                      </p:cBhvr>
                                    </p:animEffect>
                                  </p:childTnLst>
                                </p:cTn>
                              </p:par>
                              <p:par>
                                <p:cTn id="22" presetID="12" presetClass="entr" presetSubtype="4" fill="hold" grpId="0" nodeType="withEffect">
                                  <p:stCondLst>
                                    <p:cond delay="0"/>
                                  </p:stCondLst>
                                  <p:iterate type="lt">
                                    <p:tmPct val="50000"/>
                                  </p:iterate>
                                  <p:childTnLst>
                                    <p:set>
                                      <p:cBhvr>
                                        <p:cTn id="23" dur="1" fill="hold">
                                          <p:stCondLst>
                                            <p:cond delay="0"/>
                                          </p:stCondLst>
                                        </p:cTn>
                                        <p:tgtEl>
                                          <p:spTgt spid="500"/>
                                        </p:tgtEl>
                                        <p:attrNameLst>
                                          <p:attrName>style.visibility</p:attrName>
                                        </p:attrNameLst>
                                      </p:cBhvr>
                                      <p:to>
                                        <p:strVal val="visible"/>
                                      </p:to>
                                    </p:set>
                                    <p:anim calcmode="lin" valueType="num">
                                      <p:cBhvr additive="base">
                                        <p:cTn id="24" dur="300"/>
                                        <p:tgtEl>
                                          <p:spTgt spid="500"/>
                                        </p:tgtEl>
                                        <p:attrNameLst>
                                          <p:attrName>ppt_y</p:attrName>
                                        </p:attrNameLst>
                                      </p:cBhvr>
                                      <p:tavLst>
                                        <p:tav tm="0">
                                          <p:val>
                                            <p:strVal val="#ppt_y+#ppt_h*1.125000"/>
                                          </p:val>
                                        </p:tav>
                                        <p:tav tm="100000">
                                          <p:val>
                                            <p:strVal val="#ppt_y"/>
                                          </p:val>
                                        </p:tav>
                                      </p:tavLst>
                                    </p:anim>
                                    <p:animEffect transition="in" filter="wipe(up)">
                                      <p:cBhvr>
                                        <p:cTn id="25" dur="300"/>
                                        <p:tgtEl>
                                          <p:spTgt spid="500"/>
                                        </p:tgtEl>
                                      </p:cBhvr>
                                    </p:animEffect>
                                  </p:childTnLst>
                                </p:cTn>
                              </p:par>
                              <p:par>
                                <p:cTn id="26" presetID="12" presetClass="entr" presetSubtype="4" fill="hold" grpId="0" nodeType="withEffect">
                                  <p:stCondLst>
                                    <p:cond delay="0"/>
                                  </p:stCondLst>
                                  <p:iterate type="lt">
                                    <p:tmPct val="50000"/>
                                  </p:iterate>
                                  <p:childTnLst>
                                    <p:set>
                                      <p:cBhvr>
                                        <p:cTn id="27" dur="1" fill="hold">
                                          <p:stCondLst>
                                            <p:cond delay="0"/>
                                          </p:stCondLst>
                                        </p:cTn>
                                        <p:tgtEl>
                                          <p:spTgt spid="501"/>
                                        </p:tgtEl>
                                        <p:attrNameLst>
                                          <p:attrName>style.visibility</p:attrName>
                                        </p:attrNameLst>
                                      </p:cBhvr>
                                      <p:to>
                                        <p:strVal val="visible"/>
                                      </p:to>
                                    </p:set>
                                    <p:anim calcmode="lin" valueType="num">
                                      <p:cBhvr additive="base">
                                        <p:cTn id="28" dur="300"/>
                                        <p:tgtEl>
                                          <p:spTgt spid="501"/>
                                        </p:tgtEl>
                                        <p:attrNameLst>
                                          <p:attrName>ppt_y</p:attrName>
                                        </p:attrNameLst>
                                      </p:cBhvr>
                                      <p:tavLst>
                                        <p:tav tm="0">
                                          <p:val>
                                            <p:strVal val="#ppt_y+#ppt_h*1.125000"/>
                                          </p:val>
                                        </p:tav>
                                        <p:tav tm="100000">
                                          <p:val>
                                            <p:strVal val="#ppt_y"/>
                                          </p:val>
                                        </p:tav>
                                      </p:tavLst>
                                    </p:anim>
                                    <p:animEffect transition="in" filter="wipe(up)">
                                      <p:cBhvr>
                                        <p:cTn id="29" dur="300"/>
                                        <p:tgtEl>
                                          <p:spTgt spid="501"/>
                                        </p:tgtEl>
                                      </p:cBhvr>
                                    </p:animEffect>
                                  </p:childTnLst>
                                </p:cTn>
                              </p:par>
                              <p:par>
                                <p:cTn id="30" presetID="12" presetClass="entr" presetSubtype="4" fill="hold" grpId="0" nodeType="withEffect">
                                  <p:stCondLst>
                                    <p:cond delay="0"/>
                                  </p:stCondLst>
                                  <p:iterate type="lt">
                                    <p:tmPct val="50000"/>
                                  </p:iterate>
                                  <p:childTnLst>
                                    <p:set>
                                      <p:cBhvr>
                                        <p:cTn id="31" dur="1" fill="hold">
                                          <p:stCondLst>
                                            <p:cond delay="0"/>
                                          </p:stCondLst>
                                        </p:cTn>
                                        <p:tgtEl>
                                          <p:spTgt spid="502"/>
                                        </p:tgtEl>
                                        <p:attrNameLst>
                                          <p:attrName>style.visibility</p:attrName>
                                        </p:attrNameLst>
                                      </p:cBhvr>
                                      <p:to>
                                        <p:strVal val="visible"/>
                                      </p:to>
                                    </p:set>
                                    <p:anim calcmode="lin" valueType="num">
                                      <p:cBhvr additive="base">
                                        <p:cTn id="32" dur="300"/>
                                        <p:tgtEl>
                                          <p:spTgt spid="502"/>
                                        </p:tgtEl>
                                        <p:attrNameLst>
                                          <p:attrName>ppt_y</p:attrName>
                                        </p:attrNameLst>
                                      </p:cBhvr>
                                      <p:tavLst>
                                        <p:tav tm="0">
                                          <p:val>
                                            <p:strVal val="#ppt_y+#ppt_h*1.125000"/>
                                          </p:val>
                                        </p:tav>
                                        <p:tav tm="100000">
                                          <p:val>
                                            <p:strVal val="#ppt_y"/>
                                          </p:val>
                                        </p:tav>
                                      </p:tavLst>
                                    </p:anim>
                                    <p:animEffect transition="in" filter="wipe(up)">
                                      <p:cBhvr>
                                        <p:cTn id="33" dur="300"/>
                                        <p:tgtEl>
                                          <p:spTgt spid="502"/>
                                        </p:tgtEl>
                                      </p:cBhvr>
                                    </p:animEffect>
                                  </p:childTnLst>
                                </p:cTn>
                              </p:par>
                              <p:par>
                                <p:cTn id="34" presetID="10" presetClass="entr" presetSubtype="0" fill="hold" grpId="0" nodeType="withEffect">
                                  <p:stCondLst>
                                    <p:cond delay="1000"/>
                                  </p:stCondLst>
                                  <p:iterate type="lt">
                                    <p:tmPct val="10000"/>
                                  </p:iterate>
                                  <p:childTnLst>
                                    <p:set>
                                      <p:cBhvr>
                                        <p:cTn id="35" dur="1" fill="hold">
                                          <p:stCondLst>
                                            <p:cond delay="0"/>
                                          </p:stCondLst>
                                        </p:cTn>
                                        <p:tgtEl>
                                          <p:spTgt spid="504"/>
                                        </p:tgtEl>
                                        <p:attrNameLst>
                                          <p:attrName>style.visibility</p:attrName>
                                        </p:attrNameLst>
                                      </p:cBhvr>
                                      <p:to>
                                        <p:strVal val="visible"/>
                                      </p:to>
                                    </p:set>
                                    <p:animEffect transition="in" filter="fade">
                                      <p:cBhvr>
                                        <p:cTn id="36" dur="100"/>
                                        <p:tgtEl>
                                          <p:spTgt spid="504"/>
                                        </p:tgtEl>
                                      </p:cBhvr>
                                    </p:animEffect>
                                  </p:childTnLst>
                                </p:cTn>
                              </p:par>
                              <p:par>
                                <p:cTn id="37" presetID="10" presetClass="entr" presetSubtype="0" fill="hold" grpId="0" nodeType="withEffect">
                                  <p:stCondLst>
                                    <p:cond delay="1000"/>
                                  </p:stCondLst>
                                  <p:iterate type="lt">
                                    <p:tmPct val="10000"/>
                                  </p:iterate>
                                  <p:childTnLst>
                                    <p:set>
                                      <p:cBhvr>
                                        <p:cTn id="38" dur="1" fill="hold">
                                          <p:stCondLst>
                                            <p:cond delay="0"/>
                                          </p:stCondLst>
                                        </p:cTn>
                                        <p:tgtEl>
                                          <p:spTgt spid="505"/>
                                        </p:tgtEl>
                                        <p:attrNameLst>
                                          <p:attrName>style.visibility</p:attrName>
                                        </p:attrNameLst>
                                      </p:cBhvr>
                                      <p:to>
                                        <p:strVal val="visible"/>
                                      </p:to>
                                    </p:set>
                                    <p:animEffect transition="in" filter="fade">
                                      <p:cBhvr>
                                        <p:cTn id="39" dur="100"/>
                                        <p:tgtEl>
                                          <p:spTgt spid="505"/>
                                        </p:tgtEl>
                                      </p:cBhvr>
                                    </p:animEffect>
                                  </p:childTnLst>
                                </p:cTn>
                              </p:par>
                              <p:par>
                                <p:cTn id="40" presetID="10" presetClass="entr" presetSubtype="0" fill="hold" grpId="0" nodeType="withEffect">
                                  <p:stCondLst>
                                    <p:cond delay="1000"/>
                                  </p:stCondLst>
                                  <p:iterate type="lt">
                                    <p:tmPct val="10000"/>
                                  </p:iterate>
                                  <p:childTnLst>
                                    <p:set>
                                      <p:cBhvr>
                                        <p:cTn id="41" dur="1" fill="hold">
                                          <p:stCondLst>
                                            <p:cond delay="0"/>
                                          </p:stCondLst>
                                        </p:cTn>
                                        <p:tgtEl>
                                          <p:spTgt spid="506"/>
                                        </p:tgtEl>
                                        <p:attrNameLst>
                                          <p:attrName>style.visibility</p:attrName>
                                        </p:attrNameLst>
                                      </p:cBhvr>
                                      <p:to>
                                        <p:strVal val="visible"/>
                                      </p:to>
                                    </p:set>
                                    <p:animEffect transition="in" filter="fade">
                                      <p:cBhvr>
                                        <p:cTn id="42" dur="100"/>
                                        <p:tgtEl>
                                          <p:spTgt spid="506"/>
                                        </p:tgtEl>
                                      </p:cBhvr>
                                    </p:animEffect>
                                  </p:childTnLst>
                                </p:cTn>
                              </p:par>
                              <p:par>
                                <p:cTn id="43" presetID="10" presetClass="entr" presetSubtype="0" fill="hold" grpId="0" nodeType="withEffect">
                                  <p:stCondLst>
                                    <p:cond delay="1000"/>
                                  </p:stCondLst>
                                  <p:iterate type="lt">
                                    <p:tmPct val="10000"/>
                                  </p:iterate>
                                  <p:childTnLst>
                                    <p:set>
                                      <p:cBhvr>
                                        <p:cTn id="44" dur="1" fill="hold">
                                          <p:stCondLst>
                                            <p:cond delay="0"/>
                                          </p:stCondLst>
                                        </p:cTn>
                                        <p:tgtEl>
                                          <p:spTgt spid="507"/>
                                        </p:tgtEl>
                                        <p:attrNameLst>
                                          <p:attrName>style.visibility</p:attrName>
                                        </p:attrNameLst>
                                      </p:cBhvr>
                                      <p:to>
                                        <p:strVal val="visible"/>
                                      </p:to>
                                    </p:set>
                                    <p:animEffect transition="in" filter="fade">
                                      <p:cBhvr>
                                        <p:cTn id="45" dur="100"/>
                                        <p:tgtEl>
                                          <p:spTgt spid="507"/>
                                        </p:tgtEl>
                                      </p:cBhvr>
                                    </p:animEffect>
                                  </p:childTnLst>
                                </p:cTn>
                              </p:par>
                            </p:childTnLst>
                          </p:cTn>
                        </p:par>
                      </p:childTnLst>
                    </p:cTn>
                  </p:par>
                  <p:par>
                    <p:cTn id="46" fill="hold">
                      <p:stCondLst>
                        <p:cond delay="indefinite"/>
                      </p:stCondLst>
                      <p:childTnLst>
                        <p:par>
                          <p:cTn id="47" fill="hold">
                            <p:stCondLst>
                              <p:cond delay="0"/>
                            </p:stCondLst>
                            <p:childTnLst>
                              <p:par>
                                <p:cTn id="48" presetID="35" presetClass="path" presetSubtype="0" decel="100000" fill="hold" nodeType="clickEffect">
                                  <p:stCondLst>
                                    <p:cond delay="0"/>
                                  </p:stCondLst>
                                  <p:childTnLst>
                                    <p:animMotion origin="layout" path="M -1.04167E-6 2.96296E-6 L -1.18437 2.96296E-6 " pathEditMode="relative" rAng="0" ptsTypes="AA">
                                      <p:cBhvr>
                                        <p:cTn id="49" dur="1000" fill="hold"/>
                                        <p:tgtEl>
                                          <p:spTgt spid="508"/>
                                        </p:tgtEl>
                                        <p:attrNameLst>
                                          <p:attrName>ppt_x</p:attrName>
                                          <p:attrName>ppt_y</p:attrName>
                                        </p:attrNameLst>
                                      </p:cBhvr>
                                      <p:rCtr x="-5921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 grpId="0"/>
      <p:bldP spid="500" grpId="0"/>
      <p:bldP spid="501" grpId="0"/>
      <p:bldP spid="502" grpId="0"/>
      <p:bldP spid="504" grpId="0"/>
      <p:bldP spid="505" grpId="0"/>
      <p:bldP spid="506" grpId="0"/>
      <p:bldP spid="50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文本框 74"/>
          <p:cNvSpPr txBox="1"/>
          <p:nvPr/>
        </p:nvSpPr>
        <p:spPr>
          <a:xfrm>
            <a:off x="1587417" y="95003"/>
            <a:ext cx="1677383" cy="530915"/>
          </a:xfrm>
          <a:prstGeom prst="rect">
            <a:avLst/>
          </a:prstGeom>
          <a:noFill/>
          <a:effectLst>
            <a:glow rad="63500">
              <a:schemeClr val="accent5">
                <a:satMod val="175000"/>
                <a:alpha val="40000"/>
              </a:schemeClr>
            </a:glow>
          </a:effectLst>
        </p:spPr>
        <p:txBody>
          <a:bodyPr wrap="none" lIns="68579" tIns="34289" rIns="68579" bIns="34289" rtlCol="0">
            <a:spAutoFit/>
          </a:bodyPr>
          <a:lstStyle/>
          <a:p>
            <a:pPr algn="ctr" defTabSz="685783"/>
            <a:r>
              <a:rPr lang="zh-CN" altLang="en-US" sz="3000" dirty="0">
                <a:solidFill>
                  <a:srgbClr val="00B0F0"/>
                </a:solidFill>
                <a:effectLst>
                  <a:glow rad="139700">
                    <a:srgbClr val="4472C4">
                      <a:satMod val="175000"/>
                      <a:alpha val="40000"/>
                    </a:srgbClr>
                  </a:glow>
                </a:effectLst>
                <a:latin typeface="微软雅黑" panose="020B0503020204020204" pitchFamily="34" charset="-122"/>
                <a:ea typeface="微软雅黑" panose="020B0503020204020204" pitchFamily="34" charset="-122"/>
              </a:rPr>
              <a:t>联系我们</a:t>
            </a:r>
          </a:p>
        </p:txBody>
      </p:sp>
      <p:sp>
        <p:nvSpPr>
          <p:cNvPr id="152" name="Freeform 5"/>
          <p:cNvSpPr>
            <a:spLocks/>
          </p:cNvSpPr>
          <p:nvPr/>
        </p:nvSpPr>
        <p:spPr bwMode="auto">
          <a:xfrm>
            <a:off x="653562" y="1140144"/>
            <a:ext cx="7862096" cy="3643312"/>
          </a:xfrm>
          <a:custGeom>
            <a:avLst/>
            <a:gdLst>
              <a:gd name="T0" fmla="*/ 500 w 30299"/>
              <a:gd name="T1" fmla="*/ 2 h 11303"/>
              <a:gd name="T2" fmla="*/ 5647 w 30299"/>
              <a:gd name="T3" fmla="*/ 2 h 11303"/>
              <a:gd name="T4" fmla="*/ 6172 w 30299"/>
              <a:gd name="T5" fmla="*/ 343 h 11303"/>
              <a:gd name="T6" fmla="*/ 6814 w 30299"/>
              <a:gd name="T7" fmla="*/ 702 h 11303"/>
              <a:gd name="T8" fmla="*/ 29799 w 30299"/>
              <a:gd name="T9" fmla="*/ 702 h 11303"/>
              <a:gd name="T10" fmla="*/ 30299 w 30299"/>
              <a:gd name="T11" fmla="*/ 1202 h 11303"/>
              <a:gd name="T12" fmla="*/ 30299 w 30299"/>
              <a:gd name="T13" fmla="*/ 10803 h 11303"/>
              <a:gd name="T14" fmla="*/ 29799 w 30299"/>
              <a:gd name="T15" fmla="*/ 11303 h 11303"/>
              <a:gd name="T16" fmla="*/ 500 w 30299"/>
              <a:gd name="T17" fmla="*/ 11303 h 11303"/>
              <a:gd name="T18" fmla="*/ 0 w 30299"/>
              <a:gd name="T19" fmla="*/ 10803 h 11303"/>
              <a:gd name="T20" fmla="*/ 0 w 30299"/>
              <a:gd name="T21" fmla="*/ 502 h 11303"/>
              <a:gd name="T22" fmla="*/ 500 w 30299"/>
              <a:gd name="T23" fmla="*/ 2 h 1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299" h="11303">
                <a:moveTo>
                  <a:pt x="500" y="2"/>
                </a:moveTo>
                <a:lnTo>
                  <a:pt x="5647" y="2"/>
                </a:lnTo>
                <a:cubicBezTo>
                  <a:pt x="5881" y="0"/>
                  <a:pt x="6022" y="193"/>
                  <a:pt x="6172" y="343"/>
                </a:cubicBezTo>
                <a:cubicBezTo>
                  <a:pt x="6390" y="560"/>
                  <a:pt x="6467" y="729"/>
                  <a:pt x="6814" y="702"/>
                </a:cubicBezTo>
                <a:lnTo>
                  <a:pt x="29799" y="702"/>
                </a:lnTo>
                <a:cubicBezTo>
                  <a:pt x="30074" y="702"/>
                  <a:pt x="30299" y="927"/>
                  <a:pt x="30299" y="1202"/>
                </a:cubicBezTo>
                <a:lnTo>
                  <a:pt x="30299" y="10803"/>
                </a:lnTo>
                <a:cubicBezTo>
                  <a:pt x="30299" y="11078"/>
                  <a:pt x="30074" y="11303"/>
                  <a:pt x="29799" y="11303"/>
                </a:cubicBezTo>
                <a:lnTo>
                  <a:pt x="500" y="11303"/>
                </a:lnTo>
                <a:cubicBezTo>
                  <a:pt x="225" y="11303"/>
                  <a:pt x="0" y="11078"/>
                  <a:pt x="0" y="10803"/>
                </a:cubicBezTo>
                <a:lnTo>
                  <a:pt x="0" y="502"/>
                </a:lnTo>
                <a:cubicBezTo>
                  <a:pt x="0" y="227"/>
                  <a:pt x="225" y="2"/>
                  <a:pt x="500" y="2"/>
                </a:cubicBezTo>
                <a:close/>
              </a:path>
            </a:pathLst>
          </a:custGeom>
          <a:solidFill>
            <a:srgbClr val="00B0F0">
              <a:alpha val="14902"/>
            </a:srgbClr>
          </a:solidFill>
          <a:ln w="19050" cap="flat">
            <a:solidFill>
              <a:srgbClr val="00B0F0"/>
            </a:solidFill>
            <a:prstDash val="solid"/>
            <a:miter lim="800000"/>
            <a:headEnd/>
            <a:tailEnd/>
          </a:ln>
        </p:spPr>
        <p:txBody>
          <a:bodyPr vert="horz" wrap="square" lIns="68579" tIns="34289" rIns="68579" bIns="34289" numCol="1" anchor="t" anchorCtr="0" compatLnSpc="1">
            <a:prstTxWarp prst="textNoShape">
              <a:avLst/>
            </a:prstTxWarp>
          </a:bodyPr>
          <a:lstStyle/>
          <a:p>
            <a:pPr defTabSz="685783"/>
            <a:endParaRPr lang="zh-CN" altLang="en-US" dirty="0">
              <a:solidFill>
                <a:prstClr val="black"/>
              </a:solidFill>
            </a:endParaRPr>
          </a:p>
        </p:txBody>
      </p:sp>
      <p:grpSp>
        <p:nvGrpSpPr>
          <p:cNvPr id="24" name="组合 23"/>
          <p:cNvGrpSpPr/>
          <p:nvPr/>
        </p:nvGrpSpPr>
        <p:grpSpPr>
          <a:xfrm>
            <a:off x="4606225" y="2214298"/>
            <a:ext cx="3167780" cy="1902114"/>
            <a:chOff x="6141626" y="2952395"/>
            <a:chExt cx="4223703" cy="2536150"/>
          </a:xfrm>
        </p:grpSpPr>
        <p:grpSp>
          <p:nvGrpSpPr>
            <p:cNvPr id="9" name="组合 8"/>
            <p:cNvGrpSpPr/>
            <p:nvPr/>
          </p:nvGrpSpPr>
          <p:grpSpPr>
            <a:xfrm>
              <a:off x="6141626" y="2952395"/>
              <a:ext cx="4223703" cy="492442"/>
              <a:chOff x="6304653" y="2698395"/>
              <a:chExt cx="4223703" cy="492442"/>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4653" y="2698395"/>
                <a:ext cx="502547" cy="433166"/>
              </a:xfrm>
              <a:prstGeom prst="rect">
                <a:avLst/>
              </a:prstGeom>
              <a:noFill/>
              <a:ln>
                <a:noFill/>
              </a:ln>
            </p:spPr>
          </p:pic>
          <p:sp>
            <p:nvSpPr>
              <p:cNvPr id="8" name="文本框 7"/>
              <p:cNvSpPr txBox="1"/>
              <p:nvPr/>
            </p:nvSpPr>
            <p:spPr>
              <a:xfrm>
                <a:off x="6845299" y="2698395"/>
                <a:ext cx="3683057" cy="492442"/>
              </a:xfrm>
              <a:prstGeom prst="rect">
                <a:avLst/>
              </a:prstGeom>
              <a:noFill/>
            </p:spPr>
            <p:txBody>
              <a:bodyPr wrap="none" rtlCol="0">
                <a:spAutoFit/>
              </a:bodyPr>
              <a:lstStyle/>
              <a:p>
                <a:pPr defTabSz="685783"/>
                <a:r>
                  <a:rPr lang="zh-CN" altLang="en-US" sz="1800" dirty="0">
                    <a:solidFill>
                      <a:prstClr val="white"/>
                    </a:solidFill>
                    <a:latin typeface="微软雅黑" panose="020B0503020204020204" pitchFamily="34" charset="-122"/>
                    <a:ea typeface="微软雅黑" panose="020B0503020204020204" pitchFamily="34" charset="-122"/>
                  </a:rPr>
                  <a:t>武汉市某某区某某路</a:t>
                </a:r>
                <a:r>
                  <a:rPr lang="en-US" altLang="zh-CN" sz="1800" dirty="0">
                    <a:solidFill>
                      <a:prstClr val="white"/>
                    </a:solidFill>
                    <a:latin typeface="微软雅黑" panose="020B0503020204020204" pitchFamily="34" charset="-122"/>
                    <a:ea typeface="微软雅黑" panose="020B0503020204020204" pitchFamily="34" charset="-122"/>
                  </a:rPr>
                  <a:t>10</a:t>
                </a:r>
                <a:r>
                  <a:rPr lang="zh-CN" altLang="en-US" sz="1800" dirty="0">
                    <a:solidFill>
                      <a:prstClr val="white"/>
                    </a:solidFill>
                    <a:latin typeface="微软雅黑" panose="020B0503020204020204" pitchFamily="34" charset="-122"/>
                    <a:ea typeface="微软雅黑" panose="020B0503020204020204" pitchFamily="34" charset="-122"/>
                  </a:rPr>
                  <a:t>号</a:t>
                </a:r>
              </a:p>
            </p:txBody>
          </p:sp>
        </p:grpSp>
        <p:grpSp>
          <p:nvGrpSpPr>
            <p:cNvPr id="21" name="组合 20"/>
            <p:cNvGrpSpPr/>
            <p:nvPr/>
          </p:nvGrpSpPr>
          <p:grpSpPr>
            <a:xfrm>
              <a:off x="6156158" y="3627537"/>
              <a:ext cx="2879749" cy="492442"/>
              <a:chOff x="6319185" y="3468204"/>
              <a:chExt cx="2879749" cy="492442"/>
            </a:xfrm>
          </p:grpSpPr>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9185" y="3478420"/>
                <a:ext cx="473482" cy="469732"/>
              </a:xfrm>
              <a:prstGeom prst="rect">
                <a:avLst/>
              </a:prstGeom>
              <a:noFill/>
              <a:ln>
                <a:noFill/>
              </a:ln>
            </p:spPr>
          </p:pic>
          <p:sp>
            <p:nvSpPr>
              <p:cNvPr id="27" name="文本框 26"/>
              <p:cNvSpPr txBox="1"/>
              <p:nvPr/>
            </p:nvSpPr>
            <p:spPr>
              <a:xfrm>
                <a:off x="6845299" y="3468204"/>
                <a:ext cx="2353635" cy="492442"/>
              </a:xfrm>
              <a:prstGeom prst="rect">
                <a:avLst/>
              </a:prstGeom>
              <a:noFill/>
            </p:spPr>
            <p:txBody>
              <a:bodyPr wrap="none" rtlCol="0">
                <a:spAutoFit/>
              </a:bodyPr>
              <a:lstStyle/>
              <a:p>
                <a:pPr defTabSz="685783"/>
                <a:r>
                  <a:rPr lang="en-US" altLang="zh-CN" sz="1800" dirty="0">
                    <a:solidFill>
                      <a:prstClr val="white"/>
                    </a:solidFill>
                    <a:latin typeface="微软雅黑" panose="020B0503020204020204" pitchFamily="34" charset="-122"/>
                    <a:ea typeface="微软雅黑" panose="020B0503020204020204" pitchFamily="34" charset="-122"/>
                  </a:rPr>
                  <a:t>0716-5153898</a:t>
                </a:r>
                <a:endParaRPr lang="zh-CN" altLang="en-US" sz="1800" dirty="0">
                  <a:solidFill>
                    <a:prstClr val="white"/>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146782" y="4320962"/>
              <a:ext cx="4002676" cy="492442"/>
              <a:chOff x="6309809" y="4220570"/>
              <a:chExt cx="4002676" cy="492442"/>
            </a:xfrm>
          </p:grpSpPr>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9809" y="4295011"/>
                <a:ext cx="492235" cy="387224"/>
              </a:xfrm>
              <a:prstGeom prst="rect">
                <a:avLst/>
              </a:prstGeom>
              <a:noFill/>
              <a:ln>
                <a:noFill/>
              </a:ln>
            </p:spPr>
          </p:pic>
          <p:sp>
            <p:nvSpPr>
              <p:cNvPr id="28" name="文本框 27"/>
              <p:cNvSpPr txBox="1"/>
              <p:nvPr/>
            </p:nvSpPr>
            <p:spPr>
              <a:xfrm>
                <a:off x="6845299" y="4220570"/>
                <a:ext cx="3467186" cy="492442"/>
              </a:xfrm>
              <a:prstGeom prst="rect">
                <a:avLst/>
              </a:prstGeom>
              <a:noFill/>
            </p:spPr>
            <p:txBody>
              <a:bodyPr wrap="none" rtlCol="0">
                <a:spAutoFit/>
              </a:bodyPr>
              <a:lstStyle/>
              <a:p>
                <a:pPr defTabSz="685783"/>
                <a:r>
                  <a:rPr lang="en-US" altLang="zh-CN" sz="1800" dirty="0">
                    <a:solidFill>
                      <a:prstClr val="white"/>
                    </a:solidFill>
                    <a:latin typeface="微软雅黑" panose="020B0503020204020204" pitchFamily="34" charset="-122"/>
                    <a:ea typeface="微软雅黑" panose="020B0503020204020204" pitchFamily="34" charset="-122"/>
                  </a:rPr>
                  <a:t>2853513708@qq.com</a:t>
                </a:r>
                <a:endParaRPr lang="zh-CN" altLang="en-US" sz="1800" dirty="0">
                  <a:solidFill>
                    <a:prstClr val="white"/>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186630" y="4996103"/>
              <a:ext cx="4070292" cy="492442"/>
              <a:chOff x="6349657" y="5005282"/>
              <a:chExt cx="4070292" cy="492442"/>
            </a:xfrm>
          </p:grpSpPr>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49657" y="5029093"/>
                <a:ext cx="412539" cy="437854"/>
              </a:xfrm>
              <a:prstGeom prst="rect">
                <a:avLst/>
              </a:prstGeom>
              <a:noFill/>
              <a:ln>
                <a:noFill/>
              </a:ln>
            </p:spPr>
          </p:pic>
          <p:sp>
            <p:nvSpPr>
              <p:cNvPr id="29" name="文本框 28"/>
              <p:cNvSpPr txBox="1"/>
              <p:nvPr/>
            </p:nvSpPr>
            <p:spPr>
              <a:xfrm>
                <a:off x="6845299" y="5005282"/>
                <a:ext cx="3574650" cy="492442"/>
              </a:xfrm>
              <a:prstGeom prst="rect">
                <a:avLst/>
              </a:prstGeom>
              <a:noFill/>
            </p:spPr>
            <p:txBody>
              <a:bodyPr wrap="none" rtlCol="0">
                <a:spAutoFit/>
              </a:bodyPr>
              <a:lstStyle/>
              <a:p>
                <a:pPr defTabSz="685783"/>
                <a:r>
                  <a:rPr lang="en-US" altLang="zh-CN" sz="1800" dirty="0">
                    <a:solidFill>
                      <a:prstClr val="white"/>
                    </a:solidFill>
                    <a:latin typeface="微软雅黑" panose="020B0503020204020204" pitchFamily="34" charset="-122"/>
                    <a:ea typeface="微软雅黑" panose="020B0503020204020204" pitchFamily="34" charset="-122"/>
                  </a:rPr>
                  <a:t>http://www.99ppt.com</a:t>
                </a:r>
                <a:endParaRPr lang="zh-CN" altLang="en-US" sz="1800" dirty="0">
                  <a:solidFill>
                    <a:prstClr val="white"/>
                  </a:solidFill>
                  <a:latin typeface="微软雅黑" panose="020B0503020204020204" pitchFamily="34" charset="-122"/>
                  <a:ea typeface="微软雅黑" panose="020B0503020204020204" pitchFamily="34" charset="-122"/>
                </a:endParaRPr>
              </a:p>
            </p:txBody>
          </p:sp>
        </p:grpSp>
      </p:grpSp>
      <p:sp>
        <p:nvSpPr>
          <p:cNvPr id="26" name="Delay"/>
          <p:cNvSpPr/>
          <p:nvPr/>
        </p:nvSpPr>
        <p:spPr>
          <a:xfrm>
            <a:off x="9677401" y="5366659"/>
            <a:ext cx="130628" cy="13062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783"/>
            <a:endParaRPr lang="zh-CN" altLang="en-US">
              <a:solidFill>
                <a:prstClr val="white"/>
              </a:solidFill>
            </a:endParaRPr>
          </a:p>
        </p:txBody>
      </p:sp>
    </p:spTree>
    <p:extLst>
      <p:ext uri="{BB962C8B-B14F-4D97-AF65-F5344CB8AC3E}">
        <p14:creationId xmlns:p14="http://schemas.microsoft.com/office/powerpoint/2010/main" val="103134283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xit" presetSubtype="0" fill="hold" grpId="1" nodeType="withEffect">
                                  <p:stCondLst>
                                    <p:cond delay="300"/>
                                  </p:stCondLst>
                                  <p:childTnLst>
                                    <p:set>
                                      <p:cBhvr>
                                        <p:cTn id="8" dur="1" fill="hold">
                                          <p:stCondLst>
                                            <p:cond delay="0"/>
                                          </p:stCondLst>
                                        </p:cTn>
                                        <p:tgtEl>
                                          <p:spTgt spid="75"/>
                                        </p:tgtEl>
                                        <p:attrNameLst>
                                          <p:attrName>style.visibility</p:attrName>
                                        </p:attrNameLst>
                                      </p:cBhvr>
                                      <p:to>
                                        <p:strVal val="hidden"/>
                                      </p:to>
                                    </p:set>
                                  </p:childTnLst>
                                </p:cTn>
                              </p:par>
                              <p:par>
                                <p:cTn id="9" presetID="1" presetClass="entr" presetSubtype="0" fill="hold" grpId="2" nodeType="withEffect">
                                  <p:stCondLst>
                                    <p:cond delay="600"/>
                                  </p:stCondLst>
                                  <p:childTnLst>
                                    <p:set>
                                      <p:cBhvr>
                                        <p:cTn id="10" dur="1" fill="hold">
                                          <p:stCondLst>
                                            <p:cond delay="0"/>
                                          </p:stCondLst>
                                        </p:cTn>
                                        <p:tgtEl>
                                          <p:spTgt spid="75"/>
                                        </p:tgtEl>
                                        <p:attrNameLst>
                                          <p:attrName>style.visibility</p:attrName>
                                        </p:attrNameLst>
                                      </p:cBhvr>
                                      <p:to>
                                        <p:strVal val="visible"/>
                                      </p:to>
                                    </p:set>
                                  </p:childTnLst>
                                </p:cTn>
                              </p:par>
                              <p:par>
                                <p:cTn id="11" presetID="1" presetClass="exit" presetSubtype="0" fill="hold" grpId="4" nodeType="withEffect">
                                  <p:stCondLst>
                                    <p:cond delay="900"/>
                                  </p:stCondLst>
                                  <p:childTnLst>
                                    <p:set>
                                      <p:cBhvr>
                                        <p:cTn id="12" dur="1" fill="hold">
                                          <p:stCondLst>
                                            <p:cond delay="0"/>
                                          </p:stCondLst>
                                        </p:cTn>
                                        <p:tgtEl>
                                          <p:spTgt spid="75"/>
                                        </p:tgtEl>
                                        <p:attrNameLst>
                                          <p:attrName>style.visibility</p:attrName>
                                        </p:attrNameLst>
                                      </p:cBhvr>
                                      <p:to>
                                        <p:strVal val="hidden"/>
                                      </p:to>
                                    </p:set>
                                  </p:childTnLst>
                                </p:cTn>
                              </p:par>
                              <p:par>
                                <p:cTn id="13" presetID="1" presetClass="entr" presetSubtype="0" fill="hold" grpId="3" nodeType="withEffect">
                                  <p:stCondLst>
                                    <p:cond delay="1200"/>
                                  </p:stCondLst>
                                  <p:childTnLst>
                                    <p:set>
                                      <p:cBhvr>
                                        <p:cTn id="14" dur="1" fill="hold">
                                          <p:stCondLst>
                                            <p:cond delay="0"/>
                                          </p:stCondLst>
                                        </p:cTn>
                                        <p:tgtEl>
                                          <p:spTgt spid="75"/>
                                        </p:tgtEl>
                                        <p:attrNameLst>
                                          <p:attrName>style.visibility</p:attrName>
                                        </p:attrNameLst>
                                      </p:cBhvr>
                                      <p:to>
                                        <p:strVal val="visible"/>
                                      </p:to>
                                    </p:set>
                                  </p:childTnLst>
                                </p:cTn>
                              </p:par>
                              <p:par>
                                <p:cTn id="15" presetID="10" presetClass="entr" presetSubtype="0" fill="hold" grpId="0" nodeType="withEffect">
                                  <p:stCondLst>
                                    <p:cond delay="1000"/>
                                  </p:stCondLst>
                                  <p:childTnLst>
                                    <p:set>
                                      <p:cBhvr>
                                        <p:cTn id="16" dur="1" fill="hold">
                                          <p:stCondLst>
                                            <p:cond delay="0"/>
                                          </p:stCondLst>
                                        </p:cTn>
                                        <p:tgtEl>
                                          <p:spTgt spid="152"/>
                                        </p:tgtEl>
                                        <p:attrNameLst>
                                          <p:attrName>style.visibility</p:attrName>
                                        </p:attrNameLst>
                                      </p:cBhvr>
                                      <p:to>
                                        <p:strVal val="visible"/>
                                      </p:to>
                                    </p:set>
                                    <p:animEffect transition="in" filter="fade">
                                      <p:cBhvr>
                                        <p:cTn id="17" dur="250"/>
                                        <p:tgtEl>
                                          <p:spTgt spid="152"/>
                                        </p:tgtEl>
                                      </p:cBhvr>
                                    </p:animEffect>
                                  </p:childTnLst>
                                </p:cTn>
                              </p:par>
                              <p:par>
                                <p:cTn id="18" presetID="10" presetClass="exit" presetSubtype="0" fill="hold" grpId="1" nodeType="withEffect">
                                  <p:stCondLst>
                                    <p:cond delay="1250"/>
                                  </p:stCondLst>
                                  <p:childTnLst>
                                    <p:animEffect transition="out" filter="fade">
                                      <p:cBhvr>
                                        <p:cTn id="19" dur="250"/>
                                        <p:tgtEl>
                                          <p:spTgt spid="152"/>
                                        </p:tgtEl>
                                      </p:cBhvr>
                                    </p:animEffect>
                                    <p:set>
                                      <p:cBhvr>
                                        <p:cTn id="20" dur="1" fill="hold">
                                          <p:stCondLst>
                                            <p:cond delay="249"/>
                                          </p:stCondLst>
                                        </p:cTn>
                                        <p:tgtEl>
                                          <p:spTgt spid="152"/>
                                        </p:tgtEl>
                                        <p:attrNameLst>
                                          <p:attrName>style.visibility</p:attrName>
                                        </p:attrNameLst>
                                      </p:cBhvr>
                                      <p:to>
                                        <p:strVal val="hidden"/>
                                      </p:to>
                                    </p:set>
                                  </p:childTnLst>
                                </p:cTn>
                              </p:par>
                              <p:par>
                                <p:cTn id="21" presetID="10" presetClass="entr" presetSubtype="0" fill="hold" grpId="2" nodeType="withEffect">
                                  <p:stCondLst>
                                    <p:cond delay="1500"/>
                                  </p:stCondLst>
                                  <p:childTnLst>
                                    <p:set>
                                      <p:cBhvr>
                                        <p:cTn id="22" dur="1" fill="hold">
                                          <p:stCondLst>
                                            <p:cond delay="0"/>
                                          </p:stCondLst>
                                        </p:cTn>
                                        <p:tgtEl>
                                          <p:spTgt spid="152"/>
                                        </p:tgtEl>
                                        <p:attrNameLst>
                                          <p:attrName>style.visibility</p:attrName>
                                        </p:attrNameLst>
                                      </p:cBhvr>
                                      <p:to>
                                        <p:strVal val="visible"/>
                                      </p:to>
                                    </p:set>
                                    <p:animEffect transition="in" filter="fade">
                                      <p:cBhvr>
                                        <p:cTn id="23" dur="100"/>
                                        <p:tgtEl>
                                          <p:spTgt spid="152"/>
                                        </p:tgtEl>
                                      </p:cBhvr>
                                    </p:animEffect>
                                  </p:childTnLst>
                                </p:cTn>
                              </p:par>
                              <p:par>
                                <p:cTn id="24" presetID="10" presetClass="exit" presetSubtype="0" fill="hold" grpId="3" nodeType="withEffect">
                                  <p:stCondLst>
                                    <p:cond delay="1600"/>
                                  </p:stCondLst>
                                  <p:childTnLst>
                                    <p:animEffect transition="out" filter="fade">
                                      <p:cBhvr>
                                        <p:cTn id="25" dur="100"/>
                                        <p:tgtEl>
                                          <p:spTgt spid="152"/>
                                        </p:tgtEl>
                                      </p:cBhvr>
                                    </p:animEffect>
                                    <p:set>
                                      <p:cBhvr>
                                        <p:cTn id="26" dur="1" fill="hold">
                                          <p:stCondLst>
                                            <p:cond delay="99"/>
                                          </p:stCondLst>
                                        </p:cTn>
                                        <p:tgtEl>
                                          <p:spTgt spid="152"/>
                                        </p:tgtEl>
                                        <p:attrNameLst>
                                          <p:attrName>style.visibility</p:attrName>
                                        </p:attrNameLst>
                                      </p:cBhvr>
                                      <p:to>
                                        <p:strVal val="hidden"/>
                                      </p:to>
                                    </p:set>
                                  </p:childTnLst>
                                </p:cTn>
                              </p:par>
                              <p:par>
                                <p:cTn id="27" presetID="10" presetClass="entr" presetSubtype="0" fill="hold" grpId="4" nodeType="withEffect">
                                  <p:stCondLst>
                                    <p:cond delay="1700"/>
                                  </p:stCondLst>
                                  <p:childTnLst>
                                    <p:set>
                                      <p:cBhvr>
                                        <p:cTn id="28" dur="1" fill="hold">
                                          <p:stCondLst>
                                            <p:cond delay="0"/>
                                          </p:stCondLst>
                                        </p:cTn>
                                        <p:tgtEl>
                                          <p:spTgt spid="152"/>
                                        </p:tgtEl>
                                        <p:attrNameLst>
                                          <p:attrName>style.visibility</p:attrName>
                                        </p:attrNameLst>
                                      </p:cBhvr>
                                      <p:to>
                                        <p:strVal val="visible"/>
                                      </p:to>
                                    </p:set>
                                    <p:animEffect transition="in" filter="fade">
                                      <p:cBhvr>
                                        <p:cTn id="29" dur="100"/>
                                        <p:tgtEl>
                                          <p:spTgt spid="152"/>
                                        </p:tgtEl>
                                      </p:cBhvr>
                                    </p:animEffect>
                                  </p:childTnLst>
                                </p:cTn>
                              </p:par>
                              <p:par>
                                <p:cTn id="30" presetID="10" presetClass="exit" presetSubtype="0" fill="hold" grpId="5" nodeType="withEffect">
                                  <p:stCondLst>
                                    <p:cond delay="1800"/>
                                  </p:stCondLst>
                                  <p:childTnLst>
                                    <p:animEffect transition="out" filter="fade">
                                      <p:cBhvr>
                                        <p:cTn id="31" dur="100"/>
                                        <p:tgtEl>
                                          <p:spTgt spid="152"/>
                                        </p:tgtEl>
                                      </p:cBhvr>
                                    </p:animEffect>
                                    <p:set>
                                      <p:cBhvr>
                                        <p:cTn id="32" dur="1" fill="hold">
                                          <p:stCondLst>
                                            <p:cond delay="99"/>
                                          </p:stCondLst>
                                        </p:cTn>
                                        <p:tgtEl>
                                          <p:spTgt spid="152"/>
                                        </p:tgtEl>
                                        <p:attrNameLst>
                                          <p:attrName>style.visibility</p:attrName>
                                        </p:attrNameLst>
                                      </p:cBhvr>
                                      <p:to>
                                        <p:strVal val="hidden"/>
                                      </p:to>
                                    </p:set>
                                  </p:childTnLst>
                                </p:cTn>
                              </p:par>
                              <p:par>
                                <p:cTn id="33" presetID="10" presetClass="entr" presetSubtype="0" fill="hold" grpId="6" nodeType="withEffect">
                                  <p:stCondLst>
                                    <p:cond delay="1900"/>
                                  </p:stCondLst>
                                  <p:childTnLst>
                                    <p:set>
                                      <p:cBhvr>
                                        <p:cTn id="34" dur="1" fill="hold">
                                          <p:stCondLst>
                                            <p:cond delay="0"/>
                                          </p:stCondLst>
                                        </p:cTn>
                                        <p:tgtEl>
                                          <p:spTgt spid="152"/>
                                        </p:tgtEl>
                                        <p:attrNameLst>
                                          <p:attrName>style.visibility</p:attrName>
                                        </p:attrNameLst>
                                      </p:cBhvr>
                                      <p:to>
                                        <p:strVal val="visible"/>
                                      </p:to>
                                    </p:set>
                                    <p:animEffect transition="in" filter="fade">
                                      <p:cBhvr>
                                        <p:cTn id="35" dur="100"/>
                                        <p:tgtEl>
                                          <p:spTgt spid="152"/>
                                        </p:tgtEl>
                                      </p:cBhvr>
                                    </p:animEffect>
                                  </p:childTnLst>
                                </p:cTn>
                              </p:par>
                              <p:par>
                                <p:cTn id="36" presetID="1" presetClass="entr" presetSubtype="0" fill="hold" nodeType="withEffect">
                                  <p:stCondLst>
                                    <p:cond delay="2500"/>
                                  </p:stCondLst>
                                  <p:childTnLst>
                                    <p:set>
                                      <p:cBhvr>
                                        <p:cTn id="37" dur="1" fill="hold">
                                          <p:stCondLst>
                                            <p:cond delay="0"/>
                                          </p:stCondLst>
                                        </p:cTn>
                                        <p:tgtEl>
                                          <p:spTgt spid="24"/>
                                        </p:tgtEl>
                                        <p:attrNameLst>
                                          <p:attrName>style.visibility</p:attrName>
                                        </p:attrNameLst>
                                      </p:cBhvr>
                                      <p:to>
                                        <p:strVal val="visible"/>
                                      </p:to>
                                    </p:set>
                                  </p:childTnLst>
                                </p:cTn>
                              </p:par>
                              <p:par>
                                <p:cTn id="38" presetID="1" presetClass="exit" presetSubtype="0" fill="hold" nodeType="withEffect">
                                  <p:stCondLst>
                                    <p:cond delay="2750"/>
                                  </p:stCondLst>
                                  <p:childTnLst>
                                    <p:set>
                                      <p:cBhvr>
                                        <p:cTn id="39" dur="1" fill="hold">
                                          <p:stCondLst>
                                            <p:cond delay="0"/>
                                          </p:stCondLst>
                                        </p:cTn>
                                        <p:tgtEl>
                                          <p:spTgt spid="24"/>
                                        </p:tgtEl>
                                        <p:attrNameLst>
                                          <p:attrName>style.visibility</p:attrName>
                                        </p:attrNameLst>
                                      </p:cBhvr>
                                      <p:to>
                                        <p:strVal val="hidden"/>
                                      </p:to>
                                    </p:set>
                                  </p:childTnLst>
                                </p:cTn>
                              </p:par>
                              <p:par>
                                <p:cTn id="40" presetID="1" presetClass="entr" presetSubtype="0" fill="hold" nodeType="withEffect">
                                  <p:stCondLst>
                                    <p:cond delay="3000"/>
                                  </p:stCondLst>
                                  <p:childTnLst>
                                    <p:set>
                                      <p:cBhvr>
                                        <p:cTn id="41" dur="1" fill="hold">
                                          <p:stCondLst>
                                            <p:cond delay="0"/>
                                          </p:stCondLst>
                                        </p:cTn>
                                        <p:tgtEl>
                                          <p:spTgt spid="24"/>
                                        </p:tgtEl>
                                        <p:attrNameLst>
                                          <p:attrName>style.visibility</p:attrName>
                                        </p:attrNameLst>
                                      </p:cBhvr>
                                      <p:to>
                                        <p:strVal val="visible"/>
                                      </p:to>
                                    </p:set>
                                  </p:childTnLst>
                                </p:cTn>
                              </p:par>
                              <p:par>
                                <p:cTn id="42" presetID="10" presetClass="entr" presetSubtype="0" fill="hold" grpId="0" nodeType="withEffect">
                                  <p:stCondLst>
                                    <p:cond delay="650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5" grpId="1"/>
      <p:bldP spid="75" grpId="2"/>
      <p:bldP spid="75" grpId="3"/>
      <p:bldP spid="75" grpId="4"/>
      <p:bldP spid="152" grpId="0" animBg="1"/>
      <p:bldP spid="152" grpId="1" animBg="1"/>
      <p:bldP spid="152" grpId="2" animBg="1"/>
      <p:bldP spid="152" grpId="3" animBg="1"/>
      <p:bldP spid="152" grpId="4" animBg="1"/>
      <p:bldP spid="152" grpId="5" animBg="1"/>
      <p:bldP spid="152" grpId="6" animBg="1"/>
      <p:bldP spid="2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3" y="-152400"/>
            <a:ext cx="9255126" cy="544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文本框 1"/>
          <p:cNvSpPr txBox="1">
            <a:spLocks noChangeArrowheads="1"/>
          </p:cNvSpPr>
          <p:nvPr/>
        </p:nvSpPr>
        <p:spPr bwMode="auto">
          <a:xfrm>
            <a:off x="4171205" y="1686314"/>
            <a:ext cx="36099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06" tIns="45703" rIns="91406" bIns="45703" anchor="ctr"/>
          <a:lstStyle>
            <a:lvl1pPr>
              <a:defRPr sz="2100">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sz="1500">
                <a:solidFill>
                  <a:schemeClr val="tx1"/>
                </a:solidFill>
                <a:latin typeface="Calibri" pitchFamily="34" charset="0"/>
                <a:ea typeface="宋体" charset="-122"/>
              </a:defRPr>
            </a:lvl3pPr>
            <a:lvl4pPr marL="1600200" indent="-228600">
              <a:defRPr sz="1300">
                <a:solidFill>
                  <a:schemeClr val="tx1"/>
                </a:solidFill>
                <a:latin typeface="Calibri" pitchFamily="34" charset="0"/>
                <a:ea typeface="宋体" charset="-122"/>
              </a:defRPr>
            </a:lvl4pPr>
            <a:lvl5pPr marL="2057400" indent="-228600">
              <a:defRPr sz="1300">
                <a:solidFill>
                  <a:schemeClr val="tx1"/>
                </a:solidFill>
                <a:latin typeface="Calibri" pitchFamily="34" charset="0"/>
                <a:ea typeface="宋体" charset="-122"/>
              </a:defRPr>
            </a:lvl5pPr>
            <a:lvl6pPr marL="2514600" indent="-228600" fontAlgn="base">
              <a:spcAft>
                <a:spcPct val="0"/>
              </a:spcAft>
              <a:buFont typeface="Arial" charset="0"/>
              <a:defRPr sz="1300">
                <a:solidFill>
                  <a:schemeClr val="tx1"/>
                </a:solidFill>
                <a:latin typeface="Calibri" pitchFamily="34" charset="0"/>
                <a:ea typeface="宋体" charset="-122"/>
              </a:defRPr>
            </a:lvl6pPr>
            <a:lvl7pPr marL="2971800" indent="-228600" fontAlgn="base">
              <a:spcAft>
                <a:spcPct val="0"/>
              </a:spcAft>
              <a:buFont typeface="Arial" charset="0"/>
              <a:defRPr sz="1300">
                <a:solidFill>
                  <a:schemeClr val="tx1"/>
                </a:solidFill>
                <a:latin typeface="Calibri" pitchFamily="34" charset="0"/>
                <a:ea typeface="宋体" charset="-122"/>
              </a:defRPr>
            </a:lvl7pPr>
            <a:lvl8pPr marL="3429000" indent="-228600" fontAlgn="base">
              <a:spcAft>
                <a:spcPct val="0"/>
              </a:spcAft>
              <a:buFont typeface="Arial" charset="0"/>
              <a:defRPr sz="1300">
                <a:solidFill>
                  <a:schemeClr val="tx1"/>
                </a:solidFill>
                <a:latin typeface="Calibri" pitchFamily="34" charset="0"/>
                <a:ea typeface="宋体" charset="-122"/>
              </a:defRPr>
            </a:lvl8pPr>
            <a:lvl9pPr marL="3886200" indent="-228600" fontAlgn="base">
              <a:spcAft>
                <a:spcPct val="0"/>
              </a:spcAft>
              <a:buFont typeface="Arial" charset="0"/>
              <a:defRPr sz="1300">
                <a:solidFill>
                  <a:schemeClr val="tx1"/>
                </a:solidFill>
                <a:latin typeface="Calibri" pitchFamily="34" charset="0"/>
                <a:ea typeface="宋体" charset="-122"/>
              </a:defRPr>
            </a:lvl9pPr>
          </a:lstStyle>
          <a:p>
            <a:pPr algn="ctr" eaLnBrk="1" hangingPunct="1">
              <a:buFont typeface="Arial" charset="0"/>
              <a:buNone/>
            </a:pPr>
            <a:r>
              <a:rPr lang="zh-CN" altLang="en-US" sz="6600" dirty="0">
                <a:solidFill>
                  <a:srgbClr val="009ED6"/>
                </a:solidFill>
                <a:latin typeface="微软雅黑" pitchFamily="34" charset="-122"/>
                <a:ea typeface="微软雅黑" pitchFamily="34" charset="-122"/>
              </a:rPr>
              <a:t>谢谢聆听</a:t>
            </a:r>
          </a:p>
        </p:txBody>
      </p:sp>
      <p:sp>
        <p:nvSpPr>
          <p:cNvPr id="4" name="文本框 3"/>
          <p:cNvSpPr txBox="1">
            <a:spLocks noChangeArrowheads="1"/>
          </p:cNvSpPr>
          <p:nvPr/>
        </p:nvSpPr>
        <p:spPr bwMode="auto">
          <a:xfrm>
            <a:off x="4368072" y="2942026"/>
            <a:ext cx="32305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6" tIns="45703" rIns="91406" bIns="45703" anchor="ctr"/>
          <a:lstStyle>
            <a:lvl1pPr>
              <a:defRPr sz="2100">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sz="1500">
                <a:solidFill>
                  <a:schemeClr val="tx1"/>
                </a:solidFill>
                <a:latin typeface="Calibri" pitchFamily="34" charset="0"/>
                <a:ea typeface="宋体" charset="-122"/>
              </a:defRPr>
            </a:lvl3pPr>
            <a:lvl4pPr marL="1600200" indent="-228600">
              <a:defRPr sz="1300">
                <a:solidFill>
                  <a:schemeClr val="tx1"/>
                </a:solidFill>
                <a:latin typeface="Calibri" pitchFamily="34" charset="0"/>
                <a:ea typeface="宋体" charset="-122"/>
              </a:defRPr>
            </a:lvl4pPr>
            <a:lvl5pPr marL="2057400" indent="-228600">
              <a:defRPr sz="1300">
                <a:solidFill>
                  <a:schemeClr val="tx1"/>
                </a:solidFill>
                <a:latin typeface="Calibri" pitchFamily="34" charset="0"/>
                <a:ea typeface="宋体" charset="-122"/>
              </a:defRPr>
            </a:lvl5pPr>
            <a:lvl6pPr marL="2514600" indent="-228600" fontAlgn="base">
              <a:spcAft>
                <a:spcPct val="0"/>
              </a:spcAft>
              <a:buFont typeface="Arial" charset="0"/>
              <a:defRPr sz="1300">
                <a:solidFill>
                  <a:schemeClr val="tx1"/>
                </a:solidFill>
                <a:latin typeface="Calibri" pitchFamily="34" charset="0"/>
                <a:ea typeface="宋体" charset="-122"/>
              </a:defRPr>
            </a:lvl6pPr>
            <a:lvl7pPr marL="2971800" indent="-228600" fontAlgn="base">
              <a:spcAft>
                <a:spcPct val="0"/>
              </a:spcAft>
              <a:buFont typeface="Arial" charset="0"/>
              <a:defRPr sz="1300">
                <a:solidFill>
                  <a:schemeClr val="tx1"/>
                </a:solidFill>
                <a:latin typeface="Calibri" pitchFamily="34" charset="0"/>
                <a:ea typeface="宋体" charset="-122"/>
              </a:defRPr>
            </a:lvl7pPr>
            <a:lvl8pPr marL="3429000" indent="-228600" fontAlgn="base">
              <a:spcAft>
                <a:spcPct val="0"/>
              </a:spcAft>
              <a:buFont typeface="Arial" charset="0"/>
              <a:defRPr sz="1300">
                <a:solidFill>
                  <a:schemeClr val="tx1"/>
                </a:solidFill>
                <a:latin typeface="Calibri" pitchFamily="34" charset="0"/>
                <a:ea typeface="宋体" charset="-122"/>
              </a:defRPr>
            </a:lvl8pPr>
            <a:lvl9pPr marL="3886200" indent="-228600" fontAlgn="base">
              <a:spcAft>
                <a:spcPct val="0"/>
              </a:spcAft>
              <a:buFont typeface="Arial" charset="0"/>
              <a:defRPr sz="1300">
                <a:solidFill>
                  <a:schemeClr val="tx1"/>
                </a:solidFill>
                <a:latin typeface="Calibri" pitchFamily="34" charset="0"/>
                <a:ea typeface="宋体" charset="-122"/>
              </a:defRPr>
            </a:lvl9pPr>
          </a:lstStyle>
          <a:p>
            <a:pPr algn="ctr" eaLnBrk="1" hangingPunct="1">
              <a:buFont typeface="Arial" charset="0"/>
              <a:buNone/>
            </a:pPr>
            <a:r>
              <a:rPr lang="en-US" altLang="zh-CN" sz="1400">
                <a:solidFill>
                  <a:srgbClr val="89E0FF"/>
                </a:solidFill>
                <a:latin typeface="Tempus Sans ITC" pitchFamily="82" charset="0"/>
                <a:ea typeface="微软雅黑" pitchFamily="34" charset="-122"/>
              </a:rPr>
              <a:t>THANK YOU FOR YOUR ATTENTION</a:t>
            </a:r>
            <a:endParaRPr lang="zh-CN" altLang="en-US" sz="1400">
              <a:solidFill>
                <a:srgbClr val="89E0FF"/>
              </a:solidFill>
              <a:latin typeface="Tempus Sans ITC" pitchFamily="82" charset="0"/>
              <a:ea typeface="微软雅黑" pitchFamily="34" charset="-122"/>
            </a:endParaRPr>
          </a:p>
        </p:txBody>
      </p:sp>
      <p:sp>
        <p:nvSpPr>
          <p:cNvPr id="5" name="椭圆 4"/>
          <p:cNvSpPr>
            <a:spLocks noChangeArrowheads="1"/>
          </p:cNvSpPr>
          <p:nvPr/>
        </p:nvSpPr>
        <p:spPr bwMode="auto">
          <a:xfrm>
            <a:off x="6000022" y="2826126"/>
            <a:ext cx="53975" cy="53975"/>
          </a:xfrm>
          <a:prstGeom prst="ellipse">
            <a:avLst/>
          </a:prstGeom>
          <a:solidFill>
            <a:srgbClr val="89E0FF"/>
          </a:solidFill>
          <a:ln w="25400">
            <a:solidFill>
              <a:srgbClr val="89E0FF"/>
            </a:solidFill>
            <a:round/>
            <a:headEnd/>
            <a:tailEnd/>
          </a:ln>
        </p:spPr>
        <p:txBody>
          <a:bodyPr lIns="91406" tIns="45703" rIns="91406" bIns="45703" anchor="ctr"/>
          <a:lstStyle/>
          <a:p>
            <a:pPr algn="ctr" eaLnBrk="1" hangingPunct="1">
              <a:buFont typeface="Arial" charset="0"/>
              <a:buNone/>
            </a:pPr>
            <a:endParaRPr lang="zh-CN" altLang="en-US">
              <a:solidFill>
                <a:srgbClr val="FFFFFF"/>
              </a:solidFill>
            </a:endParaRPr>
          </a:p>
        </p:txBody>
      </p:sp>
      <p:cxnSp>
        <p:nvCxnSpPr>
          <p:cNvPr id="6" name="直接连接符 6"/>
          <p:cNvCxnSpPr>
            <a:cxnSpLocks noChangeShapeType="1"/>
          </p:cNvCxnSpPr>
          <p:nvPr/>
        </p:nvCxnSpPr>
        <p:spPr bwMode="auto">
          <a:xfrm>
            <a:off x="4171222" y="2848347"/>
            <a:ext cx="1725613" cy="0"/>
          </a:xfrm>
          <a:prstGeom prst="line">
            <a:avLst/>
          </a:prstGeom>
          <a:noFill/>
          <a:ln w="12700">
            <a:solidFill>
              <a:srgbClr val="89E0FF"/>
            </a:solidFill>
            <a:round/>
            <a:headEnd/>
            <a:tailEnd/>
          </a:ln>
          <a:extLst>
            <a:ext uri="{909E8E84-426E-40DD-AFC4-6F175D3DCCD1}">
              <a14:hiddenFill xmlns:a14="http://schemas.microsoft.com/office/drawing/2010/main">
                <a:noFill/>
              </a14:hiddenFill>
            </a:ext>
          </a:extLst>
        </p:spPr>
      </p:cxnSp>
      <p:cxnSp>
        <p:nvCxnSpPr>
          <p:cNvPr id="7" name="直接连接符 7"/>
          <p:cNvCxnSpPr>
            <a:cxnSpLocks noChangeShapeType="1"/>
          </p:cNvCxnSpPr>
          <p:nvPr/>
        </p:nvCxnSpPr>
        <p:spPr bwMode="auto">
          <a:xfrm>
            <a:off x="6157170" y="2848347"/>
            <a:ext cx="1727200" cy="0"/>
          </a:xfrm>
          <a:prstGeom prst="line">
            <a:avLst/>
          </a:prstGeom>
          <a:noFill/>
          <a:ln w="12700">
            <a:solidFill>
              <a:srgbClr val="89E0FF"/>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8024415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ISPRING_SCORM_PASSING_SCORE" val="100.0000000000"/>
  <p:tag name="ISPRING_RESOURCE_PATHS_HASH_2" val="5487db9eba52f23e31a3dd31861ddb79916cdf4"/>
  <p:tag name="ISPRING_PRESENTATION_TITLE" val="www.99ppt.com"/>
  <p:tag name="ISPRING_FIRST_PUBLISH" val="1"/>
</p:tagLst>
</file>

<file path=ppt/theme/theme1.xml><?xml version="1.0" encoding="utf-8"?>
<a:theme xmlns:a="http://schemas.openxmlformats.org/drawingml/2006/main" name="www.99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nchor="ctr">
        <a:spAutoFit/>
      </a:bodyPr>
      <a:lstStyle>
        <a:defPPr>
          <a:defRPr smtClean="0">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1_www.99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ww.99ppt.com ">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3547</TotalTime>
  <Words>2784</Words>
  <Application>Microsoft Office PowerPoint</Application>
  <PresentationFormat>全屏显示(16:9)</PresentationFormat>
  <Paragraphs>460</Paragraphs>
  <Slides>41</Slides>
  <Notes>41</Notes>
  <HiddenSlides>0</HiddenSlides>
  <MMClips>1</MMClips>
  <ScaleCrop>false</ScaleCrop>
  <HeadingPairs>
    <vt:vector size="6" baseType="variant">
      <vt:variant>
        <vt:lpstr>已用的字体</vt:lpstr>
      </vt:variant>
      <vt:variant>
        <vt:i4>13</vt:i4>
      </vt:variant>
      <vt:variant>
        <vt:lpstr>主题</vt:lpstr>
      </vt:variant>
      <vt:variant>
        <vt:i4>3</vt:i4>
      </vt:variant>
      <vt:variant>
        <vt:lpstr>幻灯片标题</vt:lpstr>
      </vt:variant>
      <vt:variant>
        <vt:i4>41</vt:i4>
      </vt:variant>
    </vt:vector>
  </HeadingPairs>
  <TitlesOfParts>
    <vt:vector size="57" baseType="lpstr">
      <vt:lpstr>Arial Unicode MS</vt:lpstr>
      <vt:lpstr>Pirulen</vt:lpstr>
      <vt:lpstr>UKIJ Qolyazma</vt:lpstr>
      <vt:lpstr>华文黑体</vt:lpstr>
      <vt:lpstr>宋体</vt:lpstr>
      <vt:lpstr>微软雅黑</vt:lpstr>
      <vt:lpstr>微软雅黑 Light</vt:lpstr>
      <vt:lpstr>Arial</vt:lpstr>
      <vt:lpstr>Arial Rounded MT Bold</vt:lpstr>
      <vt:lpstr>Calibri</vt:lpstr>
      <vt:lpstr>Tempus Sans ITC</vt:lpstr>
      <vt:lpstr>Times New Roman</vt:lpstr>
      <vt:lpstr>Wingdings</vt:lpstr>
      <vt:lpstr>www.99ppt.com</vt:lpstr>
      <vt:lpstr>1_www.99ppt.com</vt:lpstr>
      <vt:lpstr>www.99ppt.com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www.99ppt.com</dc:title>
  <dc:creator>www.99ppt.com</dc:creator>
  <cp:lastModifiedBy>faith123</cp:lastModifiedBy>
  <cp:revision>6</cp:revision>
  <dcterms:created xsi:type="dcterms:W3CDTF">2014-05-15T03:15:25Z</dcterms:created>
  <dcterms:modified xsi:type="dcterms:W3CDTF">2018-05-28T01:45:47Z</dcterms:modified>
  <cp:contentStatus>www.99ppt.com</cp:contentStatus>
</cp:coreProperties>
</file>