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836" r:id="rId2"/>
    <p:sldId id="1041" r:id="rId3"/>
    <p:sldId id="963" r:id="rId4"/>
    <p:sldId id="1044" r:id="rId5"/>
    <p:sldId id="1037" r:id="rId6"/>
    <p:sldId id="1042" r:id="rId7"/>
    <p:sldId id="1043" r:id="rId8"/>
    <p:sldId id="1045" r:id="rId9"/>
    <p:sldId id="1038" r:id="rId10"/>
    <p:sldId id="1046" r:id="rId11"/>
    <p:sldId id="1047" r:id="rId12"/>
    <p:sldId id="1048" r:id="rId13"/>
    <p:sldId id="1049" r:id="rId14"/>
    <p:sldId id="1050" r:id="rId15"/>
    <p:sldId id="1039" r:id="rId16"/>
    <p:sldId id="1051" r:id="rId17"/>
    <p:sldId id="1052" r:id="rId18"/>
    <p:sldId id="1056" r:id="rId19"/>
    <p:sldId id="1053" r:id="rId20"/>
    <p:sldId id="1058" r:id="rId21"/>
    <p:sldId id="1040" r:id="rId22"/>
    <p:sldId id="1054" r:id="rId23"/>
    <p:sldId id="1055" r:id="rId24"/>
    <p:sldId id="1059" r:id="rId25"/>
    <p:sldId id="1060" r:id="rId26"/>
  </p:sldIdLst>
  <p:sldSz cx="9144000" cy="5143500" type="screen16x9"/>
  <p:notesSz cx="6858000" cy="9144000"/>
  <p:custDataLst>
    <p:tags r:id="rId28"/>
  </p:custDataLst>
  <p:defaultText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BF"/>
    <a:srgbClr val="034EA2"/>
    <a:srgbClr val="0087CD"/>
    <a:srgbClr val="C68F06"/>
    <a:srgbClr val="DB2C03"/>
    <a:srgbClr val="EBAC07"/>
    <a:srgbClr val="008487"/>
    <a:srgbClr val="163C46"/>
    <a:srgbClr val="008F92"/>
    <a:srgbClr val="004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84" autoAdjust="0"/>
    <p:restoredTop sz="99227" autoAdjust="0"/>
  </p:normalViewPr>
  <p:slideViewPr>
    <p:cSldViewPr>
      <p:cViewPr varScale="1">
        <p:scale>
          <a:sx n="151" d="100"/>
          <a:sy n="151" d="100"/>
        </p:scale>
        <p:origin x="-438" y="-90"/>
      </p:cViewPr>
      <p:guideLst>
        <p:guide orient="horz" pos="1620"/>
        <p:guide pos="2880"/>
      </p:guideLst>
    </p:cSldViewPr>
  </p:slideViewPr>
  <p:notesTextViewPr>
    <p:cViewPr>
      <p:scale>
        <a:sx n="1" d="1"/>
        <a:sy n="1" d="1"/>
      </p:scale>
      <p:origin x="0" y="0"/>
    </p:cViewPr>
  </p:notesTextViewPr>
  <p:sorterViewPr>
    <p:cViewPr>
      <p:scale>
        <a:sx n="75" d="100"/>
        <a:sy n="75" d="100"/>
      </p:scale>
      <p:origin x="0" y="0"/>
    </p:cViewPr>
  </p:sorterViewPr>
  <p:notesViewPr>
    <p:cSldViewPr>
      <p:cViewPr varScale="1">
        <p:scale>
          <a:sx n="65" d="100"/>
          <a:sy n="65" d="100"/>
        </p:scale>
        <p:origin x="-33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pPr/>
              <a:t>2018/3/15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pPr/>
              <a:t>‹#›</a:t>
            </a:fld>
            <a:endParaRPr lang="zh-CN" altLang="en-US"/>
          </a:p>
        </p:txBody>
      </p:sp>
    </p:spTree>
    <p:extLst>
      <p:ext uri="{BB962C8B-B14F-4D97-AF65-F5344CB8AC3E}">
        <p14:creationId xmlns:p14="http://schemas.microsoft.com/office/powerpoint/2010/main" val="48234476"/>
      </p:ext>
    </p:extLst>
  </p:cSld>
  <p:clrMap bg1="lt1" tx1="dk1" bg2="lt2" tx2="dk2" accent1="accent1" accent2="accent2" accent3="accent3" accent4="accent4" accent5="accent5" accent6="accent6" hlink="hlink" folHlink="folHlink"/>
  <p:notesStyle>
    <a:lvl1pPr marL="0" algn="l" defTabSz="914282" rtl="0" eaLnBrk="1" latinLnBrk="0" hangingPunct="1">
      <a:defRPr sz="1200" kern="1200">
        <a:solidFill>
          <a:schemeClr val="tx1"/>
        </a:solidFill>
        <a:latin typeface="+mn-lt"/>
        <a:ea typeface="+mn-ea"/>
        <a:cs typeface="+mn-cs"/>
      </a:defRPr>
    </a:lvl1pPr>
    <a:lvl2pPr marL="457140" algn="l" defTabSz="914282" rtl="0" eaLnBrk="1" latinLnBrk="0" hangingPunct="1">
      <a:defRPr sz="1200" kern="1200">
        <a:solidFill>
          <a:schemeClr val="tx1"/>
        </a:solidFill>
        <a:latin typeface="+mn-lt"/>
        <a:ea typeface="+mn-ea"/>
        <a:cs typeface="+mn-cs"/>
      </a:defRPr>
    </a:lvl2pPr>
    <a:lvl3pPr marL="914282" algn="l" defTabSz="914282" rtl="0" eaLnBrk="1" latinLnBrk="0" hangingPunct="1">
      <a:defRPr sz="1200" kern="1200">
        <a:solidFill>
          <a:schemeClr val="tx1"/>
        </a:solidFill>
        <a:latin typeface="+mn-lt"/>
        <a:ea typeface="+mn-ea"/>
        <a:cs typeface="+mn-cs"/>
      </a:defRPr>
    </a:lvl3pPr>
    <a:lvl4pPr marL="1371422" algn="l" defTabSz="914282" rtl="0" eaLnBrk="1" latinLnBrk="0" hangingPunct="1">
      <a:defRPr sz="1200" kern="1200">
        <a:solidFill>
          <a:schemeClr val="tx1"/>
        </a:solidFill>
        <a:latin typeface="+mn-lt"/>
        <a:ea typeface="+mn-ea"/>
        <a:cs typeface="+mn-cs"/>
      </a:defRPr>
    </a:lvl4pPr>
    <a:lvl5pPr marL="1828563" algn="l" defTabSz="914282" rtl="0" eaLnBrk="1" latinLnBrk="0" hangingPunct="1">
      <a:defRPr sz="1200" kern="1200">
        <a:solidFill>
          <a:schemeClr val="tx1"/>
        </a:solidFill>
        <a:latin typeface="+mn-lt"/>
        <a:ea typeface="+mn-ea"/>
        <a:cs typeface="+mn-cs"/>
      </a:defRPr>
    </a:lvl5pPr>
    <a:lvl6pPr marL="2285704" algn="l" defTabSz="914282" rtl="0" eaLnBrk="1" latinLnBrk="0" hangingPunct="1">
      <a:defRPr sz="1200" kern="1200">
        <a:solidFill>
          <a:schemeClr val="tx1"/>
        </a:solidFill>
        <a:latin typeface="+mn-lt"/>
        <a:ea typeface="+mn-ea"/>
        <a:cs typeface="+mn-cs"/>
      </a:defRPr>
    </a:lvl6pPr>
    <a:lvl7pPr marL="2742845" algn="l" defTabSz="914282" rtl="0" eaLnBrk="1" latinLnBrk="0" hangingPunct="1">
      <a:defRPr sz="1200" kern="1200">
        <a:solidFill>
          <a:schemeClr val="tx1"/>
        </a:solidFill>
        <a:latin typeface="+mn-lt"/>
        <a:ea typeface="+mn-ea"/>
        <a:cs typeface="+mn-cs"/>
      </a:defRPr>
    </a:lvl7pPr>
    <a:lvl8pPr marL="3199985" algn="l" defTabSz="914282" rtl="0" eaLnBrk="1" latinLnBrk="0" hangingPunct="1">
      <a:defRPr sz="1200" kern="1200">
        <a:solidFill>
          <a:schemeClr val="tx1"/>
        </a:solidFill>
        <a:latin typeface="+mn-lt"/>
        <a:ea typeface="+mn-ea"/>
        <a:cs typeface="+mn-cs"/>
      </a:defRPr>
    </a:lvl8pPr>
    <a:lvl9pPr marL="3657126" algn="l" defTabSz="91428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1</a:t>
            </a:fld>
            <a:endParaRPr lang="zh-CN" altLang="en-US"/>
          </a:p>
        </p:txBody>
      </p:sp>
    </p:spTree>
    <p:extLst>
      <p:ext uri="{BB962C8B-B14F-4D97-AF65-F5344CB8AC3E}">
        <p14:creationId xmlns:p14="http://schemas.microsoft.com/office/powerpoint/2010/main" val="33844396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C530858-BF76-453D-8D3B-E94317EF6EAB}" type="slidenum">
              <a:rPr lang="zh-CN" altLang="en-US" smtClean="0">
                <a:latin typeface="Calibri" panose="020F0502020204030204" pitchFamily="34" charset="0"/>
              </a:rPr>
              <a:pPr/>
              <a:t>2</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4072313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1497818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8529479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pPr/>
              <a:t>5</a:t>
            </a:fld>
            <a:endParaRPr lang="en-GB"/>
          </a:p>
        </p:txBody>
      </p:sp>
    </p:spTree>
    <p:extLst>
      <p:ext uri="{BB962C8B-B14F-4D97-AF65-F5344CB8AC3E}">
        <p14:creationId xmlns:p14="http://schemas.microsoft.com/office/powerpoint/2010/main" val="19381052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36231979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1363141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10274818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14978182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40481375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pPr/>
              <a:t>11</a:t>
            </a:fld>
            <a:endParaRPr lang="en-GB"/>
          </a:p>
        </p:txBody>
      </p:sp>
    </p:spTree>
    <p:extLst>
      <p:ext uri="{BB962C8B-B14F-4D97-AF65-F5344CB8AC3E}">
        <p14:creationId xmlns:p14="http://schemas.microsoft.com/office/powerpoint/2010/main" val="16177452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5430474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20239516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32705792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14978182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16</a:t>
            </a:fld>
            <a:endParaRPr lang="zh-CN" altLang="en-US"/>
          </a:p>
        </p:txBody>
      </p:sp>
    </p:spTree>
    <p:extLst>
      <p:ext uri="{BB962C8B-B14F-4D97-AF65-F5344CB8AC3E}">
        <p14:creationId xmlns:p14="http://schemas.microsoft.com/office/powerpoint/2010/main" val="23193489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17</a:t>
            </a:fld>
            <a:endParaRPr lang="zh-CN" altLang="en-US"/>
          </a:p>
        </p:txBody>
      </p:sp>
    </p:spTree>
    <p:extLst>
      <p:ext uri="{BB962C8B-B14F-4D97-AF65-F5344CB8AC3E}">
        <p14:creationId xmlns:p14="http://schemas.microsoft.com/office/powerpoint/2010/main" val="33337713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pPr/>
              <a:t>18</a:t>
            </a:fld>
            <a:endParaRPr lang="zh-CN" altLang="en-US"/>
          </a:p>
        </p:txBody>
      </p:sp>
    </p:spTree>
    <p:extLst>
      <p:ext uri="{BB962C8B-B14F-4D97-AF65-F5344CB8AC3E}">
        <p14:creationId xmlns:p14="http://schemas.microsoft.com/office/powerpoint/2010/main" val="16482933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11026618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37333321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14978182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12715C-60D8-4442-95C1-470452B8606C}" type="slidenum">
              <a:rPr kumimoji="1" lang="zh-CN" altLang="en-US" smtClean="0"/>
              <a:pPr/>
              <a:t>22</a:t>
            </a:fld>
            <a:endParaRPr kumimoji="1" lang="zh-CN" altLang="en-US"/>
          </a:p>
        </p:txBody>
      </p:sp>
    </p:spTree>
    <p:extLst>
      <p:ext uri="{BB962C8B-B14F-4D97-AF65-F5344CB8AC3E}">
        <p14:creationId xmlns:p14="http://schemas.microsoft.com/office/powerpoint/2010/main" val="36971416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pPr/>
              <a:t>23</a:t>
            </a:fld>
            <a:endParaRPr lang="zh-CN" altLang="en-US"/>
          </a:p>
        </p:txBody>
      </p:sp>
    </p:spTree>
    <p:extLst>
      <p:ext uri="{BB962C8B-B14F-4D97-AF65-F5344CB8AC3E}">
        <p14:creationId xmlns:p14="http://schemas.microsoft.com/office/powerpoint/2010/main" val="14476936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TextEdit="1"/>
          </p:cNvSpPr>
          <p:nvPr>
            <p:ph type="sldImg"/>
          </p:nvPr>
        </p:nvSpPr>
        <p:spPr bwMode="auto">
          <a:noFill/>
          <a:ln>
            <a:solidFill>
              <a:srgbClr val="000000"/>
            </a:solidFill>
            <a:miter lim="800000"/>
            <a:headEnd/>
            <a:tailEnd/>
          </a:ln>
        </p:spPr>
      </p:sp>
      <p:sp>
        <p:nvSpPr>
          <p:cNvPr id="24579" name="备注占位符 2"/>
          <p:cNvSpPr>
            <a:spLocks noGrp="1"/>
          </p:cNvSpPr>
          <p:nvPr>
            <p:ph type="body" idx="1"/>
          </p:nvPr>
        </p:nvSpPr>
        <p:spPr bwMode="auto">
          <a:noFill/>
        </p:spPr>
        <p:txBody>
          <a:bodyPr wrap="square" numCol="1" anchor="t" anchorCtr="0" compatLnSpc="1">
            <a:prstTxWarp prst="textNoShape">
              <a:avLst/>
            </a:prstTxWarp>
          </a:bodyPr>
          <a:lstStyle/>
          <a:p>
            <a:r>
              <a:rPr lang="zh-CN" altLang="en-US" smtClean="0"/>
              <a:t>更多模板下载地址：</a:t>
            </a:r>
            <a:r>
              <a:rPr lang="en-US" altLang="zh-CN" smtClean="0"/>
              <a:t>http://www.pptvzaixian.com/shop/view28111.html</a:t>
            </a:r>
            <a:r>
              <a:rPr lang="zh-CN" altLang="en-US" smtClean="0"/>
              <a:t>（复制链接到浏览器打开）</a:t>
            </a:r>
          </a:p>
        </p:txBody>
      </p:sp>
      <p:sp>
        <p:nvSpPr>
          <p:cNvPr id="4" name="灯片编号占位符 3"/>
          <p:cNvSpPr>
            <a:spLocks noGrp="1"/>
          </p:cNvSpPr>
          <p:nvPr>
            <p:ph type="sldNum" sz="quarter" idx="5"/>
          </p:nvPr>
        </p:nvSpPr>
        <p:spPr/>
        <p:txBody>
          <a:bodyPr/>
          <a:lstStyle/>
          <a:p>
            <a:fld id="{3397AABF-E2F8-4F84-B4D4-C06B7BCBAC05}" type="slidenum">
              <a:rPr lang="zh-CN" altLang="en-US"/>
              <a:pPr/>
              <a:t>24</a:t>
            </a:fld>
            <a:endParaRPr lang="zh-CN" altLang="en-US"/>
          </a:p>
        </p:txBody>
      </p:sp>
    </p:spTree>
    <p:extLst>
      <p:ext uri="{BB962C8B-B14F-4D97-AF65-F5344CB8AC3E}">
        <p14:creationId xmlns:p14="http://schemas.microsoft.com/office/powerpoint/2010/main" val="17781736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25</a:t>
            </a:fld>
            <a:endParaRPr lang="zh-CN" altLang="en-US"/>
          </a:p>
        </p:txBody>
      </p:sp>
    </p:spTree>
    <p:extLst>
      <p:ext uri="{BB962C8B-B14F-4D97-AF65-F5344CB8AC3E}">
        <p14:creationId xmlns:p14="http://schemas.microsoft.com/office/powerpoint/2010/main" val="3202569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F61BD0C8-D35A-439E-96FB-C8D4A6430554}" type="datetimeFigureOut">
              <a:rPr lang="zh-CN" altLang="en-US" smtClean="0"/>
              <a:pPr/>
              <a:t>2018/3/15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70F15A6-E82C-4E1E-834E-C415C51F7DF3}" type="slidenum">
              <a:rPr lang="zh-CN" altLang="en-US" smtClean="0"/>
              <a:pPr/>
              <a:t>‹#›</a:t>
            </a:fld>
            <a:endParaRPr lang="zh-CN" altLang="en-US"/>
          </a:p>
        </p:txBody>
      </p:sp>
    </p:spTree>
    <p:extLst>
      <p:ext uri="{BB962C8B-B14F-4D97-AF65-F5344CB8AC3E}">
        <p14:creationId xmlns:p14="http://schemas.microsoft.com/office/powerpoint/2010/main" val="416459998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sp>
        <p:nvSpPr>
          <p:cNvPr id="9" name="矩形 3"/>
          <p:cNvSpPr>
            <a:spLocks noChangeArrowheads="1"/>
          </p:cNvSpPr>
          <p:nvPr userDrawn="1"/>
        </p:nvSpPr>
        <p:spPr bwMode="auto">
          <a:xfrm>
            <a:off x="323528" y="509920"/>
            <a:ext cx="2587892" cy="23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en-US" altLang="zh-CN" sz="1050" b="0" dirty="0" smtClean="0">
                <a:solidFill>
                  <a:schemeClr val="bg1">
                    <a:lumMod val="50000"/>
                  </a:schemeClr>
                </a:solidFill>
                <a:latin typeface="微软雅黑" pitchFamily="34" charset="-122"/>
                <a:ea typeface="微软雅黑" pitchFamily="34" charset="-122"/>
                <a:sym typeface="Arial" pitchFamily="34" charset="0"/>
              </a:rPr>
              <a:t>Click here to add the title text content</a:t>
            </a:r>
            <a:endParaRPr lang="zh-CN" altLang="en-US" sz="1050" b="0" dirty="0">
              <a:solidFill>
                <a:schemeClr val="bg1">
                  <a:lumMod val="50000"/>
                </a:schemeClr>
              </a:solidFill>
              <a:latin typeface="微软雅黑" pitchFamily="34" charset="-122"/>
              <a:ea typeface="微软雅黑" pitchFamily="34" charset="-122"/>
              <a:sym typeface="Arial" pitchFamily="34" charset="0"/>
            </a:endParaRPr>
          </a:p>
        </p:txBody>
      </p:sp>
      <p:sp>
        <p:nvSpPr>
          <p:cNvPr id="10" name="文本框 12"/>
          <p:cNvSpPr txBox="1">
            <a:spLocks noChangeArrowheads="1"/>
          </p:cNvSpPr>
          <p:nvPr userDrawn="1"/>
        </p:nvSpPr>
        <p:spPr bwMode="auto">
          <a:xfrm>
            <a:off x="323528" y="267494"/>
            <a:ext cx="2160240" cy="281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Tree>
    <p:extLst>
      <p:ext uri="{BB962C8B-B14F-4D97-AF65-F5344CB8AC3E}">
        <p14:creationId xmlns:p14="http://schemas.microsoft.com/office/powerpoint/2010/main" val="211680807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3" name="矩形 2"/>
          <p:cNvSpPr/>
          <p:nvPr userDrawn="1"/>
        </p:nvSpPr>
        <p:spPr>
          <a:xfrm>
            <a:off x="0" y="0"/>
            <a:ext cx="9143436" cy="5143184"/>
          </a:xfrm>
          <a:prstGeom prst="rect">
            <a:avLst/>
          </a:prstGeom>
          <a:solidFill>
            <a:srgbClr val="FBFAF8"/>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Tree>
    <p:extLst>
      <p:ext uri="{BB962C8B-B14F-4D97-AF65-F5344CB8AC3E}">
        <p14:creationId xmlns:p14="http://schemas.microsoft.com/office/powerpoint/2010/main" val="2240313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pPr/>
              <a:t>2018/3/15</a:t>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pPr/>
              <a:t>‹#›</a:t>
            </a:fld>
            <a:endParaRPr lang="zh-CN" altLang="en-US"/>
          </a:p>
        </p:txBody>
      </p:sp>
      <p:pic>
        <p:nvPicPr>
          <p:cNvPr id="2050" name="Picture 2" descr="C:\Users\Administrator\Desktop\55fb6efb53def.jpg"/>
          <p:cNvPicPr>
            <a:picLocks noChangeAspect="1" noChangeArrowheads="1"/>
          </p:cNvPicPr>
          <p:nvPr userDrawn="1"/>
        </p:nvPicPr>
        <p:blipFill>
          <a:blip r:embed="rId6" cstate="print"/>
          <a:srcRect/>
          <a:stretch>
            <a:fillRect/>
          </a:stretch>
        </p:blipFill>
        <p:spPr bwMode="auto">
          <a:xfrm>
            <a:off x="0" y="-4762"/>
            <a:ext cx="9144000" cy="5148262"/>
          </a:xfrm>
          <a:prstGeom prst="rect">
            <a:avLst/>
          </a:prstGeom>
          <a:noFill/>
        </p:spPr>
      </p:pic>
    </p:spTree>
    <p:extLst>
      <p:ext uri="{BB962C8B-B14F-4D97-AF65-F5344CB8AC3E}">
        <p14:creationId xmlns:p14="http://schemas.microsoft.com/office/powerpoint/2010/main" val="3795072685"/>
      </p:ext>
    </p:extLst>
  </p:cSld>
  <p:clrMap bg1="lt1" tx1="dk1" bg2="lt2" tx2="dk2" accent1="accent1" accent2="accent2" accent3="accent3" accent4="accent4" accent5="accent5" accent6="accent6" hlink="hlink" folHlink="folHlink"/>
  <p:sldLayoutIdLst>
    <p:sldLayoutId id="2147483665" r:id="rId1"/>
    <p:sldLayoutId id="2147483668" r:id="rId2"/>
    <p:sldLayoutId id="2147483669" r:id="rId3"/>
    <p:sldLayoutId id="2147483671" r:id="rId4"/>
  </p:sldLayoutIdLst>
  <p:transition/>
  <p:timing>
    <p:tnLst>
      <p:par>
        <p:cTn id="1" dur="indefinite" restart="never" nodeType="tmRoot"/>
      </p:par>
    </p:tnLst>
  </p:timing>
  <p:txStyles>
    <p:titleStyle>
      <a:lvl1pPr algn="ctr" defTabSz="914282" rtl="0" eaLnBrk="1" latinLnBrk="0" hangingPunct="1">
        <a:spcBef>
          <a:spcPct val="0"/>
        </a:spcBef>
        <a:buNone/>
        <a:defRPr sz="4400" kern="1200">
          <a:solidFill>
            <a:schemeClr val="tx1"/>
          </a:solidFill>
          <a:latin typeface="+mj-lt"/>
          <a:ea typeface="+mj-ea"/>
          <a:cs typeface="+mj-cs"/>
        </a:defRPr>
      </a:lvl1pPr>
    </p:titleStyle>
    <p:bodyStyle>
      <a:lvl1pPr marL="342855" indent="-342855" algn="l" defTabSz="91428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54" indent="-285713" algn="l" defTabSz="91428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52" indent="-228570" algn="l" defTabSz="91428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9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3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7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1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56"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97"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8.jpeg"/><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12.jpeg"/><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55fb6efb53def.png"/>
          <p:cNvPicPr>
            <a:picLocks noChangeAspect="1" noChangeArrowheads="1"/>
          </p:cNvPicPr>
          <p:nvPr/>
        </p:nvPicPr>
        <p:blipFill>
          <a:blip r:embed="rId3" cstate="print"/>
          <a:srcRect/>
          <a:stretch>
            <a:fillRect/>
          </a:stretch>
        </p:blipFill>
        <p:spPr bwMode="auto">
          <a:xfrm>
            <a:off x="0" y="-4762"/>
            <a:ext cx="9144000" cy="5148262"/>
          </a:xfrm>
          <a:prstGeom prst="rect">
            <a:avLst/>
          </a:prstGeom>
          <a:noFill/>
        </p:spPr>
      </p:pic>
      <p:sp>
        <p:nvSpPr>
          <p:cNvPr id="30" name="矩形 259"/>
          <p:cNvSpPr>
            <a:spLocks noChangeArrowheads="1"/>
          </p:cNvSpPr>
          <p:nvPr/>
        </p:nvSpPr>
        <p:spPr bwMode="auto">
          <a:xfrm>
            <a:off x="1763688" y="1563638"/>
            <a:ext cx="5616624"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4400" b="1" cap="all" dirty="0" smtClean="0">
                <a:solidFill>
                  <a:schemeClr val="accent1"/>
                </a:solidFill>
                <a:cs typeface="Arial" panose="020B0604020202020204" pitchFamily="34" charset="0"/>
              </a:rPr>
              <a:t>有机食品安全</a:t>
            </a:r>
            <a:r>
              <a:rPr lang="en-US" altLang="zh-CN" sz="4400" b="1" cap="all" dirty="0" smtClean="0">
                <a:solidFill>
                  <a:schemeClr val="accent1"/>
                </a:solidFill>
                <a:cs typeface="Arial" panose="020B0604020202020204" pitchFamily="34" charset="0"/>
              </a:rPr>
              <a:t>PPT</a:t>
            </a:r>
            <a:r>
              <a:rPr lang="zh-CN" altLang="en-US" sz="4400" b="1" cap="all" dirty="0" smtClean="0">
                <a:solidFill>
                  <a:schemeClr val="accent1"/>
                </a:solidFill>
                <a:cs typeface="Arial" panose="020B0604020202020204" pitchFamily="34" charset="0"/>
              </a:rPr>
              <a:t>模版</a:t>
            </a:r>
            <a:endParaRPr lang="zh-CN" altLang="en-US" sz="4400" b="1" cap="all" dirty="0">
              <a:solidFill>
                <a:schemeClr val="accent1"/>
              </a:solidFill>
              <a:cs typeface="Arial" panose="020B0604020202020204" pitchFamily="34" charset="0"/>
            </a:endParaRPr>
          </a:p>
        </p:txBody>
      </p:sp>
      <p:sp>
        <p:nvSpPr>
          <p:cNvPr id="31" name="矩形 259"/>
          <p:cNvSpPr>
            <a:spLocks noChangeArrowheads="1"/>
          </p:cNvSpPr>
          <p:nvPr/>
        </p:nvSpPr>
        <p:spPr bwMode="auto">
          <a:xfrm>
            <a:off x="2113163" y="2247307"/>
            <a:ext cx="4844765" cy="212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50000"/>
              </a:lnSpc>
              <a:buNone/>
            </a:pPr>
            <a:r>
              <a:rPr lang="en-US" altLang="zh-CN" sz="1050" dirty="0" smtClean="0">
                <a:solidFill>
                  <a:schemeClr val="tx1">
                    <a:lumMod val="65000"/>
                    <a:lumOff val="35000"/>
                  </a:schemeClr>
                </a:solidFill>
                <a:latin typeface="Arial" panose="020B0604020202020204" pitchFamily="34" charset="0"/>
                <a:cs typeface="Arial" panose="020B0604020202020204" pitchFamily="34" charset="0"/>
              </a:rPr>
              <a:t>YEAR-END SUMMARY PLAN BUSINESS REPORT PPT IN THE NEW YEAR</a:t>
            </a:r>
            <a:endParaRPr lang="zh-CN" altLang="en-US" sz="105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6" name="矩形 35"/>
          <p:cNvSpPr/>
          <p:nvPr/>
        </p:nvSpPr>
        <p:spPr>
          <a:xfrm>
            <a:off x="2130134" y="2480717"/>
            <a:ext cx="4572794" cy="507839"/>
          </a:xfrm>
          <a:prstGeom prst="rect">
            <a:avLst/>
          </a:prstGeom>
        </p:spPr>
        <p:txBody>
          <a:bodyPr lIns="91448" tIns="45724" rIns="91448" bIns="45724">
            <a:spAutoFit/>
          </a:bodyPr>
          <a:lstStyle/>
          <a:p>
            <a:pPr algn="ctr"/>
            <a:r>
              <a:rPr lang="en-US" altLang="zh-CN" sz="900" dirty="0">
                <a:solidFill>
                  <a:schemeClr val="tx1">
                    <a:lumMod val="65000"/>
                    <a:lumOff val="35000"/>
                  </a:schemeClr>
                </a:solidFill>
              </a:rPr>
              <a:t>Chinese  companies  will no longer remain in the hard stage and they are also promoting a culture Chinese  companies  will no longer remain </a:t>
            </a:r>
          </a:p>
          <a:p>
            <a:pPr algn="ctr"/>
            <a:r>
              <a:rPr lang="en-US" altLang="zh-CN" sz="900" dirty="0">
                <a:solidFill>
                  <a:schemeClr val="tx1">
                    <a:lumMod val="65000"/>
                    <a:lumOff val="35000"/>
                  </a:schemeClr>
                </a:solidFill>
              </a:rPr>
              <a:t>in the hard stage and they are also promoting a culture</a:t>
            </a:r>
          </a:p>
        </p:txBody>
      </p:sp>
    </p:spTree>
    <p:extLst>
      <p:ext uri="{BB962C8B-B14F-4D97-AF65-F5344CB8AC3E}">
        <p14:creationId xmlns:p14="http://schemas.microsoft.com/office/powerpoint/2010/main" val="1557010203"/>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0"/>
                                        </p:tgtEl>
                                        <p:attrNameLst>
                                          <p:attrName>ppt_y</p:attrName>
                                        </p:attrNameLst>
                                      </p:cBhvr>
                                      <p:tavLst>
                                        <p:tav tm="0">
                                          <p:val>
                                            <p:strVal val="#ppt_y"/>
                                          </p:val>
                                        </p:tav>
                                        <p:tav tm="100000">
                                          <p:val>
                                            <p:strVal val="#ppt_y"/>
                                          </p:val>
                                        </p:tav>
                                      </p:tavLst>
                                    </p:anim>
                                    <p:anim calcmode="lin" valueType="num">
                                      <p:cBhvr>
                                        <p:cTn id="9"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0"/>
                                        </p:tgtEl>
                                      </p:cBhvr>
                                    </p:animEffect>
                                  </p:childTnLst>
                                </p:cTn>
                              </p:par>
                            </p:childTnLst>
                          </p:cTn>
                        </p:par>
                        <p:par>
                          <p:cTn id="12" fill="hold">
                            <p:stCondLst>
                              <p:cond delay="100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30"/>
                                        </p:tgtEl>
                                      </p:cBhvr>
                                    </p:animEffect>
                                    <p:animScale>
                                      <p:cBhvr>
                                        <p:cTn id="15" dur="250" autoRev="1" fill="hold"/>
                                        <p:tgtEl>
                                          <p:spTgt spid="30"/>
                                        </p:tgtEl>
                                      </p:cBhvr>
                                      <p:by x="105000" y="105000"/>
                                    </p:animScale>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31"/>
                                        </p:tgtEl>
                                        <p:attrNameLst>
                                          <p:attrName>style.visibility</p:attrName>
                                        </p:attrNameLst>
                                      </p:cBhvr>
                                      <p:to>
                                        <p:strVal val="visible"/>
                                      </p:to>
                                    </p:set>
                                    <p:anim calcmode="lin" valueType="num">
                                      <p:cBhvr>
                                        <p:cTn id="19"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1"/>
                                        </p:tgtEl>
                                        <p:attrNameLst>
                                          <p:attrName>ppt_y</p:attrName>
                                        </p:attrNameLst>
                                      </p:cBhvr>
                                      <p:tavLst>
                                        <p:tav tm="0">
                                          <p:val>
                                            <p:strVal val="#ppt_y"/>
                                          </p:val>
                                        </p:tav>
                                        <p:tav tm="100000">
                                          <p:val>
                                            <p:strVal val="#ppt_y"/>
                                          </p:val>
                                        </p:tav>
                                      </p:tavLst>
                                    </p:anim>
                                    <p:anim calcmode="lin" valueType="num">
                                      <p:cBhvr>
                                        <p:cTn id="21"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1"/>
                                        </p:tgtEl>
                                      </p:cBhvr>
                                    </p:animEffect>
                                  </p:childTnLst>
                                </p:cTn>
                              </p:par>
                            </p:childTnLst>
                          </p:cTn>
                        </p:par>
                        <p:par>
                          <p:cTn id="24" fill="hold">
                            <p:stCondLst>
                              <p:cond delay="435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31"/>
                                        </p:tgtEl>
                                      </p:cBhvr>
                                    </p:animEffect>
                                    <p:animScale>
                                      <p:cBhvr>
                                        <p:cTn id="27" dur="250" autoRev="1" fill="hold"/>
                                        <p:tgtEl>
                                          <p:spTgt spid="31"/>
                                        </p:tgtEl>
                                      </p:cBhvr>
                                      <p:by x="105000" y="105000"/>
                                    </p:animScale>
                                  </p:childTnLst>
                                </p:cTn>
                              </p:par>
                            </p:childTnLst>
                          </p:cTn>
                        </p:par>
                        <p:par>
                          <p:cTn id="28" fill="hold">
                            <p:stCondLst>
                              <p:cond delay="4850"/>
                            </p:stCondLst>
                            <p:childTnLst>
                              <p:par>
                                <p:cTn id="29" presetID="42"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1000"/>
                                        <p:tgtEl>
                                          <p:spTgt spid="36"/>
                                        </p:tgtEl>
                                      </p:cBhvr>
                                    </p:animEffect>
                                    <p:anim calcmode="lin" valueType="num">
                                      <p:cBhvr>
                                        <p:cTn id="32" dur="1000" fill="hold"/>
                                        <p:tgtEl>
                                          <p:spTgt spid="36"/>
                                        </p:tgtEl>
                                        <p:attrNameLst>
                                          <p:attrName>ppt_x</p:attrName>
                                        </p:attrNameLst>
                                      </p:cBhvr>
                                      <p:tavLst>
                                        <p:tav tm="0">
                                          <p:val>
                                            <p:strVal val="#ppt_x"/>
                                          </p:val>
                                        </p:tav>
                                        <p:tav tm="100000">
                                          <p:val>
                                            <p:strVal val="#ppt_x"/>
                                          </p:val>
                                        </p:tav>
                                      </p:tavLst>
                                    </p:anim>
                                    <p:anim calcmode="lin" valueType="num">
                                      <p:cBhvr>
                                        <p:cTn id="33"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1026"/>
                                        </p:tgtEl>
                                        <p:attrNameLst>
                                          <p:attrName>style.visibility</p:attrName>
                                        </p:attrNameLst>
                                      </p:cBhvr>
                                      <p:to>
                                        <p:strVal val="visible"/>
                                      </p:to>
                                    </p:set>
                                    <p:animEffect transition="in" filter="fade">
                                      <p:cBhvr>
                                        <p:cTn id="38" dur="1000"/>
                                        <p:tgtEl>
                                          <p:spTgt spid="1026"/>
                                        </p:tgtEl>
                                      </p:cBhvr>
                                    </p:animEffect>
                                    <p:anim calcmode="lin" valueType="num">
                                      <p:cBhvr>
                                        <p:cTn id="39" dur="1000" fill="hold"/>
                                        <p:tgtEl>
                                          <p:spTgt spid="1026"/>
                                        </p:tgtEl>
                                        <p:attrNameLst>
                                          <p:attrName>ppt_x</p:attrName>
                                        </p:attrNameLst>
                                      </p:cBhvr>
                                      <p:tavLst>
                                        <p:tav tm="0">
                                          <p:val>
                                            <p:strVal val="#ppt_x"/>
                                          </p:val>
                                        </p:tav>
                                        <p:tav tm="100000">
                                          <p:val>
                                            <p:strVal val="#ppt_x"/>
                                          </p:val>
                                        </p:tav>
                                      </p:tavLst>
                                    </p:anim>
                                    <p:anim calcmode="lin" valueType="num">
                                      <p:cBhvr>
                                        <p:cTn id="40"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0" grpId="1"/>
      <p:bldP spid="31" grpId="0"/>
      <p:bldP spid="31" grpId="1"/>
      <p:bldP spid="3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MH_Other_1"/>
          <p:cNvSpPr>
            <a:spLocks noChangeAspect="1"/>
          </p:cNvSpPr>
          <p:nvPr>
            <p:custDataLst>
              <p:tags r:id="rId2"/>
            </p:custDataLst>
          </p:nvPr>
        </p:nvSpPr>
        <p:spPr>
          <a:xfrm>
            <a:off x="4788024" y="1347614"/>
            <a:ext cx="510936" cy="512028"/>
          </a:xfrm>
          <a:prstGeom prst="ellipse">
            <a:avLst/>
          </a:prstGeom>
          <a:solidFill>
            <a:srgbClr val="FFFFFF"/>
          </a:solidFill>
          <a:ln w="57150" cap="flat" cmpd="sng" algn="ctr">
            <a:solidFill>
              <a:schemeClr val="accent1"/>
            </a:solidFill>
            <a:prstDash val="solid"/>
          </a:ln>
          <a:effectLst/>
        </p:spPr>
        <p:txBody>
          <a:bodyPr lIns="0" tIns="0" rIns="0" bIns="0" anchor="ctr"/>
          <a:lstStyle/>
          <a:p>
            <a:pPr algn="ctr">
              <a:defRPr/>
            </a:pPr>
            <a:r>
              <a:rPr lang="en-US" altLang="zh-CN" sz="30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1</a:t>
            </a:r>
          </a:p>
        </p:txBody>
      </p:sp>
      <p:sp>
        <p:nvSpPr>
          <p:cNvPr id="14" name="MH_Other_2"/>
          <p:cNvSpPr>
            <a:spLocks noChangeAspect="1"/>
          </p:cNvSpPr>
          <p:nvPr>
            <p:custDataLst>
              <p:tags r:id="rId3"/>
            </p:custDataLst>
          </p:nvPr>
        </p:nvSpPr>
        <p:spPr>
          <a:xfrm>
            <a:off x="4788024" y="2063673"/>
            <a:ext cx="510936" cy="512028"/>
          </a:xfrm>
          <a:prstGeom prst="ellipse">
            <a:avLst/>
          </a:prstGeom>
          <a:solidFill>
            <a:srgbClr val="FFFFFF"/>
          </a:solidFill>
          <a:ln w="57150" cap="flat" cmpd="sng" algn="ctr">
            <a:solidFill>
              <a:schemeClr val="accent2"/>
            </a:solidFill>
            <a:prstDash val="solid"/>
          </a:ln>
          <a:effectLst/>
        </p:spPr>
        <p:txBody>
          <a:bodyPr lIns="0" tIns="0" rIns="0" bIns="0" anchor="ctr"/>
          <a:lstStyle/>
          <a:p>
            <a:pPr algn="ctr">
              <a:defRPr/>
            </a:pPr>
            <a:r>
              <a:rPr lang="en-US" altLang="zh-CN" sz="30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2</a:t>
            </a:r>
          </a:p>
        </p:txBody>
      </p:sp>
      <p:sp>
        <p:nvSpPr>
          <p:cNvPr id="16" name="MH_Other_3"/>
          <p:cNvSpPr>
            <a:spLocks noChangeAspect="1"/>
          </p:cNvSpPr>
          <p:nvPr>
            <p:custDataLst>
              <p:tags r:id="rId4"/>
            </p:custDataLst>
          </p:nvPr>
        </p:nvSpPr>
        <p:spPr>
          <a:xfrm>
            <a:off x="4788024" y="2779731"/>
            <a:ext cx="510936" cy="512028"/>
          </a:xfrm>
          <a:prstGeom prst="ellipse">
            <a:avLst/>
          </a:prstGeom>
          <a:solidFill>
            <a:srgbClr val="FFFFFF"/>
          </a:solidFill>
          <a:ln w="57150" cap="flat" cmpd="sng" algn="ctr">
            <a:solidFill>
              <a:schemeClr val="accent1"/>
            </a:solidFill>
            <a:prstDash val="solid"/>
          </a:ln>
          <a:effectLst/>
        </p:spPr>
        <p:txBody>
          <a:bodyPr lIns="0" tIns="0" rIns="0" bIns="0" anchor="ctr"/>
          <a:lstStyle/>
          <a:p>
            <a:pPr algn="ctr">
              <a:defRPr/>
            </a:pPr>
            <a:r>
              <a:rPr lang="en-US" altLang="zh-CN" sz="30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3</a:t>
            </a:r>
          </a:p>
        </p:txBody>
      </p:sp>
      <p:sp>
        <p:nvSpPr>
          <p:cNvPr id="10" name="MH_Other_4"/>
          <p:cNvSpPr>
            <a:spLocks noChangeAspect="1"/>
          </p:cNvSpPr>
          <p:nvPr>
            <p:custDataLst>
              <p:tags r:id="rId5"/>
            </p:custDataLst>
          </p:nvPr>
        </p:nvSpPr>
        <p:spPr>
          <a:xfrm>
            <a:off x="4788024" y="3495790"/>
            <a:ext cx="510936" cy="512028"/>
          </a:xfrm>
          <a:prstGeom prst="ellipse">
            <a:avLst/>
          </a:prstGeom>
          <a:solidFill>
            <a:srgbClr val="FFFFFF"/>
          </a:solidFill>
          <a:ln w="57150" cap="flat" cmpd="sng" algn="ctr">
            <a:solidFill>
              <a:schemeClr val="accent2"/>
            </a:solidFill>
            <a:prstDash val="solid"/>
          </a:ln>
          <a:effectLst/>
        </p:spPr>
        <p:txBody>
          <a:bodyPr lIns="0" tIns="0" rIns="0" bIns="0" anchor="ctr"/>
          <a:lstStyle/>
          <a:p>
            <a:pPr algn="ctr">
              <a:defRPr/>
            </a:pPr>
            <a:r>
              <a:rPr lang="en-US" altLang="zh-CN" sz="30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4</a:t>
            </a:r>
          </a:p>
        </p:txBody>
      </p:sp>
      <p:sp>
        <p:nvSpPr>
          <p:cNvPr id="20" name="MH_Text_1"/>
          <p:cNvSpPr/>
          <p:nvPr>
            <p:custDataLst>
              <p:tags r:id="rId6"/>
            </p:custDataLst>
          </p:nvPr>
        </p:nvSpPr>
        <p:spPr>
          <a:xfrm>
            <a:off x="5469618" y="1349713"/>
            <a:ext cx="1924316" cy="507831"/>
          </a:xfrm>
          <a:prstGeom prst="rect">
            <a:avLst/>
          </a:prstGeom>
        </p:spPr>
        <p:txBody>
          <a:bodyPr wrap="square" lIns="0" tIns="0" rIns="0" bIns="0" anchor="ctr">
            <a:spAutoFit/>
          </a:bodyPr>
          <a:lstStyle/>
          <a:p>
            <a:r>
              <a:rPr lang="zh-CN" altLang="en-US"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r>
              <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MH_Text_2"/>
          <p:cNvSpPr/>
          <p:nvPr>
            <p:custDataLst>
              <p:tags r:id="rId7"/>
            </p:custDataLst>
          </p:nvPr>
        </p:nvSpPr>
        <p:spPr>
          <a:xfrm>
            <a:off x="5469618" y="2065771"/>
            <a:ext cx="1924316" cy="507831"/>
          </a:xfrm>
          <a:prstGeom prst="rect">
            <a:avLst/>
          </a:prstGeom>
        </p:spPr>
        <p:txBody>
          <a:bodyPr wrap="square" lIns="0" tIns="0" rIns="0" bIns="0" anchor="ctr">
            <a:spAutoFit/>
          </a:bodyPr>
          <a:lstStyle/>
          <a:p>
            <a:pPr lvl="0"/>
            <a:r>
              <a:rPr lang="zh-CN" altLang="en-US"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MH_Text_3"/>
          <p:cNvSpPr/>
          <p:nvPr>
            <p:custDataLst>
              <p:tags r:id="rId8"/>
            </p:custDataLst>
          </p:nvPr>
        </p:nvSpPr>
        <p:spPr>
          <a:xfrm>
            <a:off x="5469618" y="2781830"/>
            <a:ext cx="1924316" cy="507831"/>
          </a:xfrm>
          <a:prstGeom prst="rect">
            <a:avLst/>
          </a:prstGeom>
        </p:spPr>
        <p:txBody>
          <a:bodyPr wrap="square" lIns="0" tIns="0" rIns="0" bIns="0" anchor="ctr">
            <a:spAutoFit/>
          </a:bodyPr>
          <a:lstStyle/>
          <a:p>
            <a:pPr lvl="0"/>
            <a:r>
              <a:rPr lang="zh-CN" altLang="en-US"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SUCCESSFUL PROJECT</a:t>
            </a:r>
            <a:endPar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MH_Text_4"/>
          <p:cNvSpPr/>
          <p:nvPr>
            <p:custDataLst>
              <p:tags r:id="rId9"/>
            </p:custDataLst>
          </p:nvPr>
        </p:nvSpPr>
        <p:spPr>
          <a:xfrm>
            <a:off x="5469618" y="3497888"/>
            <a:ext cx="1924316" cy="507831"/>
          </a:xfrm>
          <a:prstGeom prst="rect">
            <a:avLst/>
          </a:prstGeom>
        </p:spPr>
        <p:txBody>
          <a:bodyPr wrap="square" lIns="0" tIns="0" rIns="0" bIns="0" anchor="ctr">
            <a:spAutoFit/>
          </a:bodyPr>
          <a:lstStyle/>
          <a:p>
            <a:pPr lvl="0"/>
            <a:r>
              <a:rPr lang="zh-CN" altLang="en-US"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任意多边形 18"/>
          <p:cNvSpPr/>
          <p:nvPr/>
        </p:nvSpPr>
        <p:spPr>
          <a:xfrm>
            <a:off x="34467" y="196114"/>
            <a:ext cx="3482116" cy="4947385"/>
          </a:xfrm>
          <a:custGeom>
            <a:avLst/>
            <a:gdLst>
              <a:gd name="connsiteX0" fmla="*/ 0 w 4092551"/>
              <a:gd name="connsiteY0" fmla="*/ 0 h 7232650"/>
              <a:gd name="connsiteX1" fmla="*/ 3970644 w 4092551"/>
              <a:gd name="connsiteY1" fmla="*/ 0 h 7232650"/>
              <a:gd name="connsiteX2" fmla="*/ 3901482 w 4092551"/>
              <a:gd name="connsiteY2" fmla="*/ 83956 h 7232650"/>
              <a:gd name="connsiteX3" fmla="*/ 3775778 w 4092551"/>
              <a:gd name="connsiteY3" fmla="*/ 271197 h 7232650"/>
              <a:gd name="connsiteX4" fmla="*/ 3665160 w 4092551"/>
              <a:gd name="connsiteY4" fmla="*/ 462568 h 7232650"/>
              <a:gd name="connsiteX5" fmla="*/ 3577168 w 4092551"/>
              <a:gd name="connsiteY5" fmla="*/ 656692 h 7232650"/>
              <a:gd name="connsiteX6" fmla="*/ 3501746 w 4092551"/>
              <a:gd name="connsiteY6" fmla="*/ 857702 h 7232650"/>
              <a:gd name="connsiteX7" fmla="*/ 3448950 w 4092551"/>
              <a:gd name="connsiteY7" fmla="*/ 1060085 h 7232650"/>
              <a:gd name="connsiteX8" fmla="*/ 3406211 w 4092551"/>
              <a:gd name="connsiteY8" fmla="*/ 1265224 h 7232650"/>
              <a:gd name="connsiteX9" fmla="*/ 3378556 w 4092551"/>
              <a:gd name="connsiteY9" fmla="*/ 1474493 h 7232650"/>
              <a:gd name="connsiteX10" fmla="*/ 3365985 w 4092551"/>
              <a:gd name="connsiteY10" fmla="*/ 1686516 h 7232650"/>
              <a:gd name="connsiteX11" fmla="*/ 3365985 w 4092551"/>
              <a:gd name="connsiteY11" fmla="*/ 1901292 h 7232650"/>
              <a:gd name="connsiteX12" fmla="*/ 3373529 w 4092551"/>
              <a:gd name="connsiteY12" fmla="*/ 2117444 h 7232650"/>
              <a:gd name="connsiteX13" fmla="*/ 3396154 w 4092551"/>
              <a:gd name="connsiteY13" fmla="*/ 2337728 h 7232650"/>
              <a:gd name="connsiteX14" fmla="*/ 3423810 w 4092551"/>
              <a:gd name="connsiteY14" fmla="*/ 2556633 h 7232650"/>
              <a:gd name="connsiteX15" fmla="*/ 3459007 w 4092551"/>
              <a:gd name="connsiteY15" fmla="*/ 2781047 h 7232650"/>
              <a:gd name="connsiteX16" fmla="*/ 3496718 w 4092551"/>
              <a:gd name="connsiteY16" fmla="*/ 3005461 h 7232650"/>
              <a:gd name="connsiteX17" fmla="*/ 3546999 w 4092551"/>
              <a:gd name="connsiteY17" fmla="*/ 3231249 h 7232650"/>
              <a:gd name="connsiteX18" fmla="*/ 3594766 w 4092551"/>
              <a:gd name="connsiteY18" fmla="*/ 3458416 h 7232650"/>
              <a:gd name="connsiteX19" fmla="*/ 3647561 w 4092551"/>
              <a:gd name="connsiteY19" fmla="*/ 3684206 h 7232650"/>
              <a:gd name="connsiteX20" fmla="*/ 3705385 w 4092551"/>
              <a:gd name="connsiteY20" fmla="*/ 3914125 h 7232650"/>
              <a:gd name="connsiteX21" fmla="*/ 3758180 w 4092551"/>
              <a:gd name="connsiteY21" fmla="*/ 4142670 h 7232650"/>
              <a:gd name="connsiteX22" fmla="*/ 3813489 w 4092551"/>
              <a:gd name="connsiteY22" fmla="*/ 4371213 h 7232650"/>
              <a:gd name="connsiteX23" fmla="*/ 3866285 w 4092551"/>
              <a:gd name="connsiteY23" fmla="*/ 4603887 h 7232650"/>
              <a:gd name="connsiteX24" fmla="*/ 3916566 w 4092551"/>
              <a:gd name="connsiteY24" fmla="*/ 4832430 h 7232650"/>
              <a:gd name="connsiteX25" fmla="*/ 3964334 w 4092551"/>
              <a:gd name="connsiteY25" fmla="*/ 5060974 h 7232650"/>
              <a:gd name="connsiteX26" fmla="*/ 4004558 w 4092551"/>
              <a:gd name="connsiteY26" fmla="*/ 5288141 h 7232650"/>
              <a:gd name="connsiteX27" fmla="*/ 4039755 w 4092551"/>
              <a:gd name="connsiteY27" fmla="*/ 5513930 h 7232650"/>
              <a:gd name="connsiteX28" fmla="*/ 4064896 w 4092551"/>
              <a:gd name="connsiteY28" fmla="*/ 5741097 h 7232650"/>
              <a:gd name="connsiteX29" fmla="*/ 4082494 w 4092551"/>
              <a:gd name="connsiteY29" fmla="*/ 5968264 h 7232650"/>
              <a:gd name="connsiteX30" fmla="*/ 4092551 w 4092551"/>
              <a:gd name="connsiteY30" fmla="*/ 6189924 h 7232650"/>
              <a:gd name="connsiteX31" fmla="*/ 4092551 w 4092551"/>
              <a:gd name="connsiteY31" fmla="*/ 6411583 h 7232650"/>
              <a:gd name="connsiteX32" fmla="*/ 4077466 w 4092551"/>
              <a:gd name="connsiteY32" fmla="*/ 6630490 h 7232650"/>
              <a:gd name="connsiteX33" fmla="*/ 4052325 w 4092551"/>
              <a:gd name="connsiteY33" fmla="*/ 6849396 h 7232650"/>
              <a:gd name="connsiteX34" fmla="*/ 4012101 w 4092551"/>
              <a:gd name="connsiteY34" fmla="*/ 7064172 h 7232650"/>
              <a:gd name="connsiteX35" fmla="*/ 3966153 w 4092551"/>
              <a:gd name="connsiteY35" fmla="*/ 7232650 h 7232650"/>
              <a:gd name="connsiteX36" fmla="*/ 3317841 w 4092551"/>
              <a:gd name="connsiteY36" fmla="*/ 7232650 h 7232650"/>
              <a:gd name="connsiteX37" fmla="*/ 3372178 w 4092551"/>
              <a:gd name="connsiteY37" fmla="*/ 7038402 h 7232650"/>
              <a:gd name="connsiteX38" fmla="*/ 3409977 w 4092551"/>
              <a:gd name="connsiteY38" fmla="*/ 6841630 h 7232650"/>
              <a:gd name="connsiteX39" fmla="*/ 3433602 w 4092551"/>
              <a:gd name="connsiteY39" fmla="*/ 6641073 h 7232650"/>
              <a:gd name="connsiteX40" fmla="*/ 3447778 w 4092551"/>
              <a:gd name="connsiteY40" fmla="*/ 6440516 h 7232650"/>
              <a:gd name="connsiteX41" fmla="*/ 3447778 w 4092551"/>
              <a:gd name="connsiteY41" fmla="*/ 6237437 h 7232650"/>
              <a:gd name="connsiteX42" fmla="*/ 3438327 w 4092551"/>
              <a:gd name="connsiteY42" fmla="*/ 6034358 h 7232650"/>
              <a:gd name="connsiteX43" fmla="*/ 3421790 w 4092551"/>
              <a:gd name="connsiteY43" fmla="*/ 5826233 h 7232650"/>
              <a:gd name="connsiteX44" fmla="*/ 3398165 w 4092551"/>
              <a:gd name="connsiteY44" fmla="*/ 5618108 h 7232650"/>
              <a:gd name="connsiteX45" fmla="*/ 3365090 w 4092551"/>
              <a:gd name="connsiteY45" fmla="*/ 5411245 h 7232650"/>
              <a:gd name="connsiteX46" fmla="*/ 3327290 w 4092551"/>
              <a:gd name="connsiteY46" fmla="*/ 5203120 h 7232650"/>
              <a:gd name="connsiteX47" fmla="*/ 3282402 w 4092551"/>
              <a:gd name="connsiteY47" fmla="*/ 4993734 h 7232650"/>
              <a:gd name="connsiteX48" fmla="*/ 3235153 w 4092551"/>
              <a:gd name="connsiteY48" fmla="*/ 4784348 h 7232650"/>
              <a:gd name="connsiteX49" fmla="*/ 3185540 w 4092551"/>
              <a:gd name="connsiteY49" fmla="*/ 4571178 h 7232650"/>
              <a:gd name="connsiteX50" fmla="*/ 3133565 w 4092551"/>
              <a:gd name="connsiteY50" fmla="*/ 4361792 h 7232650"/>
              <a:gd name="connsiteX51" fmla="*/ 3083953 w 4092551"/>
              <a:gd name="connsiteY51" fmla="*/ 4152405 h 7232650"/>
              <a:gd name="connsiteX52" fmla="*/ 3029615 w 4092551"/>
              <a:gd name="connsiteY52" fmla="*/ 3941758 h 7232650"/>
              <a:gd name="connsiteX53" fmla="*/ 2980003 w 4092551"/>
              <a:gd name="connsiteY53" fmla="*/ 3734895 h 7232650"/>
              <a:gd name="connsiteX54" fmla="*/ 2935115 w 4092551"/>
              <a:gd name="connsiteY54" fmla="*/ 3526770 h 7232650"/>
              <a:gd name="connsiteX55" fmla="*/ 2887865 w 4092551"/>
              <a:gd name="connsiteY55" fmla="*/ 3319907 h 7232650"/>
              <a:gd name="connsiteX56" fmla="*/ 2852428 w 4092551"/>
              <a:gd name="connsiteY56" fmla="*/ 3114306 h 7232650"/>
              <a:gd name="connsiteX57" fmla="*/ 2819353 w 4092551"/>
              <a:gd name="connsiteY57" fmla="*/ 2908704 h 7232650"/>
              <a:gd name="connsiteX58" fmla="*/ 2793365 w 4092551"/>
              <a:gd name="connsiteY58" fmla="*/ 2708147 h 7232650"/>
              <a:gd name="connsiteX59" fmla="*/ 2772103 w 4092551"/>
              <a:gd name="connsiteY59" fmla="*/ 2506328 h 7232650"/>
              <a:gd name="connsiteX60" fmla="*/ 2765015 w 4092551"/>
              <a:gd name="connsiteY60" fmla="*/ 2308294 h 7232650"/>
              <a:gd name="connsiteX61" fmla="*/ 2765015 w 4092551"/>
              <a:gd name="connsiteY61" fmla="*/ 2111522 h 7232650"/>
              <a:gd name="connsiteX62" fmla="*/ 2776827 w 4092551"/>
              <a:gd name="connsiteY62" fmla="*/ 1917273 h 7232650"/>
              <a:gd name="connsiteX63" fmla="*/ 2802815 w 4092551"/>
              <a:gd name="connsiteY63" fmla="*/ 1725546 h 7232650"/>
              <a:gd name="connsiteX64" fmla="*/ 2842978 w 4092551"/>
              <a:gd name="connsiteY64" fmla="*/ 1537603 h 7232650"/>
              <a:gd name="connsiteX65" fmla="*/ 2892590 w 4092551"/>
              <a:gd name="connsiteY65" fmla="*/ 1352182 h 7232650"/>
              <a:gd name="connsiteX66" fmla="*/ 2963465 w 4092551"/>
              <a:gd name="connsiteY66" fmla="*/ 1168023 h 7232650"/>
              <a:gd name="connsiteX67" fmla="*/ 3046152 w 4092551"/>
              <a:gd name="connsiteY67" fmla="*/ 990172 h 7232650"/>
              <a:gd name="connsiteX68" fmla="*/ 3150102 w 4092551"/>
              <a:gd name="connsiteY68" fmla="*/ 814841 h 7232650"/>
              <a:gd name="connsiteX69" fmla="*/ 3268228 w 4092551"/>
              <a:gd name="connsiteY69" fmla="*/ 643297 h 7232650"/>
              <a:gd name="connsiteX70" fmla="*/ 3409977 w 4092551"/>
              <a:gd name="connsiteY70" fmla="*/ 475536 h 7232650"/>
              <a:gd name="connsiteX71" fmla="*/ 3570627 w 4092551"/>
              <a:gd name="connsiteY71" fmla="*/ 314081 h 7232650"/>
              <a:gd name="connsiteX72" fmla="*/ 3752540 w 4092551"/>
              <a:gd name="connsiteY72" fmla="*/ 155149 h 7232650"/>
              <a:gd name="connsiteX73" fmla="*/ 3960440 w 4092551"/>
              <a:gd name="connsiteY73" fmla="*/ 2 h 7232650"/>
              <a:gd name="connsiteX74" fmla="*/ 2301446 w 4092551"/>
              <a:gd name="connsiteY74" fmla="*/ 2 h 7232650"/>
              <a:gd name="connsiteX75" fmla="*/ 2301446 w 4092551"/>
              <a:gd name="connsiteY75" fmla="*/ 0 h 7232650"/>
              <a:gd name="connsiteX76" fmla="*/ 0 w 4092551"/>
              <a:gd name="connsiteY76" fmla="*/ 0 h 723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4092551" h="7232650">
                <a:moveTo>
                  <a:pt x="0" y="0"/>
                </a:moveTo>
                <a:lnTo>
                  <a:pt x="3970644" y="0"/>
                </a:lnTo>
                <a:lnTo>
                  <a:pt x="3901482" y="83956"/>
                </a:lnTo>
                <a:lnTo>
                  <a:pt x="3775778" y="271197"/>
                </a:lnTo>
                <a:lnTo>
                  <a:pt x="3665160" y="462568"/>
                </a:lnTo>
                <a:lnTo>
                  <a:pt x="3577168" y="656692"/>
                </a:lnTo>
                <a:lnTo>
                  <a:pt x="3501746" y="857702"/>
                </a:lnTo>
                <a:lnTo>
                  <a:pt x="3448950" y="1060085"/>
                </a:lnTo>
                <a:lnTo>
                  <a:pt x="3406211" y="1265224"/>
                </a:lnTo>
                <a:lnTo>
                  <a:pt x="3378556" y="1474493"/>
                </a:lnTo>
                <a:lnTo>
                  <a:pt x="3365985" y="1686516"/>
                </a:lnTo>
                <a:lnTo>
                  <a:pt x="3365985" y="1901292"/>
                </a:lnTo>
                <a:lnTo>
                  <a:pt x="3373529" y="2117444"/>
                </a:lnTo>
                <a:lnTo>
                  <a:pt x="3396154" y="2337728"/>
                </a:lnTo>
                <a:lnTo>
                  <a:pt x="3423810" y="2556633"/>
                </a:lnTo>
                <a:lnTo>
                  <a:pt x="3459007" y="2781047"/>
                </a:lnTo>
                <a:lnTo>
                  <a:pt x="3496718" y="3005461"/>
                </a:lnTo>
                <a:lnTo>
                  <a:pt x="3546999" y="3231249"/>
                </a:lnTo>
                <a:lnTo>
                  <a:pt x="3594766" y="3458416"/>
                </a:lnTo>
                <a:lnTo>
                  <a:pt x="3647561" y="3684206"/>
                </a:lnTo>
                <a:lnTo>
                  <a:pt x="3705385" y="3914125"/>
                </a:lnTo>
                <a:lnTo>
                  <a:pt x="3758180" y="4142670"/>
                </a:lnTo>
                <a:lnTo>
                  <a:pt x="3813489" y="4371213"/>
                </a:lnTo>
                <a:lnTo>
                  <a:pt x="3866285" y="4603887"/>
                </a:lnTo>
                <a:lnTo>
                  <a:pt x="3916566" y="4832430"/>
                </a:lnTo>
                <a:lnTo>
                  <a:pt x="3964334" y="5060974"/>
                </a:lnTo>
                <a:lnTo>
                  <a:pt x="4004558" y="5288141"/>
                </a:lnTo>
                <a:lnTo>
                  <a:pt x="4039755" y="5513930"/>
                </a:lnTo>
                <a:lnTo>
                  <a:pt x="4064896" y="5741097"/>
                </a:lnTo>
                <a:lnTo>
                  <a:pt x="4082494" y="5968264"/>
                </a:lnTo>
                <a:lnTo>
                  <a:pt x="4092551" y="6189924"/>
                </a:lnTo>
                <a:lnTo>
                  <a:pt x="4092551" y="6411583"/>
                </a:lnTo>
                <a:lnTo>
                  <a:pt x="4077466" y="6630490"/>
                </a:lnTo>
                <a:lnTo>
                  <a:pt x="4052325" y="6849396"/>
                </a:lnTo>
                <a:lnTo>
                  <a:pt x="4012101" y="7064172"/>
                </a:lnTo>
                <a:lnTo>
                  <a:pt x="3966153" y="7232650"/>
                </a:lnTo>
                <a:lnTo>
                  <a:pt x="3317841" y="7232650"/>
                </a:lnTo>
                <a:lnTo>
                  <a:pt x="3372178" y="7038402"/>
                </a:lnTo>
                <a:lnTo>
                  <a:pt x="3409977" y="6841630"/>
                </a:lnTo>
                <a:lnTo>
                  <a:pt x="3433602" y="6641073"/>
                </a:lnTo>
                <a:lnTo>
                  <a:pt x="3447778" y="6440516"/>
                </a:lnTo>
                <a:lnTo>
                  <a:pt x="3447778" y="6237437"/>
                </a:lnTo>
                <a:lnTo>
                  <a:pt x="3438327" y="6034358"/>
                </a:lnTo>
                <a:lnTo>
                  <a:pt x="3421790" y="5826233"/>
                </a:lnTo>
                <a:lnTo>
                  <a:pt x="3398165" y="5618108"/>
                </a:lnTo>
                <a:lnTo>
                  <a:pt x="3365090" y="5411245"/>
                </a:lnTo>
                <a:lnTo>
                  <a:pt x="3327290" y="5203120"/>
                </a:lnTo>
                <a:lnTo>
                  <a:pt x="3282402" y="4993734"/>
                </a:lnTo>
                <a:lnTo>
                  <a:pt x="3235153" y="4784348"/>
                </a:lnTo>
                <a:lnTo>
                  <a:pt x="3185540" y="4571178"/>
                </a:lnTo>
                <a:lnTo>
                  <a:pt x="3133565" y="4361792"/>
                </a:lnTo>
                <a:lnTo>
                  <a:pt x="3083953" y="4152405"/>
                </a:lnTo>
                <a:lnTo>
                  <a:pt x="3029615" y="3941758"/>
                </a:lnTo>
                <a:lnTo>
                  <a:pt x="2980003" y="3734895"/>
                </a:lnTo>
                <a:lnTo>
                  <a:pt x="2935115" y="3526770"/>
                </a:lnTo>
                <a:lnTo>
                  <a:pt x="2887865" y="3319907"/>
                </a:lnTo>
                <a:lnTo>
                  <a:pt x="2852428" y="3114306"/>
                </a:lnTo>
                <a:lnTo>
                  <a:pt x="2819353" y="2908704"/>
                </a:lnTo>
                <a:lnTo>
                  <a:pt x="2793365" y="2708147"/>
                </a:lnTo>
                <a:lnTo>
                  <a:pt x="2772103" y="2506328"/>
                </a:lnTo>
                <a:lnTo>
                  <a:pt x="2765015" y="2308294"/>
                </a:lnTo>
                <a:lnTo>
                  <a:pt x="2765015" y="2111522"/>
                </a:lnTo>
                <a:lnTo>
                  <a:pt x="2776827" y="1917273"/>
                </a:lnTo>
                <a:lnTo>
                  <a:pt x="2802815" y="1725546"/>
                </a:lnTo>
                <a:lnTo>
                  <a:pt x="2842978" y="1537603"/>
                </a:lnTo>
                <a:lnTo>
                  <a:pt x="2892590" y="1352182"/>
                </a:lnTo>
                <a:lnTo>
                  <a:pt x="2963465" y="1168023"/>
                </a:lnTo>
                <a:lnTo>
                  <a:pt x="3046152" y="990172"/>
                </a:lnTo>
                <a:lnTo>
                  <a:pt x="3150102" y="814841"/>
                </a:lnTo>
                <a:lnTo>
                  <a:pt x="3268228" y="643297"/>
                </a:lnTo>
                <a:lnTo>
                  <a:pt x="3409977" y="475536"/>
                </a:lnTo>
                <a:lnTo>
                  <a:pt x="3570627" y="314081"/>
                </a:lnTo>
                <a:lnTo>
                  <a:pt x="3752540" y="155149"/>
                </a:lnTo>
                <a:lnTo>
                  <a:pt x="3960440" y="2"/>
                </a:lnTo>
                <a:lnTo>
                  <a:pt x="2301446" y="2"/>
                </a:lnTo>
                <a:lnTo>
                  <a:pt x="2301446" y="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5023" tIns="32511" rIns="65023" bIns="32511" rtlCol="0" anchor="ctr">
            <a:noAutofit/>
          </a:bodyPr>
          <a:lstStyle/>
          <a:p>
            <a:pPr algn="ctr"/>
            <a:endParaRPr lang="zh-CN" altLang="en-US"/>
          </a:p>
        </p:txBody>
      </p:sp>
      <p:sp>
        <p:nvSpPr>
          <p:cNvPr id="24" name="任意多边形 23"/>
          <p:cNvSpPr/>
          <p:nvPr/>
        </p:nvSpPr>
        <p:spPr>
          <a:xfrm>
            <a:off x="-1" y="0"/>
            <a:ext cx="3650298" cy="5143501"/>
          </a:xfrm>
          <a:custGeom>
            <a:avLst/>
            <a:gdLst>
              <a:gd name="connsiteX0" fmla="*/ 0 w 5137382"/>
              <a:gd name="connsiteY0" fmla="*/ 0 h 7232652"/>
              <a:gd name="connsiteX1" fmla="*/ 3477047 w 5137382"/>
              <a:gd name="connsiteY1" fmla="*/ 0 h 7232652"/>
              <a:gd name="connsiteX2" fmla="*/ 3477047 w 5137382"/>
              <a:gd name="connsiteY2" fmla="*/ 2 h 7232652"/>
              <a:gd name="connsiteX3" fmla="*/ 5137382 w 5137382"/>
              <a:gd name="connsiteY3" fmla="*/ 2 h 7232652"/>
              <a:gd name="connsiteX4" fmla="*/ 4929314 w 5137382"/>
              <a:gd name="connsiteY4" fmla="*/ 155149 h 7232652"/>
              <a:gd name="connsiteX5" fmla="*/ 4747254 w 5137382"/>
              <a:gd name="connsiteY5" fmla="*/ 314081 h 7232652"/>
              <a:gd name="connsiteX6" fmla="*/ 4586474 w 5137382"/>
              <a:gd name="connsiteY6" fmla="*/ 475535 h 7232652"/>
              <a:gd name="connsiteX7" fmla="*/ 4444610 w 5137382"/>
              <a:gd name="connsiteY7" fmla="*/ 643296 h 7232652"/>
              <a:gd name="connsiteX8" fmla="*/ 4326389 w 5137382"/>
              <a:gd name="connsiteY8" fmla="*/ 814841 h 7232652"/>
              <a:gd name="connsiteX9" fmla="*/ 4222355 w 5137382"/>
              <a:gd name="connsiteY9" fmla="*/ 990171 h 7232652"/>
              <a:gd name="connsiteX10" fmla="*/ 4139601 w 5137382"/>
              <a:gd name="connsiteY10" fmla="*/ 1168023 h 7232652"/>
              <a:gd name="connsiteX11" fmla="*/ 4068669 w 5137382"/>
              <a:gd name="connsiteY11" fmla="*/ 1352182 h 7232652"/>
              <a:gd name="connsiteX12" fmla="*/ 4019016 w 5137382"/>
              <a:gd name="connsiteY12" fmla="*/ 1537602 h 7232652"/>
              <a:gd name="connsiteX13" fmla="*/ 3978821 w 5137382"/>
              <a:gd name="connsiteY13" fmla="*/ 1725545 h 7232652"/>
              <a:gd name="connsiteX14" fmla="*/ 3952812 w 5137382"/>
              <a:gd name="connsiteY14" fmla="*/ 1917272 h 7232652"/>
              <a:gd name="connsiteX15" fmla="*/ 3940990 w 5137382"/>
              <a:gd name="connsiteY15" fmla="*/ 2111522 h 7232652"/>
              <a:gd name="connsiteX16" fmla="*/ 3940990 w 5137382"/>
              <a:gd name="connsiteY16" fmla="*/ 2308294 h 7232652"/>
              <a:gd name="connsiteX17" fmla="*/ 3948084 w 5137382"/>
              <a:gd name="connsiteY17" fmla="*/ 2506328 h 7232652"/>
              <a:gd name="connsiteX18" fmla="*/ 3969363 w 5137382"/>
              <a:gd name="connsiteY18" fmla="*/ 2708146 h 7232652"/>
              <a:gd name="connsiteX19" fmla="*/ 3995372 w 5137382"/>
              <a:gd name="connsiteY19" fmla="*/ 2908703 h 7232652"/>
              <a:gd name="connsiteX20" fmla="*/ 4028474 w 5137382"/>
              <a:gd name="connsiteY20" fmla="*/ 3114305 h 7232652"/>
              <a:gd name="connsiteX21" fmla="*/ 4063940 w 5137382"/>
              <a:gd name="connsiteY21" fmla="*/ 3319907 h 7232652"/>
              <a:gd name="connsiteX22" fmla="*/ 4111228 w 5137382"/>
              <a:gd name="connsiteY22" fmla="*/ 3526770 h 7232652"/>
              <a:gd name="connsiteX23" fmla="*/ 4156152 w 5137382"/>
              <a:gd name="connsiteY23" fmla="*/ 3734895 h 7232652"/>
              <a:gd name="connsiteX24" fmla="*/ 4205804 w 5137382"/>
              <a:gd name="connsiteY24" fmla="*/ 3941758 h 7232652"/>
              <a:gd name="connsiteX25" fmla="*/ 4260186 w 5137382"/>
              <a:gd name="connsiteY25" fmla="*/ 4152405 h 7232652"/>
              <a:gd name="connsiteX26" fmla="*/ 4309838 w 5137382"/>
              <a:gd name="connsiteY26" fmla="*/ 4361792 h 7232652"/>
              <a:gd name="connsiteX27" fmla="*/ 4361855 w 5137382"/>
              <a:gd name="connsiteY27" fmla="*/ 4571178 h 7232652"/>
              <a:gd name="connsiteX28" fmla="*/ 4411508 w 5137382"/>
              <a:gd name="connsiteY28" fmla="*/ 4784348 h 7232652"/>
              <a:gd name="connsiteX29" fmla="*/ 4458796 w 5137382"/>
              <a:gd name="connsiteY29" fmla="*/ 4993734 h 7232652"/>
              <a:gd name="connsiteX30" fmla="*/ 4503720 w 5137382"/>
              <a:gd name="connsiteY30" fmla="*/ 5203120 h 7232652"/>
              <a:gd name="connsiteX31" fmla="*/ 4541550 w 5137382"/>
              <a:gd name="connsiteY31" fmla="*/ 5411245 h 7232652"/>
              <a:gd name="connsiteX32" fmla="*/ 4574652 w 5137382"/>
              <a:gd name="connsiteY32" fmla="*/ 5618108 h 7232652"/>
              <a:gd name="connsiteX33" fmla="*/ 4598296 w 5137382"/>
              <a:gd name="connsiteY33" fmla="*/ 5826233 h 7232652"/>
              <a:gd name="connsiteX34" fmla="*/ 4614847 w 5137382"/>
              <a:gd name="connsiteY34" fmla="*/ 6034358 h 7232652"/>
              <a:gd name="connsiteX35" fmla="*/ 4624305 w 5137382"/>
              <a:gd name="connsiteY35" fmla="*/ 6237437 h 7232652"/>
              <a:gd name="connsiteX36" fmla="*/ 4624305 w 5137382"/>
              <a:gd name="connsiteY36" fmla="*/ 6440516 h 7232652"/>
              <a:gd name="connsiteX37" fmla="*/ 4610118 w 5137382"/>
              <a:gd name="connsiteY37" fmla="*/ 6641073 h 7232652"/>
              <a:gd name="connsiteX38" fmla="*/ 4586474 w 5137382"/>
              <a:gd name="connsiteY38" fmla="*/ 6841630 h 7232652"/>
              <a:gd name="connsiteX39" fmla="*/ 4548644 w 5137382"/>
              <a:gd name="connsiteY39" fmla="*/ 7038402 h 7232652"/>
              <a:gd name="connsiteX40" fmla="*/ 4494262 w 5137382"/>
              <a:gd name="connsiteY40" fmla="*/ 7232652 h 7232652"/>
              <a:gd name="connsiteX41" fmla="*/ 3042515 w 5137382"/>
              <a:gd name="connsiteY41" fmla="*/ 7232652 h 7232652"/>
              <a:gd name="connsiteX42" fmla="*/ 3042515 w 5137382"/>
              <a:gd name="connsiteY42" fmla="*/ 7232650 h 7232652"/>
              <a:gd name="connsiteX43" fmla="*/ 0 w 5137382"/>
              <a:gd name="connsiteY43" fmla="*/ 7232650 h 7232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137382" h="7232652">
                <a:moveTo>
                  <a:pt x="0" y="0"/>
                </a:moveTo>
                <a:lnTo>
                  <a:pt x="3477047" y="0"/>
                </a:lnTo>
                <a:lnTo>
                  <a:pt x="3477047" y="2"/>
                </a:lnTo>
                <a:lnTo>
                  <a:pt x="5137382" y="2"/>
                </a:lnTo>
                <a:lnTo>
                  <a:pt x="4929314" y="155149"/>
                </a:lnTo>
                <a:lnTo>
                  <a:pt x="4747254" y="314081"/>
                </a:lnTo>
                <a:lnTo>
                  <a:pt x="4586474" y="475535"/>
                </a:lnTo>
                <a:lnTo>
                  <a:pt x="4444610" y="643296"/>
                </a:lnTo>
                <a:lnTo>
                  <a:pt x="4326389" y="814841"/>
                </a:lnTo>
                <a:lnTo>
                  <a:pt x="4222355" y="990171"/>
                </a:lnTo>
                <a:lnTo>
                  <a:pt x="4139601" y="1168023"/>
                </a:lnTo>
                <a:lnTo>
                  <a:pt x="4068669" y="1352182"/>
                </a:lnTo>
                <a:lnTo>
                  <a:pt x="4019016" y="1537602"/>
                </a:lnTo>
                <a:lnTo>
                  <a:pt x="3978821" y="1725545"/>
                </a:lnTo>
                <a:lnTo>
                  <a:pt x="3952812" y="1917272"/>
                </a:lnTo>
                <a:lnTo>
                  <a:pt x="3940990" y="2111522"/>
                </a:lnTo>
                <a:lnTo>
                  <a:pt x="3940990" y="2308294"/>
                </a:lnTo>
                <a:lnTo>
                  <a:pt x="3948084" y="2506328"/>
                </a:lnTo>
                <a:lnTo>
                  <a:pt x="3969363" y="2708146"/>
                </a:lnTo>
                <a:lnTo>
                  <a:pt x="3995372" y="2908703"/>
                </a:lnTo>
                <a:lnTo>
                  <a:pt x="4028474" y="3114305"/>
                </a:lnTo>
                <a:lnTo>
                  <a:pt x="4063940" y="3319907"/>
                </a:lnTo>
                <a:lnTo>
                  <a:pt x="4111228" y="3526770"/>
                </a:lnTo>
                <a:lnTo>
                  <a:pt x="4156152" y="3734895"/>
                </a:lnTo>
                <a:lnTo>
                  <a:pt x="4205804" y="3941758"/>
                </a:lnTo>
                <a:lnTo>
                  <a:pt x="4260186" y="4152405"/>
                </a:lnTo>
                <a:lnTo>
                  <a:pt x="4309838" y="4361792"/>
                </a:lnTo>
                <a:lnTo>
                  <a:pt x="4361855" y="4571178"/>
                </a:lnTo>
                <a:lnTo>
                  <a:pt x="4411508" y="4784348"/>
                </a:lnTo>
                <a:lnTo>
                  <a:pt x="4458796" y="4993734"/>
                </a:lnTo>
                <a:lnTo>
                  <a:pt x="4503720" y="5203120"/>
                </a:lnTo>
                <a:lnTo>
                  <a:pt x="4541550" y="5411245"/>
                </a:lnTo>
                <a:lnTo>
                  <a:pt x="4574652" y="5618108"/>
                </a:lnTo>
                <a:lnTo>
                  <a:pt x="4598296" y="5826233"/>
                </a:lnTo>
                <a:lnTo>
                  <a:pt x="4614847" y="6034358"/>
                </a:lnTo>
                <a:lnTo>
                  <a:pt x="4624305" y="6237437"/>
                </a:lnTo>
                <a:lnTo>
                  <a:pt x="4624305" y="6440516"/>
                </a:lnTo>
                <a:lnTo>
                  <a:pt x="4610118" y="6641073"/>
                </a:lnTo>
                <a:lnTo>
                  <a:pt x="4586474" y="6841630"/>
                </a:lnTo>
                <a:lnTo>
                  <a:pt x="4548644" y="7038402"/>
                </a:lnTo>
                <a:lnTo>
                  <a:pt x="4494262" y="7232652"/>
                </a:lnTo>
                <a:lnTo>
                  <a:pt x="3042515" y="7232652"/>
                </a:lnTo>
                <a:lnTo>
                  <a:pt x="3042515" y="7232650"/>
                </a:lnTo>
                <a:lnTo>
                  <a:pt x="0" y="723265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25" name="MH_Others_1"/>
          <p:cNvSpPr txBox="1"/>
          <p:nvPr>
            <p:custDataLst>
              <p:tags r:id="rId10"/>
            </p:custDataLst>
          </p:nvPr>
        </p:nvSpPr>
        <p:spPr>
          <a:xfrm>
            <a:off x="494986" y="2074498"/>
            <a:ext cx="2043664" cy="722289"/>
          </a:xfrm>
          <a:prstGeom prst="rect">
            <a:avLst/>
          </a:prstGeom>
          <a:noFill/>
        </p:spPr>
        <p:txBody>
          <a:bodyPr vert="horz" wrap="square" lIns="0" tIns="0" rIns="0" bIns="0" rtlCol="0" anchor="ctr" anchorCtr="0">
            <a:spAutoFit/>
          </a:bodyPr>
          <a:lstStyle/>
          <a:p>
            <a:pPr algn="ctr"/>
            <a:r>
              <a:rPr lang="zh-CN" altLang="en-US" sz="47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目  录</a:t>
            </a:r>
            <a:endParaRPr lang="zh-CN" altLang="en-US" sz="47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MH_Others_2"/>
          <p:cNvSpPr txBox="1"/>
          <p:nvPr>
            <p:custDataLst>
              <p:tags r:id="rId11"/>
            </p:custDataLst>
          </p:nvPr>
        </p:nvSpPr>
        <p:spPr>
          <a:xfrm>
            <a:off x="505307" y="2796786"/>
            <a:ext cx="2023020" cy="306425"/>
          </a:xfrm>
          <a:prstGeom prst="rect">
            <a:avLst/>
          </a:prstGeom>
          <a:noFill/>
        </p:spPr>
        <p:txBody>
          <a:bodyPr wrap="square" lIns="0" tIns="0" rIns="0" bIns="0">
            <a:spAutoFit/>
          </a:bodyPr>
          <a:lstStyle/>
          <a:p>
            <a:pPr algn="ctr">
              <a:defRPr/>
            </a:pPr>
            <a:r>
              <a:rPr lang="en-US" altLang="zh-CN"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1774261825"/>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Horizont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25"/>
                                        </p:tgtEl>
                                        <p:attrNameLst>
                                          <p:attrName>style.visibility</p:attrName>
                                        </p:attrNameLst>
                                      </p:cBhvr>
                                      <p:to>
                                        <p:strVal val="visible"/>
                                      </p:to>
                                    </p:set>
                                    <p:anim by="(-#ppt_w*2)" calcmode="lin" valueType="num">
                                      <p:cBhvr rctx="PPT">
                                        <p:cTn id="17" dur="500" autoRev="1" fill="hold">
                                          <p:stCondLst>
                                            <p:cond delay="0"/>
                                          </p:stCondLst>
                                        </p:cTn>
                                        <p:tgtEl>
                                          <p:spTgt spid="25"/>
                                        </p:tgtEl>
                                        <p:attrNameLst>
                                          <p:attrName>ppt_w</p:attrName>
                                        </p:attrNameLst>
                                      </p:cBhvr>
                                    </p:anim>
                                    <p:anim by="(#ppt_w*0.50)" calcmode="lin" valueType="num">
                                      <p:cBhvr>
                                        <p:cTn id="18" dur="500" decel="50000" autoRev="1" fill="hold">
                                          <p:stCondLst>
                                            <p:cond delay="0"/>
                                          </p:stCondLst>
                                        </p:cTn>
                                        <p:tgtEl>
                                          <p:spTgt spid="25"/>
                                        </p:tgtEl>
                                        <p:attrNameLst>
                                          <p:attrName>ppt_x</p:attrName>
                                        </p:attrNameLst>
                                      </p:cBhvr>
                                    </p:anim>
                                    <p:anim from="(-#ppt_h/2)" to="(#ppt_y)" calcmode="lin" valueType="num">
                                      <p:cBhvr>
                                        <p:cTn id="19" dur="1000" fill="hold">
                                          <p:stCondLst>
                                            <p:cond delay="0"/>
                                          </p:stCondLst>
                                        </p:cTn>
                                        <p:tgtEl>
                                          <p:spTgt spid="25"/>
                                        </p:tgtEl>
                                        <p:attrNameLst>
                                          <p:attrName>ppt_y</p:attrName>
                                        </p:attrNameLst>
                                      </p:cBhvr>
                                    </p:anim>
                                    <p:animRot by="21600000">
                                      <p:cBhvr>
                                        <p:cTn id="20" dur="1000" fill="hold">
                                          <p:stCondLst>
                                            <p:cond delay="0"/>
                                          </p:stCondLst>
                                        </p:cTn>
                                        <p:tgtEl>
                                          <p:spTgt spid="25"/>
                                        </p:tgtEl>
                                        <p:attrNameLst>
                                          <p:attrName>r</p:attrName>
                                        </p:attrNameLst>
                                      </p:cBhvr>
                                    </p:animRot>
                                  </p:childTnLst>
                                </p:cTn>
                              </p:par>
                              <p:par>
                                <p:cTn id="21" presetID="56" presetClass="entr" presetSubtype="0" fill="hold" grpId="0" nodeType="withEffect">
                                  <p:stCondLst>
                                    <p:cond delay="0"/>
                                  </p:stCondLst>
                                  <p:iterate type="lt">
                                    <p:tmPct val="10000"/>
                                  </p:iterate>
                                  <p:childTnLst>
                                    <p:set>
                                      <p:cBhvr>
                                        <p:cTn id="22" dur="1" fill="hold">
                                          <p:stCondLst>
                                            <p:cond delay="0"/>
                                          </p:stCondLst>
                                        </p:cTn>
                                        <p:tgtEl>
                                          <p:spTgt spid="26"/>
                                        </p:tgtEl>
                                        <p:attrNameLst>
                                          <p:attrName>style.visibility</p:attrName>
                                        </p:attrNameLst>
                                      </p:cBhvr>
                                      <p:to>
                                        <p:strVal val="visible"/>
                                      </p:to>
                                    </p:set>
                                    <p:anim by="(-#ppt_w*2)" calcmode="lin" valueType="num">
                                      <p:cBhvr rctx="PPT">
                                        <p:cTn id="23" dur="500" autoRev="1" fill="hold">
                                          <p:stCondLst>
                                            <p:cond delay="0"/>
                                          </p:stCondLst>
                                        </p:cTn>
                                        <p:tgtEl>
                                          <p:spTgt spid="26"/>
                                        </p:tgtEl>
                                        <p:attrNameLst>
                                          <p:attrName>ppt_w</p:attrName>
                                        </p:attrNameLst>
                                      </p:cBhvr>
                                    </p:anim>
                                    <p:anim by="(#ppt_w*0.50)" calcmode="lin" valueType="num">
                                      <p:cBhvr>
                                        <p:cTn id="24" dur="500" decel="50000" autoRev="1" fill="hold">
                                          <p:stCondLst>
                                            <p:cond delay="0"/>
                                          </p:stCondLst>
                                        </p:cTn>
                                        <p:tgtEl>
                                          <p:spTgt spid="26"/>
                                        </p:tgtEl>
                                        <p:attrNameLst>
                                          <p:attrName>ppt_x</p:attrName>
                                        </p:attrNameLst>
                                      </p:cBhvr>
                                    </p:anim>
                                    <p:anim from="(-#ppt_h/2)" to="(#ppt_y)" calcmode="lin" valueType="num">
                                      <p:cBhvr>
                                        <p:cTn id="25" dur="1000" fill="hold">
                                          <p:stCondLst>
                                            <p:cond delay="0"/>
                                          </p:stCondLst>
                                        </p:cTn>
                                        <p:tgtEl>
                                          <p:spTgt spid="26"/>
                                        </p:tgtEl>
                                        <p:attrNameLst>
                                          <p:attrName>ppt_y</p:attrName>
                                        </p:attrNameLst>
                                      </p:cBhvr>
                                    </p:anim>
                                    <p:animRot by="21600000">
                                      <p:cBhvr>
                                        <p:cTn id="26" dur="1000" fill="hold">
                                          <p:stCondLst>
                                            <p:cond delay="0"/>
                                          </p:stCondLst>
                                        </p:cTn>
                                        <p:tgtEl>
                                          <p:spTgt spid="26"/>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additive="base">
                                        <p:cTn id="31" dur="500" fill="hold"/>
                                        <p:tgtEl>
                                          <p:spTgt spid="42"/>
                                        </p:tgtEl>
                                        <p:attrNameLst>
                                          <p:attrName>ppt_x</p:attrName>
                                        </p:attrNameLst>
                                      </p:cBhvr>
                                      <p:tavLst>
                                        <p:tav tm="0">
                                          <p:val>
                                            <p:strVal val="0-#ppt_w/2"/>
                                          </p:val>
                                        </p:tav>
                                        <p:tav tm="100000">
                                          <p:val>
                                            <p:strVal val="#ppt_x"/>
                                          </p:val>
                                        </p:tav>
                                      </p:tavLst>
                                    </p:anim>
                                    <p:anim calcmode="lin" valueType="num">
                                      <p:cBhvr additive="base">
                                        <p:cTn id="32" dur="500" fill="hold"/>
                                        <p:tgtEl>
                                          <p:spTgt spid="42"/>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0-#ppt_w/2"/>
                                          </p:val>
                                        </p:tav>
                                        <p:tav tm="100000">
                                          <p:val>
                                            <p:strVal val="#ppt_x"/>
                                          </p:val>
                                        </p:tav>
                                      </p:tavLst>
                                    </p:anim>
                                    <p:anim calcmode="lin" valueType="num">
                                      <p:cBhvr additive="base">
                                        <p:cTn id="36"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0-#ppt_w/2"/>
                                          </p:val>
                                        </p:tav>
                                        <p:tav tm="100000">
                                          <p:val>
                                            <p:strVal val="#ppt_x"/>
                                          </p:val>
                                        </p:tav>
                                      </p:tavLst>
                                    </p:anim>
                                    <p:anim calcmode="lin" valueType="num">
                                      <p:cBhvr additive="base">
                                        <p:cTn id="42" dur="500" fill="hold"/>
                                        <p:tgtEl>
                                          <p:spTgt spid="14"/>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500" fill="hold"/>
                                        <p:tgtEl>
                                          <p:spTgt spid="21"/>
                                        </p:tgtEl>
                                        <p:attrNameLst>
                                          <p:attrName>ppt_x</p:attrName>
                                        </p:attrNameLst>
                                      </p:cBhvr>
                                      <p:tavLst>
                                        <p:tav tm="0">
                                          <p:val>
                                            <p:strVal val="0-#ppt_w/2"/>
                                          </p:val>
                                        </p:tav>
                                        <p:tav tm="100000">
                                          <p:val>
                                            <p:strVal val="#ppt_x"/>
                                          </p:val>
                                        </p:tav>
                                      </p:tavLst>
                                    </p:anim>
                                    <p:anim calcmode="lin" valueType="num">
                                      <p:cBhvr additive="base">
                                        <p:cTn id="46"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0-#ppt_w/2"/>
                                          </p:val>
                                        </p:tav>
                                        <p:tav tm="100000">
                                          <p:val>
                                            <p:strVal val="#ppt_x"/>
                                          </p:val>
                                        </p:tav>
                                      </p:tavLst>
                                    </p:anim>
                                    <p:anim calcmode="lin" valueType="num">
                                      <p:cBhvr additive="base">
                                        <p:cTn id="52" dur="500" fill="hold"/>
                                        <p:tgtEl>
                                          <p:spTgt spid="16"/>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0-#ppt_w/2"/>
                                          </p:val>
                                        </p:tav>
                                        <p:tav tm="100000">
                                          <p:val>
                                            <p:strVal val="#ppt_x"/>
                                          </p:val>
                                        </p:tav>
                                      </p:tavLst>
                                    </p:anim>
                                    <p:anim calcmode="lin" valueType="num">
                                      <p:cBhvr additive="base">
                                        <p:cTn id="56"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500" fill="hold"/>
                                        <p:tgtEl>
                                          <p:spTgt spid="10"/>
                                        </p:tgtEl>
                                        <p:attrNameLst>
                                          <p:attrName>ppt_x</p:attrName>
                                        </p:attrNameLst>
                                      </p:cBhvr>
                                      <p:tavLst>
                                        <p:tav tm="0">
                                          <p:val>
                                            <p:strVal val="0-#ppt_w/2"/>
                                          </p:val>
                                        </p:tav>
                                        <p:tav tm="100000">
                                          <p:val>
                                            <p:strVal val="#ppt_x"/>
                                          </p:val>
                                        </p:tav>
                                      </p:tavLst>
                                    </p:anim>
                                    <p:anim calcmode="lin" valueType="num">
                                      <p:cBhvr additive="base">
                                        <p:cTn id="62" dur="500" fill="hold"/>
                                        <p:tgtEl>
                                          <p:spTgt spid="10"/>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500" fill="hold"/>
                                        <p:tgtEl>
                                          <p:spTgt spid="23"/>
                                        </p:tgtEl>
                                        <p:attrNameLst>
                                          <p:attrName>ppt_x</p:attrName>
                                        </p:attrNameLst>
                                      </p:cBhvr>
                                      <p:tavLst>
                                        <p:tav tm="0">
                                          <p:val>
                                            <p:strVal val="0-#ppt_w/2"/>
                                          </p:val>
                                        </p:tav>
                                        <p:tav tm="100000">
                                          <p:val>
                                            <p:strVal val="#ppt_x"/>
                                          </p:val>
                                        </p:tav>
                                      </p:tavLst>
                                    </p:anim>
                                    <p:anim calcmode="lin" valueType="num">
                                      <p:cBhvr additive="base">
                                        <p:cTn id="66"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14" grpId="0" animBg="1"/>
      <p:bldP spid="16" grpId="0" animBg="1"/>
      <p:bldP spid="10" grpId="0" animBg="1"/>
      <p:bldP spid="20" grpId="0"/>
      <p:bldP spid="21" grpId="0"/>
      <p:bldP spid="22" grpId="0"/>
      <p:bldP spid="23" grpId="0"/>
      <p:bldP spid="19" grpId="0" animBg="1"/>
      <p:bldP spid="24" grpId="0" animBg="1"/>
      <p:bldP spid="25" grpId="0"/>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Administrator\Desktop\55fb6efb53def.png"/>
          <p:cNvPicPr>
            <a:picLocks noChangeAspect="1" noChangeArrowheads="1"/>
          </p:cNvPicPr>
          <p:nvPr/>
        </p:nvPicPr>
        <p:blipFill>
          <a:blip r:embed="rId3" cstate="print"/>
          <a:srcRect/>
          <a:stretch>
            <a:fillRect/>
          </a:stretch>
        </p:blipFill>
        <p:spPr bwMode="auto">
          <a:xfrm>
            <a:off x="0" y="-4762"/>
            <a:ext cx="9144000" cy="5148262"/>
          </a:xfrm>
          <a:prstGeom prst="rect">
            <a:avLst/>
          </a:prstGeom>
          <a:noFill/>
        </p:spPr>
      </p:pic>
      <p:sp>
        <p:nvSpPr>
          <p:cNvPr id="8" name="TextBox 7"/>
          <p:cNvSpPr txBox="1"/>
          <p:nvPr/>
        </p:nvSpPr>
        <p:spPr>
          <a:xfrm>
            <a:off x="3784660" y="1635634"/>
            <a:ext cx="3085973" cy="656626"/>
          </a:xfrm>
          <a:prstGeom prst="rect">
            <a:avLst/>
          </a:prstGeom>
          <a:noFill/>
        </p:spPr>
        <p:txBody>
          <a:bodyPr wrap="none" lIns="65023" tIns="32511" rIns="65023" bIns="32511" rtlCol="0">
            <a:spAutoFit/>
          </a:bodyPr>
          <a:lstStyle/>
          <a:p>
            <a:pPr marL="0" lvl="1"/>
            <a:r>
              <a:rPr lang="zh-CN" altLang="en-US" sz="3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zh-CN" altLang="en-US" sz="3600" b="1" spc="3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9" name="直接连接符 8"/>
          <p:cNvCxnSpPr/>
          <p:nvPr/>
        </p:nvCxnSpPr>
        <p:spPr>
          <a:xfrm flipV="1">
            <a:off x="3568663" y="1059582"/>
            <a:ext cx="0" cy="2640266"/>
          </a:xfrm>
          <a:prstGeom prst="line">
            <a:avLst/>
          </a:prstGeom>
          <a:ln w="63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3889915" y="2485477"/>
            <a:ext cx="1379222" cy="230832"/>
          </a:xfrm>
          <a:prstGeom prst="rect">
            <a:avLst/>
          </a:prstGeom>
          <a:noFill/>
        </p:spPr>
        <p:txBody>
          <a:bodyPr wrap="square" lIns="0" tIns="0" rIns="0" bIns="0" rtlCol="0">
            <a:spAutoFit/>
          </a:bodyPr>
          <a:lstStyle/>
          <a:p>
            <a:pPr marL="171429" lvl="1" indent="-171429">
              <a:buFont typeface="Wingdings" pitchFamily="2" charset="2"/>
              <a:buChar char="l"/>
            </a:pPr>
            <a:r>
              <a:rPr lang="zh-CN" altLang="en-US" sz="15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p>
        </p:txBody>
      </p:sp>
      <p:sp>
        <p:nvSpPr>
          <p:cNvPr id="11" name="文本框 9"/>
          <p:cNvSpPr txBox="1"/>
          <p:nvPr/>
        </p:nvSpPr>
        <p:spPr>
          <a:xfrm>
            <a:off x="3889915" y="2810894"/>
            <a:ext cx="1494852" cy="230822"/>
          </a:xfrm>
          <a:prstGeom prst="rect">
            <a:avLst/>
          </a:prstGeom>
          <a:noFill/>
        </p:spPr>
        <p:txBody>
          <a:bodyPr wrap="square" lIns="0" tIns="0" rIns="0" bIns="0" rtlCol="0">
            <a:spAutoFit/>
          </a:bodyPr>
          <a:lstStyle/>
          <a:p>
            <a:pPr marL="171429" lvl="1" indent="-171429">
              <a:buFont typeface="Wingdings" pitchFamily="2" charset="2"/>
              <a:buChar char="l"/>
            </a:pPr>
            <a:r>
              <a:rPr lang="zh-CN" altLang="en-US" sz="15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成功项目展示</a:t>
            </a:r>
          </a:p>
        </p:txBody>
      </p:sp>
      <p:sp>
        <p:nvSpPr>
          <p:cNvPr id="12" name="文本框 9"/>
          <p:cNvSpPr txBox="1"/>
          <p:nvPr/>
        </p:nvSpPr>
        <p:spPr>
          <a:xfrm>
            <a:off x="5592921" y="2488735"/>
            <a:ext cx="1379222" cy="230832"/>
          </a:xfrm>
          <a:prstGeom prst="rect">
            <a:avLst/>
          </a:prstGeom>
          <a:noFill/>
        </p:spPr>
        <p:txBody>
          <a:bodyPr wrap="square" lIns="0" tIns="0" rIns="0" bIns="0" rtlCol="0">
            <a:spAutoFit/>
          </a:bodyPr>
          <a:lstStyle/>
          <a:p>
            <a:pPr marL="171429" lvl="1" indent="-171429">
              <a:buFont typeface="Wingdings" pitchFamily="2" charset="2"/>
              <a:buChar char="l"/>
            </a:pPr>
            <a:r>
              <a:rPr lang="zh-CN" altLang="en-US" sz="15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工作完成情况</a:t>
            </a:r>
          </a:p>
        </p:txBody>
      </p:sp>
      <p:sp>
        <p:nvSpPr>
          <p:cNvPr id="13" name="文本框 9"/>
          <p:cNvSpPr txBox="1"/>
          <p:nvPr/>
        </p:nvSpPr>
        <p:spPr>
          <a:xfrm>
            <a:off x="5592922" y="2814602"/>
            <a:ext cx="1379220" cy="230832"/>
          </a:xfrm>
          <a:prstGeom prst="rect">
            <a:avLst/>
          </a:prstGeom>
          <a:noFill/>
        </p:spPr>
        <p:txBody>
          <a:bodyPr wrap="square" lIns="0" tIns="0" rIns="0" bIns="0" rtlCol="0">
            <a:spAutoFit/>
          </a:bodyPr>
          <a:lstStyle/>
          <a:p>
            <a:pPr marL="171429" lvl="1" indent="-171429">
              <a:buFont typeface="Wingdings" pitchFamily="2" charset="2"/>
              <a:buChar char="l"/>
            </a:pPr>
            <a:r>
              <a:rPr lang="zh-CN" altLang="en-US" sz="15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工作存在不足</a:t>
            </a:r>
          </a:p>
        </p:txBody>
      </p:sp>
      <p:sp>
        <p:nvSpPr>
          <p:cNvPr id="14" name="TextBox 13"/>
          <p:cNvSpPr txBox="1"/>
          <p:nvPr/>
        </p:nvSpPr>
        <p:spPr>
          <a:xfrm>
            <a:off x="2250826" y="3037813"/>
            <a:ext cx="902734" cy="246235"/>
          </a:xfrm>
          <a:prstGeom prst="rect">
            <a:avLst/>
          </a:prstGeom>
          <a:noFill/>
        </p:spPr>
        <p:txBody>
          <a:bodyPr wrap="square" lIns="0" tIns="0" rIns="0" bIns="0" rtlCol="0">
            <a:spAutoFit/>
          </a:bodyPr>
          <a:lstStyle/>
          <a:p>
            <a:pPr algn="ctr"/>
            <a:r>
              <a:rPr lang="en-US"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PART 01</a:t>
            </a:r>
            <a:endPar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椭圆 15"/>
          <p:cNvSpPr/>
          <p:nvPr/>
        </p:nvSpPr>
        <p:spPr>
          <a:xfrm>
            <a:off x="2051720" y="1623622"/>
            <a:ext cx="1300945" cy="13010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endParaRPr lang="zh-CN" altLang="en-US" sz="4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76505173"/>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1000" fill="hold"/>
                                        <p:tgtEl>
                                          <p:spTgt spid="16"/>
                                        </p:tgtEl>
                                        <p:attrNameLst>
                                          <p:attrName>ppt_x</p:attrName>
                                        </p:attrNameLst>
                                      </p:cBhvr>
                                      <p:tavLst>
                                        <p:tav tm="0">
                                          <p:val>
                                            <p:strVal val="0-#ppt_w/2"/>
                                          </p:val>
                                        </p:tav>
                                        <p:tav tm="100000">
                                          <p:val>
                                            <p:strVal val="#ppt_x"/>
                                          </p:val>
                                        </p:tav>
                                      </p:tavLst>
                                    </p:anim>
                                    <p:anim calcmode="lin" valueType="num">
                                      <p:cBhvr additive="base">
                                        <p:cTn id="15" dur="1000" fill="hold"/>
                                        <p:tgtEl>
                                          <p:spTgt spid="16"/>
                                        </p:tgtEl>
                                        <p:attrNameLst>
                                          <p:attrName>ppt_y</p:attrName>
                                        </p:attrNameLst>
                                      </p:cBhvr>
                                      <p:tavLst>
                                        <p:tav tm="0">
                                          <p:val>
                                            <p:strVal val="#ppt_y"/>
                                          </p:val>
                                        </p:tav>
                                        <p:tav tm="100000">
                                          <p:val>
                                            <p:strVal val="#ppt_y"/>
                                          </p:val>
                                        </p:tav>
                                      </p:tavLst>
                                    </p:anim>
                                  </p:childTnLst>
                                </p:cTn>
                              </p:par>
                              <p:par>
                                <p:cTn id="16" presetID="22" presetClass="entr" presetSubtype="4"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p:tgtEl>
                                          <p:spTgt spid="8"/>
                                        </p:tgtEl>
                                        <p:attrNameLst>
                                          <p:attrName>ppt_x</p:attrName>
                                        </p:attrNameLst>
                                      </p:cBhvr>
                                      <p:tavLst>
                                        <p:tav tm="0">
                                          <p:val>
                                            <p:strVal val="#ppt_x-#ppt_w*1.125000"/>
                                          </p:val>
                                        </p:tav>
                                        <p:tav tm="100000">
                                          <p:val>
                                            <p:strVal val="#ppt_x"/>
                                          </p:val>
                                        </p:tav>
                                      </p:tavLst>
                                    </p:anim>
                                    <p:animEffect transition="in" filter="wipe(right)">
                                      <p:cBhvr>
                                        <p:cTn id="22" dur="500"/>
                                        <p:tgtEl>
                                          <p:spTgt spid="8"/>
                                        </p:tgtEl>
                                      </p:cBhvr>
                                    </p:animEffect>
                                  </p:childTnLst>
                                </p:cTn>
                              </p:par>
                            </p:childTnLst>
                          </p:cTn>
                        </p:par>
                        <p:par>
                          <p:cTn id="23" fill="hold">
                            <p:stCondLst>
                              <p:cond delay="1000"/>
                            </p:stCondLst>
                            <p:childTnLst>
                              <p:par>
                                <p:cTn id="24" presetID="47"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anim calcmode="lin" valueType="num">
                                      <p:cBhvr>
                                        <p:cTn id="27" dur="500" fill="hold"/>
                                        <p:tgtEl>
                                          <p:spTgt spid="14"/>
                                        </p:tgtEl>
                                        <p:attrNameLst>
                                          <p:attrName>ppt_x</p:attrName>
                                        </p:attrNameLst>
                                      </p:cBhvr>
                                      <p:tavLst>
                                        <p:tav tm="0">
                                          <p:val>
                                            <p:strVal val="#ppt_x"/>
                                          </p:val>
                                        </p:tav>
                                        <p:tav tm="100000">
                                          <p:val>
                                            <p:strVal val="#ppt_x"/>
                                          </p:val>
                                        </p:tav>
                                      </p:tavLst>
                                    </p:anim>
                                    <p:anim calcmode="lin" valueType="num">
                                      <p:cBhvr>
                                        <p:cTn id="28" dur="500" fill="hold"/>
                                        <p:tgtEl>
                                          <p:spTgt spid="14"/>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ppt_x"/>
                                          </p:val>
                                        </p:tav>
                                        <p:tav tm="100000">
                                          <p:val>
                                            <p:strVal val="#ppt_x"/>
                                          </p:val>
                                        </p:tav>
                                      </p:tavLst>
                                    </p:anim>
                                    <p:anim calcmode="lin" valueType="num">
                                      <p:cBhvr additive="base">
                                        <p:cTn id="33" dur="500" fill="hold"/>
                                        <p:tgtEl>
                                          <p:spTgt spid="1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P spid="13" grpId="0"/>
      <p:bldP spid="14" grpId="0"/>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任意多边形 178"/>
          <p:cNvSpPr>
            <a:spLocks/>
          </p:cNvSpPr>
          <p:nvPr/>
        </p:nvSpPr>
        <p:spPr bwMode="auto">
          <a:xfrm>
            <a:off x="2001781" y="1234238"/>
            <a:ext cx="968068" cy="2133091"/>
          </a:xfrm>
          <a:custGeom>
            <a:avLst/>
            <a:gdLst>
              <a:gd name="connsiteX0" fmla="*/ 234950 w 1428751"/>
              <a:gd name="connsiteY0" fmla="*/ 0 h 3148013"/>
              <a:gd name="connsiteX1" fmla="*/ 239712 w 1428751"/>
              <a:gd name="connsiteY1" fmla="*/ 0 h 3148013"/>
              <a:gd name="connsiteX2" fmla="*/ 276225 w 1428751"/>
              <a:gd name="connsiteY2" fmla="*/ 0 h 3148013"/>
              <a:gd name="connsiteX3" fmla="*/ 319088 w 1428751"/>
              <a:gd name="connsiteY3" fmla="*/ 0 h 3148013"/>
              <a:gd name="connsiteX4" fmla="*/ 361950 w 1428751"/>
              <a:gd name="connsiteY4" fmla="*/ 0 h 3148013"/>
              <a:gd name="connsiteX5" fmla="*/ 361951 w 1428751"/>
              <a:gd name="connsiteY5" fmla="*/ 0 h 3148013"/>
              <a:gd name="connsiteX6" fmla="*/ 404813 w 1428751"/>
              <a:gd name="connsiteY6" fmla="*/ 0 h 3148013"/>
              <a:gd name="connsiteX7" fmla="*/ 446088 w 1428751"/>
              <a:gd name="connsiteY7" fmla="*/ 0 h 3148013"/>
              <a:gd name="connsiteX8" fmla="*/ 488950 w 1428751"/>
              <a:gd name="connsiteY8" fmla="*/ 0 h 3148013"/>
              <a:gd name="connsiteX9" fmla="*/ 488951 w 1428751"/>
              <a:gd name="connsiteY9" fmla="*/ 0 h 3148013"/>
              <a:gd name="connsiteX10" fmla="*/ 531813 w 1428751"/>
              <a:gd name="connsiteY10" fmla="*/ 0 h 3148013"/>
              <a:gd name="connsiteX11" fmla="*/ 576263 w 1428751"/>
              <a:gd name="connsiteY11" fmla="*/ 0 h 3148013"/>
              <a:gd name="connsiteX12" fmla="*/ 617538 w 1428751"/>
              <a:gd name="connsiteY12" fmla="*/ 0 h 3148013"/>
              <a:gd name="connsiteX13" fmla="*/ 660400 w 1428751"/>
              <a:gd name="connsiteY13" fmla="*/ 0 h 3148013"/>
              <a:gd name="connsiteX14" fmla="*/ 660401 w 1428751"/>
              <a:gd name="connsiteY14" fmla="*/ 0 h 3148013"/>
              <a:gd name="connsiteX15" fmla="*/ 703263 w 1428751"/>
              <a:gd name="connsiteY15" fmla="*/ 0 h 3148013"/>
              <a:gd name="connsiteX16" fmla="*/ 744538 w 1428751"/>
              <a:gd name="connsiteY16" fmla="*/ 0 h 3148013"/>
              <a:gd name="connsiteX17" fmla="*/ 787400 w 1428751"/>
              <a:gd name="connsiteY17" fmla="*/ 0 h 3148013"/>
              <a:gd name="connsiteX18" fmla="*/ 787401 w 1428751"/>
              <a:gd name="connsiteY18" fmla="*/ 0 h 3148013"/>
              <a:gd name="connsiteX19" fmla="*/ 830263 w 1428751"/>
              <a:gd name="connsiteY19" fmla="*/ 0 h 3148013"/>
              <a:gd name="connsiteX20" fmla="*/ 873125 w 1428751"/>
              <a:gd name="connsiteY20" fmla="*/ 0 h 3148013"/>
              <a:gd name="connsiteX21" fmla="*/ 873126 w 1428751"/>
              <a:gd name="connsiteY21" fmla="*/ 0 h 3148013"/>
              <a:gd name="connsiteX22" fmla="*/ 914400 w 1428751"/>
              <a:gd name="connsiteY22" fmla="*/ 0 h 3148013"/>
              <a:gd name="connsiteX23" fmla="*/ 958850 w 1428751"/>
              <a:gd name="connsiteY23" fmla="*/ 0 h 3148013"/>
              <a:gd name="connsiteX24" fmla="*/ 990600 w 1428751"/>
              <a:gd name="connsiteY24" fmla="*/ 0 h 3148013"/>
              <a:gd name="connsiteX25" fmla="*/ 1001713 w 1428751"/>
              <a:gd name="connsiteY25" fmla="*/ 0 h 3148013"/>
              <a:gd name="connsiteX26" fmla="*/ 1039813 w 1428751"/>
              <a:gd name="connsiteY26" fmla="*/ 4762 h 3148013"/>
              <a:gd name="connsiteX27" fmla="*/ 1044576 w 1428751"/>
              <a:gd name="connsiteY27" fmla="*/ 6350 h 3148013"/>
              <a:gd name="connsiteX28" fmla="*/ 1044576 w 1428751"/>
              <a:gd name="connsiteY28" fmla="*/ 6350 h 3148013"/>
              <a:gd name="connsiteX29" fmla="*/ 1084262 w 1428751"/>
              <a:gd name="connsiteY29" fmla="*/ 15875 h 3148013"/>
              <a:gd name="connsiteX30" fmla="*/ 1085850 w 1428751"/>
              <a:gd name="connsiteY30" fmla="*/ 17462 h 3148013"/>
              <a:gd name="connsiteX31" fmla="*/ 1085850 w 1428751"/>
              <a:gd name="connsiteY31" fmla="*/ 17462 h 3148013"/>
              <a:gd name="connsiteX32" fmla="*/ 1123950 w 1428751"/>
              <a:gd name="connsiteY32" fmla="*/ 34924 h 3148013"/>
              <a:gd name="connsiteX33" fmla="*/ 1128713 w 1428751"/>
              <a:gd name="connsiteY33" fmla="*/ 38099 h 3148013"/>
              <a:gd name="connsiteX34" fmla="*/ 1128713 w 1428751"/>
              <a:gd name="connsiteY34" fmla="*/ 38100 h 3148013"/>
              <a:gd name="connsiteX35" fmla="*/ 1160463 w 1428751"/>
              <a:gd name="connsiteY35" fmla="*/ 60325 h 3148013"/>
              <a:gd name="connsiteX36" fmla="*/ 1171576 w 1428751"/>
              <a:gd name="connsiteY36" fmla="*/ 73025 h 3148013"/>
              <a:gd name="connsiteX37" fmla="*/ 1171576 w 1428751"/>
              <a:gd name="connsiteY37" fmla="*/ 73026 h 3148013"/>
              <a:gd name="connsiteX38" fmla="*/ 1189037 w 1428751"/>
              <a:gd name="connsiteY38" fmla="*/ 92075 h 3148013"/>
              <a:gd name="connsiteX39" fmla="*/ 1211263 w 1428751"/>
              <a:gd name="connsiteY39" fmla="*/ 128587 h 3148013"/>
              <a:gd name="connsiteX40" fmla="*/ 1214438 w 1428751"/>
              <a:gd name="connsiteY40" fmla="*/ 136525 h 3148013"/>
              <a:gd name="connsiteX41" fmla="*/ 1225550 w 1428751"/>
              <a:gd name="connsiteY41" fmla="*/ 166687 h 3148013"/>
              <a:gd name="connsiteX42" fmla="*/ 1230313 w 1428751"/>
              <a:gd name="connsiteY42" fmla="*/ 209550 h 3148013"/>
              <a:gd name="connsiteX43" fmla="*/ 1230313 w 1428751"/>
              <a:gd name="connsiteY43" fmla="*/ 617537 h 3148013"/>
              <a:gd name="connsiteX44" fmla="*/ 1255713 w 1428751"/>
              <a:gd name="connsiteY44" fmla="*/ 638175 h 3148013"/>
              <a:gd name="connsiteX45" fmla="*/ 1411289 w 1428751"/>
              <a:gd name="connsiteY45" fmla="*/ 755650 h 3148013"/>
              <a:gd name="connsiteX46" fmla="*/ 1425576 w 1428751"/>
              <a:gd name="connsiteY46" fmla="*/ 769938 h 3148013"/>
              <a:gd name="connsiteX47" fmla="*/ 1428751 w 1428751"/>
              <a:gd name="connsiteY47" fmla="*/ 787400 h 3148013"/>
              <a:gd name="connsiteX48" fmla="*/ 1425576 w 1428751"/>
              <a:gd name="connsiteY48" fmla="*/ 803275 h 3148013"/>
              <a:gd name="connsiteX49" fmla="*/ 1411289 w 1428751"/>
              <a:gd name="connsiteY49" fmla="*/ 817563 h 3148013"/>
              <a:gd name="connsiteX50" fmla="*/ 1255713 w 1428751"/>
              <a:gd name="connsiteY50" fmla="*/ 935038 h 3148013"/>
              <a:gd name="connsiteX51" fmla="*/ 1255713 w 1428751"/>
              <a:gd name="connsiteY51" fmla="*/ 935038 h 3148013"/>
              <a:gd name="connsiteX52" fmla="*/ 1230313 w 1428751"/>
              <a:gd name="connsiteY52" fmla="*/ 955675 h 3148013"/>
              <a:gd name="connsiteX53" fmla="*/ 1230313 w 1428751"/>
              <a:gd name="connsiteY53" fmla="*/ 2940051 h 3148013"/>
              <a:gd name="connsiteX54" fmla="*/ 1225550 w 1428751"/>
              <a:gd name="connsiteY54" fmla="*/ 2982913 h 3148013"/>
              <a:gd name="connsiteX55" fmla="*/ 1214438 w 1428751"/>
              <a:gd name="connsiteY55" fmla="*/ 3011488 h 3148013"/>
              <a:gd name="connsiteX56" fmla="*/ 1211263 w 1428751"/>
              <a:gd name="connsiteY56" fmla="*/ 3021013 h 3148013"/>
              <a:gd name="connsiteX57" fmla="*/ 1189037 w 1428751"/>
              <a:gd name="connsiteY57" fmla="*/ 3055938 h 3148013"/>
              <a:gd name="connsiteX58" fmla="*/ 1171576 w 1428751"/>
              <a:gd name="connsiteY58" fmla="*/ 3074987 h 3148013"/>
              <a:gd name="connsiteX59" fmla="*/ 1171576 w 1428751"/>
              <a:gd name="connsiteY59" fmla="*/ 3074988 h 3148013"/>
              <a:gd name="connsiteX60" fmla="*/ 1160463 w 1428751"/>
              <a:gd name="connsiteY60" fmla="*/ 3087688 h 3148013"/>
              <a:gd name="connsiteX61" fmla="*/ 1128713 w 1428751"/>
              <a:gd name="connsiteY61" fmla="*/ 3109913 h 3148013"/>
              <a:gd name="connsiteX62" fmla="*/ 1128713 w 1428751"/>
              <a:gd name="connsiteY62" fmla="*/ 3109913 h 3148013"/>
              <a:gd name="connsiteX63" fmla="*/ 1123950 w 1428751"/>
              <a:gd name="connsiteY63" fmla="*/ 3113088 h 3148013"/>
              <a:gd name="connsiteX64" fmla="*/ 1085850 w 1428751"/>
              <a:gd name="connsiteY64" fmla="*/ 3130550 h 3148013"/>
              <a:gd name="connsiteX65" fmla="*/ 1084262 w 1428751"/>
              <a:gd name="connsiteY65" fmla="*/ 3132138 h 3148013"/>
              <a:gd name="connsiteX66" fmla="*/ 1044576 w 1428751"/>
              <a:gd name="connsiteY66" fmla="*/ 3143250 h 3148013"/>
              <a:gd name="connsiteX67" fmla="*/ 1044576 w 1428751"/>
              <a:gd name="connsiteY67" fmla="*/ 3143251 h 3148013"/>
              <a:gd name="connsiteX68" fmla="*/ 1039813 w 1428751"/>
              <a:gd name="connsiteY68" fmla="*/ 3144838 h 3148013"/>
              <a:gd name="connsiteX69" fmla="*/ 1001713 w 1428751"/>
              <a:gd name="connsiteY69" fmla="*/ 3148013 h 3148013"/>
              <a:gd name="connsiteX70" fmla="*/ 990600 w 1428751"/>
              <a:gd name="connsiteY70" fmla="*/ 3148013 h 3148013"/>
              <a:gd name="connsiteX71" fmla="*/ 958850 w 1428751"/>
              <a:gd name="connsiteY71" fmla="*/ 3148013 h 3148013"/>
              <a:gd name="connsiteX72" fmla="*/ 914400 w 1428751"/>
              <a:gd name="connsiteY72" fmla="*/ 3148013 h 3148013"/>
              <a:gd name="connsiteX73" fmla="*/ 873126 w 1428751"/>
              <a:gd name="connsiteY73" fmla="*/ 3148013 h 3148013"/>
              <a:gd name="connsiteX74" fmla="*/ 873125 w 1428751"/>
              <a:gd name="connsiteY74" fmla="*/ 3148013 h 3148013"/>
              <a:gd name="connsiteX75" fmla="*/ 830263 w 1428751"/>
              <a:gd name="connsiteY75" fmla="*/ 3148013 h 3148013"/>
              <a:gd name="connsiteX76" fmla="*/ 787401 w 1428751"/>
              <a:gd name="connsiteY76" fmla="*/ 3148013 h 3148013"/>
              <a:gd name="connsiteX77" fmla="*/ 787400 w 1428751"/>
              <a:gd name="connsiteY77" fmla="*/ 3148013 h 3148013"/>
              <a:gd name="connsiteX78" fmla="*/ 744538 w 1428751"/>
              <a:gd name="connsiteY78" fmla="*/ 3148013 h 3148013"/>
              <a:gd name="connsiteX79" fmla="*/ 703263 w 1428751"/>
              <a:gd name="connsiteY79" fmla="*/ 3148013 h 3148013"/>
              <a:gd name="connsiteX80" fmla="*/ 660401 w 1428751"/>
              <a:gd name="connsiteY80" fmla="*/ 3148013 h 3148013"/>
              <a:gd name="connsiteX81" fmla="*/ 660400 w 1428751"/>
              <a:gd name="connsiteY81" fmla="*/ 3148013 h 3148013"/>
              <a:gd name="connsiteX82" fmla="*/ 617538 w 1428751"/>
              <a:gd name="connsiteY82" fmla="*/ 3148013 h 3148013"/>
              <a:gd name="connsiteX83" fmla="*/ 576263 w 1428751"/>
              <a:gd name="connsiteY83" fmla="*/ 3148013 h 3148013"/>
              <a:gd name="connsiteX84" fmla="*/ 531813 w 1428751"/>
              <a:gd name="connsiteY84" fmla="*/ 3148013 h 3148013"/>
              <a:gd name="connsiteX85" fmla="*/ 488951 w 1428751"/>
              <a:gd name="connsiteY85" fmla="*/ 3148013 h 3148013"/>
              <a:gd name="connsiteX86" fmla="*/ 488950 w 1428751"/>
              <a:gd name="connsiteY86" fmla="*/ 3148013 h 3148013"/>
              <a:gd name="connsiteX87" fmla="*/ 446088 w 1428751"/>
              <a:gd name="connsiteY87" fmla="*/ 3148013 h 3148013"/>
              <a:gd name="connsiteX88" fmla="*/ 404813 w 1428751"/>
              <a:gd name="connsiteY88" fmla="*/ 3148013 h 3148013"/>
              <a:gd name="connsiteX89" fmla="*/ 361951 w 1428751"/>
              <a:gd name="connsiteY89" fmla="*/ 3148013 h 3148013"/>
              <a:gd name="connsiteX90" fmla="*/ 361950 w 1428751"/>
              <a:gd name="connsiteY90" fmla="*/ 3148013 h 3148013"/>
              <a:gd name="connsiteX91" fmla="*/ 319088 w 1428751"/>
              <a:gd name="connsiteY91" fmla="*/ 3148013 h 3148013"/>
              <a:gd name="connsiteX92" fmla="*/ 276225 w 1428751"/>
              <a:gd name="connsiteY92" fmla="*/ 3148013 h 3148013"/>
              <a:gd name="connsiteX93" fmla="*/ 239712 w 1428751"/>
              <a:gd name="connsiteY93" fmla="*/ 3148013 h 3148013"/>
              <a:gd name="connsiteX94" fmla="*/ 234950 w 1428751"/>
              <a:gd name="connsiteY94" fmla="*/ 3148013 h 3148013"/>
              <a:gd name="connsiteX95" fmla="*/ 190500 w 1428751"/>
              <a:gd name="connsiteY95" fmla="*/ 3144838 h 3148013"/>
              <a:gd name="connsiteX96" fmla="*/ 190500 w 1428751"/>
              <a:gd name="connsiteY96" fmla="*/ 3144837 h 3148013"/>
              <a:gd name="connsiteX97" fmla="*/ 147638 w 1428751"/>
              <a:gd name="connsiteY97" fmla="*/ 3132137 h 3148013"/>
              <a:gd name="connsiteX98" fmla="*/ 147638 w 1428751"/>
              <a:gd name="connsiteY98" fmla="*/ 3132138 h 3148013"/>
              <a:gd name="connsiteX99" fmla="*/ 146050 w 1428751"/>
              <a:gd name="connsiteY99" fmla="*/ 3132138 h 3148013"/>
              <a:gd name="connsiteX100" fmla="*/ 104775 w 1428751"/>
              <a:gd name="connsiteY100" fmla="*/ 3113088 h 3148013"/>
              <a:gd name="connsiteX101" fmla="*/ 71437 w 1428751"/>
              <a:gd name="connsiteY101" fmla="*/ 3087688 h 3148013"/>
              <a:gd name="connsiteX102" fmla="*/ 63500 w 1428751"/>
              <a:gd name="connsiteY102" fmla="*/ 3081338 h 3148013"/>
              <a:gd name="connsiteX103" fmla="*/ 63500 w 1428751"/>
              <a:gd name="connsiteY103" fmla="*/ 3081336 h 3148013"/>
              <a:gd name="connsiteX104" fmla="*/ 41276 w 1428751"/>
              <a:gd name="connsiteY104" fmla="*/ 3055937 h 3148013"/>
              <a:gd name="connsiteX105" fmla="*/ 20638 w 1428751"/>
              <a:gd name="connsiteY105" fmla="*/ 3024187 h 3148013"/>
              <a:gd name="connsiteX106" fmla="*/ 19050 w 1428751"/>
              <a:gd name="connsiteY106" fmla="*/ 3021012 h 3148013"/>
              <a:gd name="connsiteX107" fmla="*/ 4762 w 1428751"/>
              <a:gd name="connsiteY107" fmla="*/ 2982912 h 3148013"/>
              <a:gd name="connsiteX108" fmla="*/ 0 w 1428751"/>
              <a:gd name="connsiteY108" fmla="*/ 2940050 h 3148013"/>
              <a:gd name="connsiteX109" fmla="*/ 0 w 1428751"/>
              <a:gd name="connsiteY109" fmla="*/ 209549 h 3148013"/>
              <a:gd name="connsiteX110" fmla="*/ 4762 w 1428751"/>
              <a:gd name="connsiteY110" fmla="*/ 166687 h 3148013"/>
              <a:gd name="connsiteX111" fmla="*/ 19050 w 1428751"/>
              <a:gd name="connsiteY111" fmla="*/ 128587 h 3148013"/>
              <a:gd name="connsiteX112" fmla="*/ 20638 w 1428751"/>
              <a:gd name="connsiteY112" fmla="*/ 125412 h 3148013"/>
              <a:gd name="connsiteX113" fmla="*/ 41276 w 1428751"/>
              <a:gd name="connsiteY113" fmla="*/ 92074 h 3148013"/>
              <a:gd name="connsiteX114" fmla="*/ 63500 w 1428751"/>
              <a:gd name="connsiteY114" fmla="*/ 68263 h 3148013"/>
              <a:gd name="connsiteX115" fmla="*/ 63500 w 1428751"/>
              <a:gd name="connsiteY115" fmla="*/ 68262 h 3148013"/>
              <a:gd name="connsiteX116" fmla="*/ 71437 w 1428751"/>
              <a:gd name="connsiteY116" fmla="*/ 60325 h 3148013"/>
              <a:gd name="connsiteX117" fmla="*/ 104775 w 1428751"/>
              <a:gd name="connsiteY117" fmla="*/ 34925 h 3148013"/>
              <a:gd name="connsiteX118" fmla="*/ 146050 w 1428751"/>
              <a:gd name="connsiteY118" fmla="*/ 15875 h 3148013"/>
              <a:gd name="connsiteX119" fmla="*/ 147638 w 1428751"/>
              <a:gd name="connsiteY119" fmla="*/ 15875 h 3148013"/>
              <a:gd name="connsiteX120" fmla="*/ 147638 w 1428751"/>
              <a:gd name="connsiteY120" fmla="*/ 15874 h 3148013"/>
              <a:gd name="connsiteX121" fmla="*/ 190501 w 1428751"/>
              <a:gd name="connsiteY121" fmla="*/ 4762 h 3148013"/>
              <a:gd name="connsiteX122" fmla="*/ 190501 w 1428751"/>
              <a:gd name="connsiteY122" fmla="*/ 4762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1428751" h="3148013">
                <a:moveTo>
                  <a:pt x="234950" y="0"/>
                </a:moveTo>
                <a:lnTo>
                  <a:pt x="239712" y="0"/>
                </a:lnTo>
                <a:lnTo>
                  <a:pt x="276225" y="0"/>
                </a:lnTo>
                <a:lnTo>
                  <a:pt x="319088" y="0"/>
                </a:lnTo>
                <a:lnTo>
                  <a:pt x="361950" y="0"/>
                </a:lnTo>
                <a:lnTo>
                  <a:pt x="361951" y="0"/>
                </a:lnTo>
                <a:lnTo>
                  <a:pt x="404813" y="0"/>
                </a:lnTo>
                <a:lnTo>
                  <a:pt x="446088" y="0"/>
                </a:lnTo>
                <a:lnTo>
                  <a:pt x="488950" y="0"/>
                </a:lnTo>
                <a:lnTo>
                  <a:pt x="488951" y="0"/>
                </a:lnTo>
                <a:lnTo>
                  <a:pt x="531813" y="0"/>
                </a:lnTo>
                <a:lnTo>
                  <a:pt x="576263" y="0"/>
                </a:lnTo>
                <a:lnTo>
                  <a:pt x="617538" y="0"/>
                </a:lnTo>
                <a:lnTo>
                  <a:pt x="660400" y="0"/>
                </a:lnTo>
                <a:lnTo>
                  <a:pt x="660401" y="0"/>
                </a:lnTo>
                <a:lnTo>
                  <a:pt x="703263" y="0"/>
                </a:lnTo>
                <a:lnTo>
                  <a:pt x="744538" y="0"/>
                </a:lnTo>
                <a:lnTo>
                  <a:pt x="787400" y="0"/>
                </a:lnTo>
                <a:lnTo>
                  <a:pt x="787401" y="0"/>
                </a:lnTo>
                <a:lnTo>
                  <a:pt x="830263" y="0"/>
                </a:lnTo>
                <a:lnTo>
                  <a:pt x="873125" y="0"/>
                </a:lnTo>
                <a:lnTo>
                  <a:pt x="873126" y="0"/>
                </a:lnTo>
                <a:lnTo>
                  <a:pt x="914400" y="0"/>
                </a:lnTo>
                <a:lnTo>
                  <a:pt x="958850" y="0"/>
                </a:lnTo>
                <a:lnTo>
                  <a:pt x="990600" y="0"/>
                </a:lnTo>
                <a:lnTo>
                  <a:pt x="1001713" y="0"/>
                </a:lnTo>
                <a:lnTo>
                  <a:pt x="1039813" y="4762"/>
                </a:lnTo>
                <a:lnTo>
                  <a:pt x="1044576" y="6350"/>
                </a:lnTo>
                <a:lnTo>
                  <a:pt x="1044576" y="6350"/>
                </a:lnTo>
                <a:lnTo>
                  <a:pt x="1084262" y="15875"/>
                </a:lnTo>
                <a:lnTo>
                  <a:pt x="1085850" y="17462"/>
                </a:lnTo>
                <a:lnTo>
                  <a:pt x="1085850" y="17462"/>
                </a:lnTo>
                <a:lnTo>
                  <a:pt x="1123950" y="34924"/>
                </a:lnTo>
                <a:lnTo>
                  <a:pt x="1128713" y="38099"/>
                </a:lnTo>
                <a:lnTo>
                  <a:pt x="1128713" y="38100"/>
                </a:lnTo>
                <a:lnTo>
                  <a:pt x="1160463" y="60325"/>
                </a:lnTo>
                <a:lnTo>
                  <a:pt x="1171576" y="73025"/>
                </a:lnTo>
                <a:lnTo>
                  <a:pt x="1171576" y="73026"/>
                </a:lnTo>
                <a:lnTo>
                  <a:pt x="1189037" y="92075"/>
                </a:lnTo>
                <a:lnTo>
                  <a:pt x="1211263" y="128587"/>
                </a:lnTo>
                <a:lnTo>
                  <a:pt x="1214438" y="136525"/>
                </a:lnTo>
                <a:lnTo>
                  <a:pt x="1225550" y="166687"/>
                </a:lnTo>
                <a:lnTo>
                  <a:pt x="1230313" y="209550"/>
                </a:lnTo>
                <a:lnTo>
                  <a:pt x="1230313" y="617537"/>
                </a:lnTo>
                <a:lnTo>
                  <a:pt x="1255713" y="638175"/>
                </a:lnTo>
                <a:lnTo>
                  <a:pt x="1411289" y="755650"/>
                </a:lnTo>
                <a:lnTo>
                  <a:pt x="1425576" y="769938"/>
                </a:lnTo>
                <a:lnTo>
                  <a:pt x="1428751" y="787400"/>
                </a:lnTo>
                <a:lnTo>
                  <a:pt x="1425576" y="803275"/>
                </a:lnTo>
                <a:lnTo>
                  <a:pt x="1411289" y="817563"/>
                </a:lnTo>
                <a:lnTo>
                  <a:pt x="1255713" y="935038"/>
                </a:lnTo>
                <a:lnTo>
                  <a:pt x="1255713" y="935038"/>
                </a:lnTo>
                <a:lnTo>
                  <a:pt x="1230313" y="955675"/>
                </a:lnTo>
                <a:lnTo>
                  <a:pt x="1230313" y="2940051"/>
                </a:lnTo>
                <a:lnTo>
                  <a:pt x="1225550" y="2982913"/>
                </a:lnTo>
                <a:lnTo>
                  <a:pt x="1214438" y="3011488"/>
                </a:lnTo>
                <a:lnTo>
                  <a:pt x="1211263" y="3021013"/>
                </a:lnTo>
                <a:lnTo>
                  <a:pt x="1189037" y="3055938"/>
                </a:lnTo>
                <a:lnTo>
                  <a:pt x="1171576" y="3074987"/>
                </a:lnTo>
                <a:lnTo>
                  <a:pt x="1171576" y="3074988"/>
                </a:lnTo>
                <a:lnTo>
                  <a:pt x="1160463" y="3087688"/>
                </a:lnTo>
                <a:lnTo>
                  <a:pt x="1128713" y="3109913"/>
                </a:lnTo>
                <a:lnTo>
                  <a:pt x="1128713" y="3109913"/>
                </a:lnTo>
                <a:lnTo>
                  <a:pt x="1123950" y="3113088"/>
                </a:lnTo>
                <a:lnTo>
                  <a:pt x="1085850" y="3130550"/>
                </a:lnTo>
                <a:lnTo>
                  <a:pt x="1084262" y="3132138"/>
                </a:lnTo>
                <a:lnTo>
                  <a:pt x="1044576" y="3143250"/>
                </a:lnTo>
                <a:lnTo>
                  <a:pt x="1044576" y="3143251"/>
                </a:lnTo>
                <a:lnTo>
                  <a:pt x="1039813" y="3144838"/>
                </a:lnTo>
                <a:lnTo>
                  <a:pt x="1001713" y="3148013"/>
                </a:lnTo>
                <a:lnTo>
                  <a:pt x="990600" y="3148013"/>
                </a:lnTo>
                <a:lnTo>
                  <a:pt x="958850" y="3148013"/>
                </a:lnTo>
                <a:lnTo>
                  <a:pt x="914400" y="3148013"/>
                </a:lnTo>
                <a:lnTo>
                  <a:pt x="873126" y="3148013"/>
                </a:lnTo>
                <a:lnTo>
                  <a:pt x="873125" y="3148013"/>
                </a:lnTo>
                <a:lnTo>
                  <a:pt x="830263" y="3148013"/>
                </a:lnTo>
                <a:lnTo>
                  <a:pt x="787401" y="3148013"/>
                </a:lnTo>
                <a:lnTo>
                  <a:pt x="787400" y="3148013"/>
                </a:lnTo>
                <a:lnTo>
                  <a:pt x="744538" y="3148013"/>
                </a:lnTo>
                <a:lnTo>
                  <a:pt x="703263" y="3148013"/>
                </a:lnTo>
                <a:lnTo>
                  <a:pt x="660401" y="3148013"/>
                </a:lnTo>
                <a:lnTo>
                  <a:pt x="660400" y="3148013"/>
                </a:lnTo>
                <a:lnTo>
                  <a:pt x="617538" y="3148013"/>
                </a:lnTo>
                <a:lnTo>
                  <a:pt x="576263" y="3148013"/>
                </a:lnTo>
                <a:lnTo>
                  <a:pt x="531813" y="3148013"/>
                </a:lnTo>
                <a:lnTo>
                  <a:pt x="488951" y="3148013"/>
                </a:lnTo>
                <a:lnTo>
                  <a:pt x="488950" y="3148013"/>
                </a:lnTo>
                <a:lnTo>
                  <a:pt x="446088" y="3148013"/>
                </a:lnTo>
                <a:lnTo>
                  <a:pt x="404813" y="3148013"/>
                </a:lnTo>
                <a:lnTo>
                  <a:pt x="361951" y="3148013"/>
                </a:lnTo>
                <a:lnTo>
                  <a:pt x="361950" y="3148013"/>
                </a:lnTo>
                <a:lnTo>
                  <a:pt x="319088" y="3148013"/>
                </a:lnTo>
                <a:lnTo>
                  <a:pt x="276225" y="3148013"/>
                </a:lnTo>
                <a:lnTo>
                  <a:pt x="239712" y="3148013"/>
                </a:lnTo>
                <a:lnTo>
                  <a:pt x="234950" y="3148013"/>
                </a:lnTo>
                <a:lnTo>
                  <a:pt x="190500" y="3144838"/>
                </a:lnTo>
                <a:lnTo>
                  <a:pt x="190500" y="3144837"/>
                </a:lnTo>
                <a:lnTo>
                  <a:pt x="147638" y="3132137"/>
                </a:lnTo>
                <a:lnTo>
                  <a:pt x="147638" y="3132138"/>
                </a:lnTo>
                <a:lnTo>
                  <a:pt x="146050" y="3132138"/>
                </a:lnTo>
                <a:lnTo>
                  <a:pt x="104775" y="3113088"/>
                </a:lnTo>
                <a:lnTo>
                  <a:pt x="71437" y="3087688"/>
                </a:lnTo>
                <a:lnTo>
                  <a:pt x="63500" y="3081338"/>
                </a:lnTo>
                <a:lnTo>
                  <a:pt x="63500" y="3081336"/>
                </a:lnTo>
                <a:lnTo>
                  <a:pt x="41276" y="3055937"/>
                </a:lnTo>
                <a:lnTo>
                  <a:pt x="20638" y="3024187"/>
                </a:lnTo>
                <a:lnTo>
                  <a:pt x="19050" y="3021012"/>
                </a:lnTo>
                <a:lnTo>
                  <a:pt x="4762" y="2982912"/>
                </a:lnTo>
                <a:lnTo>
                  <a:pt x="0" y="2940050"/>
                </a:lnTo>
                <a:lnTo>
                  <a:pt x="0" y="209549"/>
                </a:lnTo>
                <a:lnTo>
                  <a:pt x="4762" y="166687"/>
                </a:lnTo>
                <a:lnTo>
                  <a:pt x="19050" y="128587"/>
                </a:lnTo>
                <a:lnTo>
                  <a:pt x="20638" y="125412"/>
                </a:lnTo>
                <a:lnTo>
                  <a:pt x="41276" y="92074"/>
                </a:lnTo>
                <a:lnTo>
                  <a:pt x="63500" y="68263"/>
                </a:lnTo>
                <a:lnTo>
                  <a:pt x="63500" y="68262"/>
                </a:lnTo>
                <a:lnTo>
                  <a:pt x="71437" y="60325"/>
                </a:lnTo>
                <a:lnTo>
                  <a:pt x="104775" y="34925"/>
                </a:lnTo>
                <a:lnTo>
                  <a:pt x="146050" y="15875"/>
                </a:lnTo>
                <a:lnTo>
                  <a:pt x="147638" y="15875"/>
                </a:lnTo>
                <a:lnTo>
                  <a:pt x="147638" y="15874"/>
                </a:lnTo>
                <a:lnTo>
                  <a:pt x="190501" y="4762"/>
                </a:lnTo>
                <a:lnTo>
                  <a:pt x="190501" y="4762"/>
                </a:lnTo>
                <a:close/>
              </a:path>
            </a:pathLst>
          </a:custGeom>
          <a:solidFill>
            <a:schemeClr val="accent1"/>
          </a:solidFill>
          <a:ln w="25400" cap="flat" cmpd="sng" algn="ctr">
            <a:noFill/>
            <a:prstDash val="solid"/>
          </a:ln>
          <a:effectLst/>
        </p:spPr>
        <p:txBody>
          <a:bodyPr rot="0" spcFirstLastPara="0" vertOverflow="overflow" horzOverflow="overflow" vert="horz" wrap="square" lIns="59538" tIns="29769" rIns="59538" bIns="29769" numCol="1" spcCol="0" rtlCol="0" fromWordArt="0" anchor="ctr" anchorCtr="0" forceAA="0" compatLnSpc="1">
            <a:prstTxWarp prst="textNoShape">
              <a:avLst/>
            </a:prstTxWarp>
            <a:noAutofit/>
          </a:bodyPr>
          <a:lstStyle/>
          <a:p>
            <a:pPr algn="ctr">
              <a:lnSpc>
                <a:spcPct val="120000"/>
              </a:lnSpc>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8" name="任意多边形 187"/>
          <p:cNvSpPr>
            <a:spLocks noChangeArrowheads="1"/>
          </p:cNvSpPr>
          <p:nvPr/>
        </p:nvSpPr>
        <p:spPr bwMode="auto">
          <a:xfrm>
            <a:off x="3433466" y="1234238"/>
            <a:ext cx="968067" cy="2133091"/>
          </a:xfrm>
          <a:custGeom>
            <a:avLst/>
            <a:gdLst>
              <a:gd name="connsiteX0" fmla="*/ 238125 w 1428750"/>
              <a:gd name="connsiteY0" fmla="*/ 0 h 3148013"/>
              <a:gd name="connsiteX1" fmla="*/ 258762 w 1428750"/>
              <a:gd name="connsiteY1" fmla="*/ 0 h 3148013"/>
              <a:gd name="connsiteX2" fmla="*/ 258763 w 1428750"/>
              <a:gd name="connsiteY2" fmla="*/ 0 h 3148013"/>
              <a:gd name="connsiteX3" fmla="*/ 303212 w 1428750"/>
              <a:gd name="connsiteY3" fmla="*/ 0 h 3148013"/>
              <a:gd name="connsiteX4" fmla="*/ 346075 w 1428750"/>
              <a:gd name="connsiteY4" fmla="*/ 0 h 3148013"/>
              <a:gd name="connsiteX5" fmla="*/ 388937 w 1428750"/>
              <a:gd name="connsiteY5" fmla="*/ 0 h 3148013"/>
              <a:gd name="connsiteX6" fmla="*/ 388938 w 1428750"/>
              <a:gd name="connsiteY6" fmla="*/ 0 h 3148013"/>
              <a:gd name="connsiteX7" fmla="*/ 431800 w 1428750"/>
              <a:gd name="connsiteY7" fmla="*/ 0 h 3148013"/>
              <a:gd name="connsiteX8" fmla="*/ 476250 w 1428750"/>
              <a:gd name="connsiteY8" fmla="*/ 0 h 3148013"/>
              <a:gd name="connsiteX9" fmla="*/ 519112 w 1428750"/>
              <a:gd name="connsiteY9" fmla="*/ 0 h 3148013"/>
              <a:gd name="connsiteX10" fmla="*/ 519113 w 1428750"/>
              <a:gd name="connsiteY10" fmla="*/ 0 h 3148013"/>
              <a:gd name="connsiteX11" fmla="*/ 563562 w 1428750"/>
              <a:gd name="connsiteY11" fmla="*/ 0 h 3148013"/>
              <a:gd name="connsiteX12" fmla="*/ 606425 w 1428750"/>
              <a:gd name="connsiteY12" fmla="*/ 0 h 3148013"/>
              <a:gd name="connsiteX13" fmla="*/ 649287 w 1428750"/>
              <a:gd name="connsiteY13" fmla="*/ 0 h 3148013"/>
              <a:gd name="connsiteX14" fmla="*/ 649288 w 1428750"/>
              <a:gd name="connsiteY14" fmla="*/ 0 h 3148013"/>
              <a:gd name="connsiteX15" fmla="*/ 692150 w 1428750"/>
              <a:gd name="connsiteY15" fmla="*/ 0 h 3148013"/>
              <a:gd name="connsiteX16" fmla="*/ 735012 w 1428750"/>
              <a:gd name="connsiteY16" fmla="*/ 0 h 3148013"/>
              <a:gd name="connsiteX17" fmla="*/ 735013 w 1428750"/>
              <a:gd name="connsiteY17" fmla="*/ 0 h 3148013"/>
              <a:gd name="connsiteX18" fmla="*/ 777875 w 1428750"/>
              <a:gd name="connsiteY18" fmla="*/ 0 h 3148013"/>
              <a:gd name="connsiteX19" fmla="*/ 822325 w 1428750"/>
              <a:gd name="connsiteY19" fmla="*/ 0 h 3148013"/>
              <a:gd name="connsiteX20" fmla="*/ 866775 w 1428750"/>
              <a:gd name="connsiteY20" fmla="*/ 0 h 3148013"/>
              <a:gd name="connsiteX21" fmla="*/ 909637 w 1428750"/>
              <a:gd name="connsiteY21" fmla="*/ 0 h 3148013"/>
              <a:gd name="connsiteX22" fmla="*/ 909638 w 1428750"/>
              <a:gd name="connsiteY22" fmla="*/ 0 h 3148013"/>
              <a:gd name="connsiteX23" fmla="*/ 952500 w 1428750"/>
              <a:gd name="connsiteY23" fmla="*/ 0 h 3148013"/>
              <a:gd name="connsiteX24" fmla="*/ 990600 w 1428750"/>
              <a:gd name="connsiteY24" fmla="*/ 0 h 3148013"/>
              <a:gd name="connsiteX25" fmla="*/ 995362 w 1428750"/>
              <a:gd name="connsiteY25" fmla="*/ 0 h 3148013"/>
              <a:gd name="connsiteX26" fmla="*/ 995363 w 1428750"/>
              <a:gd name="connsiteY26" fmla="*/ 0 h 3148013"/>
              <a:gd name="connsiteX27" fmla="*/ 995363 w 1428750"/>
              <a:gd name="connsiteY27" fmla="*/ 0 h 3148013"/>
              <a:gd name="connsiteX28" fmla="*/ 1038225 w 1428750"/>
              <a:gd name="connsiteY28" fmla="*/ 4762 h 3148013"/>
              <a:gd name="connsiteX29" fmla="*/ 1038225 w 1428750"/>
              <a:gd name="connsiteY29" fmla="*/ 4762 h 3148013"/>
              <a:gd name="connsiteX30" fmla="*/ 1081088 w 1428750"/>
              <a:gd name="connsiteY30" fmla="*/ 15874 h 3148013"/>
              <a:gd name="connsiteX31" fmla="*/ 1081088 w 1428750"/>
              <a:gd name="connsiteY31" fmla="*/ 15875 h 3148013"/>
              <a:gd name="connsiteX32" fmla="*/ 1082674 w 1428750"/>
              <a:gd name="connsiteY32" fmla="*/ 15875 h 3148013"/>
              <a:gd name="connsiteX33" fmla="*/ 1123950 w 1428750"/>
              <a:gd name="connsiteY33" fmla="*/ 34925 h 3148013"/>
              <a:gd name="connsiteX34" fmla="*/ 1123950 w 1428750"/>
              <a:gd name="connsiteY34" fmla="*/ 36512 h 3148013"/>
              <a:gd name="connsiteX35" fmla="*/ 1158875 w 1428750"/>
              <a:gd name="connsiteY35" fmla="*/ 60324 h 3148013"/>
              <a:gd name="connsiteX36" fmla="*/ 1169988 w 1428750"/>
              <a:gd name="connsiteY36" fmla="*/ 71437 h 3148013"/>
              <a:gd name="connsiteX37" fmla="*/ 1169988 w 1428750"/>
              <a:gd name="connsiteY37" fmla="*/ 71438 h 3148013"/>
              <a:gd name="connsiteX38" fmla="*/ 1189037 w 1428750"/>
              <a:gd name="connsiteY38" fmla="*/ 92074 h 3148013"/>
              <a:gd name="connsiteX39" fmla="*/ 1211262 w 1428750"/>
              <a:gd name="connsiteY39" fmla="*/ 128587 h 3148013"/>
              <a:gd name="connsiteX40" fmla="*/ 1212850 w 1428750"/>
              <a:gd name="connsiteY40" fmla="*/ 131762 h 3148013"/>
              <a:gd name="connsiteX41" fmla="*/ 1223962 w 1428750"/>
              <a:gd name="connsiteY41" fmla="*/ 166687 h 3148013"/>
              <a:gd name="connsiteX42" fmla="*/ 1230312 w 1428750"/>
              <a:gd name="connsiteY42" fmla="*/ 209549 h 3148013"/>
              <a:gd name="connsiteX43" fmla="*/ 1230312 w 1428750"/>
              <a:gd name="connsiteY43" fmla="*/ 617537 h 3148013"/>
              <a:gd name="connsiteX44" fmla="*/ 1255713 w 1428750"/>
              <a:gd name="connsiteY44" fmla="*/ 636587 h 3148013"/>
              <a:gd name="connsiteX45" fmla="*/ 1255713 w 1428750"/>
              <a:gd name="connsiteY45" fmla="*/ 636588 h 3148013"/>
              <a:gd name="connsiteX46" fmla="*/ 1298575 w 1428750"/>
              <a:gd name="connsiteY46" fmla="*/ 669924 h 3148013"/>
              <a:gd name="connsiteX47" fmla="*/ 1298575 w 1428750"/>
              <a:gd name="connsiteY47" fmla="*/ 669925 h 3148013"/>
              <a:gd name="connsiteX48" fmla="*/ 1341438 w 1428750"/>
              <a:gd name="connsiteY48" fmla="*/ 703262 h 3148013"/>
              <a:gd name="connsiteX49" fmla="*/ 1341438 w 1428750"/>
              <a:gd name="connsiteY49" fmla="*/ 703263 h 3148013"/>
              <a:gd name="connsiteX50" fmla="*/ 1384300 w 1428750"/>
              <a:gd name="connsiteY50" fmla="*/ 735012 h 3148013"/>
              <a:gd name="connsiteX51" fmla="*/ 1411288 w 1428750"/>
              <a:gd name="connsiteY51" fmla="*/ 755649 h 3148013"/>
              <a:gd name="connsiteX52" fmla="*/ 1423988 w 1428750"/>
              <a:gd name="connsiteY52" fmla="*/ 769937 h 3148013"/>
              <a:gd name="connsiteX53" fmla="*/ 1427163 w 1428750"/>
              <a:gd name="connsiteY53" fmla="*/ 787400 h 3148013"/>
              <a:gd name="connsiteX54" fmla="*/ 1427163 w 1428750"/>
              <a:gd name="connsiteY54" fmla="*/ 787400 h 3148013"/>
              <a:gd name="connsiteX55" fmla="*/ 1428750 w 1428750"/>
              <a:gd name="connsiteY55" fmla="*/ 787400 h 3148013"/>
              <a:gd name="connsiteX56" fmla="*/ 1428750 w 1428750"/>
              <a:gd name="connsiteY56" fmla="*/ 788988 h 3148013"/>
              <a:gd name="connsiteX57" fmla="*/ 1427162 w 1428750"/>
              <a:gd name="connsiteY57" fmla="*/ 788988 h 3148013"/>
              <a:gd name="connsiteX58" fmla="*/ 1427162 w 1428750"/>
              <a:gd name="connsiteY58" fmla="*/ 787405 h 3148013"/>
              <a:gd name="connsiteX59" fmla="*/ 1423988 w 1428750"/>
              <a:gd name="connsiteY59" fmla="*/ 803275 h 3148013"/>
              <a:gd name="connsiteX60" fmla="*/ 1411288 w 1428750"/>
              <a:gd name="connsiteY60" fmla="*/ 817563 h 3148013"/>
              <a:gd name="connsiteX61" fmla="*/ 1384300 w 1428750"/>
              <a:gd name="connsiteY61" fmla="*/ 838200 h 3148013"/>
              <a:gd name="connsiteX62" fmla="*/ 1384300 w 1428750"/>
              <a:gd name="connsiteY62" fmla="*/ 838200 h 3148013"/>
              <a:gd name="connsiteX63" fmla="*/ 1341438 w 1428750"/>
              <a:gd name="connsiteY63" fmla="*/ 871536 h 3148013"/>
              <a:gd name="connsiteX64" fmla="*/ 1341438 w 1428750"/>
              <a:gd name="connsiteY64" fmla="*/ 871538 h 3148013"/>
              <a:gd name="connsiteX65" fmla="*/ 1298575 w 1428750"/>
              <a:gd name="connsiteY65" fmla="*/ 904875 h 3148013"/>
              <a:gd name="connsiteX66" fmla="*/ 1255713 w 1428750"/>
              <a:gd name="connsiteY66" fmla="*/ 936624 h 3148013"/>
              <a:gd name="connsiteX67" fmla="*/ 1255713 w 1428750"/>
              <a:gd name="connsiteY67" fmla="*/ 936625 h 3148013"/>
              <a:gd name="connsiteX68" fmla="*/ 1230312 w 1428750"/>
              <a:gd name="connsiteY68" fmla="*/ 955675 h 3148013"/>
              <a:gd name="connsiteX69" fmla="*/ 1230312 w 1428750"/>
              <a:gd name="connsiteY69" fmla="*/ 2940050 h 3148013"/>
              <a:gd name="connsiteX70" fmla="*/ 1223962 w 1428750"/>
              <a:gd name="connsiteY70" fmla="*/ 2982913 h 3148013"/>
              <a:gd name="connsiteX71" fmla="*/ 1212850 w 1428750"/>
              <a:gd name="connsiteY71" fmla="*/ 3016250 h 3148013"/>
              <a:gd name="connsiteX72" fmla="*/ 1211262 w 1428750"/>
              <a:gd name="connsiteY72" fmla="*/ 3021013 h 3148013"/>
              <a:gd name="connsiteX73" fmla="*/ 1189037 w 1428750"/>
              <a:gd name="connsiteY73" fmla="*/ 3055938 h 3148013"/>
              <a:gd name="connsiteX74" fmla="*/ 1169988 w 1428750"/>
              <a:gd name="connsiteY74" fmla="*/ 3076574 h 3148013"/>
              <a:gd name="connsiteX75" fmla="*/ 1169988 w 1428750"/>
              <a:gd name="connsiteY75" fmla="*/ 3076575 h 3148013"/>
              <a:gd name="connsiteX76" fmla="*/ 1158875 w 1428750"/>
              <a:gd name="connsiteY76" fmla="*/ 3087688 h 3148013"/>
              <a:gd name="connsiteX77" fmla="*/ 1123950 w 1428750"/>
              <a:gd name="connsiteY77" fmla="*/ 3111500 h 3148013"/>
              <a:gd name="connsiteX78" fmla="*/ 1123950 w 1428750"/>
              <a:gd name="connsiteY78" fmla="*/ 3111501 h 3148013"/>
              <a:gd name="connsiteX79" fmla="*/ 1123950 w 1428750"/>
              <a:gd name="connsiteY79" fmla="*/ 3113088 h 3148013"/>
              <a:gd name="connsiteX80" fmla="*/ 1082674 w 1428750"/>
              <a:gd name="connsiteY80" fmla="*/ 3132138 h 3148013"/>
              <a:gd name="connsiteX81" fmla="*/ 1081087 w 1428750"/>
              <a:gd name="connsiteY81" fmla="*/ 3132138 h 3148013"/>
              <a:gd name="connsiteX82" fmla="*/ 1081087 w 1428750"/>
              <a:gd name="connsiteY82" fmla="*/ 3132138 h 3148013"/>
              <a:gd name="connsiteX83" fmla="*/ 1038225 w 1428750"/>
              <a:gd name="connsiteY83" fmla="*/ 3144837 h 3148013"/>
              <a:gd name="connsiteX84" fmla="*/ 1038225 w 1428750"/>
              <a:gd name="connsiteY84" fmla="*/ 3144838 h 3148013"/>
              <a:gd name="connsiteX85" fmla="*/ 995363 w 1428750"/>
              <a:gd name="connsiteY85" fmla="*/ 3148013 h 3148013"/>
              <a:gd name="connsiteX86" fmla="*/ 995362 w 1428750"/>
              <a:gd name="connsiteY86" fmla="*/ 3148013 h 3148013"/>
              <a:gd name="connsiteX87" fmla="*/ 990600 w 1428750"/>
              <a:gd name="connsiteY87" fmla="*/ 3148013 h 3148013"/>
              <a:gd name="connsiteX88" fmla="*/ 952500 w 1428750"/>
              <a:gd name="connsiteY88" fmla="*/ 3148013 h 3148013"/>
              <a:gd name="connsiteX89" fmla="*/ 909638 w 1428750"/>
              <a:gd name="connsiteY89" fmla="*/ 3148013 h 3148013"/>
              <a:gd name="connsiteX90" fmla="*/ 909637 w 1428750"/>
              <a:gd name="connsiteY90" fmla="*/ 3148013 h 3148013"/>
              <a:gd name="connsiteX91" fmla="*/ 866775 w 1428750"/>
              <a:gd name="connsiteY91" fmla="*/ 3148013 h 3148013"/>
              <a:gd name="connsiteX92" fmla="*/ 822325 w 1428750"/>
              <a:gd name="connsiteY92" fmla="*/ 3148013 h 3148013"/>
              <a:gd name="connsiteX93" fmla="*/ 777875 w 1428750"/>
              <a:gd name="connsiteY93" fmla="*/ 3148013 h 3148013"/>
              <a:gd name="connsiteX94" fmla="*/ 735013 w 1428750"/>
              <a:gd name="connsiteY94" fmla="*/ 3148013 h 3148013"/>
              <a:gd name="connsiteX95" fmla="*/ 735012 w 1428750"/>
              <a:gd name="connsiteY95" fmla="*/ 3148013 h 3148013"/>
              <a:gd name="connsiteX96" fmla="*/ 692150 w 1428750"/>
              <a:gd name="connsiteY96" fmla="*/ 3148013 h 3148013"/>
              <a:gd name="connsiteX97" fmla="*/ 649288 w 1428750"/>
              <a:gd name="connsiteY97" fmla="*/ 3148013 h 3148013"/>
              <a:gd name="connsiteX98" fmla="*/ 649287 w 1428750"/>
              <a:gd name="connsiteY98" fmla="*/ 3148013 h 3148013"/>
              <a:gd name="connsiteX99" fmla="*/ 606425 w 1428750"/>
              <a:gd name="connsiteY99" fmla="*/ 3148013 h 3148013"/>
              <a:gd name="connsiteX100" fmla="*/ 563562 w 1428750"/>
              <a:gd name="connsiteY100" fmla="*/ 3148013 h 3148013"/>
              <a:gd name="connsiteX101" fmla="*/ 519113 w 1428750"/>
              <a:gd name="connsiteY101" fmla="*/ 3148013 h 3148013"/>
              <a:gd name="connsiteX102" fmla="*/ 519112 w 1428750"/>
              <a:gd name="connsiteY102" fmla="*/ 3148013 h 3148013"/>
              <a:gd name="connsiteX103" fmla="*/ 476250 w 1428750"/>
              <a:gd name="connsiteY103" fmla="*/ 3148013 h 3148013"/>
              <a:gd name="connsiteX104" fmla="*/ 431800 w 1428750"/>
              <a:gd name="connsiteY104" fmla="*/ 3148013 h 3148013"/>
              <a:gd name="connsiteX105" fmla="*/ 388938 w 1428750"/>
              <a:gd name="connsiteY105" fmla="*/ 3148013 h 3148013"/>
              <a:gd name="connsiteX106" fmla="*/ 388937 w 1428750"/>
              <a:gd name="connsiteY106" fmla="*/ 3148013 h 3148013"/>
              <a:gd name="connsiteX107" fmla="*/ 346075 w 1428750"/>
              <a:gd name="connsiteY107" fmla="*/ 3148013 h 3148013"/>
              <a:gd name="connsiteX108" fmla="*/ 303212 w 1428750"/>
              <a:gd name="connsiteY108" fmla="*/ 3148013 h 3148013"/>
              <a:gd name="connsiteX109" fmla="*/ 258763 w 1428750"/>
              <a:gd name="connsiteY109" fmla="*/ 3148013 h 3148013"/>
              <a:gd name="connsiteX110" fmla="*/ 258762 w 1428750"/>
              <a:gd name="connsiteY110" fmla="*/ 3148013 h 3148013"/>
              <a:gd name="connsiteX111" fmla="*/ 238125 w 1428750"/>
              <a:gd name="connsiteY111" fmla="*/ 3148013 h 3148013"/>
              <a:gd name="connsiteX112" fmla="*/ 215900 w 1428750"/>
              <a:gd name="connsiteY112" fmla="*/ 3146426 h 3148013"/>
              <a:gd name="connsiteX113" fmla="*/ 215900 w 1428750"/>
              <a:gd name="connsiteY113" fmla="*/ 3146425 h 3148013"/>
              <a:gd name="connsiteX114" fmla="*/ 190499 w 1428750"/>
              <a:gd name="connsiteY114" fmla="*/ 3144838 h 3148013"/>
              <a:gd name="connsiteX115" fmla="*/ 173037 w 1428750"/>
              <a:gd name="connsiteY115" fmla="*/ 3140075 h 3148013"/>
              <a:gd name="connsiteX116" fmla="*/ 173037 w 1428750"/>
              <a:gd name="connsiteY116" fmla="*/ 3140075 h 3148013"/>
              <a:gd name="connsiteX117" fmla="*/ 146050 w 1428750"/>
              <a:gd name="connsiteY117" fmla="*/ 3132138 h 3148013"/>
              <a:gd name="connsiteX118" fmla="*/ 130175 w 1428750"/>
              <a:gd name="connsiteY118" fmla="*/ 3124200 h 3148013"/>
              <a:gd name="connsiteX119" fmla="*/ 106362 w 1428750"/>
              <a:gd name="connsiteY119" fmla="*/ 3113088 h 3148013"/>
              <a:gd name="connsiteX120" fmla="*/ 85725 w 1428750"/>
              <a:gd name="connsiteY120" fmla="*/ 3100388 h 3148013"/>
              <a:gd name="connsiteX121" fmla="*/ 85725 w 1428750"/>
              <a:gd name="connsiteY121" fmla="*/ 3100387 h 3148013"/>
              <a:gd name="connsiteX122" fmla="*/ 69850 w 1428750"/>
              <a:gd name="connsiteY122" fmla="*/ 3087687 h 3148013"/>
              <a:gd name="connsiteX123" fmla="*/ 42862 w 1428750"/>
              <a:gd name="connsiteY123" fmla="*/ 3059112 h 3148013"/>
              <a:gd name="connsiteX124" fmla="*/ 42862 w 1428750"/>
              <a:gd name="connsiteY124" fmla="*/ 3059110 h 3148013"/>
              <a:gd name="connsiteX125" fmla="*/ 41275 w 1428750"/>
              <a:gd name="connsiteY125" fmla="*/ 3055937 h 3148013"/>
              <a:gd name="connsiteX126" fmla="*/ 19050 w 1428750"/>
              <a:gd name="connsiteY126" fmla="*/ 3021012 h 3148013"/>
              <a:gd name="connsiteX127" fmla="*/ 4762 w 1428750"/>
              <a:gd name="connsiteY127" fmla="*/ 2982912 h 3148013"/>
              <a:gd name="connsiteX128" fmla="*/ 0 w 1428750"/>
              <a:gd name="connsiteY128" fmla="*/ 2940050 h 3148013"/>
              <a:gd name="connsiteX129" fmla="*/ 0 w 1428750"/>
              <a:gd name="connsiteY129" fmla="*/ 1049337 h 3148013"/>
              <a:gd name="connsiteX130" fmla="*/ 0 w 1428750"/>
              <a:gd name="connsiteY130" fmla="*/ 209549 h 3148013"/>
              <a:gd name="connsiteX131" fmla="*/ 4762 w 1428750"/>
              <a:gd name="connsiteY131" fmla="*/ 166687 h 3148013"/>
              <a:gd name="connsiteX132" fmla="*/ 19050 w 1428750"/>
              <a:gd name="connsiteY132" fmla="*/ 128587 h 3148013"/>
              <a:gd name="connsiteX133" fmla="*/ 41275 w 1428750"/>
              <a:gd name="connsiteY133" fmla="*/ 92074 h 3148013"/>
              <a:gd name="connsiteX134" fmla="*/ 42862 w 1428750"/>
              <a:gd name="connsiteY134" fmla="*/ 90488 h 3148013"/>
              <a:gd name="connsiteX135" fmla="*/ 42862 w 1428750"/>
              <a:gd name="connsiteY135" fmla="*/ 90487 h 3148013"/>
              <a:gd name="connsiteX136" fmla="*/ 69850 w 1428750"/>
              <a:gd name="connsiteY136" fmla="*/ 60324 h 3148013"/>
              <a:gd name="connsiteX137" fmla="*/ 85725 w 1428750"/>
              <a:gd name="connsiteY137" fmla="*/ 49212 h 3148013"/>
              <a:gd name="connsiteX138" fmla="*/ 85725 w 1428750"/>
              <a:gd name="connsiteY138" fmla="*/ 49212 h 3148013"/>
              <a:gd name="connsiteX139" fmla="*/ 106362 w 1428750"/>
              <a:gd name="connsiteY139" fmla="*/ 34925 h 3148013"/>
              <a:gd name="connsiteX140" fmla="*/ 130175 w 1428750"/>
              <a:gd name="connsiteY140" fmla="*/ 25400 h 3148013"/>
              <a:gd name="connsiteX141" fmla="*/ 146050 w 1428750"/>
              <a:gd name="connsiteY141" fmla="*/ 15875 h 3148013"/>
              <a:gd name="connsiteX142" fmla="*/ 173037 w 1428750"/>
              <a:gd name="connsiteY142" fmla="*/ 9525 h 3148013"/>
              <a:gd name="connsiteX143" fmla="*/ 173037 w 1428750"/>
              <a:gd name="connsiteY143" fmla="*/ 9525 h 3148013"/>
              <a:gd name="connsiteX144" fmla="*/ 190499 w 1428750"/>
              <a:gd name="connsiteY144" fmla="*/ 4762 h 3148013"/>
              <a:gd name="connsiteX145" fmla="*/ 215900 w 1428750"/>
              <a:gd name="connsiteY145"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1428750" h="3148013">
                <a:moveTo>
                  <a:pt x="238125" y="0"/>
                </a:moveTo>
                <a:lnTo>
                  <a:pt x="258762" y="0"/>
                </a:lnTo>
                <a:lnTo>
                  <a:pt x="258763" y="0"/>
                </a:lnTo>
                <a:lnTo>
                  <a:pt x="303212" y="0"/>
                </a:lnTo>
                <a:lnTo>
                  <a:pt x="346075" y="0"/>
                </a:lnTo>
                <a:lnTo>
                  <a:pt x="388937" y="0"/>
                </a:lnTo>
                <a:lnTo>
                  <a:pt x="388938" y="0"/>
                </a:lnTo>
                <a:lnTo>
                  <a:pt x="431800" y="0"/>
                </a:lnTo>
                <a:lnTo>
                  <a:pt x="476250" y="0"/>
                </a:lnTo>
                <a:lnTo>
                  <a:pt x="519112" y="0"/>
                </a:lnTo>
                <a:lnTo>
                  <a:pt x="519113" y="0"/>
                </a:lnTo>
                <a:lnTo>
                  <a:pt x="563562" y="0"/>
                </a:lnTo>
                <a:lnTo>
                  <a:pt x="606425" y="0"/>
                </a:lnTo>
                <a:lnTo>
                  <a:pt x="649287" y="0"/>
                </a:lnTo>
                <a:lnTo>
                  <a:pt x="649288" y="0"/>
                </a:lnTo>
                <a:lnTo>
                  <a:pt x="692150" y="0"/>
                </a:lnTo>
                <a:lnTo>
                  <a:pt x="735012" y="0"/>
                </a:lnTo>
                <a:lnTo>
                  <a:pt x="735013" y="0"/>
                </a:lnTo>
                <a:lnTo>
                  <a:pt x="777875" y="0"/>
                </a:lnTo>
                <a:lnTo>
                  <a:pt x="822325" y="0"/>
                </a:lnTo>
                <a:lnTo>
                  <a:pt x="866775" y="0"/>
                </a:lnTo>
                <a:lnTo>
                  <a:pt x="909637" y="0"/>
                </a:lnTo>
                <a:lnTo>
                  <a:pt x="909638" y="0"/>
                </a:lnTo>
                <a:lnTo>
                  <a:pt x="952500" y="0"/>
                </a:lnTo>
                <a:lnTo>
                  <a:pt x="990600" y="0"/>
                </a:lnTo>
                <a:lnTo>
                  <a:pt x="995362" y="0"/>
                </a:lnTo>
                <a:lnTo>
                  <a:pt x="995363" y="0"/>
                </a:lnTo>
                <a:lnTo>
                  <a:pt x="995363" y="0"/>
                </a:lnTo>
                <a:lnTo>
                  <a:pt x="1038225" y="4762"/>
                </a:lnTo>
                <a:lnTo>
                  <a:pt x="1038225" y="4762"/>
                </a:lnTo>
                <a:lnTo>
                  <a:pt x="1081088" y="15874"/>
                </a:lnTo>
                <a:lnTo>
                  <a:pt x="1081088" y="15875"/>
                </a:lnTo>
                <a:lnTo>
                  <a:pt x="1082674" y="15875"/>
                </a:lnTo>
                <a:lnTo>
                  <a:pt x="1123950" y="34925"/>
                </a:lnTo>
                <a:lnTo>
                  <a:pt x="1123950" y="36512"/>
                </a:lnTo>
                <a:lnTo>
                  <a:pt x="1158875" y="60324"/>
                </a:lnTo>
                <a:lnTo>
                  <a:pt x="1169988" y="71437"/>
                </a:lnTo>
                <a:lnTo>
                  <a:pt x="1169988" y="71438"/>
                </a:lnTo>
                <a:lnTo>
                  <a:pt x="1189037" y="92074"/>
                </a:lnTo>
                <a:lnTo>
                  <a:pt x="1211262" y="128587"/>
                </a:lnTo>
                <a:lnTo>
                  <a:pt x="1212850" y="131762"/>
                </a:lnTo>
                <a:lnTo>
                  <a:pt x="1223962" y="166687"/>
                </a:lnTo>
                <a:lnTo>
                  <a:pt x="1230312" y="209549"/>
                </a:lnTo>
                <a:lnTo>
                  <a:pt x="1230312" y="617537"/>
                </a:lnTo>
                <a:lnTo>
                  <a:pt x="1255713" y="636587"/>
                </a:lnTo>
                <a:lnTo>
                  <a:pt x="1255713" y="636588"/>
                </a:lnTo>
                <a:lnTo>
                  <a:pt x="1298575" y="669924"/>
                </a:lnTo>
                <a:lnTo>
                  <a:pt x="1298575" y="669925"/>
                </a:lnTo>
                <a:lnTo>
                  <a:pt x="1341438" y="703262"/>
                </a:lnTo>
                <a:lnTo>
                  <a:pt x="1341438" y="703263"/>
                </a:lnTo>
                <a:lnTo>
                  <a:pt x="1384300" y="735012"/>
                </a:lnTo>
                <a:lnTo>
                  <a:pt x="1411288" y="755649"/>
                </a:lnTo>
                <a:lnTo>
                  <a:pt x="1423988" y="769937"/>
                </a:lnTo>
                <a:lnTo>
                  <a:pt x="1427163" y="787400"/>
                </a:lnTo>
                <a:lnTo>
                  <a:pt x="1427163" y="787400"/>
                </a:lnTo>
                <a:lnTo>
                  <a:pt x="1428750" y="787400"/>
                </a:lnTo>
                <a:lnTo>
                  <a:pt x="1428750" y="788988"/>
                </a:lnTo>
                <a:lnTo>
                  <a:pt x="1427162" y="788988"/>
                </a:lnTo>
                <a:lnTo>
                  <a:pt x="1427162" y="787405"/>
                </a:lnTo>
                <a:lnTo>
                  <a:pt x="1423988" y="803275"/>
                </a:lnTo>
                <a:lnTo>
                  <a:pt x="1411288" y="817563"/>
                </a:lnTo>
                <a:lnTo>
                  <a:pt x="1384300" y="838200"/>
                </a:lnTo>
                <a:lnTo>
                  <a:pt x="1384300" y="838200"/>
                </a:lnTo>
                <a:lnTo>
                  <a:pt x="1341438" y="871536"/>
                </a:lnTo>
                <a:lnTo>
                  <a:pt x="1341438" y="871538"/>
                </a:lnTo>
                <a:lnTo>
                  <a:pt x="1298575" y="904875"/>
                </a:lnTo>
                <a:lnTo>
                  <a:pt x="1255713" y="936624"/>
                </a:lnTo>
                <a:lnTo>
                  <a:pt x="1255713" y="936625"/>
                </a:lnTo>
                <a:lnTo>
                  <a:pt x="1230312" y="955675"/>
                </a:lnTo>
                <a:lnTo>
                  <a:pt x="1230312" y="2940050"/>
                </a:lnTo>
                <a:lnTo>
                  <a:pt x="1223962" y="2982913"/>
                </a:lnTo>
                <a:lnTo>
                  <a:pt x="1212850" y="3016250"/>
                </a:lnTo>
                <a:lnTo>
                  <a:pt x="1211262" y="3021013"/>
                </a:lnTo>
                <a:lnTo>
                  <a:pt x="1189037" y="3055938"/>
                </a:lnTo>
                <a:lnTo>
                  <a:pt x="1169988" y="3076574"/>
                </a:lnTo>
                <a:lnTo>
                  <a:pt x="1169988" y="3076575"/>
                </a:lnTo>
                <a:lnTo>
                  <a:pt x="1158875" y="3087688"/>
                </a:lnTo>
                <a:lnTo>
                  <a:pt x="1123950" y="3111500"/>
                </a:lnTo>
                <a:lnTo>
                  <a:pt x="1123950" y="3111501"/>
                </a:lnTo>
                <a:lnTo>
                  <a:pt x="1123950" y="3113088"/>
                </a:lnTo>
                <a:lnTo>
                  <a:pt x="1082674" y="3132138"/>
                </a:lnTo>
                <a:lnTo>
                  <a:pt x="1081087" y="3132138"/>
                </a:lnTo>
                <a:lnTo>
                  <a:pt x="1081087" y="3132138"/>
                </a:lnTo>
                <a:lnTo>
                  <a:pt x="1038225" y="3144837"/>
                </a:lnTo>
                <a:lnTo>
                  <a:pt x="1038225" y="3144838"/>
                </a:lnTo>
                <a:lnTo>
                  <a:pt x="995363" y="3148013"/>
                </a:lnTo>
                <a:lnTo>
                  <a:pt x="995362" y="3148013"/>
                </a:lnTo>
                <a:lnTo>
                  <a:pt x="990600" y="3148013"/>
                </a:lnTo>
                <a:lnTo>
                  <a:pt x="952500" y="3148013"/>
                </a:lnTo>
                <a:lnTo>
                  <a:pt x="909638" y="3148013"/>
                </a:lnTo>
                <a:lnTo>
                  <a:pt x="909637" y="3148013"/>
                </a:lnTo>
                <a:lnTo>
                  <a:pt x="866775" y="3148013"/>
                </a:lnTo>
                <a:lnTo>
                  <a:pt x="822325" y="3148013"/>
                </a:lnTo>
                <a:lnTo>
                  <a:pt x="777875" y="3148013"/>
                </a:lnTo>
                <a:lnTo>
                  <a:pt x="735013" y="3148013"/>
                </a:lnTo>
                <a:lnTo>
                  <a:pt x="735012" y="3148013"/>
                </a:lnTo>
                <a:lnTo>
                  <a:pt x="692150" y="3148013"/>
                </a:lnTo>
                <a:lnTo>
                  <a:pt x="649288" y="3148013"/>
                </a:lnTo>
                <a:lnTo>
                  <a:pt x="649287" y="3148013"/>
                </a:lnTo>
                <a:lnTo>
                  <a:pt x="606425" y="3148013"/>
                </a:lnTo>
                <a:lnTo>
                  <a:pt x="563562" y="3148013"/>
                </a:lnTo>
                <a:lnTo>
                  <a:pt x="519113" y="3148013"/>
                </a:lnTo>
                <a:lnTo>
                  <a:pt x="519112" y="3148013"/>
                </a:lnTo>
                <a:lnTo>
                  <a:pt x="476250" y="3148013"/>
                </a:lnTo>
                <a:lnTo>
                  <a:pt x="431800" y="3148013"/>
                </a:lnTo>
                <a:lnTo>
                  <a:pt x="388938" y="3148013"/>
                </a:lnTo>
                <a:lnTo>
                  <a:pt x="388937" y="3148013"/>
                </a:lnTo>
                <a:lnTo>
                  <a:pt x="346075" y="3148013"/>
                </a:lnTo>
                <a:lnTo>
                  <a:pt x="303212" y="3148013"/>
                </a:lnTo>
                <a:lnTo>
                  <a:pt x="258763" y="3148013"/>
                </a:lnTo>
                <a:lnTo>
                  <a:pt x="258762" y="3148013"/>
                </a:lnTo>
                <a:lnTo>
                  <a:pt x="238125" y="3148013"/>
                </a:lnTo>
                <a:lnTo>
                  <a:pt x="215900" y="3146426"/>
                </a:lnTo>
                <a:lnTo>
                  <a:pt x="215900" y="3146425"/>
                </a:lnTo>
                <a:lnTo>
                  <a:pt x="190499" y="3144838"/>
                </a:lnTo>
                <a:lnTo>
                  <a:pt x="173037" y="3140075"/>
                </a:lnTo>
                <a:lnTo>
                  <a:pt x="173037" y="3140075"/>
                </a:lnTo>
                <a:lnTo>
                  <a:pt x="146050" y="3132138"/>
                </a:lnTo>
                <a:lnTo>
                  <a:pt x="130175" y="3124200"/>
                </a:lnTo>
                <a:lnTo>
                  <a:pt x="106362" y="3113088"/>
                </a:lnTo>
                <a:lnTo>
                  <a:pt x="85725" y="3100388"/>
                </a:lnTo>
                <a:lnTo>
                  <a:pt x="85725" y="3100387"/>
                </a:lnTo>
                <a:lnTo>
                  <a:pt x="69850" y="3087687"/>
                </a:lnTo>
                <a:lnTo>
                  <a:pt x="42862" y="3059112"/>
                </a:lnTo>
                <a:lnTo>
                  <a:pt x="42862" y="3059110"/>
                </a:lnTo>
                <a:lnTo>
                  <a:pt x="41275" y="3055937"/>
                </a:lnTo>
                <a:lnTo>
                  <a:pt x="19050" y="3021012"/>
                </a:lnTo>
                <a:lnTo>
                  <a:pt x="4762" y="2982912"/>
                </a:lnTo>
                <a:lnTo>
                  <a:pt x="0" y="2940050"/>
                </a:lnTo>
                <a:lnTo>
                  <a:pt x="0" y="1049337"/>
                </a:lnTo>
                <a:lnTo>
                  <a:pt x="0" y="209549"/>
                </a:lnTo>
                <a:lnTo>
                  <a:pt x="4762" y="166687"/>
                </a:lnTo>
                <a:lnTo>
                  <a:pt x="19050" y="128587"/>
                </a:lnTo>
                <a:lnTo>
                  <a:pt x="41275" y="92074"/>
                </a:lnTo>
                <a:lnTo>
                  <a:pt x="42862" y="90488"/>
                </a:lnTo>
                <a:lnTo>
                  <a:pt x="42862" y="90487"/>
                </a:lnTo>
                <a:lnTo>
                  <a:pt x="69850" y="60324"/>
                </a:lnTo>
                <a:lnTo>
                  <a:pt x="85725" y="49212"/>
                </a:lnTo>
                <a:lnTo>
                  <a:pt x="85725" y="49212"/>
                </a:lnTo>
                <a:lnTo>
                  <a:pt x="106362" y="34925"/>
                </a:lnTo>
                <a:lnTo>
                  <a:pt x="130175" y="25400"/>
                </a:lnTo>
                <a:lnTo>
                  <a:pt x="146050" y="15875"/>
                </a:lnTo>
                <a:lnTo>
                  <a:pt x="173037" y="9525"/>
                </a:lnTo>
                <a:lnTo>
                  <a:pt x="173037" y="9525"/>
                </a:lnTo>
                <a:lnTo>
                  <a:pt x="190499" y="4762"/>
                </a:lnTo>
                <a:lnTo>
                  <a:pt x="215900" y="3175"/>
                </a:lnTo>
                <a:close/>
              </a:path>
            </a:pathLst>
          </a:custGeom>
          <a:solidFill>
            <a:schemeClr val="accent2"/>
          </a:solidFill>
          <a:ln w="25400" cap="flat" cmpd="sng" algn="ctr">
            <a:noFill/>
            <a:prstDash val="solid"/>
          </a:ln>
          <a:effectLst/>
        </p:spPr>
        <p:txBody>
          <a:bodyPr rot="0" spcFirstLastPara="0" vertOverflow="overflow" horzOverflow="overflow" vert="horz" wrap="square" lIns="59538" tIns="29769" rIns="59538" bIns="29769" numCol="1" spcCol="0" rtlCol="0" fromWordArt="0" anchor="ctr" anchorCtr="0" forceAA="0" compatLnSpc="1">
            <a:prstTxWarp prst="textNoShape">
              <a:avLst/>
            </a:prstTxWarp>
            <a:noAutofit/>
          </a:bodyPr>
          <a:lstStyle/>
          <a:p>
            <a:pPr algn="ctr">
              <a:lnSpc>
                <a:spcPct val="120000"/>
              </a:lnSpc>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9" name="任意多边形 168"/>
          <p:cNvSpPr>
            <a:spLocks/>
          </p:cNvSpPr>
          <p:nvPr/>
        </p:nvSpPr>
        <p:spPr bwMode="auto">
          <a:xfrm>
            <a:off x="6336462" y="1234238"/>
            <a:ext cx="832537" cy="2133091"/>
          </a:xfrm>
          <a:custGeom>
            <a:avLst/>
            <a:gdLst>
              <a:gd name="connsiteX0" fmla="*/ 239712 w 1228725"/>
              <a:gd name="connsiteY0" fmla="*/ 0 h 3148013"/>
              <a:gd name="connsiteX1" fmla="*/ 252412 w 1228725"/>
              <a:gd name="connsiteY1" fmla="*/ 0 h 3148013"/>
              <a:gd name="connsiteX2" fmla="*/ 296862 w 1228725"/>
              <a:gd name="connsiteY2" fmla="*/ 0 h 3148013"/>
              <a:gd name="connsiteX3" fmla="*/ 339725 w 1228725"/>
              <a:gd name="connsiteY3" fmla="*/ 0 h 3148013"/>
              <a:gd name="connsiteX4" fmla="*/ 381000 w 1228725"/>
              <a:gd name="connsiteY4" fmla="*/ 0 h 3148013"/>
              <a:gd name="connsiteX5" fmla="*/ 423862 w 1228725"/>
              <a:gd name="connsiteY5" fmla="*/ 0 h 3148013"/>
              <a:gd name="connsiteX6" fmla="*/ 423863 w 1228725"/>
              <a:gd name="connsiteY6" fmla="*/ 0 h 3148013"/>
              <a:gd name="connsiteX7" fmla="*/ 465137 w 1228725"/>
              <a:gd name="connsiteY7" fmla="*/ 0 h 3148013"/>
              <a:gd name="connsiteX8" fmla="*/ 508000 w 1228725"/>
              <a:gd name="connsiteY8" fmla="*/ 0 h 3148013"/>
              <a:gd name="connsiteX9" fmla="*/ 550862 w 1228725"/>
              <a:gd name="connsiteY9" fmla="*/ 0 h 3148013"/>
              <a:gd name="connsiteX10" fmla="*/ 550863 w 1228725"/>
              <a:gd name="connsiteY10" fmla="*/ 0 h 3148013"/>
              <a:gd name="connsiteX11" fmla="*/ 592137 w 1228725"/>
              <a:gd name="connsiteY11" fmla="*/ 0 h 3148013"/>
              <a:gd name="connsiteX12" fmla="*/ 635000 w 1228725"/>
              <a:gd name="connsiteY12" fmla="*/ 0 h 3148013"/>
              <a:gd name="connsiteX13" fmla="*/ 676275 w 1228725"/>
              <a:gd name="connsiteY13" fmla="*/ 0 h 3148013"/>
              <a:gd name="connsiteX14" fmla="*/ 720725 w 1228725"/>
              <a:gd name="connsiteY14" fmla="*/ 0 h 3148013"/>
              <a:gd name="connsiteX15" fmla="*/ 763587 w 1228725"/>
              <a:gd name="connsiteY15" fmla="*/ 0 h 3148013"/>
              <a:gd name="connsiteX16" fmla="*/ 763588 w 1228725"/>
              <a:gd name="connsiteY16" fmla="*/ 0 h 3148013"/>
              <a:gd name="connsiteX17" fmla="*/ 804862 w 1228725"/>
              <a:gd name="connsiteY17" fmla="*/ 0 h 3148013"/>
              <a:gd name="connsiteX18" fmla="*/ 847725 w 1228725"/>
              <a:gd name="connsiteY18" fmla="*/ 0 h 3148013"/>
              <a:gd name="connsiteX19" fmla="*/ 889000 w 1228725"/>
              <a:gd name="connsiteY19" fmla="*/ 0 h 3148013"/>
              <a:gd name="connsiteX20" fmla="*/ 931862 w 1228725"/>
              <a:gd name="connsiteY20" fmla="*/ 0 h 3148013"/>
              <a:gd name="connsiteX21" fmla="*/ 931863 w 1228725"/>
              <a:gd name="connsiteY21" fmla="*/ 0 h 3148013"/>
              <a:gd name="connsiteX22" fmla="*/ 974725 w 1228725"/>
              <a:gd name="connsiteY22" fmla="*/ 0 h 3148013"/>
              <a:gd name="connsiteX23" fmla="*/ 989013 w 1228725"/>
              <a:gd name="connsiteY23" fmla="*/ 0 h 3148013"/>
              <a:gd name="connsiteX24" fmla="*/ 1016000 w 1228725"/>
              <a:gd name="connsiteY24" fmla="*/ 3175 h 3148013"/>
              <a:gd name="connsiteX25" fmla="*/ 1036638 w 1228725"/>
              <a:gd name="connsiteY25" fmla="*/ 4762 h 3148013"/>
              <a:gd name="connsiteX26" fmla="*/ 1058862 w 1228725"/>
              <a:gd name="connsiteY26" fmla="*/ 11112 h 3148013"/>
              <a:gd name="connsiteX27" fmla="*/ 1058862 w 1228725"/>
              <a:gd name="connsiteY27" fmla="*/ 11112 h 3148013"/>
              <a:gd name="connsiteX28" fmla="*/ 1081087 w 1228725"/>
              <a:gd name="connsiteY28" fmla="*/ 15874 h 3148013"/>
              <a:gd name="connsiteX29" fmla="*/ 1100137 w 1228725"/>
              <a:gd name="connsiteY29" fmla="*/ 25399 h 3148013"/>
              <a:gd name="connsiteX30" fmla="*/ 1100137 w 1228725"/>
              <a:gd name="connsiteY30" fmla="*/ 25400 h 3148013"/>
              <a:gd name="connsiteX31" fmla="*/ 1123949 w 1228725"/>
              <a:gd name="connsiteY31" fmla="*/ 34925 h 3148013"/>
              <a:gd name="connsiteX32" fmla="*/ 1144587 w 1228725"/>
              <a:gd name="connsiteY32" fmla="*/ 50800 h 3148013"/>
              <a:gd name="connsiteX33" fmla="*/ 1158875 w 1228725"/>
              <a:gd name="connsiteY33" fmla="*/ 60325 h 3148013"/>
              <a:gd name="connsiteX34" fmla="*/ 1187450 w 1228725"/>
              <a:gd name="connsiteY34" fmla="*/ 90488 h 3148013"/>
              <a:gd name="connsiteX35" fmla="*/ 1187450 w 1228725"/>
              <a:gd name="connsiteY35" fmla="*/ 90487 h 3148013"/>
              <a:gd name="connsiteX36" fmla="*/ 1189037 w 1228725"/>
              <a:gd name="connsiteY36" fmla="*/ 92075 h 3148013"/>
              <a:gd name="connsiteX37" fmla="*/ 1209675 w 1228725"/>
              <a:gd name="connsiteY37" fmla="*/ 128587 h 3148013"/>
              <a:gd name="connsiteX38" fmla="*/ 1222375 w 1228725"/>
              <a:gd name="connsiteY38" fmla="*/ 166687 h 3148013"/>
              <a:gd name="connsiteX39" fmla="*/ 1228725 w 1228725"/>
              <a:gd name="connsiteY39" fmla="*/ 209550 h 3148013"/>
              <a:gd name="connsiteX40" fmla="*/ 1228725 w 1228725"/>
              <a:gd name="connsiteY40" fmla="*/ 2940050 h 3148013"/>
              <a:gd name="connsiteX41" fmla="*/ 1222375 w 1228725"/>
              <a:gd name="connsiteY41" fmla="*/ 2982912 h 3148013"/>
              <a:gd name="connsiteX42" fmla="*/ 1209675 w 1228725"/>
              <a:gd name="connsiteY42" fmla="*/ 3021012 h 3148013"/>
              <a:gd name="connsiteX43" fmla="*/ 1189037 w 1228725"/>
              <a:gd name="connsiteY43" fmla="*/ 3055937 h 3148013"/>
              <a:gd name="connsiteX44" fmla="*/ 1187450 w 1228725"/>
              <a:gd name="connsiteY44" fmla="*/ 3059112 h 3148013"/>
              <a:gd name="connsiteX45" fmla="*/ 1187450 w 1228725"/>
              <a:gd name="connsiteY45" fmla="*/ 3059113 h 3148013"/>
              <a:gd name="connsiteX46" fmla="*/ 1158875 w 1228725"/>
              <a:gd name="connsiteY46" fmla="*/ 3087688 h 3148013"/>
              <a:gd name="connsiteX47" fmla="*/ 1144587 w 1228725"/>
              <a:gd name="connsiteY47" fmla="*/ 3097213 h 3148013"/>
              <a:gd name="connsiteX48" fmla="*/ 1144587 w 1228725"/>
              <a:gd name="connsiteY48" fmla="*/ 3097213 h 3148013"/>
              <a:gd name="connsiteX49" fmla="*/ 1123949 w 1228725"/>
              <a:gd name="connsiteY49" fmla="*/ 3113088 h 3148013"/>
              <a:gd name="connsiteX50" fmla="*/ 1100137 w 1228725"/>
              <a:gd name="connsiteY50" fmla="*/ 3124200 h 3148013"/>
              <a:gd name="connsiteX51" fmla="*/ 1081087 w 1228725"/>
              <a:gd name="connsiteY51" fmla="*/ 3132138 h 3148013"/>
              <a:gd name="connsiteX52" fmla="*/ 1058863 w 1228725"/>
              <a:gd name="connsiteY52" fmla="*/ 3136900 h 3148013"/>
              <a:gd name="connsiteX53" fmla="*/ 1036638 w 1228725"/>
              <a:gd name="connsiteY53" fmla="*/ 3144838 h 3148013"/>
              <a:gd name="connsiteX54" fmla="*/ 1016000 w 1228725"/>
              <a:gd name="connsiteY54" fmla="*/ 3146425 h 3148013"/>
              <a:gd name="connsiteX55" fmla="*/ 1016000 w 1228725"/>
              <a:gd name="connsiteY55" fmla="*/ 3146426 h 3148013"/>
              <a:gd name="connsiteX56" fmla="*/ 989013 w 1228725"/>
              <a:gd name="connsiteY56" fmla="*/ 3148013 h 3148013"/>
              <a:gd name="connsiteX57" fmla="*/ 974725 w 1228725"/>
              <a:gd name="connsiteY57" fmla="*/ 3148013 h 3148013"/>
              <a:gd name="connsiteX58" fmla="*/ 931863 w 1228725"/>
              <a:gd name="connsiteY58" fmla="*/ 3148013 h 3148013"/>
              <a:gd name="connsiteX59" fmla="*/ 931862 w 1228725"/>
              <a:gd name="connsiteY59" fmla="*/ 3148013 h 3148013"/>
              <a:gd name="connsiteX60" fmla="*/ 889000 w 1228725"/>
              <a:gd name="connsiteY60" fmla="*/ 3148013 h 3148013"/>
              <a:gd name="connsiteX61" fmla="*/ 847725 w 1228725"/>
              <a:gd name="connsiteY61" fmla="*/ 3148013 h 3148013"/>
              <a:gd name="connsiteX62" fmla="*/ 804862 w 1228725"/>
              <a:gd name="connsiteY62" fmla="*/ 3148013 h 3148013"/>
              <a:gd name="connsiteX63" fmla="*/ 763588 w 1228725"/>
              <a:gd name="connsiteY63" fmla="*/ 3148013 h 3148013"/>
              <a:gd name="connsiteX64" fmla="*/ 763587 w 1228725"/>
              <a:gd name="connsiteY64" fmla="*/ 3148013 h 3148013"/>
              <a:gd name="connsiteX65" fmla="*/ 720725 w 1228725"/>
              <a:gd name="connsiteY65" fmla="*/ 3148013 h 3148013"/>
              <a:gd name="connsiteX66" fmla="*/ 676275 w 1228725"/>
              <a:gd name="connsiteY66" fmla="*/ 3148013 h 3148013"/>
              <a:gd name="connsiteX67" fmla="*/ 635000 w 1228725"/>
              <a:gd name="connsiteY67" fmla="*/ 3148013 h 3148013"/>
              <a:gd name="connsiteX68" fmla="*/ 592137 w 1228725"/>
              <a:gd name="connsiteY68" fmla="*/ 3148013 h 3148013"/>
              <a:gd name="connsiteX69" fmla="*/ 550863 w 1228725"/>
              <a:gd name="connsiteY69" fmla="*/ 3148013 h 3148013"/>
              <a:gd name="connsiteX70" fmla="*/ 550862 w 1228725"/>
              <a:gd name="connsiteY70" fmla="*/ 3148013 h 3148013"/>
              <a:gd name="connsiteX71" fmla="*/ 508000 w 1228725"/>
              <a:gd name="connsiteY71" fmla="*/ 3148013 h 3148013"/>
              <a:gd name="connsiteX72" fmla="*/ 465137 w 1228725"/>
              <a:gd name="connsiteY72" fmla="*/ 3148013 h 3148013"/>
              <a:gd name="connsiteX73" fmla="*/ 423863 w 1228725"/>
              <a:gd name="connsiteY73" fmla="*/ 3148013 h 3148013"/>
              <a:gd name="connsiteX74" fmla="*/ 423862 w 1228725"/>
              <a:gd name="connsiteY74" fmla="*/ 3148013 h 3148013"/>
              <a:gd name="connsiteX75" fmla="*/ 381000 w 1228725"/>
              <a:gd name="connsiteY75" fmla="*/ 3148013 h 3148013"/>
              <a:gd name="connsiteX76" fmla="*/ 339725 w 1228725"/>
              <a:gd name="connsiteY76" fmla="*/ 3148013 h 3148013"/>
              <a:gd name="connsiteX77" fmla="*/ 296862 w 1228725"/>
              <a:gd name="connsiteY77" fmla="*/ 3148013 h 3148013"/>
              <a:gd name="connsiteX78" fmla="*/ 252412 w 1228725"/>
              <a:gd name="connsiteY78" fmla="*/ 3148013 h 3148013"/>
              <a:gd name="connsiteX79" fmla="*/ 239712 w 1228725"/>
              <a:gd name="connsiteY79" fmla="*/ 3148013 h 3148013"/>
              <a:gd name="connsiteX80" fmla="*/ 211137 w 1228725"/>
              <a:gd name="connsiteY80" fmla="*/ 3146426 h 3148013"/>
              <a:gd name="connsiteX81" fmla="*/ 211137 w 1228725"/>
              <a:gd name="connsiteY81" fmla="*/ 3146425 h 3148013"/>
              <a:gd name="connsiteX82" fmla="*/ 190500 w 1228725"/>
              <a:gd name="connsiteY82" fmla="*/ 3144838 h 3148013"/>
              <a:gd name="connsiteX83" fmla="*/ 168275 w 1228725"/>
              <a:gd name="connsiteY83" fmla="*/ 3136900 h 3148013"/>
              <a:gd name="connsiteX84" fmla="*/ 146049 w 1228725"/>
              <a:gd name="connsiteY84" fmla="*/ 3132138 h 3148013"/>
              <a:gd name="connsiteX85" fmla="*/ 125412 w 1228725"/>
              <a:gd name="connsiteY85" fmla="*/ 3124200 h 3148013"/>
              <a:gd name="connsiteX86" fmla="*/ 104774 w 1228725"/>
              <a:gd name="connsiteY86" fmla="*/ 3113088 h 3148013"/>
              <a:gd name="connsiteX87" fmla="*/ 84137 w 1228725"/>
              <a:gd name="connsiteY87" fmla="*/ 3097213 h 3148013"/>
              <a:gd name="connsiteX88" fmla="*/ 68263 w 1228725"/>
              <a:gd name="connsiteY88" fmla="*/ 3087688 h 3148013"/>
              <a:gd name="connsiteX89" fmla="*/ 41275 w 1228725"/>
              <a:gd name="connsiteY89" fmla="*/ 3059113 h 3148013"/>
              <a:gd name="connsiteX90" fmla="*/ 41275 w 1228725"/>
              <a:gd name="connsiteY90" fmla="*/ 3059112 h 3148013"/>
              <a:gd name="connsiteX91" fmla="*/ 39687 w 1228725"/>
              <a:gd name="connsiteY91" fmla="*/ 3055937 h 3148013"/>
              <a:gd name="connsiteX92" fmla="*/ 19050 w 1228725"/>
              <a:gd name="connsiteY92" fmla="*/ 3021012 h 3148013"/>
              <a:gd name="connsiteX93" fmla="*/ 3175 w 1228725"/>
              <a:gd name="connsiteY93" fmla="*/ 2982912 h 3148013"/>
              <a:gd name="connsiteX94" fmla="*/ 0 w 1228725"/>
              <a:gd name="connsiteY94" fmla="*/ 2940050 h 3148013"/>
              <a:gd name="connsiteX95" fmla="*/ 0 w 1228725"/>
              <a:gd name="connsiteY95" fmla="*/ 209550 h 3148013"/>
              <a:gd name="connsiteX96" fmla="*/ 3175 w 1228725"/>
              <a:gd name="connsiteY96" fmla="*/ 166687 h 3148013"/>
              <a:gd name="connsiteX97" fmla="*/ 19050 w 1228725"/>
              <a:gd name="connsiteY97" fmla="*/ 128587 h 3148013"/>
              <a:gd name="connsiteX98" fmla="*/ 39687 w 1228725"/>
              <a:gd name="connsiteY98" fmla="*/ 92075 h 3148013"/>
              <a:gd name="connsiteX99" fmla="*/ 41275 w 1228725"/>
              <a:gd name="connsiteY99" fmla="*/ 90487 h 3148013"/>
              <a:gd name="connsiteX100" fmla="*/ 41275 w 1228725"/>
              <a:gd name="connsiteY100" fmla="*/ 90488 h 3148013"/>
              <a:gd name="connsiteX101" fmla="*/ 68263 w 1228725"/>
              <a:gd name="connsiteY101" fmla="*/ 60325 h 3148013"/>
              <a:gd name="connsiteX102" fmla="*/ 84137 w 1228725"/>
              <a:gd name="connsiteY102" fmla="*/ 50801 h 3148013"/>
              <a:gd name="connsiteX103" fmla="*/ 84137 w 1228725"/>
              <a:gd name="connsiteY103" fmla="*/ 50800 h 3148013"/>
              <a:gd name="connsiteX104" fmla="*/ 104774 w 1228725"/>
              <a:gd name="connsiteY104" fmla="*/ 34925 h 3148013"/>
              <a:gd name="connsiteX105" fmla="*/ 125412 w 1228725"/>
              <a:gd name="connsiteY105" fmla="*/ 25400 h 3148013"/>
              <a:gd name="connsiteX106" fmla="*/ 125412 w 1228725"/>
              <a:gd name="connsiteY106" fmla="*/ 25399 h 3148013"/>
              <a:gd name="connsiteX107" fmla="*/ 146049 w 1228725"/>
              <a:gd name="connsiteY107" fmla="*/ 15874 h 3148013"/>
              <a:gd name="connsiteX108" fmla="*/ 168275 w 1228725"/>
              <a:gd name="connsiteY108" fmla="*/ 11112 h 3148013"/>
              <a:gd name="connsiteX109" fmla="*/ 168275 w 1228725"/>
              <a:gd name="connsiteY109" fmla="*/ 11112 h 3148013"/>
              <a:gd name="connsiteX110" fmla="*/ 190500 w 1228725"/>
              <a:gd name="connsiteY110" fmla="*/ 4762 h 3148013"/>
              <a:gd name="connsiteX111" fmla="*/ 211137 w 1228725"/>
              <a:gd name="connsiteY111"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228725" h="3148013">
                <a:moveTo>
                  <a:pt x="239712" y="0"/>
                </a:moveTo>
                <a:lnTo>
                  <a:pt x="252412" y="0"/>
                </a:lnTo>
                <a:lnTo>
                  <a:pt x="296862" y="0"/>
                </a:lnTo>
                <a:lnTo>
                  <a:pt x="339725" y="0"/>
                </a:lnTo>
                <a:lnTo>
                  <a:pt x="381000" y="0"/>
                </a:lnTo>
                <a:lnTo>
                  <a:pt x="423862" y="0"/>
                </a:lnTo>
                <a:lnTo>
                  <a:pt x="423863" y="0"/>
                </a:lnTo>
                <a:lnTo>
                  <a:pt x="465137" y="0"/>
                </a:lnTo>
                <a:lnTo>
                  <a:pt x="508000" y="0"/>
                </a:lnTo>
                <a:lnTo>
                  <a:pt x="550862" y="0"/>
                </a:lnTo>
                <a:lnTo>
                  <a:pt x="550863" y="0"/>
                </a:lnTo>
                <a:lnTo>
                  <a:pt x="592137" y="0"/>
                </a:lnTo>
                <a:lnTo>
                  <a:pt x="635000" y="0"/>
                </a:lnTo>
                <a:lnTo>
                  <a:pt x="676275" y="0"/>
                </a:lnTo>
                <a:lnTo>
                  <a:pt x="720725" y="0"/>
                </a:lnTo>
                <a:lnTo>
                  <a:pt x="763587" y="0"/>
                </a:lnTo>
                <a:lnTo>
                  <a:pt x="763588" y="0"/>
                </a:lnTo>
                <a:lnTo>
                  <a:pt x="804862" y="0"/>
                </a:lnTo>
                <a:lnTo>
                  <a:pt x="847725" y="0"/>
                </a:lnTo>
                <a:lnTo>
                  <a:pt x="889000" y="0"/>
                </a:lnTo>
                <a:lnTo>
                  <a:pt x="931862" y="0"/>
                </a:lnTo>
                <a:lnTo>
                  <a:pt x="931863" y="0"/>
                </a:lnTo>
                <a:lnTo>
                  <a:pt x="974725" y="0"/>
                </a:lnTo>
                <a:lnTo>
                  <a:pt x="989013" y="0"/>
                </a:lnTo>
                <a:lnTo>
                  <a:pt x="1016000" y="3175"/>
                </a:lnTo>
                <a:lnTo>
                  <a:pt x="1036638" y="4762"/>
                </a:lnTo>
                <a:lnTo>
                  <a:pt x="1058862" y="11112"/>
                </a:lnTo>
                <a:lnTo>
                  <a:pt x="1058862" y="11112"/>
                </a:lnTo>
                <a:lnTo>
                  <a:pt x="1081087" y="15874"/>
                </a:lnTo>
                <a:lnTo>
                  <a:pt x="1100137" y="25399"/>
                </a:lnTo>
                <a:lnTo>
                  <a:pt x="1100137" y="25400"/>
                </a:lnTo>
                <a:lnTo>
                  <a:pt x="1123949" y="34925"/>
                </a:lnTo>
                <a:lnTo>
                  <a:pt x="1144587" y="50800"/>
                </a:lnTo>
                <a:lnTo>
                  <a:pt x="1158875" y="60325"/>
                </a:lnTo>
                <a:lnTo>
                  <a:pt x="1187450" y="90488"/>
                </a:lnTo>
                <a:lnTo>
                  <a:pt x="1187450" y="90487"/>
                </a:lnTo>
                <a:lnTo>
                  <a:pt x="1189037" y="92075"/>
                </a:lnTo>
                <a:lnTo>
                  <a:pt x="1209675" y="128587"/>
                </a:lnTo>
                <a:lnTo>
                  <a:pt x="1222375" y="166687"/>
                </a:lnTo>
                <a:lnTo>
                  <a:pt x="1228725" y="209550"/>
                </a:lnTo>
                <a:lnTo>
                  <a:pt x="1228725" y="2940050"/>
                </a:lnTo>
                <a:lnTo>
                  <a:pt x="1222375" y="2982912"/>
                </a:lnTo>
                <a:lnTo>
                  <a:pt x="1209675" y="3021012"/>
                </a:lnTo>
                <a:lnTo>
                  <a:pt x="1189037" y="3055937"/>
                </a:lnTo>
                <a:lnTo>
                  <a:pt x="1187450" y="3059112"/>
                </a:lnTo>
                <a:lnTo>
                  <a:pt x="1187450" y="3059113"/>
                </a:lnTo>
                <a:lnTo>
                  <a:pt x="1158875" y="3087688"/>
                </a:lnTo>
                <a:lnTo>
                  <a:pt x="1144587" y="3097213"/>
                </a:lnTo>
                <a:lnTo>
                  <a:pt x="1144587" y="3097213"/>
                </a:lnTo>
                <a:lnTo>
                  <a:pt x="1123949" y="3113088"/>
                </a:lnTo>
                <a:lnTo>
                  <a:pt x="1100137" y="3124200"/>
                </a:lnTo>
                <a:lnTo>
                  <a:pt x="1081087" y="3132138"/>
                </a:lnTo>
                <a:lnTo>
                  <a:pt x="1058863" y="3136900"/>
                </a:lnTo>
                <a:lnTo>
                  <a:pt x="1036638" y="3144838"/>
                </a:lnTo>
                <a:lnTo>
                  <a:pt x="1016000" y="3146425"/>
                </a:lnTo>
                <a:lnTo>
                  <a:pt x="1016000" y="3146426"/>
                </a:lnTo>
                <a:lnTo>
                  <a:pt x="989013" y="3148013"/>
                </a:lnTo>
                <a:lnTo>
                  <a:pt x="974725" y="3148013"/>
                </a:lnTo>
                <a:lnTo>
                  <a:pt x="931863" y="3148013"/>
                </a:lnTo>
                <a:lnTo>
                  <a:pt x="931862" y="3148013"/>
                </a:lnTo>
                <a:lnTo>
                  <a:pt x="889000" y="3148013"/>
                </a:lnTo>
                <a:lnTo>
                  <a:pt x="847725" y="3148013"/>
                </a:lnTo>
                <a:lnTo>
                  <a:pt x="804862" y="3148013"/>
                </a:lnTo>
                <a:lnTo>
                  <a:pt x="763588" y="3148013"/>
                </a:lnTo>
                <a:lnTo>
                  <a:pt x="763587" y="3148013"/>
                </a:lnTo>
                <a:lnTo>
                  <a:pt x="720725" y="3148013"/>
                </a:lnTo>
                <a:lnTo>
                  <a:pt x="676275" y="3148013"/>
                </a:lnTo>
                <a:lnTo>
                  <a:pt x="635000" y="3148013"/>
                </a:lnTo>
                <a:lnTo>
                  <a:pt x="592137" y="3148013"/>
                </a:lnTo>
                <a:lnTo>
                  <a:pt x="550863" y="3148013"/>
                </a:lnTo>
                <a:lnTo>
                  <a:pt x="550862" y="3148013"/>
                </a:lnTo>
                <a:lnTo>
                  <a:pt x="508000" y="3148013"/>
                </a:lnTo>
                <a:lnTo>
                  <a:pt x="465137" y="3148013"/>
                </a:lnTo>
                <a:lnTo>
                  <a:pt x="423863" y="3148013"/>
                </a:lnTo>
                <a:lnTo>
                  <a:pt x="423862" y="3148013"/>
                </a:lnTo>
                <a:lnTo>
                  <a:pt x="381000" y="3148013"/>
                </a:lnTo>
                <a:lnTo>
                  <a:pt x="339725" y="3148013"/>
                </a:lnTo>
                <a:lnTo>
                  <a:pt x="296862" y="3148013"/>
                </a:lnTo>
                <a:lnTo>
                  <a:pt x="252412" y="3148013"/>
                </a:lnTo>
                <a:lnTo>
                  <a:pt x="239712" y="3148013"/>
                </a:lnTo>
                <a:lnTo>
                  <a:pt x="211137" y="3146426"/>
                </a:lnTo>
                <a:lnTo>
                  <a:pt x="211137" y="3146425"/>
                </a:lnTo>
                <a:lnTo>
                  <a:pt x="190500" y="3144838"/>
                </a:lnTo>
                <a:lnTo>
                  <a:pt x="168275" y="3136900"/>
                </a:lnTo>
                <a:lnTo>
                  <a:pt x="146049" y="3132138"/>
                </a:lnTo>
                <a:lnTo>
                  <a:pt x="125412" y="3124200"/>
                </a:lnTo>
                <a:lnTo>
                  <a:pt x="104774" y="3113088"/>
                </a:lnTo>
                <a:lnTo>
                  <a:pt x="84137" y="3097213"/>
                </a:lnTo>
                <a:lnTo>
                  <a:pt x="68263" y="3087688"/>
                </a:lnTo>
                <a:lnTo>
                  <a:pt x="41275" y="3059113"/>
                </a:lnTo>
                <a:lnTo>
                  <a:pt x="41275" y="3059112"/>
                </a:lnTo>
                <a:lnTo>
                  <a:pt x="39687" y="3055937"/>
                </a:lnTo>
                <a:lnTo>
                  <a:pt x="19050" y="3021012"/>
                </a:lnTo>
                <a:lnTo>
                  <a:pt x="3175" y="2982912"/>
                </a:lnTo>
                <a:lnTo>
                  <a:pt x="0" y="2940050"/>
                </a:lnTo>
                <a:lnTo>
                  <a:pt x="0" y="209550"/>
                </a:lnTo>
                <a:lnTo>
                  <a:pt x="3175" y="166687"/>
                </a:lnTo>
                <a:lnTo>
                  <a:pt x="19050" y="128587"/>
                </a:lnTo>
                <a:lnTo>
                  <a:pt x="39687" y="92075"/>
                </a:lnTo>
                <a:lnTo>
                  <a:pt x="41275" y="90487"/>
                </a:lnTo>
                <a:lnTo>
                  <a:pt x="41275" y="90488"/>
                </a:lnTo>
                <a:lnTo>
                  <a:pt x="68263" y="60325"/>
                </a:lnTo>
                <a:lnTo>
                  <a:pt x="84137" y="50801"/>
                </a:lnTo>
                <a:lnTo>
                  <a:pt x="84137" y="50800"/>
                </a:lnTo>
                <a:lnTo>
                  <a:pt x="104774" y="34925"/>
                </a:lnTo>
                <a:lnTo>
                  <a:pt x="125412" y="25400"/>
                </a:lnTo>
                <a:lnTo>
                  <a:pt x="125412" y="25399"/>
                </a:lnTo>
                <a:lnTo>
                  <a:pt x="146049" y="15874"/>
                </a:lnTo>
                <a:lnTo>
                  <a:pt x="168275" y="11112"/>
                </a:lnTo>
                <a:lnTo>
                  <a:pt x="168275" y="11112"/>
                </a:lnTo>
                <a:lnTo>
                  <a:pt x="190500" y="4762"/>
                </a:lnTo>
                <a:lnTo>
                  <a:pt x="211137" y="3175"/>
                </a:lnTo>
                <a:close/>
              </a:path>
            </a:pathLst>
          </a:custGeom>
          <a:solidFill>
            <a:schemeClr val="accent4"/>
          </a:solidFill>
          <a:ln w="25400" cap="flat" cmpd="sng" algn="ctr">
            <a:noFill/>
            <a:prstDash val="solid"/>
          </a:ln>
          <a:effectLst/>
        </p:spPr>
        <p:txBody>
          <a:bodyPr rot="0" spcFirstLastPara="0" vertOverflow="overflow" horzOverflow="overflow" vert="horz" wrap="square" lIns="59538" tIns="29769" rIns="59538" bIns="29769" numCol="1" spcCol="0" rtlCol="0" fromWordArt="0" anchor="ctr" anchorCtr="0" forceAA="0" compatLnSpc="1">
            <a:prstTxWarp prst="textNoShape">
              <a:avLst/>
            </a:prstTxWarp>
            <a:noAutofit/>
          </a:bodyPr>
          <a:lstStyle/>
          <a:p>
            <a:pPr algn="ctr">
              <a:lnSpc>
                <a:spcPct val="120000"/>
              </a:lnSpc>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9" name="任意多边形 198"/>
          <p:cNvSpPr>
            <a:spLocks noChangeArrowheads="1"/>
          </p:cNvSpPr>
          <p:nvPr/>
        </p:nvSpPr>
        <p:spPr bwMode="auto">
          <a:xfrm>
            <a:off x="4903701" y="1234238"/>
            <a:ext cx="969143" cy="2133091"/>
          </a:xfrm>
          <a:custGeom>
            <a:avLst/>
            <a:gdLst>
              <a:gd name="connsiteX0" fmla="*/ 1428750 w 1430338"/>
              <a:gd name="connsiteY0" fmla="*/ 787400 h 3148013"/>
              <a:gd name="connsiteX1" fmla="*/ 1430338 w 1430338"/>
              <a:gd name="connsiteY1" fmla="*/ 787400 h 3148013"/>
              <a:gd name="connsiteX2" fmla="*/ 1430338 w 1430338"/>
              <a:gd name="connsiteY2" fmla="*/ 788988 h 3148013"/>
              <a:gd name="connsiteX3" fmla="*/ 1428750 w 1430338"/>
              <a:gd name="connsiteY3" fmla="*/ 788988 h 3148013"/>
              <a:gd name="connsiteX4" fmla="*/ 239712 w 1430338"/>
              <a:gd name="connsiteY4" fmla="*/ 0 h 3148013"/>
              <a:gd name="connsiteX5" fmla="*/ 260350 w 1430338"/>
              <a:gd name="connsiteY5" fmla="*/ 0 h 3148013"/>
              <a:gd name="connsiteX6" fmla="*/ 303212 w 1430338"/>
              <a:gd name="connsiteY6" fmla="*/ 0 h 3148013"/>
              <a:gd name="connsiteX7" fmla="*/ 303213 w 1430338"/>
              <a:gd name="connsiteY7" fmla="*/ 0 h 3148013"/>
              <a:gd name="connsiteX8" fmla="*/ 346075 w 1430338"/>
              <a:gd name="connsiteY8" fmla="*/ 0 h 3148013"/>
              <a:gd name="connsiteX9" fmla="*/ 392112 w 1430338"/>
              <a:gd name="connsiteY9" fmla="*/ 0 h 3148013"/>
              <a:gd name="connsiteX10" fmla="*/ 392113 w 1430338"/>
              <a:gd name="connsiteY10" fmla="*/ 0 h 3148013"/>
              <a:gd name="connsiteX11" fmla="*/ 434975 w 1430338"/>
              <a:gd name="connsiteY11" fmla="*/ 0 h 3148013"/>
              <a:gd name="connsiteX12" fmla="*/ 477837 w 1430338"/>
              <a:gd name="connsiteY12" fmla="*/ 0 h 3148013"/>
              <a:gd name="connsiteX13" fmla="*/ 477838 w 1430338"/>
              <a:gd name="connsiteY13" fmla="*/ 0 h 3148013"/>
              <a:gd name="connsiteX14" fmla="*/ 520700 w 1430338"/>
              <a:gd name="connsiteY14" fmla="*/ 0 h 3148013"/>
              <a:gd name="connsiteX15" fmla="*/ 563562 w 1430338"/>
              <a:gd name="connsiteY15" fmla="*/ 0 h 3148013"/>
              <a:gd name="connsiteX16" fmla="*/ 563563 w 1430338"/>
              <a:gd name="connsiteY16" fmla="*/ 0 h 3148013"/>
              <a:gd name="connsiteX17" fmla="*/ 606425 w 1430338"/>
              <a:gd name="connsiteY17" fmla="*/ 0 h 3148013"/>
              <a:gd name="connsiteX18" fmla="*/ 649287 w 1430338"/>
              <a:gd name="connsiteY18" fmla="*/ 0 h 3148013"/>
              <a:gd name="connsiteX19" fmla="*/ 649288 w 1430338"/>
              <a:gd name="connsiteY19" fmla="*/ 0 h 3148013"/>
              <a:gd name="connsiteX20" fmla="*/ 693737 w 1430338"/>
              <a:gd name="connsiteY20" fmla="*/ 0 h 3148013"/>
              <a:gd name="connsiteX21" fmla="*/ 738187 w 1430338"/>
              <a:gd name="connsiteY21" fmla="*/ 0 h 3148013"/>
              <a:gd name="connsiteX22" fmla="*/ 781050 w 1430338"/>
              <a:gd name="connsiteY22" fmla="*/ 0 h 3148013"/>
              <a:gd name="connsiteX23" fmla="*/ 823912 w 1430338"/>
              <a:gd name="connsiteY23" fmla="*/ 0 h 3148013"/>
              <a:gd name="connsiteX24" fmla="*/ 823913 w 1430338"/>
              <a:gd name="connsiteY24" fmla="*/ 0 h 3148013"/>
              <a:gd name="connsiteX25" fmla="*/ 866775 w 1430338"/>
              <a:gd name="connsiteY25" fmla="*/ 0 h 3148013"/>
              <a:gd name="connsiteX26" fmla="*/ 909637 w 1430338"/>
              <a:gd name="connsiteY26" fmla="*/ 0 h 3148013"/>
              <a:gd name="connsiteX27" fmla="*/ 909638 w 1430338"/>
              <a:gd name="connsiteY27" fmla="*/ 0 h 3148013"/>
              <a:gd name="connsiteX28" fmla="*/ 952500 w 1430338"/>
              <a:gd name="connsiteY28" fmla="*/ 0 h 3148013"/>
              <a:gd name="connsiteX29" fmla="*/ 990600 w 1430338"/>
              <a:gd name="connsiteY29" fmla="*/ 0 h 3148013"/>
              <a:gd name="connsiteX30" fmla="*/ 996950 w 1430338"/>
              <a:gd name="connsiteY30" fmla="*/ 0 h 3148013"/>
              <a:gd name="connsiteX31" fmla="*/ 1039812 w 1430338"/>
              <a:gd name="connsiteY31" fmla="*/ 4762 h 3148013"/>
              <a:gd name="connsiteX32" fmla="*/ 1039812 w 1430338"/>
              <a:gd name="connsiteY32" fmla="*/ 4762 h 3148013"/>
              <a:gd name="connsiteX33" fmla="*/ 1082675 w 1430338"/>
              <a:gd name="connsiteY33" fmla="*/ 15874 h 3148013"/>
              <a:gd name="connsiteX34" fmla="*/ 1082675 w 1430338"/>
              <a:gd name="connsiteY34" fmla="*/ 15875 h 3148013"/>
              <a:gd name="connsiteX35" fmla="*/ 1084262 w 1430338"/>
              <a:gd name="connsiteY35" fmla="*/ 15875 h 3148013"/>
              <a:gd name="connsiteX36" fmla="*/ 1125537 w 1430338"/>
              <a:gd name="connsiteY36" fmla="*/ 34925 h 3148013"/>
              <a:gd name="connsiteX37" fmla="*/ 1127125 w 1430338"/>
              <a:gd name="connsiteY37" fmla="*/ 36512 h 3148013"/>
              <a:gd name="connsiteX38" fmla="*/ 1127125 w 1430338"/>
              <a:gd name="connsiteY38" fmla="*/ 36512 h 3148013"/>
              <a:gd name="connsiteX39" fmla="*/ 1160463 w 1430338"/>
              <a:gd name="connsiteY39" fmla="*/ 60324 h 3148013"/>
              <a:gd name="connsiteX40" fmla="*/ 1169988 w 1430338"/>
              <a:gd name="connsiteY40" fmla="*/ 71437 h 3148013"/>
              <a:gd name="connsiteX41" fmla="*/ 1169988 w 1430338"/>
              <a:gd name="connsiteY41" fmla="*/ 71438 h 3148013"/>
              <a:gd name="connsiteX42" fmla="*/ 1189037 w 1430338"/>
              <a:gd name="connsiteY42" fmla="*/ 92074 h 3148013"/>
              <a:gd name="connsiteX43" fmla="*/ 1211262 w 1430338"/>
              <a:gd name="connsiteY43" fmla="*/ 128587 h 3148013"/>
              <a:gd name="connsiteX44" fmla="*/ 1212850 w 1430338"/>
              <a:gd name="connsiteY44" fmla="*/ 131762 h 3148013"/>
              <a:gd name="connsiteX45" fmla="*/ 1225550 w 1430338"/>
              <a:gd name="connsiteY45" fmla="*/ 166687 h 3148013"/>
              <a:gd name="connsiteX46" fmla="*/ 1230312 w 1430338"/>
              <a:gd name="connsiteY46" fmla="*/ 209549 h 3148013"/>
              <a:gd name="connsiteX47" fmla="*/ 1230312 w 1430338"/>
              <a:gd name="connsiteY47" fmla="*/ 617537 h 3148013"/>
              <a:gd name="connsiteX48" fmla="*/ 1255713 w 1430338"/>
              <a:gd name="connsiteY48" fmla="*/ 636587 h 3148013"/>
              <a:gd name="connsiteX49" fmla="*/ 1255713 w 1430338"/>
              <a:gd name="connsiteY49" fmla="*/ 636588 h 3148013"/>
              <a:gd name="connsiteX50" fmla="*/ 1300162 w 1430338"/>
              <a:gd name="connsiteY50" fmla="*/ 669924 h 3148013"/>
              <a:gd name="connsiteX51" fmla="*/ 1300162 w 1430338"/>
              <a:gd name="connsiteY51" fmla="*/ 669925 h 3148013"/>
              <a:gd name="connsiteX52" fmla="*/ 1343025 w 1430338"/>
              <a:gd name="connsiteY52" fmla="*/ 703262 h 3148013"/>
              <a:gd name="connsiteX53" fmla="*/ 1343025 w 1430338"/>
              <a:gd name="connsiteY53" fmla="*/ 703262 h 3148013"/>
              <a:gd name="connsiteX54" fmla="*/ 1385888 w 1430338"/>
              <a:gd name="connsiteY54" fmla="*/ 735012 h 3148013"/>
              <a:gd name="connsiteX55" fmla="*/ 1385888 w 1430338"/>
              <a:gd name="connsiteY55" fmla="*/ 735013 h 3148013"/>
              <a:gd name="connsiteX56" fmla="*/ 1412875 w 1430338"/>
              <a:gd name="connsiteY56" fmla="*/ 755649 h 3148013"/>
              <a:gd name="connsiteX57" fmla="*/ 1425575 w 1430338"/>
              <a:gd name="connsiteY57" fmla="*/ 769937 h 3148013"/>
              <a:gd name="connsiteX58" fmla="*/ 1428750 w 1430338"/>
              <a:gd name="connsiteY58" fmla="*/ 787399 h 3148013"/>
              <a:gd name="connsiteX59" fmla="*/ 1425575 w 1430338"/>
              <a:gd name="connsiteY59" fmla="*/ 803275 h 3148013"/>
              <a:gd name="connsiteX60" fmla="*/ 1412875 w 1430338"/>
              <a:gd name="connsiteY60" fmla="*/ 817562 h 3148013"/>
              <a:gd name="connsiteX61" fmla="*/ 1385888 w 1430338"/>
              <a:gd name="connsiteY61" fmla="*/ 836611 h 3148013"/>
              <a:gd name="connsiteX62" fmla="*/ 1385888 w 1430338"/>
              <a:gd name="connsiteY62" fmla="*/ 836612 h 3148013"/>
              <a:gd name="connsiteX63" fmla="*/ 1343025 w 1430338"/>
              <a:gd name="connsiteY63" fmla="*/ 871537 h 3148013"/>
              <a:gd name="connsiteX64" fmla="*/ 1343025 w 1430338"/>
              <a:gd name="connsiteY64" fmla="*/ 871538 h 3148013"/>
              <a:gd name="connsiteX65" fmla="*/ 1300162 w 1430338"/>
              <a:gd name="connsiteY65" fmla="*/ 904875 h 3148013"/>
              <a:gd name="connsiteX66" fmla="*/ 1255713 w 1430338"/>
              <a:gd name="connsiteY66" fmla="*/ 936624 h 3148013"/>
              <a:gd name="connsiteX67" fmla="*/ 1255713 w 1430338"/>
              <a:gd name="connsiteY67" fmla="*/ 936625 h 3148013"/>
              <a:gd name="connsiteX68" fmla="*/ 1230312 w 1430338"/>
              <a:gd name="connsiteY68" fmla="*/ 955675 h 3148013"/>
              <a:gd name="connsiteX69" fmla="*/ 1230312 w 1430338"/>
              <a:gd name="connsiteY69" fmla="*/ 2940050 h 3148013"/>
              <a:gd name="connsiteX70" fmla="*/ 1225550 w 1430338"/>
              <a:gd name="connsiteY70" fmla="*/ 2982913 h 3148013"/>
              <a:gd name="connsiteX71" fmla="*/ 1212850 w 1430338"/>
              <a:gd name="connsiteY71" fmla="*/ 3016250 h 3148013"/>
              <a:gd name="connsiteX72" fmla="*/ 1211262 w 1430338"/>
              <a:gd name="connsiteY72" fmla="*/ 3021013 h 3148013"/>
              <a:gd name="connsiteX73" fmla="*/ 1189037 w 1430338"/>
              <a:gd name="connsiteY73" fmla="*/ 3055938 h 3148013"/>
              <a:gd name="connsiteX74" fmla="*/ 1169988 w 1430338"/>
              <a:gd name="connsiteY74" fmla="*/ 3076574 h 3148013"/>
              <a:gd name="connsiteX75" fmla="*/ 1169988 w 1430338"/>
              <a:gd name="connsiteY75" fmla="*/ 3076575 h 3148013"/>
              <a:gd name="connsiteX76" fmla="*/ 1160463 w 1430338"/>
              <a:gd name="connsiteY76" fmla="*/ 3087688 h 3148013"/>
              <a:gd name="connsiteX77" fmla="*/ 1127125 w 1430338"/>
              <a:gd name="connsiteY77" fmla="*/ 3111500 h 3148013"/>
              <a:gd name="connsiteX78" fmla="*/ 1127125 w 1430338"/>
              <a:gd name="connsiteY78" fmla="*/ 3111501 h 3148013"/>
              <a:gd name="connsiteX79" fmla="*/ 1125537 w 1430338"/>
              <a:gd name="connsiteY79" fmla="*/ 3113088 h 3148013"/>
              <a:gd name="connsiteX80" fmla="*/ 1084262 w 1430338"/>
              <a:gd name="connsiteY80" fmla="*/ 3132138 h 3148013"/>
              <a:gd name="connsiteX81" fmla="*/ 1082675 w 1430338"/>
              <a:gd name="connsiteY81" fmla="*/ 3132138 h 3148013"/>
              <a:gd name="connsiteX82" fmla="*/ 1082675 w 1430338"/>
              <a:gd name="connsiteY82" fmla="*/ 3132137 h 3148013"/>
              <a:gd name="connsiteX83" fmla="*/ 1039813 w 1430338"/>
              <a:gd name="connsiteY83" fmla="*/ 3144837 h 3148013"/>
              <a:gd name="connsiteX84" fmla="*/ 1039813 w 1430338"/>
              <a:gd name="connsiteY84" fmla="*/ 3144838 h 3148013"/>
              <a:gd name="connsiteX85" fmla="*/ 996950 w 1430338"/>
              <a:gd name="connsiteY85" fmla="*/ 3148013 h 3148013"/>
              <a:gd name="connsiteX86" fmla="*/ 990600 w 1430338"/>
              <a:gd name="connsiteY86" fmla="*/ 3148013 h 3148013"/>
              <a:gd name="connsiteX87" fmla="*/ 952500 w 1430338"/>
              <a:gd name="connsiteY87" fmla="*/ 3148013 h 3148013"/>
              <a:gd name="connsiteX88" fmla="*/ 909638 w 1430338"/>
              <a:gd name="connsiteY88" fmla="*/ 3148013 h 3148013"/>
              <a:gd name="connsiteX89" fmla="*/ 909637 w 1430338"/>
              <a:gd name="connsiteY89" fmla="*/ 3148013 h 3148013"/>
              <a:gd name="connsiteX90" fmla="*/ 866775 w 1430338"/>
              <a:gd name="connsiteY90" fmla="*/ 3148013 h 3148013"/>
              <a:gd name="connsiteX91" fmla="*/ 823913 w 1430338"/>
              <a:gd name="connsiteY91" fmla="*/ 3148013 h 3148013"/>
              <a:gd name="connsiteX92" fmla="*/ 823912 w 1430338"/>
              <a:gd name="connsiteY92" fmla="*/ 3148013 h 3148013"/>
              <a:gd name="connsiteX93" fmla="*/ 781050 w 1430338"/>
              <a:gd name="connsiteY93" fmla="*/ 3148013 h 3148013"/>
              <a:gd name="connsiteX94" fmla="*/ 738187 w 1430338"/>
              <a:gd name="connsiteY94" fmla="*/ 3148013 h 3148013"/>
              <a:gd name="connsiteX95" fmla="*/ 693737 w 1430338"/>
              <a:gd name="connsiteY95" fmla="*/ 3148013 h 3148013"/>
              <a:gd name="connsiteX96" fmla="*/ 649288 w 1430338"/>
              <a:gd name="connsiteY96" fmla="*/ 3148013 h 3148013"/>
              <a:gd name="connsiteX97" fmla="*/ 649287 w 1430338"/>
              <a:gd name="connsiteY97" fmla="*/ 3148013 h 3148013"/>
              <a:gd name="connsiteX98" fmla="*/ 606425 w 1430338"/>
              <a:gd name="connsiteY98" fmla="*/ 3148013 h 3148013"/>
              <a:gd name="connsiteX99" fmla="*/ 563563 w 1430338"/>
              <a:gd name="connsiteY99" fmla="*/ 3148013 h 3148013"/>
              <a:gd name="connsiteX100" fmla="*/ 563562 w 1430338"/>
              <a:gd name="connsiteY100" fmla="*/ 3148013 h 3148013"/>
              <a:gd name="connsiteX101" fmla="*/ 520700 w 1430338"/>
              <a:gd name="connsiteY101" fmla="*/ 3148013 h 3148013"/>
              <a:gd name="connsiteX102" fmla="*/ 477838 w 1430338"/>
              <a:gd name="connsiteY102" fmla="*/ 3148013 h 3148013"/>
              <a:gd name="connsiteX103" fmla="*/ 477837 w 1430338"/>
              <a:gd name="connsiteY103" fmla="*/ 3148013 h 3148013"/>
              <a:gd name="connsiteX104" fmla="*/ 434975 w 1430338"/>
              <a:gd name="connsiteY104" fmla="*/ 3148013 h 3148013"/>
              <a:gd name="connsiteX105" fmla="*/ 392113 w 1430338"/>
              <a:gd name="connsiteY105" fmla="*/ 3148013 h 3148013"/>
              <a:gd name="connsiteX106" fmla="*/ 392112 w 1430338"/>
              <a:gd name="connsiteY106" fmla="*/ 3148013 h 3148013"/>
              <a:gd name="connsiteX107" fmla="*/ 346075 w 1430338"/>
              <a:gd name="connsiteY107" fmla="*/ 3148013 h 3148013"/>
              <a:gd name="connsiteX108" fmla="*/ 303213 w 1430338"/>
              <a:gd name="connsiteY108" fmla="*/ 3148013 h 3148013"/>
              <a:gd name="connsiteX109" fmla="*/ 303212 w 1430338"/>
              <a:gd name="connsiteY109" fmla="*/ 3148013 h 3148013"/>
              <a:gd name="connsiteX110" fmla="*/ 260350 w 1430338"/>
              <a:gd name="connsiteY110" fmla="*/ 3148013 h 3148013"/>
              <a:gd name="connsiteX111" fmla="*/ 239712 w 1430338"/>
              <a:gd name="connsiteY111" fmla="*/ 3148013 h 3148013"/>
              <a:gd name="connsiteX112" fmla="*/ 217487 w 1430338"/>
              <a:gd name="connsiteY112" fmla="*/ 3146426 h 3148013"/>
              <a:gd name="connsiteX113" fmla="*/ 217487 w 1430338"/>
              <a:gd name="connsiteY113" fmla="*/ 3146425 h 3148013"/>
              <a:gd name="connsiteX114" fmla="*/ 192087 w 1430338"/>
              <a:gd name="connsiteY114" fmla="*/ 3144838 h 3148013"/>
              <a:gd name="connsiteX115" fmla="*/ 174625 w 1430338"/>
              <a:gd name="connsiteY115" fmla="*/ 3140075 h 3148013"/>
              <a:gd name="connsiteX116" fmla="*/ 146049 w 1430338"/>
              <a:gd name="connsiteY116" fmla="*/ 3132138 h 3148013"/>
              <a:gd name="connsiteX117" fmla="*/ 131762 w 1430338"/>
              <a:gd name="connsiteY117" fmla="*/ 3124200 h 3148013"/>
              <a:gd name="connsiteX118" fmla="*/ 131762 w 1430338"/>
              <a:gd name="connsiteY118" fmla="*/ 3124200 h 3148013"/>
              <a:gd name="connsiteX119" fmla="*/ 106362 w 1430338"/>
              <a:gd name="connsiteY119" fmla="*/ 3113088 h 3148013"/>
              <a:gd name="connsiteX120" fmla="*/ 88900 w 1430338"/>
              <a:gd name="connsiteY120" fmla="*/ 3100388 h 3148013"/>
              <a:gd name="connsiteX121" fmla="*/ 88900 w 1430338"/>
              <a:gd name="connsiteY121" fmla="*/ 3100387 h 3148013"/>
              <a:gd name="connsiteX122" fmla="*/ 71437 w 1430338"/>
              <a:gd name="connsiteY122" fmla="*/ 3087687 h 3148013"/>
              <a:gd name="connsiteX123" fmla="*/ 44450 w 1430338"/>
              <a:gd name="connsiteY123" fmla="*/ 3059112 h 3148013"/>
              <a:gd name="connsiteX124" fmla="*/ 41275 w 1430338"/>
              <a:gd name="connsiteY124" fmla="*/ 3055937 h 3148013"/>
              <a:gd name="connsiteX125" fmla="*/ 19050 w 1430338"/>
              <a:gd name="connsiteY125" fmla="*/ 3021012 h 3148013"/>
              <a:gd name="connsiteX126" fmla="*/ 4762 w 1430338"/>
              <a:gd name="connsiteY126" fmla="*/ 2982912 h 3148013"/>
              <a:gd name="connsiteX127" fmla="*/ 0 w 1430338"/>
              <a:gd name="connsiteY127" fmla="*/ 2940050 h 3148013"/>
              <a:gd name="connsiteX128" fmla="*/ 0 w 1430338"/>
              <a:gd name="connsiteY128" fmla="*/ 209549 h 3148013"/>
              <a:gd name="connsiteX129" fmla="*/ 4762 w 1430338"/>
              <a:gd name="connsiteY129" fmla="*/ 166687 h 3148013"/>
              <a:gd name="connsiteX130" fmla="*/ 19050 w 1430338"/>
              <a:gd name="connsiteY130" fmla="*/ 128587 h 3148013"/>
              <a:gd name="connsiteX131" fmla="*/ 41275 w 1430338"/>
              <a:gd name="connsiteY131" fmla="*/ 92074 h 3148013"/>
              <a:gd name="connsiteX132" fmla="*/ 44450 w 1430338"/>
              <a:gd name="connsiteY132" fmla="*/ 90487 h 3148013"/>
              <a:gd name="connsiteX133" fmla="*/ 71437 w 1430338"/>
              <a:gd name="connsiteY133" fmla="*/ 60324 h 3148013"/>
              <a:gd name="connsiteX134" fmla="*/ 88900 w 1430338"/>
              <a:gd name="connsiteY134" fmla="*/ 49212 h 3148013"/>
              <a:gd name="connsiteX135" fmla="*/ 88900 w 1430338"/>
              <a:gd name="connsiteY135" fmla="*/ 49212 h 3148013"/>
              <a:gd name="connsiteX136" fmla="*/ 106362 w 1430338"/>
              <a:gd name="connsiteY136" fmla="*/ 34925 h 3148013"/>
              <a:gd name="connsiteX137" fmla="*/ 131762 w 1430338"/>
              <a:gd name="connsiteY137" fmla="*/ 25400 h 3148013"/>
              <a:gd name="connsiteX138" fmla="*/ 131762 w 1430338"/>
              <a:gd name="connsiteY138" fmla="*/ 25400 h 3148013"/>
              <a:gd name="connsiteX139" fmla="*/ 146049 w 1430338"/>
              <a:gd name="connsiteY139" fmla="*/ 15875 h 3148013"/>
              <a:gd name="connsiteX140" fmla="*/ 174625 w 1430338"/>
              <a:gd name="connsiteY140" fmla="*/ 9525 h 3148013"/>
              <a:gd name="connsiteX141" fmla="*/ 192087 w 1430338"/>
              <a:gd name="connsiteY141" fmla="*/ 4762 h 3148013"/>
              <a:gd name="connsiteX142" fmla="*/ 217487 w 1430338"/>
              <a:gd name="connsiteY142"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430338" h="3148013">
                <a:moveTo>
                  <a:pt x="1428750" y="787400"/>
                </a:moveTo>
                <a:lnTo>
                  <a:pt x="1430338" y="787400"/>
                </a:lnTo>
                <a:lnTo>
                  <a:pt x="1430338" y="788988"/>
                </a:lnTo>
                <a:lnTo>
                  <a:pt x="1428750" y="788988"/>
                </a:lnTo>
                <a:close/>
                <a:moveTo>
                  <a:pt x="239712" y="0"/>
                </a:moveTo>
                <a:lnTo>
                  <a:pt x="260350" y="0"/>
                </a:lnTo>
                <a:lnTo>
                  <a:pt x="303212" y="0"/>
                </a:lnTo>
                <a:lnTo>
                  <a:pt x="303213" y="0"/>
                </a:lnTo>
                <a:lnTo>
                  <a:pt x="346075" y="0"/>
                </a:lnTo>
                <a:lnTo>
                  <a:pt x="392112" y="0"/>
                </a:lnTo>
                <a:lnTo>
                  <a:pt x="392113" y="0"/>
                </a:lnTo>
                <a:lnTo>
                  <a:pt x="434975" y="0"/>
                </a:lnTo>
                <a:lnTo>
                  <a:pt x="477837" y="0"/>
                </a:lnTo>
                <a:lnTo>
                  <a:pt x="477838" y="0"/>
                </a:lnTo>
                <a:lnTo>
                  <a:pt x="520700" y="0"/>
                </a:lnTo>
                <a:lnTo>
                  <a:pt x="563562" y="0"/>
                </a:lnTo>
                <a:lnTo>
                  <a:pt x="563563" y="0"/>
                </a:lnTo>
                <a:lnTo>
                  <a:pt x="606425" y="0"/>
                </a:lnTo>
                <a:lnTo>
                  <a:pt x="649287" y="0"/>
                </a:lnTo>
                <a:lnTo>
                  <a:pt x="649288" y="0"/>
                </a:lnTo>
                <a:lnTo>
                  <a:pt x="693737" y="0"/>
                </a:lnTo>
                <a:lnTo>
                  <a:pt x="738187" y="0"/>
                </a:lnTo>
                <a:lnTo>
                  <a:pt x="781050" y="0"/>
                </a:lnTo>
                <a:lnTo>
                  <a:pt x="823912" y="0"/>
                </a:lnTo>
                <a:lnTo>
                  <a:pt x="823913" y="0"/>
                </a:lnTo>
                <a:lnTo>
                  <a:pt x="866775" y="0"/>
                </a:lnTo>
                <a:lnTo>
                  <a:pt x="909637" y="0"/>
                </a:lnTo>
                <a:lnTo>
                  <a:pt x="909638" y="0"/>
                </a:lnTo>
                <a:lnTo>
                  <a:pt x="952500" y="0"/>
                </a:lnTo>
                <a:lnTo>
                  <a:pt x="990600" y="0"/>
                </a:lnTo>
                <a:lnTo>
                  <a:pt x="996950" y="0"/>
                </a:lnTo>
                <a:lnTo>
                  <a:pt x="1039812" y="4762"/>
                </a:lnTo>
                <a:lnTo>
                  <a:pt x="1039812" y="4762"/>
                </a:lnTo>
                <a:lnTo>
                  <a:pt x="1082675" y="15874"/>
                </a:lnTo>
                <a:lnTo>
                  <a:pt x="1082675" y="15875"/>
                </a:lnTo>
                <a:lnTo>
                  <a:pt x="1084262" y="15875"/>
                </a:lnTo>
                <a:lnTo>
                  <a:pt x="1125537" y="34925"/>
                </a:lnTo>
                <a:lnTo>
                  <a:pt x="1127125" y="36512"/>
                </a:lnTo>
                <a:lnTo>
                  <a:pt x="1127125" y="36512"/>
                </a:lnTo>
                <a:lnTo>
                  <a:pt x="1160463" y="60324"/>
                </a:lnTo>
                <a:lnTo>
                  <a:pt x="1169988" y="71437"/>
                </a:lnTo>
                <a:lnTo>
                  <a:pt x="1169988" y="71438"/>
                </a:lnTo>
                <a:lnTo>
                  <a:pt x="1189037" y="92074"/>
                </a:lnTo>
                <a:lnTo>
                  <a:pt x="1211262" y="128587"/>
                </a:lnTo>
                <a:lnTo>
                  <a:pt x="1212850" y="131762"/>
                </a:lnTo>
                <a:lnTo>
                  <a:pt x="1225550" y="166687"/>
                </a:lnTo>
                <a:lnTo>
                  <a:pt x="1230312" y="209549"/>
                </a:lnTo>
                <a:lnTo>
                  <a:pt x="1230312" y="617537"/>
                </a:lnTo>
                <a:lnTo>
                  <a:pt x="1255713" y="636587"/>
                </a:lnTo>
                <a:lnTo>
                  <a:pt x="1255713" y="636588"/>
                </a:lnTo>
                <a:lnTo>
                  <a:pt x="1300162" y="669924"/>
                </a:lnTo>
                <a:lnTo>
                  <a:pt x="1300162" y="669925"/>
                </a:lnTo>
                <a:lnTo>
                  <a:pt x="1343025" y="703262"/>
                </a:lnTo>
                <a:lnTo>
                  <a:pt x="1343025" y="703262"/>
                </a:lnTo>
                <a:lnTo>
                  <a:pt x="1385888" y="735012"/>
                </a:lnTo>
                <a:lnTo>
                  <a:pt x="1385888" y="735013"/>
                </a:lnTo>
                <a:lnTo>
                  <a:pt x="1412875" y="755649"/>
                </a:lnTo>
                <a:lnTo>
                  <a:pt x="1425575" y="769937"/>
                </a:lnTo>
                <a:lnTo>
                  <a:pt x="1428750" y="787399"/>
                </a:lnTo>
                <a:lnTo>
                  <a:pt x="1425575" y="803275"/>
                </a:lnTo>
                <a:lnTo>
                  <a:pt x="1412875" y="817562"/>
                </a:lnTo>
                <a:lnTo>
                  <a:pt x="1385888" y="836611"/>
                </a:lnTo>
                <a:lnTo>
                  <a:pt x="1385888" y="836612"/>
                </a:lnTo>
                <a:lnTo>
                  <a:pt x="1343025" y="871537"/>
                </a:lnTo>
                <a:lnTo>
                  <a:pt x="1343025" y="871538"/>
                </a:lnTo>
                <a:lnTo>
                  <a:pt x="1300162" y="904875"/>
                </a:lnTo>
                <a:lnTo>
                  <a:pt x="1255713" y="936624"/>
                </a:lnTo>
                <a:lnTo>
                  <a:pt x="1255713" y="936625"/>
                </a:lnTo>
                <a:lnTo>
                  <a:pt x="1230312" y="955675"/>
                </a:lnTo>
                <a:lnTo>
                  <a:pt x="1230312" y="2940050"/>
                </a:lnTo>
                <a:lnTo>
                  <a:pt x="1225550" y="2982913"/>
                </a:lnTo>
                <a:lnTo>
                  <a:pt x="1212850" y="3016250"/>
                </a:lnTo>
                <a:lnTo>
                  <a:pt x="1211262" y="3021013"/>
                </a:lnTo>
                <a:lnTo>
                  <a:pt x="1189037" y="3055938"/>
                </a:lnTo>
                <a:lnTo>
                  <a:pt x="1169988" y="3076574"/>
                </a:lnTo>
                <a:lnTo>
                  <a:pt x="1169988" y="3076575"/>
                </a:lnTo>
                <a:lnTo>
                  <a:pt x="1160463" y="3087688"/>
                </a:lnTo>
                <a:lnTo>
                  <a:pt x="1127125" y="3111500"/>
                </a:lnTo>
                <a:lnTo>
                  <a:pt x="1127125" y="3111501"/>
                </a:lnTo>
                <a:lnTo>
                  <a:pt x="1125537" y="3113088"/>
                </a:lnTo>
                <a:lnTo>
                  <a:pt x="1084262" y="3132138"/>
                </a:lnTo>
                <a:lnTo>
                  <a:pt x="1082675" y="3132138"/>
                </a:lnTo>
                <a:lnTo>
                  <a:pt x="1082675" y="3132137"/>
                </a:lnTo>
                <a:lnTo>
                  <a:pt x="1039813" y="3144837"/>
                </a:lnTo>
                <a:lnTo>
                  <a:pt x="1039813" y="3144838"/>
                </a:lnTo>
                <a:lnTo>
                  <a:pt x="996950" y="3148013"/>
                </a:lnTo>
                <a:lnTo>
                  <a:pt x="990600" y="3148013"/>
                </a:lnTo>
                <a:lnTo>
                  <a:pt x="952500" y="3148013"/>
                </a:lnTo>
                <a:lnTo>
                  <a:pt x="909638" y="3148013"/>
                </a:lnTo>
                <a:lnTo>
                  <a:pt x="909637" y="3148013"/>
                </a:lnTo>
                <a:lnTo>
                  <a:pt x="866775" y="3148013"/>
                </a:lnTo>
                <a:lnTo>
                  <a:pt x="823913" y="3148013"/>
                </a:lnTo>
                <a:lnTo>
                  <a:pt x="823912" y="3148013"/>
                </a:lnTo>
                <a:lnTo>
                  <a:pt x="781050" y="3148013"/>
                </a:lnTo>
                <a:lnTo>
                  <a:pt x="738187" y="3148013"/>
                </a:lnTo>
                <a:lnTo>
                  <a:pt x="693737" y="3148013"/>
                </a:lnTo>
                <a:lnTo>
                  <a:pt x="649288" y="3148013"/>
                </a:lnTo>
                <a:lnTo>
                  <a:pt x="649287" y="3148013"/>
                </a:lnTo>
                <a:lnTo>
                  <a:pt x="606425" y="3148013"/>
                </a:lnTo>
                <a:lnTo>
                  <a:pt x="563563" y="3148013"/>
                </a:lnTo>
                <a:lnTo>
                  <a:pt x="563562" y="3148013"/>
                </a:lnTo>
                <a:lnTo>
                  <a:pt x="520700" y="3148013"/>
                </a:lnTo>
                <a:lnTo>
                  <a:pt x="477838" y="3148013"/>
                </a:lnTo>
                <a:lnTo>
                  <a:pt x="477837" y="3148013"/>
                </a:lnTo>
                <a:lnTo>
                  <a:pt x="434975" y="3148013"/>
                </a:lnTo>
                <a:lnTo>
                  <a:pt x="392113" y="3148013"/>
                </a:lnTo>
                <a:lnTo>
                  <a:pt x="392112" y="3148013"/>
                </a:lnTo>
                <a:lnTo>
                  <a:pt x="346075" y="3148013"/>
                </a:lnTo>
                <a:lnTo>
                  <a:pt x="303213" y="3148013"/>
                </a:lnTo>
                <a:lnTo>
                  <a:pt x="303212" y="3148013"/>
                </a:lnTo>
                <a:lnTo>
                  <a:pt x="260350" y="3148013"/>
                </a:lnTo>
                <a:lnTo>
                  <a:pt x="239712" y="3148013"/>
                </a:lnTo>
                <a:lnTo>
                  <a:pt x="217487" y="3146426"/>
                </a:lnTo>
                <a:lnTo>
                  <a:pt x="217487" y="3146425"/>
                </a:lnTo>
                <a:lnTo>
                  <a:pt x="192087" y="3144838"/>
                </a:lnTo>
                <a:lnTo>
                  <a:pt x="174625" y="3140075"/>
                </a:lnTo>
                <a:lnTo>
                  <a:pt x="146049" y="3132138"/>
                </a:lnTo>
                <a:lnTo>
                  <a:pt x="131762" y="3124200"/>
                </a:lnTo>
                <a:lnTo>
                  <a:pt x="131762" y="3124200"/>
                </a:lnTo>
                <a:lnTo>
                  <a:pt x="106362" y="3113088"/>
                </a:lnTo>
                <a:lnTo>
                  <a:pt x="88900" y="3100388"/>
                </a:lnTo>
                <a:lnTo>
                  <a:pt x="88900" y="3100387"/>
                </a:lnTo>
                <a:lnTo>
                  <a:pt x="71437" y="3087687"/>
                </a:lnTo>
                <a:lnTo>
                  <a:pt x="44450" y="3059112"/>
                </a:lnTo>
                <a:lnTo>
                  <a:pt x="41275" y="3055937"/>
                </a:lnTo>
                <a:lnTo>
                  <a:pt x="19050" y="3021012"/>
                </a:lnTo>
                <a:lnTo>
                  <a:pt x="4762" y="2982912"/>
                </a:lnTo>
                <a:lnTo>
                  <a:pt x="0" y="2940050"/>
                </a:lnTo>
                <a:lnTo>
                  <a:pt x="0" y="209549"/>
                </a:lnTo>
                <a:lnTo>
                  <a:pt x="4762" y="166687"/>
                </a:lnTo>
                <a:lnTo>
                  <a:pt x="19050" y="128587"/>
                </a:lnTo>
                <a:lnTo>
                  <a:pt x="41275" y="92074"/>
                </a:lnTo>
                <a:lnTo>
                  <a:pt x="44450" y="90487"/>
                </a:lnTo>
                <a:lnTo>
                  <a:pt x="71437" y="60324"/>
                </a:lnTo>
                <a:lnTo>
                  <a:pt x="88900" y="49212"/>
                </a:lnTo>
                <a:lnTo>
                  <a:pt x="88900" y="49212"/>
                </a:lnTo>
                <a:lnTo>
                  <a:pt x="106362" y="34925"/>
                </a:lnTo>
                <a:lnTo>
                  <a:pt x="131762" y="25400"/>
                </a:lnTo>
                <a:lnTo>
                  <a:pt x="131762" y="25400"/>
                </a:lnTo>
                <a:lnTo>
                  <a:pt x="146049" y="15875"/>
                </a:lnTo>
                <a:lnTo>
                  <a:pt x="174625" y="9525"/>
                </a:lnTo>
                <a:lnTo>
                  <a:pt x="192087" y="4762"/>
                </a:lnTo>
                <a:lnTo>
                  <a:pt x="217487" y="3175"/>
                </a:lnTo>
                <a:close/>
              </a:path>
            </a:pathLst>
          </a:custGeom>
          <a:solidFill>
            <a:schemeClr val="accent3"/>
          </a:solidFill>
          <a:ln w="25400" cap="flat" cmpd="sng" algn="ctr">
            <a:noFill/>
            <a:prstDash val="solid"/>
          </a:ln>
          <a:effectLst/>
        </p:spPr>
        <p:txBody>
          <a:bodyPr rot="0" spcFirstLastPara="0" vertOverflow="overflow" horzOverflow="overflow" vert="horz" wrap="square" lIns="59538" tIns="29769" rIns="59538" bIns="29769" numCol="1" spcCol="0" rtlCol="0" fromWordArt="0" anchor="ctr" anchorCtr="0" forceAA="0" compatLnSpc="1">
            <a:prstTxWarp prst="textNoShape">
              <a:avLst/>
            </a:prstTxWarp>
            <a:noAutofit/>
          </a:bodyPr>
          <a:lstStyle/>
          <a:p>
            <a:pPr algn="ctr">
              <a:lnSpc>
                <a:spcPct val="120000"/>
              </a:lnSpc>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组合 8"/>
          <p:cNvGrpSpPr/>
          <p:nvPr/>
        </p:nvGrpSpPr>
        <p:grpSpPr>
          <a:xfrm>
            <a:off x="6336462" y="1376230"/>
            <a:ext cx="404437" cy="1203696"/>
            <a:chOff x="9286715" y="1680422"/>
            <a:chExt cx="654939" cy="1949140"/>
          </a:xfrm>
          <a:solidFill>
            <a:schemeClr val="accent4"/>
          </a:solidFill>
        </p:grpSpPr>
        <p:sp>
          <p:nvSpPr>
            <p:cNvPr id="171" name="Freeform 137"/>
            <p:cNvSpPr>
              <a:spLocks/>
            </p:cNvSpPr>
            <p:nvPr/>
          </p:nvSpPr>
          <p:spPr bwMode="auto">
            <a:xfrm>
              <a:off x="9286715" y="1680422"/>
              <a:ext cx="654939" cy="1949140"/>
            </a:xfrm>
            <a:custGeom>
              <a:avLst/>
              <a:gdLst>
                <a:gd name="T0" fmla="*/ 0 w 376"/>
                <a:gd name="T1" fmla="*/ 0 h 1119"/>
                <a:gd name="T2" fmla="*/ 259 w 376"/>
                <a:gd name="T3" fmla="*/ 37 h 1119"/>
                <a:gd name="T4" fmla="*/ 283 w 376"/>
                <a:gd name="T5" fmla="*/ 42 h 1119"/>
                <a:gd name="T6" fmla="*/ 305 w 376"/>
                <a:gd name="T7" fmla="*/ 50 h 1119"/>
                <a:gd name="T8" fmla="*/ 325 w 376"/>
                <a:gd name="T9" fmla="*/ 60 h 1119"/>
                <a:gd name="T10" fmla="*/ 343 w 376"/>
                <a:gd name="T11" fmla="*/ 72 h 1119"/>
                <a:gd name="T12" fmla="*/ 357 w 376"/>
                <a:gd name="T13" fmla="*/ 86 h 1119"/>
                <a:gd name="T14" fmla="*/ 368 w 376"/>
                <a:gd name="T15" fmla="*/ 101 h 1119"/>
                <a:gd name="T16" fmla="*/ 374 w 376"/>
                <a:gd name="T17" fmla="*/ 119 h 1119"/>
                <a:gd name="T18" fmla="*/ 376 w 376"/>
                <a:gd name="T19" fmla="*/ 140 h 1119"/>
                <a:gd name="T20" fmla="*/ 376 w 376"/>
                <a:gd name="T21" fmla="*/ 968 h 1119"/>
                <a:gd name="T22" fmla="*/ 374 w 376"/>
                <a:gd name="T23" fmla="*/ 988 h 1119"/>
                <a:gd name="T24" fmla="*/ 368 w 376"/>
                <a:gd name="T25" fmla="*/ 1007 h 1119"/>
                <a:gd name="T26" fmla="*/ 358 w 376"/>
                <a:gd name="T27" fmla="*/ 1022 h 1119"/>
                <a:gd name="T28" fmla="*/ 344 w 376"/>
                <a:gd name="T29" fmla="*/ 1036 h 1119"/>
                <a:gd name="T30" fmla="*/ 327 w 376"/>
                <a:gd name="T31" fmla="*/ 1048 h 1119"/>
                <a:gd name="T32" fmla="*/ 306 w 376"/>
                <a:gd name="T33" fmla="*/ 1058 h 1119"/>
                <a:gd name="T34" fmla="*/ 284 w 376"/>
                <a:gd name="T35" fmla="*/ 1066 h 1119"/>
                <a:gd name="T36" fmla="*/ 259 w 376"/>
                <a:gd name="T37" fmla="*/ 1071 h 1119"/>
                <a:gd name="T38" fmla="*/ 0 w 376"/>
                <a:gd name="T39" fmla="*/ 1119 h 1119"/>
                <a:gd name="T40" fmla="*/ 0 w 376"/>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6" h="1119">
                  <a:moveTo>
                    <a:pt x="0" y="0"/>
                  </a:moveTo>
                  <a:lnTo>
                    <a:pt x="259" y="37"/>
                  </a:lnTo>
                  <a:lnTo>
                    <a:pt x="283" y="42"/>
                  </a:lnTo>
                  <a:lnTo>
                    <a:pt x="305" y="50"/>
                  </a:lnTo>
                  <a:lnTo>
                    <a:pt x="325" y="60"/>
                  </a:lnTo>
                  <a:lnTo>
                    <a:pt x="343" y="72"/>
                  </a:lnTo>
                  <a:lnTo>
                    <a:pt x="357" y="86"/>
                  </a:lnTo>
                  <a:lnTo>
                    <a:pt x="368" y="101"/>
                  </a:lnTo>
                  <a:lnTo>
                    <a:pt x="374" y="119"/>
                  </a:lnTo>
                  <a:lnTo>
                    <a:pt x="376" y="140"/>
                  </a:lnTo>
                  <a:lnTo>
                    <a:pt x="376" y="968"/>
                  </a:lnTo>
                  <a:lnTo>
                    <a:pt x="374" y="988"/>
                  </a:lnTo>
                  <a:lnTo>
                    <a:pt x="368" y="1007"/>
                  </a:lnTo>
                  <a:lnTo>
                    <a:pt x="358" y="1022"/>
                  </a:lnTo>
                  <a:lnTo>
                    <a:pt x="344" y="1036"/>
                  </a:lnTo>
                  <a:lnTo>
                    <a:pt x="327" y="1048"/>
                  </a:lnTo>
                  <a:lnTo>
                    <a:pt x="306" y="1058"/>
                  </a:lnTo>
                  <a:lnTo>
                    <a:pt x="284" y="1066"/>
                  </a:lnTo>
                  <a:lnTo>
                    <a:pt x="259" y="1071"/>
                  </a:lnTo>
                  <a:lnTo>
                    <a:pt x="0" y="1119"/>
                  </a:lnTo>
                  <a:lnTo>
                    <a:pt x="0" y="0"/>
                  </a:lnTo>
                  <a:close/>
                </a:path>
              </a:pathLst>
            </a:custGeom>
            <a:solidFill>
              <a:schemeClr val="bg1"/>
            </a:solidFill>
            <a:ln w="0">
              <a:noFill/>
              <a:prstDash val="solid"/>
              <a:round/>
              <a:headEnd/>
              <a:tailEnd/>
            </a:ln>
            <a:effectLst>
              <a:outerShdw blurRad="254000" dist="38100" algn="l" rotWithShape="0">
                <a:prstClr val="black">
                  <a:alpha val="40000"/>
                </a:prstClr>
              </a:outerShdw>
            </a:effectLst>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组合 4"/>
            <p:cNvGrpSpPr/>
            <p:nvPr/>
          </p:nvGrpSpPr>
          <p:grpSpPr>
            <a:xfrm>
              <a:off x="9380775" y="2482548"/>
              <a:ext cx="362307" cy="344889"/>
              <a:chOff x="8289913" y="3162328"/>
              <a:chExt cx="362307" cy="344889"/>
            </a:xfrm>
            <a:grpFill/>
          </p:grpSpPr>
          <p:sp>
            <p:nvSpPr>
              <p:cNvPr id="177" name="Freeform 162"/>
              <p:cNvSpPr>
                <a:spLocks noEditPoints="1"/>
              </p:cNvSpPr>
              <p:nvPr/>
            </p:nvSpPr>
            <p:spPr bwMode="auto">
              <a:xfrm>
                <a:off x="8289913" y="3218068"/>
                <a:ext cx="362307" cy="289149"/>
              </a:xfrm>
              <a:custGeom>
                <a:avLst/>
                <a:gdLst>
                  <a:gd name="T0" fmla="*/ 174 w 208"/>
                  <a:gd name="T1" fmla="*/ 62 h 166"/>
                  <a:gd name="T2" fmla="*/ 175 w 208"/>
                  <a:gd name="T3" fmla="*/ 43 h 166"/>
                  <a:gd name="T4" fmla="*/ 122 w 208"/>
                  <a:gd name="T5" fmla="*/ 50 h 166"/>
                  <a:gd name="T6" fmla="*/ 116 w 208"/>
                  <a:gd name="T7" fmla="*/ 53 h 166"/>
                  <a:gd name="T8" fmla="*/ 80 w 208"/>
                  <a:gd name="T9" fmla="*/ 53 h 166"/>
                  <a:gd name="T10" fmla="*/ 75 w 208"/>
                  <a:gd name="T11" fmla="*/ 51 h 166"/>
                  <a:gd name="T12" fmla="*/ 72 w 208"/>
                  <a:gd name="T13" fmla="*/ 51 h 166"/>
                  <a:gd name="T14" fmla="*/ 48 w 208"/>
                  <a:gd name="T15" fmla="*/ 51 h 166"/>
                  <a:gd name="T16" fmla="*/ 48 w 208"/>
                  <a:gd name="T17" fmla="*/ 54 h 166"/>
                  <a:gd name="T18" fmla="*/ 55 w 208"/>
                  <a:gd name="T19" fmla="*/ 58 h 166"/>
                  <a:gd name="T20" fmla="*/ 58 w 208"/>
                  <a:gd name="T21" fmla="*/ 60 h 166"/>
                  <a:gd name="T22" fmla="*/ 127 w 208"/>
                  <a:gd name="T23" fmla="*/ 62 h 166"/>
                  <a:gd name="T24" fmla="*/ 10 w 208"/>
                  <a:gd name="T25" fmla="*/ 6 h 166"/>
                  <a:gd name="T26" fmla="*/ 70 w 208"/>
                  <a:gd name="T27" fmla="*/ 41 h 166"/>
                  <a:gd name="T28" fmla="*/ 10 w 208"/>
                  <a:gd name="T29" fmla="*/ 6 h 166"/>
                  <a:gd name="T30" fmla="*/ 71 w 208"/>
                  <a:gd name="T31" fmla="*/ 0 h 166"/>
                  <a:gd name="T32" fmla="*/ 75 w 208"/>
                  <a:gd name="T33" fmla="*/ 2 h 166"/>
                  <a:gd name="T34" fmla="*/ 76 w 208"/>
                  <a:gd name="T35" fmla="*/ 39 h 166"/>
                  <a:gd name="T36" fmla="*/ 80 w 208"/>
                  <a:gd name="T37" fmla="*/ 38 h 166"/>
                  <a:gd name="T38" fmla="*/ 126 w 208"/>
                  <a:gd name="T39" fmla="*/ 14 h 166"/>
                  <a:gd name="T40" fmla="*/ 131 w 208"/>
                  <a:gd name="T41" fmla="*/ 9 h 166"/>
                  <a:gd name="T42" fmla="*/ 166 w 208"/>
                  <a:gd name="T43" fmla="*/ 8 h 166"/>
                  <a:gd name="T44" fmla="*/ 169 w 208"/>
                  <a:gd name="T45" fmla="*/ 9 h 166"/>
                  <a:gd name="T46" fmla="*/ 172 w 208"/>
                  <a:gd name="T47" fmla="*/ 10 h 166"/>
                  <a:gd name="T48" fmla="*/ 175 w 208"/>
                  <a:gd name="T49" fmla="*/ 14 h 166"/>
                  <a:gd name="T50" fmla="*/ 207 w 208"/>
                  <a:gd name="T51" fmla="*/ 67 h 166"/>
                  <a:gd name="T52" fmla="*/ 208 w 208"/>
                  <a:gd name="T53" fmla="*/ 74 h 166"/>
                  <a:gd name="T54" fmla="*/ 206 w 208"/>
                  <a:gd name="T55" fmla="*/ 80 h 166"/>
                  <a:gd name="T56" fmla="*/ 201 w 208"/>
                  <a:gd name="T57" fmla="*/ 85 h 166"/>
                  <a:gd name="T58" fmla="*/ 194 w 208"/>
                  <a:gd name="T59" fmla="*/ 86 h 166"/>
                  <a:gd name="T60" fmla="*/ 193 w 208"/>
                  <a:gd name="T61" fmla="*/ 163 h 166"/>
                  <a:gd name="T62" fmla="*/ 189 w 208"/>
                  <a:gd name="T63" fmla="*/ 166 h 166"/>
                  <a:gd name="T64" fmla="*/ 185 w 208"/>
                  <a:gd name="T65" fmla="*/ 163 h 166"/>
                  <a:gd name="T66" fmla="*/ 184 w 208"/>
                  <a:gd name="T67" fmla="*/ 86 h 166"/>
                  <a:gd name="T68" fmla="*/ 171 w 208"/>
                  <a:gd name="T69" fmla="*/ 157 h 166"/>
                  <a:gd name="T70" fmla="*/ 168 w 208"/>
                  <a:gd name="T71" fmla="*/ 163 h 166"/>
                  <a:gd name="T72" fmla="*/ 162 w 208"/>
                  <a:gd name="T73" fmla="*/ 166 h 166"/>
                  <a:gd name="T74" fmla="*/ 155 w 208"/>
                  <a:gd name="T75" fmla="*/ 163 h 166"/>
                  <a:gd name="T76" fmla="*/ 153 w 208"/>
                  <a:gd name="T77" fmla="*/ 157 h 166"/>
                  <a:gd name="T78" fmla="*/ 147 w 208"/>
                  <a:gd name="T79" fmla="*/ 86 h 166"/>
                  <a:gd name="T80" fmla="*/ 147 w 208"/>
                  <a:gd name="T81" fmla="*/ 161 h 166"/>
                  <a:gd name="T82" fmla="*/ 141 w 208"/>
                  <a:gd name="T83" fmla="*/ 165 h 166"/>
                  <a:gd name="T84" fmla="*/ 135 w 208"/>
                  <a:gd name="T85" fmla="*/ 165 h 166"/>
                  <a:gd name="T86" fmla="*/ 130 w 208"/>
                  <a:gd name="T87" fmla="*/ 161 h 166"/>
                  <a:gd name="T88" fmla="*/ 129 w 208"/>
                  <a:gd name="T89" fmla="*/ 86 h 166"/>
                  <a:gd name="T90" fmla="*/ 29 w 208"/>
                  <a:gd name="T91" fmla="*/ 161 h 166"/>
                  <a:gd name="T92" fmla="*/ 26 w 208"/>
                  <a:gd name="T93" fmla="*/ 165 h 166"/>
                  <a:gd name="T94" fmla="*/ 21 w 208"/>
                  <a:gd name="T95" fmla="*/ 165 h 166"/>
                  <a:gd name="T96" fmla="*/ 19 w 208"/>
                  <a:gd name="T97" fmla="*/ 161 h 166"/>
                  <a:gd name="T98" fmla="*/ 11 w 208"/>
                  <a:gd name="T99" fmla="*/ 86 h 166"/>
                  <a:gd name="T100" fmla="*/ 4 w 208"/>
                  <a:gd name="T101" fmla="*/ 83 h 166"/>
                  <a:gd name="T102" fmla="*/ 0 w 208"/>
                  <a:gd name="T103" fmla="*/ 77 h 166"/>
                  <a:gd name="T104" fmla="*/ 0 w 208"/>
                  <a:gd name="T105" fmla="*/ 69 h 166"/>
                  <a:gd name="T106" fmla="*/ 4 w 208"/>
                  <a:gd name="T107" fmla="*/ 64 h 166"/>
                  <a:gd name="T108" fmla="*/ 11 w 208"/>
                  <a:gd name="T109" fmla="*/ 62 h 166"/>
                  <a:gd name="T110" fmla="*/ 22 w 208"/>
                  <a:gd name="T111" fmla="*/ 60 h 166"/>
                  <a:gd name="T112" fmla="*/ 23 w 208"/>
                  <a:gd name="T113" fmla="*/ 58 h 166"/>
                  <a:gd name="T114" fmla="*/ 30 w 208"/>
                  <a:gd name="T115" fmla="*/ 54 h 166"/>
                  <a:gd name="T116" fmla="*/ 32 w 208"/>
                  <a:gd name="T117" fmla="*/ 54 h 166"/>
                  <a:gd name="T118" fmla="*/ 9 w 208"/>
                  <a:gd name="T119" fmla="*/ 51 h 166"/>
                  <a:gd name="T120" fmla="*/ 4 w 208"/>
                  <a:gd name="T121" fmla="*/ 48 h 166"/>
                  <a:gd name="T122" fmla="*/ 3 w 208"/>
                  <a:gd name="T123" fmla="*/ 5 h 166"/>
                  <a:gd name="T124" fmla="*/ 7 w 208"/>
                  <a:gd name="T125"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8" h="166">
                    <a:moveTo>
                      <a:pt x="175" y="43"/>
                    </a:moveTo>
                    <a:lnTo>
                      <a:pt x="174" y="62"/>
                    </a:lnTo>
                    <a:lnTo>
                      <a:pt x="186" y="62"/>
                    </a:lnTo>
                    <a:lnTo>
                      <a:pt x="175" y="43"/>
                    </a:lnTo>
                    <a:close/>
                    <a:moveTo>
                      <a:pt x="126" y="42"/>
                    </a:moveTo>
                    <a:lnTo>
                      <a:pt x="122" y="50"/>
                    </a:lnTo>
                    <a:lnTo>
                      <a:pt x="119" y="52"/>
                    </a:lnTo>
                    <a:lnTo>
                      <a:pt x="116" y="53"/>
                    </a:lnTo>
                    <a:lnTo>
                      <a:pt x="115" y="53"/>
                    </a:lnTo>
                    <a:lnTo>
                      <a:pt x="80" y="53"/>
                    </a:lnTo>
                    <a:lnTo>
                      <a:pt x="77" y="53"/>
                    </a:lnTo>
                    <a:lnTo>
                      <a:pt x="75" y="51"/>
                    </a:lnTo>
                    <a:lnTo>
                      <a:pt x="74" y="50"/>
                    </a:lnTo>
                    <a:lnTo>
                      <a:pt x="72" y="51"/>
                    </a:lnTo>
                    <a:lnTo>
                      <a:pt x="71" y="51"/>
                    </a:lnTo>
                    <a:lnTo>
                      <a:pt x="48" y="51"/>
                    </a:lnTo>
                    <a:lnTo>
                      <a:pt x="48" y="54"/>
                    </a:lnTo>
                    <a:lnTo>
                      <a:pt x="48" y="54"/>
                    </a:lnTo>
                    <a:lnTo>
                      <a:pt x="48" y="54"/>
                    </a:lnTo>
                    <a:lnTo>
                      <a:pt x="55" y="58"/>
                    </a:lnTo>
                    <a:lnTo>
                      <a:pt x="57" y="59"/>
                    </a:lnTo>
                    <a:lnTo>
                      <a:pt x="58" y="60"/>
                    </a:lnTo>
                    <a:lnTo>
                      <a:pt x="57" y="62"/>
                    </a:lnTo>
                    <a:lnTo>
                      <a:pt x="127" y="62"/>
                    </a:lnTo>
                    <a:lnTo>
                      <a:pt x="126" y="42"/>
                    </a:lnTo>
                    <a:close/>
                    <a:moveTo>
                      <a:pt x="10" y="6"/>
                    </a:moveTo>
                    <a:lnTo>
                      <a:pt x="10" y="41"/>
                    </a:lnTo>
                    <a:lnTo>
                      <a:pt x="70" y="41"/>
                    </a:lnTo>
                    <a:lnTo>
                      <a:pt x="70" y="6"/>
                    </a:lnTo>
                    <a:lnTo>
                      <a:pt x="10" y="6"/>
                    </a:lnTo>
                    <a:close/>
                    <a:moveTo>
                      <a:pt x="9" y="0"/>
                    </a:moveTo>
                    <a:lnTo>
                      <a:pt x="71" y="0"/>
                    </a:lnTo>
                    <a:lnTo>
                      <a:pt x="73" y="0"/>
                    </a:lnTo>
                    <a:lnTo>
                      <a:pt x="75" y="2"/>
                    </a:lnTo>
                    <a:lnTo>
                      <a:pt x="76" y="5"/>
                    </a:lnTo>
                    <a:lnTo>
                      <a:pt x="76" y="39"/>
                    </a:lnTo>
                    <a:lnTo>
                      <a:pt x="78" y="38"/>
                    </a:lnTo>
                    <a:lnTo>
                      <a:pt x="80" y="38"/>
                    </a:lnTo>
                    <a:lnTo>
                      <a:pt x="111" y="38"/>
                    </a:lnTo>
                    <a:lnTo>
                      <a:pt x="126" y="14"/>
                    </a:lnTo>
                    <a:lnTo>
                      <a:pt x="128" y="11"/>
                    </a:lnTo>
                    <a:lnTo>
                      <a:pt x="131" y="9"/>
                    </a:lnTo>
                    <a:lnTo>
                      <a:pt x="135" y="8"/>
                    </a:lnTo>
                    <a:lnTo>
                      <a:pt x="166" y="8"/>
                    </a:lnTo>
                    <a:lnTo>
                      <a:pt x="168" y="9"/>
                    </a:lnTo>
                    <a:lnTo>
                      <a:pt x="169" y="9"/>
                    </a:lnTo>
                    <a:lnTo>
                      <a:pt x="169" y="9"/>
                    </a:lnTo>
                    <a:lnTo>
                      <a:pt x="172" y="10"/>
                    </a:lnTo>
                    <a:lnTo>
                      <a:pt x="173" y="11"/>
                    </a:lnTo>
                    <a:lnTo>
                      <a:pt x="175" y="14"/>
                    </a:lnTo>
                    <a:lnTo>
                      <a:pt x="205" y="65"/>
                    </a:lnTo>
                    <a:lnTo>
                      <a:pt x="207" y="67"/>
                    </a:lnTo>
                    <a:lnTo>
                      <a:pt x="208" y="71"/>
                    </a:lnTo>
                    <a:lnTo>
                      <a:pt x="208" y="74"/>
                    </a:lnTo>
                    <a:lnTo>
                      <a:pt x="208" y="77"/>
                    </a:lnTo>
                    <a:lnTo>
                      <a:pt x="206" y="80"/>
                    </a:lnTo>
                    <a:lnTo>
                      <a:pt x="204" y="83"/>
                    </a:lnTo>
                    <a:lnTo>
                      <a:pt x="201" y="85"/>
                    </a:lnTo>
                    <a:lnTo>
                      <a:pt x="198" y="86"/>
                    </a:lnTo>
                    <a:lnTo>
                      <a:pt x="194" y="86"/>
                    </a:lnTo>
                    <a:lnTo>
                      <a:pt x="194" y="161"/>
                    </a:lnTo>
                    <a:lnTo>
                      <a:pt x="193" y="163"/>
                    </a:lnTo>
                    <a:lnTo>
                      <a:pt x="191" y="165"/>
                    </a:lnTo>
                    <a:lnTo>
                      <a:pt x="189" y="166"/>
                    </a:lnTo>
                    <a:lnTo>
                      <a:pt x="186" y="165"/>
                    </a:lnTo>
                    <a:lnTo>
                      <a:pt x="185" y="163"/>
                    </a:lnTo>
                    <a:lnTo>
                      <a:pt x="184" y="161"/>
                    </a:lnTo>
                    <a:lnTo>
                      <a:pt x="184" y="86"/>
                    </a:lnTo>
                    <a:lnTo>
                      <a:pt x="171" y="86"/>
                    </a:lnTo>
                    <a:lnTo>
                      <a:pt x="171" y="157"/>
                    </a:lnTo>
                    <a:lnTo>
                      <a:pt x="169" y="161"/>
                    </a:lnTo>
                    <a:lnTo>
                      <a:pt x="168" y="163"/>
                    </a:lnTo>
                    <a:lnTo>
                      <a:pt x="165" y="165"/>
                    </a:lnTo>
                    <a:lnTo>
                      <a:pt x="162" y="166"/>
                    </a:lnTo>
                    <a:lnTo>
                      <a:pt x="159" y="165"/>
                    </a:lnTo>
                    <a:lnTo>
                      <a:pt x="155" y="163"/>
                    </a:lnTo>
                    <a:lnTo>
                      <a:pt x="154" y="161"/>
                    </a:lnTo>
                    <a:lnTo>
                      <a:pt x="153" y="157"/>
                    </a:lnTo>
                    <a:lnTo>
                      <a:pt x="153" y="86"/>
                    </a:lnTo>
                    <a:lnTo>
                      <a:pt x="147" y="86"/>
                    </a:lnTo>
                    <a:lnTo>
                      <a:pt x="147" y="157"/>
                    </a:lnTo>
                    <a:lnTo>
                      <a:pt x="147" y="161"/>
                    </a:lnTo>
                    <a:lnTo>
                      <a:pt x="144" y="163"/>
                    </a:lnTo>
                    <a:lnTo>
                      <a:pt x="141" y="165"/>
                    </a:lnTo>
                    <a:lnTo>
                      <a:pt x="138" y="166"/>
                    </a:lnTo>
                    <a:lnTo>
                      <a:pt x="135" y="165"/>
                    </a:lnTo>
                    <a:lnTo>
                      <a:pt x="133" y="163"/>
                    </a:lnTo>
                    <a:lnTo>
                      <a:pt x="130" y="161"/>
                    </a:lnTo>
                    <a:lnTo>
                      <a:pt x="129" y="157"/>
                    </a:lnTo>
                    <a:lnTo>
                      <a:pt x="129" y="86"/>
                    </a:lnTo>
                    <a:lnTo>
                      <a:pt x="29" y="86"/>
                    </a:lnTo>
                    <a:lnTo>
                      <a:pt x="29" y="161"/>
                    </a:lnTo>
                    <a:lnTo>
                      <a:pt x="28" y="163"/>
                    </a:lnTo>
                    <a:lnTo>
                      <a:pt x="26" y="165"/>
                    </a:lnTo>
                    <a:lnTo>
                      <a:pt x="24" y="166"/>
                    </a:lnTo>
                    <a:lnTo>
                      <a:pt x="21" y="165"/>
                    </a:lnTo>
                    <a:lnTo>
                      <a:pt x="20" y="163"/>
                    </a:lnTo>
                    <a:lnTo>
                      <a:pt x="19" y="161"/>
                    </a:lnTo>
                    <a:lnTo>
                      <a:pt x="19" y="86"/>
                    </a:lnTo>
                    <a:lnTo>
                      <a:pt x="11" y="86"/>
                    </a:lnTo>
                    <a:lnTo>
                      <a:pt x="8" y="85"/>
                    </a:lnTo>
                    <a:lnTo>
                      <a:pt x="4" y="83"/>
                    </a:lnTo>
                    <a:lnTo>
                      <a:pt x="2" y="80"/>
                    </a:lnTo>
                    <a:lnTo>
                      <a:pt x="0" y="77"/>
                    </a:lnTo>
                    <a:lnTo>
                      <a:pt x="0" y="74"/>
                    </a:lnTo>
                    <a:lnTo>
                      <a:pt x="0" y="69"/>
                    </a:lnTo>
                    <a:lnTo>
                      <a:pt x="2" y="66"/>
                    </a:lnTo>
                    <a:lnTo>
                      <a:pt x="4" y="64"/>
                    </a:lnTo>
                    <a:lnTo>
                      <a:pt x="8" y="62"/>
                    </a:lnTo>
                    <a:lnTo>
                      <a:pt x="11" y="62"/>
                    </a:lnTo>
                    <a:lnTo>
                      <a:pt x="22" y="62"/>
                    </a:lnTo>
                    <a:lnTo>
                      <a:pt x="22" y="60"/>
                    </a:lnTo>
                    <a:lnTo>
                      <a:pt x="22" y="59"/>
                    </a:lnTo>
                    <a:lnTo>
                      <a:pt x="23" y="58"/>
                    </a:lnTo>
                    <a:lnTo>
                      <a:pt x="23" y="58"/>
                    </a:lnTo>
                    <a:lnTo>
                      <a:pt x="30" y="54"/>
                    </a:lnTo>
                    <a:lnTo>
                      <a:pt x="30" y="54"/>
                    </a:lnTo>
                    <a:lnTo>
                      <a:pt x="32" y="54"/>
                    </a:lnTo>
                    <a:lnTo>
                      <a:pt x="32" y="51"/>
                    </a:lnTo>
                    <a:lnTo>
                      <a:pt x="9" y="51"/>
                    </a:lnTo>
                    <a:lnTo>
                      <a:pt x="7" y="50"/>
                    </a:lnTo>
                    <a:lnTo>
                      <a:pt x="4" y="48"/>
                    </a:lnTo>
                    <a:lnTo>
                      <a:pt x="3" y="46"/>
                    </a:lnTo>
                    <a:lnTo>
                      <a:pt x="3" y="5"/>
                    </a:lnTo>
                    <a:lnTo>
                      <a:pt x="4" y="2"/>
                    </a:lnTo>
                    <a:lnTo>
                      <a:pt x="7" y="0"/>
                    </a:lnTo>
                    <a:lnTo>
                      <a:pt x="9"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8" name="Freeform 163"/>
              <p:cNvSpPr>
                <a:spLocks/>
              </p:cNvSpPr>
              <p:nvPr/>
            </p:nvSpPr>
            <p:spPr bwMode="auto">
              <a:xfrm>
                <a:off x="8518096" y="3162328"/>
                <a:ext cx="66191" cy="64449"/>
              </a:xfrm>
              <a:custGeom>
                <a:avLst/>
                <a:gdLst>
                  <a:gd name="T0" fmla="*/ 19 w 38"/>
                  <a:gd name="T1" fmla="*/ 0 h 37"/>
                  <a:gd name="T2" fmla="*/ 29 w 38"/>
                  <a:gd name="T3" fmla="*/ 3 h 37"/>
                  <a:gd name="T4" fmla="*/ 35 w 38"/>
                  <a:gd name="T5" fmla="*/ 9 h 37"/>
                  <a:gd name="T6" fmla="*/ 38 w 38"/>
                  <a:gd name="T7" fmla="*/ 19 h 37"/>
                  <a:gd name="T8" fmla="*/ 35 w 38"/>
                  <a:gd name="T9" fmla="*/ 28 h 37"/>
                  <a:gd name="T10" fmla="*/ 29 w 38"/>
                  <a:gd name="T11" fmla="*/ 34 h 37"/>
                  <a:gd name="T12" fmla="*/ 19 w 38"/>
                  <a:gd name="T13" fmla="*/ 37 h 37"/>
                  <a:gd name="T14" fmla="*/ 10 w 38"/>
                  <a:gd name="T15" fmla="*/ 34 h 37"/>
                  <a:gd name="T16" fmla="*/ 4 w 38"/>
                  <a:gd name="T17" fmla="*/ 28 h 37"/>
                  <a:gd name="T18" fmla="*/ 0 w 38"/>
                  <a:gd name="T19" fmla="*/ 19 h 37"/>
                  <a:gd name="T20" fmla="*/ 4 w 38"/>
                  <a:gd name="T21" fmla="*/ 9 h 37"/>
                  <a:gd name="T22" fmla="*/ 10 w 38"/>
                  <a:gd name="T23" fmla="*/ 3 h 37"/>
                  <a:gd name="T24" fmla="*/ 19 w 38"/>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37">
                    <a:moveTo>
                      <a:pt x="19" y="0"/>
                    </a:moveTo>
                    <a:lnTo>
                      <a:pt x="29" y="3"/>
                    </a:lnTo>
                    <a:lnTo>
                      <a:pt x="35" y="9"/>
                    </a:lnTo>
                    <a:lnTo>
                      <a:pt x="38" y="19"/>
                    </a:lnTo>
                    <a:lnTo>
                      <a:pt x="35" y="28"/>
                    </a:lnTo>
                    <a:lnTo>
                      <a:pt x="29" y="34"/>
                    </a:lnTo>
                    <a:lnTo>
                      <a:pt x="19" y="37"/>
                    </a:lnTo>
                    <a:lnTo>
                      <a:pt x="10" y="34"/>
                    </a:lnTo>
                    <a:lnTo>
                      <a:pt x="4" y="28"/>
                    </a:lnTo>
                    <a:lnTo>
                      <a:pt x="0" y="19"/>
                    </a:lnTo>
                    <a:lnTo>
                      <a:pt x="4" y="9"/>
                    </a:lnTo>
                    <a:lnTo>
                      <a:pt x="10" y="3"/>
                    </a:lnTo>
                    <a:lnTo>
                      <a:pt x="19"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4" name="组合 5"/>
          <p:cNvGrpSpPr/>
          <p:nvPr/>
        </p:nvGrpSpPr>
        <p:grpSpPr>
          <a:xfrm>
            <a:off x="2001783" y="1376230"/>
            <a:ext cx="406588" cy="1203696"/>
            <a:chOff x="2267202" y="1680422"/>
            <a:chExt cx="658423" cy="1949140"/>
          </a:xfrm>
          <a:solidFill>
            <a:schemeClr val="accent1"/>
          </a:solidFill>
        </p:grpSpPr>
        <p:sp>
          <p:nvSpPr>
            <p:cNvPr id="180" name="Freeform 37"/>
            <p:cNvSpPr>
              <a:spLocks/>
            </p:cNvSpPr>
            <p:nvPr/>
          </p:nvSpPr>
          <p:spPr bwMode="auto">
            <a:xfrm>
              <a:off x="2267202" y="1680422"/>
              <a:ext cx="658423" cy="1949140"/>
            </a:xfrm>
            <a:custGeom>
              <a:avLst/>
              <a:gdLst>
                <a:gd name="T0" fmla="*/ 0 w 378"/>
                <a:gd name="T1" fmla="*/ 0 h 1119"/>
                <a:gd name="T2" fmla="*/ 259 w 378"/>
                <a:gd name="T3" fmla="*/ 37 h 1119"/>
                <a:gd name="T4" fmla="*/ 283 w 378"/>
                <a:gd name="T5" fmla="*/ 42 h 1119"/>
                <a:gd name="T6" fmla="*/ 306 w 378"/>
                <a:gd name="T7" fmla="*/ 50 h 1119"/>
                <a:gd name="T8" fmla="*/ 326 w 378"/>
                <a:gd name="T9" fmla="*/ 60 h 1119"/>
                <a:gd name="T10" fmla="*/ 343 w 378"/>
                <a:gd name="T11" fmla="*/ 72 h 1119"/>
                <a:gd name="T12" fmla="*/ 357 w 378"/>
                <a:gd name="T13" fmla="*/ 86 h 1119"/>
                <a:gd name="T14" fmla="*/ 368 w 378"/>
                <a:gd name="T15" fmla="*/ 101 h 1119"/>
                <a:gd name="T16" fmla="*/ 376 w 378"/>
                <a:gd name="T17" fmla="*/ 119 h 1119"/>
                <a:gd name="T18" fmla="*/ 378 w 378"/>
                <a:gd name="T19" fmla="*/ 140 h 1119"/>
                <a:gd name="T20" fmla="*/ 378 w 378"/>
                <a:gd name="T21" fmla="*/ 968 h 1119"/>
                <a:gd name="T22" fmla="*/ 376 w 378"/>
                <a:gd name="T23" fmla="*/ 988 h 1119"/>
                <a:gd name="T24" fmla="*/ 369 w 378"/>
                <a:gd name="T25" fmla="*/ 1007 h 1119"/>
                <a:gd name="T26" fmla="*/ 358 w 378"/>
                <a:gd name="T27" fmla="*/ 1022 h 1119"/>
                <a:gd name="T28" fmla="*/ 344 w 378"/>
                <a:gd name="T29" fmla="*/ 1036 h 1119"/>
                <a:gd name="T30" fmla="*/ 327 w 378"/>
                <a:gd name="T31" fmla="*/ 1048 h 1119"/>
                <a:gd name="T32" fmla="*/ 307 w 378"/>
                <a:gd name="T33" fmla="*/ 1058 h 1119"/>
                <a:gd name="T34" fmla="*/ 284 w 378"/>
                <a:gd name="T35" fmla="*/ 1066 h 1119"/>
                <a:gd name="T36" fmla="*/ 259 w 378"/>
                <a:gd name="T37" fmla="*/ 1071 h 1119"/>
                <a:gd name="T38" fmla="*/ 0 w 378"/>
                <a:gd name="T39" fmla="*/ 1119 h 1119"/>
                <a:gd name="T40" fmla="*/ 0 w 378"/>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8" h="1119">
                  <a:moveTo>
                    <a:pt x="0" y="0"/>
                  </a:moveTo>
                  <a:lnTo>
                    <a:pt x="259" y="37"/>
                  </a:lnTo>
                  <a:lnTo>
                    <a:pt x="283" y="42"/>
                  </a:lnTo>
                  <a:lnTo>
                    <a:pt x="306" y="50"/>
                  </a:lnTo>
                  <a:lnTo>
                    <a:pt x="326" y="60"/>
                  </a:lnTo>
                  <a:lnTo>
                    <a:pt x="343" y="72"/>
                  </a:lnTo>
                  <a:lnTo>
                    <a:pt x="357" y="86"/>
                  </a:lnTo>
                  <a:lnTo>
                    <a:pt x="368" y="101"/>
                  </a:lnTo>
                  <a:lnTo>
                    <a:pt x="376" y="119"/>
                  </a:lnTo>
                  <a:lnTo>
                    <a:pt x="378" y="140"/>
                  </a:lnTo>
                  <a:lnTo>
                    <a:pt x="378" y="968"/>
                  </a:lnTo>
                  <a:lnTo>
                    <a:pt x="376" y="988"/>
                  </a:lnTo>
                  <a:lnTo>
                    <a:pt x="369" y="1007"/>
                  </a:lnTo>
                  <a:lnTo>
                    <a:pt x="358" y="1022"/>
                  </a:lnTo>
                  <a:lnTo>
                    <a:pt x="344" y="1036"/>
                  </a:lnTo>
                  <a:lnTo>
                    <a:pt x="327" y="1048"/>
                  </a:lnTo>
                  <a:lnTo>
                    <a:pt x="307" y="1058"/>
                  </a:lnTo>
                  <a:lnTo>
                    <a:pt x="284" y="1066"/>
                  </a:lnTo>
                  <a:lnTo>
                    <a:pt x="259" y="1071"/>
                  </a:lnTo>
                  <a:lnTo>
                    <a:pt x="0" y="1119"/>
                  </a:lnTo>
                  <a:lnTo>
                    <a:pt x="0" y="0"/>
                  </a:lnTo>
                  <a:close/>
                </a:path>
              </a:pathLst>
            </a:custGeom>
            <a:solidFill>
              <a:schemeClr val="bg1"/>
            </a:solidFill>
            <a:ln w="0">
              <a:noFill/>
              <a:prstDash val="solid"/>
              <a:round/>
              <a:headEnd/>
              <a:tailEnd/>
            </a:ln>
            <a:effectLst>
              <a:outerShdw blurRad="254000" dist="38100" algn="l" rotWithShape="0">
                <a:prstClr val="black">
                  <a:alpha val="40000"/>
                </a:prstClr>
              </a:outerShdw>
            </a:effectLst>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组合 1"/>
            <p:cNvGrpSpPr/>
            <p:nvPr/>
          </p:nvGrpSpPr>
          <p:grpSpPr>
            <a:xfrm>
              <a:off x="2462290" y="2482548"/>
              <a:ext cx="165477" cy="344888"/>
              <a:chOff x="3505027" y="3162328"/>
              <a:chExt cx="165477" cy="344888"/>
            </a:xfrm>
            <a:grpFill/>
          </p:grpSpPr>
          <p:sp>
            <p:nvSpPr>
              <p:cNvPr id="186" name="Freeform 157"/>
              <p:cNvSpPr>
                <a:spLocks/>
              </p:cNvSpPr>
              <p:nvPr/>
            </p:nvSpPr>
            <p:spPr bwMode="auto">
              <a:xfrm>
                <a:off x="3557283" y="3162328"/>
                <a:ext cx="62707" cy="62707"/>
              </a:xfrm>
              <a:custGeom>
                <a:avLst/>
                <a:gdLst>
                  <a:gd name="T0" fmla="*/ 19 w 36"/>
                  <a:gd name="T1" fmla="*/ 0 h 36"/>
                  <a:gd name="T2" fmla="*/ 27 w 36"/>
                  <a:gd name="T3" fmla="*/ 3 h 36"/>
                  <a:gd name="T4" fmla="*/ 34 w 36"/>
                  <a:gd name="T5" fmla="*/ 9 h 36"/>
                  <a:gd name="T6" fmla="*/ 36 w 36"/>
                  <a:gd name="T7" fmla="*/ 18 h 36"/>
                  <a:gd name="T8" fmla="*/ 34 w 36"/>
                  <a:gd name="T9" fmla="*/ 28 h 36"/>
                  <a:gd name="T10" fmla="*/ 27 w 36"/>
                  <a:gd name="T11" fmla="*/ 34 h 36"/>
                  <a:gd name="T12" fmla="*/ 19 w 36"/>
                  <a:gd name="T13" fmla="*/ 36 h 36"/>
                  <a:gd name="T14" fmla="*/ 9 w 36"/>
                  <a:gd name="T15" fmla="*/ 34 h 36"/>
                  <a:gd name="T16" fmla="*/ 2 w 36"/>
                  <a:gd name="T17" fmla="*/ 28 h 36"/>
                  <a:gd name="T18" fmla="*/ 0 w 36"/>
                  <a:gd name="T19" fmla="*/ 18 h 36"/>
                  <a:gd name="T20" fmla="*/ 2 w 36"/>
                  <a:gd name="T21" fmla="*/ 9 h 36"/>
                  <a:gd name="T22" fmla="*/ 9 w 36"/>
                  <a:gd name="T23" fmla="*/ 3 h 36"/>
                  <a:gd name="T24" fmla="*/ 19 w 36"/>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36">
                    <a:moveTo>
                      <a:pt x="19" y="0"/>
                    </a:moveTo>
                    <a:lnTo>
                      <a:pt x="27" y="3"/>
                    </a:lnTo>
                    <a:lnTo>
                      <a:pt x="34" y="9"/>
                    </a:lnTo>
                    <a:lnTo>
                      <a:pt x="36" y="18"/>
                    </a:lnTo>
                    <a:lnTo>
                      <a:pt x="34" y="28"/>
                    </a:lnTo>
                    <a:lnTo>
                      <a:pt x="27" y="34"/>
                    </a:lnTo>
                    <a:lnTo>
                      <a:pt x="19" y="36"/>
                    </a:lnTo>
                    <a:lnTo>
                      <a:pt x="9" y="34"/>
                    </a:lnTo>
                    <a:lnTo>
                      <a:pt x="2" y="28"/>
                    </a:lnTo>
                    <a:lnTo>
                      <a:pt x="0" y="18"/>
                    </a:lnTo>
                    <a:lnTo>
                      <a:pt x="2" y="9"/>
                    </a:lnTo>
                    <a:lnTo>
                      <a:pt x="9" y="3"/>
                    </a:lnTo>
                    <a:lnTo>
                      <a:pt x="19"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7" name="Freeform 158"/>
              <p:cNvSpPr>
                <a:spLocks noEditPoints="1"/>
              </p:cNvSpPr>
              <p:nvPr/>
            </p:nvSpPr>
            <p:spPr bwMode="auto">
              <a:xfrm>
                <a:off x="3505027" y="3176263"/>
                <a:ext cx="165477" cy="330953"/>
              </a:xfrm>
              <a:custGeom>
                <a:avLst/>
                <a:gdLst>
                  <a:gd name="T0" fmla="*/ 71 w 95"/>
                  <a:gd name="T1" fmla="*/ 21 h 190"/>
                  <a:gd name="T2" fmla="*/ 73 w 95"/>
                  <a:gd name="T3" fmla="*/ 23 h 190"/>
                  <a:gd name="T4" fmla="*/ 77 w 95"/>
                  <a:gd name="T5" fmla="*/ 23 h 190"/>
                  <a:gd name="T6" fmla="*/ 77 w 95"/>
                  <a:gd name="T7" fmla="*/ 21 h 190"/>
                  <a:gd name="T8" fmla="*/ 70 w 95"/>
                  <a:gd name="T9" fmla="*/ 3 h 190"/>
                  <a:gd name="T10" fmla="*/ 69 w 95"/>
                  <a:gd name="T11" fmla="*/ 15 h 190"/>
                  <a:gd name="T12" fmla="*/ 73 w 95"/>
                  <a:gd name="T13" fmla="*/ 17 h 190"/>
                  <a:gd name="T14" fmla="*/ 79 w 95"/>
                  <a:gd name="T15" fmla="*/ 16 h 190"/>
                  <a:gd name="T16" fmla="*/ 79 w 95"/>
                  <a:gd name="T17" fmla="*/ 4 h 190"/>
                  <a:gd name="T18" fmla="*/ 73 w 95"/>
                  <a:gd name="T19" fmla="*/ 2 h 190"/>
                  <a:gd name="T20" fmla="*/ 76 w 95"/>
                  <a:gd name="T21" fmla="*/ 1 h 190"/>
                  <a:gd name="T22" fmla="*/ 75 w 95"/>
                  <a:gd name="T23" fmla="*/ 0 h 190"/>
                  <a:gd name="T24" fmla="*/ 75 w 95"/>
                  <a:gd name="T25" fmla="*/ 1 h 190"/>
                  <a:gd name="T26" fmla="*/ 73 w 95"/>
                  <a:gd name="T27" fmla="*/ 1 h 190"/>
                  <a:gd name="T28" fmla="*/ 74 w 95"/>
                  <a:gd name="T29" fmla="*/ 0 h 190"/>
                  <a:gd name="T30" fmla="*/ 79 w 95"/>
                  <a:gd name="T31" fmla="*/ 1 h 190"/>
                  <a:gd name="T32" fmla="*/ 81 w 95"/>
                  <a:gd name="T33" fmla="*/ 21 h 190"/>
                  <a:gd name="T34" fmla="*/ 82 w 95"/>
                  <a:gd name="T35" fmla="*/ 22 h 190"/>
                  <a:gd name="T36" fmla="*/ 90 w 95"/>
                  <a:gd name="T37" fmla="*/ 25 h 190"/>
                  <a:gd name="T38" fmla="*/ 95 w 95"/>
                  <a:gd name="T39" fmla="*/ 60 h 190"/>
                  <a:gd name="T40" fmla="*/ 89 w 95"/>
                  <a:gd name="T41" fmla="*/ 65 h 190"/>
                  <a:gd name="T42" fmla="*/ 82 w 95"/>
                  <a:gd name="T43" fmla="*/ 63 h 190"/>
                  <a:gd name="T44" fmla="*/ 70 w 95"/>
                  <a:gd name="T45" fmla="*/ 101 h 190"/>
                  <a:gd name="T46" fmla="*/ 68 w 95"/>
                  <a:gd name="T47" fmla="*/ 185 h 190"/>
                  <a:gd name="T48" fmla="*/ 61 w 95"/>
                  <a:gd name="T49" fmla="*/ 190 h 190"/>
                  <a:gd name="T50" fmla="*/ 52 w 95"/>
                  <a:gd name="T51" fmla="*/ 185 h 190"/>
                  <a:gd name="T52" fmla="*/ 45 w 95"/>
                  <a:gd name="T53" fmla="*/ 108 h 190"/>
                  <a:gd name="T54" fmla="*/ 42 w 95"/>
                  <a:gd name="T55" fmla="*/ 187 h 190"/>
                  <a:gd name="T56" fmla="*/ 33 w 95"/>
                  <a:gd name="T57" fmla="*/ 189 h 190"/>
                  <a:gd name="T58" fmla="*/ 28 w 95"/>
                  <a:gd name="T59" fmla="*/ 181 h 190"/>
                  <a:gd name="T60" fmla="*/ 26 w 95"/>
                  <a:gd name="T61" fmla="*/ 98 h 190"/>
                  <a:gd name="T62" fmla="*/ 12 w 95"/>
                  <a:gd name="T63" fmla="*/ 110 h 190"/>
                  <a:gd name="T64" fmla="*/ 4 w 95"/>
                  <a:gd name="T65" fmla="*/ 112 h 190"/>
                  <a:gd name="T66" fmla="*/ 0 w 95"/>
                  <a:gd name="T67" fmla="*/ 104 h 190"/>
                  <a:gd name="T68" fmla="*/ 25 w 95"/>
                  <a:gd name="T69" fmla="*/ 37 h 190"/>
                  <a:gd name="T70" fmla="*/ 29 w 95"/>
                  <a:gd name="T71" fmla="*/ 32 h 190"/>
                  <a:gd name="T72" fmla="*/ 64 w 95"/>
                  <a:gd name="T73" fmla="*/ 30 h 190"/>
                  <a:gd name="T74" fmla="*/ 70 w 95"/>
                  <a:gd name="T75" fmla="*/ 33 h 190"/>
                  <a:gd name="T76" fmla="*/ 76 w 95"/>
                  <a:gd name="T77" fmla="*/ 27 h 190"/>
                  <a:gd name="T78" fmla="*/ 77 w 95"/>
                  <a:gd name="T79" fmla="*/ 25 h 190"/>
                  <a:gd name="T80" fmla="*/ 68 w 95"/>
                  <a:gd name="T81" fmla="*/ 23 h 190"/>
                  <a:gd name="T82" fmla="*/ 68 w 95"/>
                  <a:gd name="T83" fmla="*/ 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5" h="190">
                    <a:moveTo>
                      <a:pt x="73" y="21"/>
                    </a:moveTo>
                    <a:lnTo>
                      <a:pt x="71" y="21"/>
                    </a:lnTo>
                    <a:lnTo>
                      <a:pt x="71" y="21"/>
                    </a:lnTo>
                    <a:lnTo>
                      <a:pt x="71" y="23"/>
                    </a:lnTo>
                    <a:lnTo>
                      <a:pt x="71" y="23"/>
                    </a:lnTo>
                    <a:lnTo>
                      <a:pt x="73" y="23"/>
                    </a:lnTo>
                    <a:lnTo>
                      <a:pt x="77" y="23"/>
                    </a:lnTo>
                    <a:lnTo>
                      <a:pt x="77" y="23"/>
                    </a:lnTo>
                    <a:lnTo>
                      <a:pt x="77" y="23"/>
                    </a:lnTo>
                    <a:lnTo>
                      <a:pt x="77" y="21"/>
                    </a:lnTo>
                    <a:lnTo>
                      <a:pt x="77" y="21"/>
                    </a:lnTo>
                    <a:lnTo>
                      <a:pt x="77" y="21"/>
                    </a:lnTo>
                    <a:lnTo>
                      <a:pt x="73" y="21"/>
                    </a:lnTo>
                    <a:close/>
                    <a:moveTo>
                      <a:pt x="73" y="2"/>
                    </a:moveTo>
                    <a:lnTo>
                      <a:pt x="70" y="3"/>
                    </a:lnTo>
                    <a:lnTo>
                      <a:pt x="69" y="4"/>
                    </a:lnTo>
                    <a:lnTo>
                      <a:pt x="69" y="5"/>
                    </a:lnTo>
                    <a:lnTo>
                      <a:pt x="69" y="15"/>
                    </a:lnTo>
                    <a:lnTo>
                      <a:pt x="69" y="16"/>
                    </a:lnTo>
                    <a:lnTo>
                      <a:pt x="70" y="17"/>
                    </a:lnTo>
                    <a:lnTo>
                      <a:pt x="73" y="17"/>
                    </a:lnTo>
                    <a:lnTo>
                      <a:pt x="76" y="17"/>
                    </a:lnTo>
                    <a:lnTo>
                      <a:pt x="78" y="17"/>
                    </a:lnTo>
                    <a:lnTo>
                      <a:pt x="79" y="16"/>
                    </a:lnTo>
                    <a:lnTo>
                      <a:pt x="79" y="15"/>
                    </a:lnTo>
                    <a:lnTo>
                      <a:pt x="79" y="5"/>
                    </a:lnTo>
                    <a:lnTo>
                      <a:pt x="79" y="4"/>
                    </a:lnTo>
                    <a:lnTo>
                      <a:pt x="78" y="3"/>
                    </a:lnTo>
                    <a:lnTo>
                      <a:pt x="76" y="2"/>
                    </a:lnTo>
                    <a:lnTo>
                      <a:pt x="73" y="2"/>
                    </a:lnTo>
                    <a:close/>
                    <a:moveTo>
                      <a:pt x="76" y="0"/>
                    </a:moveTo>
                    <a:lnTo>
                      <a:pt x="75" y="1"/>
                    </a:lnTo>
                    <a:lnTo>
                      <a:pt x="76" y="1"/>
                    </a:lnTo>
                    <a:lnTo>
                      <a:pt x="76" y="1"/>
                    </a:lnTo>
                    <a:lnTo>
                      <a:pt x="76" y="0"/>
                    </a:lnTo>
                    <a:close/>
                    <a:moveTo>
                      <a:pt x="75" y="0"/>
                    </a:moveTo>
                    <a:lnTo>
                      <a:pt x="74" y="1"/>
                    </a:lnTo>
                    <a:lnTo>
                      <a:pt x="75" y="1"/>
                    </a:lnTo>
                    <a:lnTo>
                      <a:pt x="75" y="1"/>
                    </a:lnTo>
                    <a:lnTo>
                      <a:pt x="75" y="0"/>
                    </a:lnTo>
                    <a:close/>
                    <a:moveTo>
                      <a:pt x="74" y="0"/>
                    </a:moveTo>
                    <a:lnTo>
                      <a:pt x="73" y="1"/>
                    </a:lnTo>
                    <a:lnTo>
                      <a:pt x="74" y="1"/>
                    </a:lnTo>
                    <a:lnTo>
                      <a:pt x="74" y="1"/>
                    </a:lnTo>
                    <a:lnTo>
                      <a:pt x="74" y="0"/>
                    </a:lnTo>
                    <a:close/>
                    <a:moveTo>
                      <a:pt x="71" y="0"/>
                    </a:moveTo>
                    <a:lnTo>
                      <a:pt x="77" y="0"/>
                    </a:lnTo>
                    <a:lnTo>
                      <a:pt x="79" y="1"/>
                    </a:lnTo>
                    <a:lnTo>
                      <a:pt x="80" y="2"/>
                    </a:lnTo>
                    <a:lnTo>
                      <a:pt x="81" y="4"/>
                    </a:lnTo>
                    <a:lnTo>
                      <a:pt x="81" y="21"/>
                    </a:lnTo>
                    <a:lnTo>
                      <a:pt x="81" y="22"/>
                    </a:lnTo>
                    <a:lnTo>
                      <a:pt x="81" y="22"/>
                    </a:lnTo>
                    <a:lnTo>
                      <a:pt x="82" y="22"/>
                    </a:lnTo>
                    <a:lnTo>
                      <a:pt x="86" y="22"/>
                    </a:lnTo>
                    <a:lnTo>
                      <a:pt x="88" y="23"/>
                    </a:lnTo>
                    <a:lnTo>
                      <a:pt x="90" y="25"/>
                    </a:lnTo>
                    <a:lnTo>
                      <a:pt x="91" y="28"/>
                    </a:lnTo>
                    <a:lnTo>
                      <a:pt x="95" y="57"/>
                    </a:lnTo>
                    <a:lnTo>
                      <a:pt x="95" y="60"/>
                    </a:lnTo>
                    <a:lnTo>
                      <a:pt x="94" y="63"/>
                    </a:lnTo>
                    <a:lnTo>
                      <a:pt x="92" y="64"/>
                    </a:lnTo>
                    <a:lnTo>
                      <a:pt x="89" y="65"/>
                    </a:lnTo>
                    <a:lnTo>
                      <a:pt x="87" y="65"/>
                    </a:lnTo>
                    <a:lnTo>
                      <a:pt x="84" y="64"/>
                    </a:lnTo>
                    <a:lnTo>
                      <a:pt x="82" y="63"/>
                    </a:lnTo>
                    <a:lnTo>
                      <a:pt x="73" y="54"/>
                    </a:lnTo>
                    <a:lnTo>
                      <a:pt x="70" y="98"/>
                    </a:lnTo>
                    <a:lnTo>
                      <a:pt x="70" y="101"/>
                    </a:lnTo>
                    <a:lnTo>
                      <a:pt x="69" y="103"/>
                    </a:lnTo>
                    <a:lnTo>
                      <a:pt x="69" y="181"/>
                    </a:lnTo>
                    <a:lnTo>
                      <a:pt x="68" y="185"/>
                    </a:lnTo>
                    <a:lnTo>
                      <a:pt x="66" y="187"/>
                    </a:lnTo>
                    <a:lnTo>
                      <a:pt x="64" y="189"/>
                    </a:lnTo>
                    <a:lnTo>
                      <a:pt x="61" y="190"/>
                    </a:lnTo>
                    <a:lnTo>
                      <a:pt x="57" y="189"/>
                    </a:lnTo>
                    <a:lnTo>
                      <a:pt x="54" y="187"/>
                    </a:lnTo>
                    <a:lnTo>
                      <a:pt x="52" y="185"/>
                    </a:lnTo>
                    <a:lnTo>
                      <a:pt x="52" y="181"/>
                    </a:lnTo>
                    <a:lnTo>
                      <a:pt x="52" y="108"/>
                    </a:lnTo>
                    <a:lnTo>
                      <a:pt x="45" y="108"/>
                    </a:lnTo>
                    <a:lnTo>
                      <a:pt x="45" y="181"/>
                    </a:lnTo>
                    <a:lnTo>
                      <a:pt x="44" y="185"/>
                    </a:lnTo>
                    <a:lnTo>
                      <a:pt x="42" y="187"/>
                    </a:lnTo>
                    <a:lnTo>
                      <a:pt x="40" y="189"/>
                    </a:lnTo>
                    <a:lnTo>
                      <a:pt x="37" y="190"/>
                    </a:lnTo>
                    <a:lnTo>
                      <a:pt x="33" y="189"/>
                    </a:lnTo>
                    <a:lnTo>
                      <a:pt x="30" y="187"/>
                    </a:lnTo>
                    <a:lnTo>
                      <a:pt x="28" y="185"/>
                    </a:lnTo>
                    <a:lnTo>
                      <a:pt x="28" y="181"/>
                    </a:lnTo>
                    <a:lnTo>
                      <a:pt x="28" y="103"/>
                    </a:lnTo>
                    <a:lnTo>
                      <a:pt x="26" y="101"/>
                    </a:lnTo>
                    <a:lnTo>
                      <a:pt x="26" y="98"/>
                    </a:lnTo>
                    <a:lnTo>
                      <a:pt x="25" y="77"/>
                    </a:lnTo>
                    <a:lnTo>
                      <a:pt x="14" y="108"/>
                    </a:lnTo>
                    <a:lnTo>
                      <a:pt x="12" y="110"/>
                    </a:lnTo>
                    <a:lnTo>
                      <a:pt x="10" y="112"/>
                    </a:lnTo>
                    <a:lnTo>
                      <a:pt x="7" y="112"/>
                    </a:lnTo>
                    <a:lnTo>
                      <a:pt x="4" y="112"/>
                    </a:lnTo>
                    <a:lnTo>
                      <a:pt x="2" y="110"/>
                    </a:lnTo>
                    <a:lnTo>
                      <a:pt x="0" y="108"/>
                    </a:lnTo>
                    <a:lnTo>
                      <a:pt x="0" y="104"/>
                    </a:lnTo>
                    <a:lnTo>
                      <a:pt x="0" y="102"/>
                    </a:lnTo>
                    <a:lnTo>
                      <a:pt x="24" y="38"/>
                    </a:lnTo>
                    <a:lnTo>
                      <a:pt x="25" y="37"/>
                    </a:lnTo>
                    <a:lnTo>
                      <a:pt x="26" y="35"/>
                    </a:lnTo>
                    <a:lnTo>
                      <a:pt x="27" y="33"/>
                    </a:lnTo>
                    <a:lnTo>
                      <a:pt x="29" y="32"/>
                    </a:lnTo>
                    <a:lnTo>
                      <a:pt x="31" y="32"/>
                    </a:lnTo>
                    <a:lnTo>
                      <a:pt x="33" y="30"/>
                    </a:lnTo>
                    <a:lnTo>
                      <a:pt x="64" y="30"/>
                    </a:lnTo>
                    <a:lnTo>
                      <a:pt x="65" y="30"/>
                    </a:lnTo>
                    <a:lnTo>
                      <a:pt x="68" y="32"/>
                    </a:lnTo>
                    <a:lnTo>
                      <a:pt x="70" y="33"/>
                    </a:lnTo>
                    <a:lnTo>
                      <a:pt x="78" y="39"/>
                    </a:lnTo>
                    <a:lnTo>
                      <a:pt x="76" y="30"/>
                    </a:lnTo>
                    <a:lnTo>
                      <a:pt x="76" y="27"/>
                    </a:lnTo>
                    <a:lnTo>
                      <a:pt x="77" y="25"/>
                    </a:lnTo>
                    <a:lnTo>
                      <a:pt x="77" y="25"/>
                    </a:lnTo>
                    <a:lnTo>
                      <a:pt x="77" y="25"/>
                    </a:lnTo>
                    <a:lnTo>
                      <a:pt x="71" y="25"/>
                    </a:lnTo>
                    <a:lnTo>
                      <a:pt x="69" y="25"/>
                    </a:lnTo>
                    <a:lnTo>
                      <a:pt x="68" y="23"/>
                    </a:lnTo>
                    <a:lnTo>
                      <a:pt x="67" y="21"/>
                    </a:lnTo>
                    <a:lnTo>
                      <a:pt x="67" y="4"/>
                    </a:lnTo>
                    <a:lnTo>
                      <a:pt x="68" y="2"/>
                    </a:lnTo>
                    <a:lnTo>
                      <a:pt x="69" y="1"/>
                    </a:lnTo>
                    <a:lnTo>
                      <a:pt x="71"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6" name="组合 6"/>
          <p:cNvGrpSpPr/>
          <p:nvPr/>
        </p:nvGrpSpPr>
        <p:grpSpPr>
          <a:xfrm>
            <a:off x="3433467" y="1376230"/>
            <a:ext cx="405513" cy="1203696"/>
            <a:chOff x="4585650" y="1680422"/>
            <a:chExt cx="656681" cy="1949140"/>
          </a:xfrm>
          <a:solidFill>
            <a:schemeClr val="accent2"/>
          </a:solidFill>
        </p:grpSpPr>
        <p:sp>
          <p:nvSpPr>
            <p:cNvPr id="189" name="Freeform 72"/>
            <p:cNvSpPr>
              <a:spLocks/>
            </p:cNvSpPr>
            <p:nvPr/>
          </p:nvSpPr>
          <p:spPr bwMode="auto">
            <a:xfrm>
              <a:off x="4585650" y="1680422"/>
              <a:ext cx="656681" cy="1949140"/>
            </a:xfrm>
            <a:custGeom>
              <a:avLst/>
              <a:gdLst>
                <a:gd name="T0" fmla="*/ 0 w 377"/>
                <a:gd name="T1" fmla="*/ 0 h 1119"/>
                <a:gd name="T2" fmla="*/ 259 w 377"/>
                <a:gd name="T3" fmla="*/ 37 h 1119"/>
                <a:gd name="T4" fmla="*/ 283 w 377"/>
                <a:gd name="T5" fmla="*/ 42 h 1119"/>
                <a:gd name="T6" fmla="*/ 306 w 377"/>
                <a:gd name="T7" fmla="*/ 50 h 1119"/>
                <a:gd name="T8" fmla="*/ 326 w 377"/>
                <a:gd name="T9" fmla="*/ 60 h 1119"/>
                <a:gd name="T10" fmla="*/ 344 w 377"/>
                <a:gd name="T11" fmla="*/ 72 h 1119"/>
                <a:gd name="T12" fmla="*/ 358 w 377"/>
                <a:gd name="T13" fmla="*/ 86 h 1119"/>
                <a:gd name="T14" fmla="*/ 369 w 377"/>
                <a:gd name="T15" fmla="*/ 101 h 1119"/>
                <a:gd name="T16" fmla="*/ 375 w 377"/>
                <a:gd name="T17" fmla="*/ 119 h 1119"/>
                <a:gd name="T18" fmla="*/ 377 w 377"/>
                <a:gd name="T19" fmla="*/ 140 h 1119"/>
                <a:gd name="T20" fmla="*/ 377 w 377"/>
                <a:gd name="T21" fmla="*/ 968 h 1119"/>
                <a:gd name="T22" fmla="*/ 375 w 377"/>
                <a:gd name="T23" fmla="*/ 988 h 1119"/>
                <a:gd name="T24" fmla="*/ 369 w 377"/>
                <a:gd name="T25" fmla="*/ 1007 h 1119"/>
                <a:gd name="T26" fmla="*/ 358 w 377"/>
                <a:gd name="T27" fmla="*/ 1022 h 1119"/>
                <a:gd name="T28" fmla="*/ 344 w 377"/>
                <a:gd name="T29" fmla="*/ 1036 h 1119"/>
                <a:gd name="T30" fmla="*/ 327 w 377"/>
                <a:gd name="T31" fmla="*/ 1048 h 1119"/>
                <a:gd name="T32" fmla="*/ 307 w 377"/>
                <a:gd name="T33" fmla="*/ 1058 h 1119"/>
                <a:gd name="T34" fmla="*/ 284 w 377"/>
                <a:gd name="T35" fmla="*/ 1066 h 1119"/>
                <a:gd name="T36" fmla="*/ 259 w 377"/>
                <a:gd name="T37" fmla="*/ 1071 h 1119"/>
                <a:gd name="T38" fmla="*/ 0 w 377"/>
                <a:gd name="T39" fmla="*/ 1119 h 1119"/>
                <a:gd name="T40" fmla="*/ 0 w 377"/>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7" h="1119">
                  <a:moveTo>
                    <a:pt x="0" y="0"/>
                  </a:moveTo>
                  <a:lnTo>
                    <a:pt x="259" y="37"/>
                  </a:lnTo>
                  <a:lnTo>
                    <a:pt x="283" y="42"/>
                  </a:lnTo>
                  <a:lnTo>
                    <a:pt x="306" y="50"/>
                  </a:lnTo>
                  <a:lnTo>
                    <a:pt x="326" y="60"/>
                  </a:lnTo>
                  <a:lnTo>
                    <a:pt x="344" y="72"/>
                  </a:lnTo>
                  <a:lnTo>
                    <a:pt x="358" y="86"/>
                  </a:lnTo>
                  <a:lnTo>
                    <a:pt x="369" y="101"/>
                  </a:lnTo>
                  <a:lnTo>
                    <a:pt x="375" y="119"/>
                  </a:lnTo>
                  <a:lnTo>
                    <a:pt x="377" y="140"/>
                  </a:lnTo>
                  <a:lnTo>
                    <a:pt x="377" y="968"/>
                  </a:lnTo>
                  <a:lnTo>
                    <a:pt x="375" y="988"/>
                  </a:lnTo>
                  <a:lnTo>
                    <a:pt x="369" y="1007"/>
                  </a:lnTo>
                  <a:lnTo>
                    <a:pt x="358" y="1022"/>
                  </a:lnTo>
                  <a:lnTo>
                    <a:pt x="344" y="1036"/>
                  </a:lnTo>
                  <a:lnTo>
                    <a:pt x="327" y="1048"/>
                  </a:lnTo>
                  <a:lnTo>
                    <a:pt x="307" y="1058"/>
                  </a:lnTo>
                  <a:lnTo>
                    <a:pt x="284" y="1066"/>
                  </a:lnTo>
                  <a:lnTo>
                    <a:pt x="259" y="1071"/>
                  </a:lnTo>
                  <a:lnTo>
                    <a:pt x="0" y="1119"/>
                  </a:lnTo>
                  <a:lnTo>
                    <a:pt x="0" y="0"/>
                  </a:lnTo>
                  <a:close/>
                </a:path>
              </a:pathLst>
            </a:custGeom>
            <a:solidFill>
              <a:schemeClr val="bg1"/>
            </a:solidFill>
            <a:ln w="0">
              <a:noFill/>
              <a:prstDash val="solid"/>
              <a:round/>
              <a:headEnd/>
              <a:tailEnd/>
            </a:ln>
            <a:effectLst>
              <a:outerShdw blurRad="254000" dist="38100" algn="l" rotWithShape="0">
                <a:prstClr val="black">
                  <a:alpha val="40000"/>
                </a:prstClr>
              </a:outerShdw>
            </a:effectLst>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组合 2"/>
            <p:cNvGrpSpPr/>
            <p:nvPr/>
          </p:nvGrpSpPr>
          <p:grpSpPr>
            <a:xfrm>
              <a:off x="4745901" y="2482548"/>
              <a:ext cx="224700" cy="344888"/>
              <a:chOff x="5098828" y="3162328"/>
              <a:chExt cx="224700" cy="344888"/>
            </a:xfrm>
            <a:grpFill/>
          </p:grpSpPr>
          <p:sp>
            <p:nvSpPr>
              <p:cNvPr id="196" name="Freeform 164"/>
              <p:cNvSpPr>
                <a:spLocks/>
              </p:cNvSpPr>
              <p:nvPr/>
            </p:nvSpPr>
            <p:spPr bwMode="auto">
              <a:xfrm>
                <a:off x="5152825" y="3162328"/>
                <a:ext cx="62707" cy="62707"/>
              </a:xfrm>
              <a:custGeom>
                <a:avLst/>
                <a:gdLst>
                  <a:gd name="T0" fmla="*/ 18 w 36"/>
                  <a:gd name="T1" fmla="*/ 0 h 36"/>
                  <a:gd name="T2" fmla="*/ 27 w 36"/>
                  <a:gd name="T3" fmla="*/ 3 h 36"/>
                  <a:gd name="T4" fmla="*/ 34 w 36"/>
                  <a:gd name="T5" fmla="*/ 9 h 36"/>
                  <a:gd name="T6" fmla="*/ 36 w 36"/>
                  <a:gd name="T7" fmla="*/ 18 h 36"/>
                  <a:gd name="T8" fmla="*/ 34 w 36"/>
                  <a:gd name="T9" fmla="*/ 28 h 36"/>
                  <a:gd name="T10" fmla="*/ 27 w 36"/>
                  <a:gd name="T11" fmla="*/ 34 h 36"/>
                  <a:gd name="T12" fmla="*/ 18 w 36"/>
                  <a:gd name="T13" fmla="*/ 36 h 36"/>
                  <a:gd name="T14" fmla="*/ 9 w 36"/>
                  <a:gd name="T15" fmla="*/ 34 h 36"/>
                  <a:gd name="T16" fmla="*/ 2 w 36"/>
                  <a:gd name="T17" fmla="*/ 28 h 36"/>
                  <a:gd name="T18" fmla="*/ 0 w 36"/>
                  <a:gd name="T19" fmla="*/ 18 h 36"/>
                  <a:gd name="T20" fmla="*/ 2 w 36"/>
                  <a:gd name="T21" fmla="*/ 9 h 36"/>
                  <a:gd name="T22" fmla="*/ 9 w 36"/>
                  <a:gd name="T23" fmla="*/ 3 h 36"/>
                  <a:gd name="T24" fmla="*/ 18 w 36"/>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36">
                    <a:moveTo>
                      <a:pt x="18" y="0"/>
                    </a:moveTo>
                    <a:lnTo>
                      <a:pt x="27" y="3"/>
                    </a:lnTo>
                    <a:lnTo>
                      <a:pt x="34" y="9"/>
                    </a:lnTo>
                    <a:lnTo>
                      <a:pt x="36" y="18"/>
                    </a:lnTo>
                    <a:lnTo>
                      <a:pt x="34" y="28"/>
                    </a:lnTo>
                    <a:lnTo>
                      <a:pt x="27" y="34"/>
                    </a:lnTo>
                    <a:lnTo>
                      <a:pt x="18" y="36"/>
                    </a:lnTo>
                    <a:lnTo>
                      <a:pt x="9" y="34"/>
                    </a:lnTo>
                    <a:lnTo>
                      <a:pt x="2" y="28"/>
                    </a:lnTo>
                    <a:lnTo>
                      <a:pt x="0" y="18"/>
                    </a:lnTo>
                    <a:lnTo>
                      <a:pt x="2" y="9"/>
                    </a:lnTo>
                    <a:lnTo>
                      <a:pt x="9" y="3"/>
                    </a:lnTo>
                    <a:lnTo>
                      <a:pt x="18"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7" name="Freeform 165"/>
              <p:cNvSpPr>
                <a:spLocks noEditPoints="1"/>
              </p:cNvSpPr>
              <p:nvPr/>
            </p:nvSpPr>
            <p:spPr bwMode="auto">
              <a:xfrm>
                <a:off x="5257337" y="3211100"/>
                <a:ext cx="59223" cy="41805"/>
              </a:xfrm>
              <a:custGeom>
                <a:avLst/>
                <a:gdLst>
                  <a:gd name="T0" fmla="*/ 4 w 34"/>
                  <a:gd name="T1" fmla="*/ 3 h 24"/>
                  <a:gd name="T2" fmla="*/ 4 w 34"/>
                  <a:gd name="T3" fmla="*/ 19 h 24"/>
                  <a:gd name="T4" fmla="*/ 28 w 34"/>
                  <a:gd name="T5" fmla="*/ 19 h 24"/>
                  <a:gd name="T6" fmla="*/ 28 w 34"/>
                  <a:gd name="T7" fmla="*/ 3 h 24"/>
                  <a:gd name="T8" fmla="*/ 4 w 34"/>
                  <a:gd name="T9" fmla="*/ 3 h 24"/>
                  <a:gd name="T10" fmla="*/ 2 w 34"/>
                  <a:gd name="T11" fmla="*/ 0 h 24"/>
                  <a:gd name="T12" fmla="*/ 30 w 34"/>
                  <a:gd name="T13" fmla="*/ 0 h 24"/>
                  <a:gd name="T14" fmla="*/ 33 w 34"/>
                  <a:gd name="T15" fmla="*/ 0 h 24"/>
                  <a:gd name="T16" fmla="*/ 34 w 34"/>
                  <a:gd name="T17" fmla="*/ 2 h 24"/>
                  <a:gd name="T18" fmla="*/ 34 w 34"/>
                  <a:gd name="T19" fmla="*/ 20 h 24"/>
                  <a:gd name="T20" fmla="*/ 33 w 34"/>
                  <a:gd name="T21" fmla="*/ 22 h 24"/>
                  <a:gd name="T22" fmla="*/ 30 w 34"/>
                  <a:gd name="T23" fmla="*/ 24 h 24"/>
                  <a:gd name="T24" fmla="*/ 2 w 34"/>
                  <a:gd name="T25" fmla="*/ 24 h 24"/>
                  <a:gd name="T26" fmla="*/ 0 w 34"/>
                  <a:gd name="T27" fmla="*/ 22 h 24"/>
                  <a:gd name="T28" fmla="*/ 0 w 34"/>
                  <a:gd name="T29" fmla="*/ 20 h 24"/>
                  <a:gd name="T30" fmla="*/ 0 w 34"/>
                  <a:gd name="T31" fmla="*/ 2 h 24"/>
                  <a:gd name="T32" fmla="*/ 0 w 34"/>
                  <a:gd name="T33" fmla="*/ 0 h 24"/>
                  <a:gd name="T34" fmla="*/ 2 w 34"/>
                  <a:gd name="T3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24">
                    <a:moveTo>
                      <a:pt x="4" y="3"/>
                    </a:moveTo>
                    <a:lnTo>
                      <a:pt x="4" y="19"/>
                    </a:lnTo>
                    <a:lnTo>
                      <a:pt x="28" y="19"/>
                    </a:lnTo>
                    <a:lnTo>
                      <a:pt x="28" y="3"/>
                    </a:lnTo>
                    <a:lnTo>
                      <a:pt x="4" y="3"/>
                    </a:lnTo>
                    <a:close/>
                    <a:moveTo>
                      <a:pt x="2" y="0"/>
                    </a:moveTo>
                    <a:lnTo>
                      <a:pt x="30" y="0"/>
                    </a:lnTo>
                    <a:lnTo>
                      <a:pt x="33" y="0"/>
                    </a:lnTo>
                    <a:lnTo>
                      <a:pt x="34" y="2"/>
                    </a:lnTo>
                    <a:lnTo>
                      <a:pt x="34" y="20"/>
                    </a:lnTo>
                    <a:lnTo>
                      <a:pt x="33" y="22"/>
                    </a:lnTo>
                    <a:lnTo>
                      <a:pt x="30" y="24"/>
                    </a:lnTo>
                    <a:lnTo>
                      <a:pt x="2" y="24"/>
                    </a:lnTo>
                    <a:lnTo>
                      <a:pt x="0" y="22"/>
                    </a:lnTo>
                    <a:lnTo>
                      <a:pt x="0" y="20"/>
                    </a:lnTo>
                    <a:lnTo>
                      <a:pt x="0" y="2"/>
                    </a:lnTo>
                    <a:lnTo>
                      <a:pt x="0" y="0"/>
                    </a:lnTo>
                    <a:lnTo>
                      <a:pt x="2"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8" name="Freeform 166"/>
              <p:cNvSpPr>
                <a:spLocks/>
              </p:cNvSpPr>
              <p:nvPr/>
            </p:nvSpPr>
            <p:spPr bwMode="auto">
              <a:xfrm>
                <a:off x="5098828" y="3228519"/>
                <a:ext cx="224700" cy="278697"/>
              </a:xfrm>
              <a:custGeom>
                <a:avLst/>
                <a:gdLst>
                  <a:gd name="T0" fmla="*/ 64 w 129"/>
                  <a:gd name="T1" fmla="*/ 0 h 160"/>
                  <a:gd name="T2" fmla="*/ 70 w 129"/>
                  <a:gd name="T3" fmla="*/ 4 h 160"/>
                  <a:gd name="T4" fmla="*/ 73 w 129"/>
                  <a:gd name="T5" fmla="*/ 5 h 160"/>
                  <a:gd name="T6" fmla="*/ 98 w 129"/>
                  <a:gd name="T7" fmla="*/ 20 h 160"/>
                  <a:gd name="T8" fmla="*/ 87 w 129"/>
                  <a:gd name="T9" fmla="*/ 20 h 160"/>
                  <a:gd name="T10" fmla="*/ 86 w 129"/>
                  <a:gd name="T11" fmla="*/ 18 h 160"/>
                  <a:gd name="T12" fmla="*/ 87 w 129"/>
                  <a:gd name="T13" fmla="*/ 17 h 160"/>
                  <a:gd name="T14" fmla="*/ 92 w 129"/>
                  <a:gd name="T15" fmla="*/ 14 h 160"/>
                  <a:gd name="T16" fmla="*/ 124 w 129"/>
                  <a:gd name="T17" fmla="*/ 15 h 160"/>
                  <a:gd name="T18" fmla="*/ 129 w 129"/>
                  <a:gd name="T19" fmla="*/ 18 h 160"/>
                  <a:gd name="T20" fmla="*/ 128 w 129"/>
                  <a:gd name="T21" fmla="*/ 20 h 160"/>
                  <a:gd name="T22" fmla="*/ 114 w 129"/>
                  <a:gd name="T23" fmla="*/ 20 h 160"/>
                  <a:gd name="T24" fmla="*/ 114 w 129"/>
                  <a:gd name="T25" fmla="*/ 25 h 160"/>
                  <a:gd name="T26" fmla="*/ 93 w 129"/>
                  <a:gd name="T27" fmla="*/ 46 h 160"/>
                  <a:gd name="T28" fmla="*/ 92 w 129"/>
                  <a:gd name="T29" fmla="*/ 46 h 160"/>
                  <a:gd name="T30" fmla="*/ 89 w 129"/>
                  <a:gd name="T31" fmla="*/ 47 h 160"/>
                  <a:gd name="T32" fmla="*/ 83 w 129"/>
                  <a:gd name="T33" fmla="*/ 46 h 160"/>
                  <a:gd name="T34" fmla="*/ 73 w 129"/>
                  <a:gd name="T35" fmla="*/ 32 h 160"/>
                  <a:gd name="T36" fmla="*/ 71 w 129"/>
                  <a:gd name="T37" fmla="*/ 71 h 160"/>
                  <a:gd name="T38" fmla="*/ 69 w 129"/>
                  <a:gd name="T39" fmla="*/ 151 h 160"/>
                  <a:gd name="T40" fmla="*/ 67 w 129"/>
                  <a:gd name="T41" fmla="*/ 157 h 160"/>
                  <a:gd name="T42" fmla="*/ 61 w 129"/>
                  <a:gd name="T43" fmla="*/ 160 h 160"/>
                  <a:gd name="T44" fmla="*/ 55 w 129"/>
                  <a:gd name="T45" fmla="*/ 157 h 160"/>
                  <a:gd name="T46" fmla="*/ 52 w 129"/>
                  <a:gd name="T47" fmla="*/ 151 h 160"/>
                  <a:gd name="T48" fmla="*/ 45 w 129"/>
                  <a:gd name="T49" fmla="*/ 78 h 160"/>
                  <a:gd name="T50" fmla="*/ 45 w 129"/>
                  <a:gd name="T51" fmla="*/ 155 h 160"/>
                  <a:gd name="T52" fmla="*/ 41 w 129"/>
                  <a:gd name="T53" fmla="*/ 159 h 160"/>
                  <a:gd name="T54" fmla="*/ 33 w 129"/>
                  <a:gd name="T55" fmla="*/ 159 h 160"/>
                  <a:gd name="T56" fmla="*/ 29 w 129"/>
                  <a:gd name="T57" fmla="*/ 155 h 160"/>
                  <a:gd name="T58" fmla="*/ 28 w 129"/>
                  <a:gd name="T59" fmla="*/ 73 h 160"/>
                  <a:gd name="T60" fmla="*/ 27 w 129"/>
                  <a:gd name="T61" fmla="*/ 68 h 160"/>
                  <a:gd name="T62" fmla="*/ 15 w 129"/>
                  <a:gd name="T63" fmla="*/ 78 h 160"/>
                  <a:gd name="T64" fmla="*/ 11 w 129"/>
                  <a:gd name="T65" fmla="*/ 82 h 160"/>
                  <a:gd name="T66" fmla="*/ 5 w 129"/>
                  <a:gd name="T67" fmla="*/ 82 h 160"/>
                  <a:gd name="T68" fmla="*/ 1 w 129"/>
                  <a:gd name="T69" fmla="*/ 78 h 160"/>
                  <a:gd name="T70" fmla="*/ 1 w 129"/>
                  <a:gd name="T71" fmla="*/ 72 h 160"/>
                  <a:gd name="T72" fmla="*/ 26 w 129"/>
                  <a:gd name="T73" fmla="*/ 7 h 160"/>
                  <a:gd name="T74" fmla="*/ 28 w 129"/>
                  <a:gd name="T75" fmla="*/ 3 h 160"/>
                  <a:gd name="T76" fmla="*/ 31 w 129"/>
                  <a:gd name="T77" fmla="*/ 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9" h="160">
                    <a:moveTo>
                      <a:pt x="35" y="0"/>
                    </a:moveTo>
                    <a:lnTo>
                      <a:pt x="64" y="0"/>
                    </a:lnTo>
                    <a:lnTo>
                      <a:pt x="67" y="2"/>
                    </a:lnTo>
                    <a:lnTo>
                      <a:pt x="70" y="4"/>
                    </a:lnTo>
                    <a:lnTo>
                      <a:pt x="70" y="4"/>
                    </a:lnTo>
                    <a:lnTo>
                      <a:pt x="73" y="5"/>
                    </a:lnTo>
                    <a:lnTo>
                      <a:pt x="89" y="29"/>
                    </a:lnTo>
                    <a:lnTo>
                      <a:pt x="98" y="20"/>
                    </a:lnTo>
                    <a:lnTo>
                      <a:pt x="88" y="20"/>
                    </a:lnTo>
                    <a:lnTo>
                      <a:pt x="87" y="20"/>
                    </a:lnTo>
                    <a:lnTo>
                      <a:pt x="86" y="18"/>
                    </a:lnTo>
                    <a:lnTo>
                      <a:pt x="86" y="18"/>
                    </a:lnTo>
                    <a:lnTo>
                      <a:pt x="87" y="17"/>
                    </a:lnTo>
                    <a:lnTo>
                      <a:pt x="87" y="17"/>
                    </a:lnTo>
                    <a:lnTo>
                      <a:pt x="91" y="15"/>
                    </a:lnTo>
                    <a:lnTo>
                      <a:pt x="92" y="14"/>
                    </a:lnTo>
                    <a:lnTo>
                      <a:pt x="122" y="14"/>
                    </a:lnTo>
                    <a:lnTo>
                      <a:pt x="124" y="15"/>
                    </a:lnTo>
                    <a:lnTo>
                      <a:pt x="128" y="17"/>
                    </a:lnTo>
                    <a:lnTo>
                      <a:pt x="129" y="18"/>
                    </a:lnTo>
                    <a:lnTo>
                      <a:pt x="129" y="18"/>
                    </a:lnTo>
                    <a:lnTo>
                      <a:pt x="128" y="20"/>
                    </a:lnTo>
                    <a:lnTo>
                      <a:pt x="127" y="20"/>
                    </a:lnTo>
                    <a:lnTo>
                      <a:pt x="114" y="20"/>
                    </a:lnTo>
                    <a:lnTo>
                      <a:pt x="114" y="23"/>
                    </a:lnTo>
                    <a:lnTo>
                      <a:pt x="114" y="25"/>
                    </a:lnTo>
                    <a:lnTo>
                      <a:pt x="112" y="27"/>
                    </a:lnTo>
                    <a:lnTo>
                      <a:pt x="93" y="46"/>
                    </a:lnTo>
                    <a:lnTo>
                      <a:pt x="92" y="46"/>
                    </a:lnTo>
                    <a:lnTo>
                      <a:pt x="92" y="46"/>
                    </a:lnTo>
                    <a:lnTo>
                      <a:pt x="91" y="47"/>
                    </a:lnTo>
                    <a:lnTo>
                      <a:pt x="89" y="47"/>
                    </a:lnTo>
                    <a:lnTo>
                      <a:pt x="86" y="47"/>
                    </a:lnTo>
                    <a:lnTo>
                      <a:pt x="83" y="46"/>
                    </a:lnTo>
                    <a:lnTo>
                      <a:pt x="81" y="45"/>
                    </a:lnTo>
                    <a:lnTo>
                      <a:pt x="73" y="32"/>
                    </a:lnTo>
                    <a:lnTo>
                      <a:pt x="71" y="68"/>
                    </a:lnTo>
                    <a:lnTo>
                      <a:pt x="71" y="71"/>
                    </a:lnTo>
                    <a:lnTo>
                      <a:pt x="69" y="73"/>
                    </a:lnTo>
                    <a:lnTo>
                      <a:pt x="69" y="151"/>
                    </a:lnTo>
                    <a:lnTo>
                      <a:pt x="69" y="155"/>
                    </a:lnTo>
                    <a:lnTo>
                      <a:pt x="67" y="157"/>
                    </a:lnTo>
                    <a:lnTo>
                      <a:pt x="65" y="159"/>
                    </a:lnTo>
                    <a:lnTo>
                      <a:pt x="61" y="160"/>
                    </a:lnTo>
                    <a:lnTo>
                      <a:pt x="57" y="159"/>
                    </a:lnTo>
                    <a:lnTo>
                      <a:pt x="55" y="157"/>
                    </a:lnTo>
                    <a:lnTo>
                      <a:pt x="53" y="155"/>
                    </a:lnTo>
                    <a:lnTo>
                      <a:pt x="52" y="151"/>
                    </a:lnTo>
                    <a:lnTo>
                      <a:pt x="52" y="78"/>
                    </a:lnTo>
                    <a:lnTo>
                      <a:pt x="45" y="78"/>
                    </a:lnTo>
                    <a:lnTo>
                      <a:pt x="45" y="151"/>
                    </a:lnTo>
                    <a:lnTo>
                      <a:pt x="45" y="155"/>
                    </a:lnTo>
                    <a:lnTo>
                      <a:pt x="43" y="157"/>
                    </a:lnTo>
                    <a:lnTo>
                      <a:pt x="41" y="159"/>
                    </a:lnTo>
                    <a:lnTo>
                      <a:pt x="37" y="160"/>
                    </a:lnTo>
                    <a:lnTo>
                      <a:pt x="33" y="159"/>
                    </a:lnTo>
                    <a:lnTo>
                      <a:pt x="31" y="157"/>
                    </a:lnTo>
                    <a:lnTo>
                      <a:pt x="29" y="155"/>
                    </a:lnTo>
                    <a:lnTo>
                      <a:pt x="28" y="151"/>
                    </a:lnTo>
                    <a:lnTo>
                      <a:pt x="28" y="73"/>
                    </a:lnTo>
                    <a:lnTo>
                      <a:pt x="27" y="71"/>
                    </a:lnTo>
                    <a:lnTo>
                      <a:pt x="27" y="68"/>
                    </a:lnTo>
                    <a:lnTo>
                      <a:pt x="26" y="47"/>
                    </a:lnTo>
                    <a:lnTo>
                      <a:pt x="15" y="78"/>
                    </a:lnTo>
                    <a:lnTo>
                      <a:pt x="13" y="80"/>
                    </a:lnTo>
                    <a:lnTo>
                      <a:pt x="11" y="82"/>
                    </a:lnTo>
                    <a:lnTo>
                      <a:pt x="7" y="82"/>
                    </a:lnTo>
                    <a:lnTo>
                      <a:pt x="5" y="82"/>
                    </a:lnTo>
                    <a:lnTo>
                      <a:pt x="2" y="80"/>
                    </a:lnTo>
                    <a:lnTo>
                      <a:pt x="1" y="78"/>
                    </a:lnTo>
                    <a:lnTo>
                      <a:pt x="0" y="74"/>
                    </a:lnTo>
                    <a:lnTo>
                      <a:pt x="1" y="72"/>
                    </a:lnTo>
                    <a:lnTo>
                      <a:pt x="25" y="8"/>
                    </a:lnTo>
                    <a:lnTo>
                      <a:pt x="26" y="7"/>
                    </a:lnTo>
                    <a:lnTo>
                      <a:pt x="26" y="5"/>
                    </a:lnTo>
                    <a:lnTo>
                      <a:pt x="28" y="3"/>
                    </a:lnTo>
                    <a:lnTo>
                      <a:pt x="29" y="2"/>
                    </a:lnTo>
                    <a:lnTo>
                      <a:pt x="31" y="2"/>
                    </a:lnTo>
                    <a:lnTo>
                      <a:pt x="35"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8" name="组合 9"/>
          <p:cNvGrpSpPr/>
          <p:nvPr/>
        </p:nvGrpSpPr>
        <p:grpSpPr>
          <a:xfrm>
            <a:off x="2264686" y="2868211"/>
            <a:ext cx="4656058" cy="405535"/>
            <a:chOff x="2692946" y="4096380"/>
            <a:chExt cx="7539950" cy="656681"/>
          </a:xfrm>
          <a:solidFill>
            <a:schemeClr val="bg1"/>
          </a:solidFill>
        </p:grpSpPr>
        <p:grpSp>
          <p:nvGrpSpPr>
            <p:cNvPr id="9" name="组合 206"/>
            <p:cNvGrpSpPr/>
            <p:nvPr/>
          </p:nvGrpSpPr>
          <p:grpSpPr>
            <a:xfrm>
              <a:off x="9717306" y="4108573"/>
              <a:ext cx="515590" cy="606167"/>
              <a:chOff x="8418513" y="4619626"/>
              <a:chExt cx="469900" cy="552450"/>
            </a:xfrm>
            <a:grpFill/>
          </p:grpSpPr>
          <p:sp>
            <p:nvSpPr>
              <p:cNvPr id="172" name="Freeform 152"/>
              <p:cNvSpPr>
                <a:spLocks noEditPoints="1"/>
              </p:cNvSpPr>
              <p:nvPr/>
            </p:nvSpPr>
            <p:spPr bwMode="auto">
              <a:xfrm>
                <a:off x="8520113" y="4921251"/>
                <a:ext cx="52388" cy="85725"/>
              </a:xfrm>
              <a:custGeom>
                <a:avLst/>
                <a:gdLst>
                  <a:gd name="T0" fmla="*/ 15 w 33"/>
                  <a:gd name="T1" fmla="*/ 5 h 54"/>
                  <a:gd name="T2" fmla="*/ 12 w 33"/>
                  <a:gd name="T3" fmla="*/ 6 h 54"/>
                  <a:gd name="T4" fmla="*/ 8 w 33"/>
                  <a:gd name="T5" fmla="*/ 8 h 54"/>
                  <a:gd name="T6" fmla="*/ 6 w 33"/>
                  <a:gd name="T7" fmla="*/ 12 h 54"/>
                  <a:gd name="T8" fmla="*/ 5 w 33"/>
                  <a:gd name="T9" fmla="*/ 16 h 54"/>
                  <a:gd name="T10" fmla="*/ 5 w 33"/>
                  <a:gd name="T11" fmla="*/ 48 h 54"/>
                  <a:gd name="T12" fmla="*/ 28 w 33"/>
                  <a:gd name="T13" fmla="*/ 48 h 54"/>
                  <a:gd name="T14" fmla="*/ 28 w 33"/>
                  <a:gd name="T15" fmla="*/ 16 h 54"/>
                  <a:gd name="T16" fmla="*/ 27 w 33"/>
                  <a:gd name="T17" fmla="*/ 12 h 54"/>
                  <a:gd name="T18" fmla="*/ 25 w 33"/>
                  <a:gd name="T19" fmla="*/ 8 h 54"/>
                  <a:gd name="T20" fmla="*/ 21 w 33"/>
                  <a:gd name="T21" fmla="*/ 6 h 54"/>
                  <a:gd name="T22" fmla="*/ 17 w 33"/>
                  <a:gd name="T23" fmla="*/ 5 h 54"/>
                  <a:gd name="T24" fmla="*/ 15 w 33"/>
                  <a:gd name="T25" fmla="*/ 5 h 54"/>
                  <a:gd name="T26" fmla="*/ 15 w 33"/>
                  <a:gd name="T27" fmla="*/ 0 h 54"/>
                  <a:gd name="T28" fmla="*/ 17 w 33"/>
                  <a:gd name="T29" fmla="*/ 0 h 54"/>
                  <a:gd name="T30" fmla="*/ 22 w 33"/>
                  <a:gd name="T31" fmla="*/ 0 h 54"/>
                  <a:gd name="T32" fmla="*/ 27 w 33"/>
                  <a:gd name="T33" fmla="*/ 2 h 54"/>
                  <a:gd name="T34" fmla="*/ 30 w 33"/>
                  <a:gd name="T35" fmla="*/ 6 h 54"/>
                  <a:gd name="T36" fmla="*/ 32 w 33"/>
                  <a:gd name="T37" fmla="*/ 11 h 54"/>
                  <a:gd name="T38" fmla="*/ 33 w 33"/>
                  <a:gd name="T39" fmla="*/ 16 h 54"/>
                  <a:gd name="T40" fmla="*/ 33 w 33"/>
                  <a:gd name="T41" fmla="*/ 54 h 54"/>
                  <a:gd name="T42" fmla="*/ 0 w 33"/>
                  <a:gd name="T43" fmla="*/ 54 h 54"/>
                  <a:gd name="T44" fmla="*/ 0 w 33"/>
                  <a:gd name="T45" fmla="*/ 16 h 54"/>
                  <a:gd name="T46" fmla="*/ 0 w 33"/>
                  <a:gd name="T47" fmla="*/ 11 h 54"/>
                  <a:gd name="T48" fmla="*/ 2 w 33"/>
                  <a:gd name="T49" fmla="*/ 6 h 54"/>
                  <a:gd name="T50" fmla="*/ 6 w 33"/>
                  <a:gd name="T51" fmla="*/ 2 h 54"/>
                  <a:gd name="T52" fmla="*/ 11 w 33"/>
                  <a:gd name="T53" fmla="*/ 0 h 54"/>
                  <a:gd name="T54" fmla="*/ 15 w 33"/>
                  <a:gd name="T5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54">
                    <a:moveTo>
                      <a:pt x="15" y="5"/>
                    </a:moveTo>
                    <a:lnTo>
                      <a:pt x="12" y="6"/>
                    </a:lnTo>
                    <a:lnTo>
                      <a:pt x="8" y="8"/>
                    </a:lnTo>
                    <a:lnTo>
                      <a:pt x="6" y="12"/>
                    </a:lnTo>
                    <a:lnTo>
                      <a:pt x="5" y="16"/>
                    </a:lnTo>
                    <a:lnTo>
                      <a:pt x="5" y="48"/>
                    </a:lnTo>
                    <a:lnTo>
                      <a:pt x="28" y="48"/>
                    </a:lnTo>
                    <a:lnTo>
                      <a:pt x="28" y="16"/>
                    </a:lnTo>
                    <a:lnTo>
                      <a:pt x="27" y="12"/>
                    </a:lnTo>
                    <a:lnTo>
                      <a:pt x="25" y="8"/>
                    </a:lnTo>
                    <a:lnTo>
                      <a:pt x="21" y="6"/>
                    </a:lnTo>
                    <a:lnTo>
                      <a:pt x="17" y="5"/>
                    </a:lnTo>
                    <a:lnTo>
                      <a:pt x="15" y="5"/>
                    </a:lnTo>
                    <a:close/>
                    <a:moveTo>
                      <a:pt x="15" y="0"/>
                    </a:moveTo>
                    <a:lnTo>
                      <a:pt x="17" y="0"/>
                    </a:lnTo>
                    <a:lnTo>
                      <a:pt x="22" y="0"/>
                    </a:lnTo>
                    <a:lnTo>
                      <a:pt x="27" y="2"/>
                    </a:lnTo>
                    <a:lnTo>
                      <a:pt x="30" y="6"/>
                    </a:lnTo>
                    <a:lnTo>
                      <a:pt x="32" y="11"/>
                    </a:lnTo>
                    <a:lnTo>
                      <a:pt x="33" y="16"/>
                    </a:lnTo>
                    <a:lnTo>
                      <a:pt x="33" y="54"/>
                    </a:lnTo>
                    <a:lnTo>
                      <a:pt x="0" y="54"/>
                    </a:lnTo>
                    <a:lnTo>
                      <a:pt x="0" y="16"/>
                    </a:lnTo>
                    <a:lnTo>
                      <a:pt x="0" y="11"/>
                    </a:lnTo>
                    <a:lnTo>
                      <a:pt x="2" y="6"/>
                    </a:lnTo>
                    <a:lnTo>
                      <a:pt x="6" y="2"/>
                    </a:lnTo>
                    <a:lnTo>
                      <a:pt x="11" y="0"/>
                    </a:lnTo>
                    <a:lnTo>
                      <a:pt x="15"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153"/>
              <p:cNvSpPr>
                <a:spLocks noEditPoints="1"/>
              </p:cNvSpPr>
              <p:nvPr/>
            </p:nvSpPr>
            <p:spPr bwMode="auto">
              <a:xfrm>
                <a:off x="8589963" y="4883151"/>
                <a:ext cx="55563" cy="123825"/>
              </a:xfrm>
              <a:custGeom>
                <a:avLst/>
                <a:gdLst>
                  <a:gd name="T0" fmla="*/ 16 w 35"/>
                  <a:gd name="T1" fmla="*/ 6 h 78"/>
                  <a:gd name="T2" fmla="*/ 12 w 35"/>
                  <a:gd name="T3" fmla="*/ 7 h 78"/>
                  <a:gd name="T4" fmla="*/ 9 w 35"/>
                  <a:gd name="T5" fmla="*/ 10 h 78"/>
                  <a:gd name="T6" fmla="*/ 7 w 35"/>
                  <a:gd name="T7" fmla="*/ 13 h 78"/>
                  <a:gd name="T8" fmla="*/ 7 w 35"/>
                  <a:gd name="T9" fmla="*/ 16 h 78"/>
                  <a:gd name="T10" fmla="*/ 7 w 35"/>
                  <a:gd name="T11" fmla="*/ 72 h 78"/>
                  <a:gd name="T12" fmla="*/ 28 w 35"/>
                  <a:gd name="T13" fmla="*/ 72 h 78"/>
                  <a:gd name="T14" fmla="*/ 28 w 35"/>
                  <a:gd name="T15" fmla="*/ 16 h 78"/>
                  <a:gd name="T16" fmla="*/ 27 w 35"/>
                  <a:gd name="T17" fmla="*/ 13 h 78"/>
                  <a:gd name="T18" fmla="*/ 25 w 35"/>
                  <a:gd name="T19" fmla="*/ 10 h 78"/>
                  <a:gd name="T20" fmla="*/ 22 w 35"/>
                  <a:gd name="T21" fmla="*/ 7 h 78"/>
                  <a:gd name="T22" fmla="*/ 19 w 35"/>
                  <a:gd name="T23" fmla="*/ 6 h 78"/>
                  <a:gd name="T24" fmla="*/ 16 w 35"/>
                  <a:gd name="T25" fmla="*/ 6 h 78"/>
                  <a:gd name="T26" fmla="*/ 16 w 35"/>
                  <a:gd name="T27" fmla="*/ 0 h 78"/>
                  <a:gd name="T28" fmla="*/ 19 w 35"/>
                  <a:gd name="T29" fmla="*/ 0 h 78"/>
                  <a:gd name="T30" fmla="*/ 23 w 35"/>
                  <a:gd name="T31" fmla="*/ 1 h 78"/>
                  <a:gd name="T32" fmla="*/ 28 w 35"/>
                  <a:gd name="T33" fmla="*/ 3 h 78"/>
                  <a:gd name="T34" fmla="*/ 32 w 35"/>
                  <a:gd name="T35" fmla="*/ 7 h 78"/>
                  <a:gd name="T36" fmla="*/ 34 w 35"/>
                  <a:gd name="T37" fmla="*/ 12 h 78"/>
                  <a:gd name="T38" fmla="*/ 35 w 35"/>
                  <a:gd name="T39" fmla="*/ 16 h 78"/>
                  <a:gd name="T40" fmla="*/ 35 w 35"/>
                  <a:gd name="T41" fmla="*/ 78 h 78"/>
                  <a:gd name="T42" fmla="*/ 0 w 35"/>
                  <a:gd name="T43" fmla="*/ 78 h 78"/>
                  <a:gd name="T44" fmla="*/ 0 w 35"/>
                  <a:gd name="T45" fmla="*/ 16 h 78"/>
                  <a:gd name="T46" fmla="*/ 1 w 35"/>
                  <a:gd name="T47" fmla="*/ 12 h 78"/>
                  <a:gd name="T48" fmla="*/ 3 w 35"/>
                  <a:gd name="T49" fmla="*/ 7 h 78"/>
                  <a:gd name="T50" fmla="*/ 7 w 35"/>
                  <a:gd name="T51" fmla="*/ 3 h 78"/>
                  <a:gd name="T52" fmla="*/ 11 w 35"/>
                  <a:gd name="T53" fmla="*/ 1 h 78"/>
                  <a:gd name="T54" fmla="*/ 16 w 35"/>
                  <a:gd name="T5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78">
                    <a:moveTo>
                      <a:pt x="16" y="6"/>
                    </a:moveTo>
                    <a:lnTo>
                      <a:pt x="12" y="7"/>
                    </a:lnTo>
                    <a:lnTo>
                      <a:pt x="9" y="10"/>
                    </a:lnTo>
                    <a:lnTo>
                      <a:pt x="7" y="13"/>
                    </a:lnTo>
                    <a:lnTo>
                      <a:pt x="7" y="16"/>
                    </a:lnTo>
                    <a:lnTo>
                      <a:pt x="7" y="72"/>
                    </a:lnTo>
                    <a:lnTo>
                      <a:pt x="28" y="72"/>
                    </a:lnTo>
                    <a:lnTo>
                      <a:pt x="28" y="16"/>
                    </a:lnTo>
                    <a:lnTo>
                      <a:pt x="27" y="13"/>
                    </a:lnTo>
                    <a:lnTo>
                      <a:pt x="25" y="10"/>
                    </a:lnTo>
                    <a:lnTo>
                      <a:pt x="22" y="7"/>
                    </a:lnTo>
                    <a:lnTo>
                      <a:pt x="19" y="6"/>
                    </a:lnTo>
                    <a:lnTo>
                      <a:pt x="16" y="6"/>
                    </a:lnTo>
                    <a:close/>
                    <a:moveTo>
                      <a:pt x="16" y="0"/>
                    </a:moveTo>
                    <a:lnTo>
                      <a:pt x="19" y="0"/>
                    </a:lnTo>
                    <a:lnTo>
                      <a:pt x="23" y="1"/>
                    </a:lnTo>
                    <a:lnTo>
                      <a:pt x="28" y="3"/>
                    </a:lnTo>
                    <a:lnTo>
                      <a:pt x="32" y="7"/>
                    </a:lnTo>
                    <a:lnTo>
                      <a:pt x="34" y="12"/>
                    </a:lnTo>
                    <a:lnTo>
                      <a:pt x="35" y="16"/>
                    </a:lnTo>
                    <a:lnTo>
                      <a:pt x="35" y="78"/>
                    </a:lnTo>
                    <a:lnTo>
                      <a:pt x="0" y="78"/>
                    </a:lnTo>
                    <a:lnTo>
                      <a:pt x="0" y="16"/>
                    </a:lnTo>
                    <a:lnTo>
                      <a:pt x="1" y="12"/>
                    </a:lnTo>
                    <a:lnTo>
                      <a:pt x="3" y="7"/>
                    </a:lnTo>
                    <a:lnTo>
                      <a:pt x="7" y="3"/>
                    </a:lnTo>
                    <a:lnTo>
                      <a:pt x="11" y="1"/>
                    </a:lnTo>
                    <a:lnTo>
                      <a:pt x="16"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4" name="Freeform 154"/>
              <p:cNvSpPr>
                <a:spLocks noEditPoints="1"/>
              </p:cNvSpPr>
              <p:nvPr/>
            </p:nvSpPr>
            <p:spPr bwMode="auto">
              <a:xfrm>
                <a:off x="8662988" y="4846638"/>
                <a:ext cx="52388" cy="160338"/>
              </a:xfrm>
              <a:custGeom>
                <a:avLst/>
                <a:gdLst>
                  <a:gd name="T0" fmla="*/ 16 w 33"/>
                  <a:gd name="T1" fmla="*/ 7 h 101"/>
                  <a:gd name="T2" fmla="*/ 12 w 33"/>
                  <a:gd name="T3" fmla="*/ 8 h 101"/>
                  <a:gd name="T4" fmla="*/ 8 w 33"/>
                  <a:gd name="T5" fmla="*/ 10 h 101"/>
                  <a:gd name="T6" fmla="*/ 6 w 33"/>
                  <a:gd name="T7" fmla="*/ 13 h 101"/>
                  <a:gd name="T8" fmla="*/ 5 w 33"/>
                  <a:gd name="T9" fmla="*/ 16 h 101"/>
                  <a:gd name="T10" fmla="*/ 5 w 33"/>
                  <a:gd name="T11" fmla="*/ 95 h 101"/>
                  <a:gd name="T12" fmla="*/ 28 w 33"/>
                  <a:gd name="T13" fmla="*/ 95 h 101"/>
                  <a:gd name="T14" fmla="*/ 28 w 33"/>
                  <a:gd name="T15" fmla="*/ 16 h 101"/>
                  <a:gd name="T16" fmla="*/ 27 w 33"/>
                  <a:gd name="T17" fmla="*/ 13 h 101"/>
                  <a:gd name="T18" fmla="*/ 25 w 33"/>
                  <a:gd name="T19" fmla="*/ 10 h 101"/>
                  <a:gd name="T20" fmla="*/ 21 w 33"/>
                  <a:gd name="T21" fmla="*/ 8 h 101"/>
                  <a:gd name="T22" fmla="*/ 17 w 33"/>
                  <a:gd name="T23" fmla="*/ 7 h 101"/>
                  <a:gd name="T24" fmla="*/ 16 w 33"/>
                  <a:gd name="T25" fmla="*/ 7 h 101"/>
                  <a:gd name="T26" fmla="*/ 16 w 33"/>
                  <a:gd name="T27" fmla="*/ 0 h 101"/>
                  <a:gd name="T28" fmla="*/ 17 w 33"/>
                  <a:gd name="T29" fmla="*/ 0 h 101"/>
                  <a:gd name="T30" fmla="*/ 23 w 33"/>
                  <a:gd name="T31" fmla="*/ 1 h 101"/>
                  <a:gd name="T32" fmla="*/ 27 w 33"/>
                  <a:gd name="T33" fmla="*/ 3 h 101"/>
                  <a:gd name="T34" fmla="*/ 30 w 33"/>
                  <a:gd name="T35" fmla="*/ 8 h 101"/>
                  <a:gd name="T36" fmla="*/ 32 w 33"/>
                  <a:gd name="T37" fmla="*/ 12 h 101"/>
                  <a:gd name="T38" fmla="*/ 33 w 33"/>
                  <a:gd name="T39" fmla="*/ 16 h 101"/>
                  <a:gd name="T40" fmla="*/ 33 w 33"/>
                  <a:gd name="T41" fmla="*/ 101 h 101"/>
                  <a:gd name="T42" fmla="*/ 0 w 33"/>
                  <a:gd name="T43" fmla="*/ 101 h 101"/>
                  <a:gd name="T44" fmla="*/ 0 w 33"/>
                  <a:gd name="T45" fmla="*/ 16 h 101"/>
                  <a:gd name="T46" fmla="*/ 0 w 33"/>
                  <a:gd name="T47" fmla="*/ 12 h 101"/>
                  <a:gd name="T48" fmla="*/ 2 w 33"/>
                  <a:gd name="T49" fmla="*/ 8 h 101"/>
                  <a:gd name="T50" fmla="*/ 6 w 33"/>
                  <a:gd name="T51" fmla="*/ 3 h 101"/>
                  <a:gd name="T52" fmla="*/ 11 w 33"/>
                  <a:gd name="T53" fmla="*/ 1 h 101"/>
                  <a:gd name="T54" fmla="*/ 16 w 33"/>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101">
                    <a:moveTo>
                      <a:pt x="16" y="7"/>
                    </a:moveTo>
                    <a:lnTo>
                      <a:pt x="12" y="8"/>
                    </a:lnTo>
                    <a:lnTo>
                      <a:pt x="8" y="10"/>
                    </a:lnTo>
                    <a:lnTo>
                      <a:pt x="6" y="13"/>
                    </a:lnTo>
                    <a:lnTo>
                      <a:pt x="5" y="16"/>
                    </a:lnTo>
                    <a:lnTo>
                      <a:pt x="5" y="95"/>
                    </a:lnTo>
                    <a:lnTo>
                      <a:pt x="28" y="95"/>
                    </a:lnTo>
                    <a:lnTo>
                      <a:pt x="28" y="16"/>
                    </a:lnTo>
                    <a:lnTo>
                      <a:pt x="27" y="13"/>
                    </a:lnTo>
                    <a:lnTo>
                      <a:pt x="25" y="10"/>
                    </a:lnTo>
                    <a:lnTo>
                      <a:pt x="21" y="8"/>
                    </a:lnTo>
                    <a:lnTo>
                      <a:pt x="17" y="7"/>
                    </a:lnTo>
                    <a:lnTo>
                      <a:pt x="16" y="7"/>
                    </a:lnTo>
                    <a:close/>
                    <a:moveTo>
                      <a:pt x="16" y="0"/>
                    </a:moveTo>
                    <a:lnTo>
                      <a:pt x="17" y="0"/>
                    </a:lnTo>
                    <a:lnTo>
                      <a:pt x="23" y="1"/>
                    </a:lnTo>
                    <a:lnTo>
                      <a:pt x="27" y="3"/>
                    </a:lnTo>
                    <a:lnTo>
                      <a:pt x="30" y="8"/>
                    </a:lnTo>
                    <a:lnTo>
                      <a:pt x="32" y="12"/>
                    </a:lnTo>
                    <a:lnTo>
                      <a:pt x="33" y="16"/>
                    </a:lnTo>
                    <a:lnTo>
                      <a:pt x="33" y="101"/>
                    </a:lnTo>
                    <a:lnTo>
                      <a:pt x="0" y="101"/>
                    </a:lnTo>
                    <a:lnTo>
                      <a:pt x="0" y="16"/>
                    </a:lnTo>
                    <a:lnTo>
                      <a:pt x="0" y="12"/>
                    </a:lnTo>
                    <a:lnTo>
                      <a:pt x="2" y="8"/>
                    </a:lnTo>
                    <a:lnTo>
                      <a:pt x="6" y="3"/>
                    </a:lnTo>
                    <a:lnTo>
                      <a:pt x="11" y="1"/>
                    </a:lnTo>
                    <a:lnTo>
                      <a:pt x="16"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5" name="Freeform 155"/>
              <p:cNvSpPr>
                <a:spLocks noEditPoints="1"/>
              </p:cNvSpPr>
              <p:nvPr/>
            </p:nvSpPr>
            <p:spPr bwMode="auto">
              <a:xfrm>
                <a:off x="8732838" y="4810126"/>
                <a:ext cx="55563" cy="196850"/>
              </a:xfrm>
              <a:custGeom>
                <a:avLst/>
                <a:gdLst>
                  <a:gd name="T0" fmla="*/ 17 w 35"/>
                  <a:gd name="T1" fmla="*/ 6 h 124"/>
                  <a:gd name="T2" fmla="*/ 12 w 35"/>
                  <a:gd name="T3" fmla="*/ 7 h 124"/>
                  <a:gd name="T4" fmla="*/ 9 w 35"/>
                  <a:gd name="T5" fmla="*/ 9 h 124"/>
                  <a:gd name="T6" fmla="*/ 7 w 35"/>
                  <a:gd name="T7" fmla="*/ 12 h 124"/>
                  <a:gd name="T8" fmla="*/ 7 w 35"/>
                  <a:gd name="T9" fmla="*/ 17 h 124"/>
                  <a:gd name="T10" fmla="*/ 7 w 35"/>
                  <a:gd name="T11" fmla="*/ 118 h 124"/>
                  <a:gd name="T12" fmla="*/ 28 w 35"/>
                  <a:gd name="T13" fmla="*/ 118 h 124"/>
                  <a:gd name="T14" fmla="*/ 28 w 35"/>
                  <a:gd name="T15" fmla="*/ 17 h 124"/>
                  <a:gd name="T16" fmla="*/ 27 w 35"/>
                  <a:gd name="T17" fmla="*/ 12 h 124"/>
                  <a:gd name="T18" fmla="*/ 25 w 35"/>
                  <a:gd name="T19" fmla="*/ 9 h 124"/>
                  <a:gd name="T20" fmla="*/ 22 w 35"/>
                  <a:gd name="T21" fmla="*/ 7 h 124"/>
                  <a:gd name="T22" fmla="*/ 19 w 35"/>
                  <a:gd name="T23" fmla="*/ 6 h 124"/>
                  <a:gd name="T24" fmla="*/ 17 w 35"/>
                  <a:gd name="T25" fmla="*/ 6 h 124"/>
                  <a:gd name="T26" fmla="*/ 17 w 35"/>
                  <a:gd name="T27" fmla="*/ 0 h 124"/>
                  <a:gd name="T28" fmla="*/ 19 w 35"/>
                  <a:gd name="T29" fmla="*/ 0 h 124"/>
                  <a:gd name="T30" fmla="*/ 24 w 35"/>
                  <a:gd name="T31" fmla="*/ 0 h 124"/>
                  <a:gd name="T32" fmla="*/ 28 w 35"/>
                  <a:gd name="T33" fmla="*/ 2 h 124"/>
                  <a:gd name="T34" fmla="*/ 32 w 35"/>
                  <a:gd name="T35" fmla="*/ 7 h 124"/>
                  <a:gd name="T36" fmla="*/ 34 w 35"/>
                  <a:gd name="T37" fmla="*/ 11 h 124"/>
                  <a:gd name="T38" fmla="*/ 35 w 35"/>
                  <a:gd name="T39" fmla="*/ 17 h 124"/>
                  <a:gd name="T40" fmla="*/ 35 w 35"/>
                  <a:gd name="T41" fmla="*/ 124 h 124"/>
                  <a:gd name="T42" fmla="*/ 0 w 35"/>
                  <a:gd name="T43" fmla="*/ 124 h 124"/>
                  <a:gd name="T44" fmla="*/ 0 w 35"/>
                  <a:gd name="T45" fmla="*/ 17 h 124"/>
                  <a:gd name="T46" fmla="*/ 1 w 35"/>
                  <a:gd name="T47" fmla="*/ 11 h 124"/>
                  <a:gd name="T48" fmla="*/ 4 w 35"/>
                  <a:gd name="T49" fmla="*/ 7 h 124"/>
                  <a:gd name="T50" fmla="*/ 7 w 35"/>
                  <a:gd name="T51" fmla="*/ 2 h 124"/>
                  <a:gd name="T52" fmla="*/ 11 w 35"/>
                  <a:gd name="T53" fmla="*/ 0 h 124"/>
                  <a:gd name="T54" fmla="*/ 17 w 35"/>
                  <a:gd name="T5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124">
                    <a:moveTo>
                      <a:pt x="17" y="6"/>
                    </a:moveTo>
                    <a:lnTo>
                      <a:pt x="12" y="7"/>
                    </a:lnTo>
                    <a:lnTo>
                      <a:pt x="9" y="9"/>
                    </a:lnTo>
                    <a:lnTo>
                      <a:pt x="7" y="12"/>
                    </a:lnTo>
                    <a:lnTo>
                      <a:pt x="7" y="17"/>
                    </a:lnTo>
                    <a:lnTo>
                      <a:pt x="7" y="118"/>
                    </a:lnTo>
                    <a:lnTo>
                      <a:pt x="28" y="118"/>
                    </a:lnTo>
                    <a:lnTo>
                      <a:pt x="28" y="17"/>
                    </a:lnTo>
                    <a:lnTo>
                      <a:pt x="27" y="12"/>
                    </a:lnTo>
                    <a:lnTo>
                      <a:pt x="25" y="9"/>
                    </a:lnTo>
                    <a:lnTo>
                      <a:pt x="22" y="7"/>
                    </a:lnTo>
                    <a:lnTo>
                      <a:pt x="19" y="6"/>
                    </a:lnTo>
                    <a:lnTo>
                      <a:pt x="17" y="6"/>
                    </a:lnTo>
                    <a:close/>
                    <a:moveTo>
                      <a:pt x="17" y="0"/>
                    </a:moveTo>
                    <a:lnTo>
                      <a:pt x="19" y="0"/>
                    </a:lnTo>
                    <a:lnTo>
                      <a:pt x="24" y="0"/>
                    </a:lnTo>
                    <a:lnTo>
                      <a:pt x="28" y="2"/>
                    </a:lnTo>
                    <a:lnTo>
                      <a:pt x="32" y="7"/>
                    </a:lnTo>
                    <a:lnTo>
                      <a:pt x="34" y="11"/>
                    </a:lnTo>
                    <a:lnTo>
                      <a:pt x="35" y="17"/>
                    </a:lnTo>
                    <a:lnTo>
                      <a:pt x="35" y="124"/>
                    </a:lnTo>
                    <a:lnTo>
                      <a:pt x="0" y="124"/>
                    </a:lnTo>
                    <a:lnTo>
                      <a:pt x="0" y="17"/>
                    </a:lnTo>
                    <a:lnTo>
                      <a:pt x="1" y="11"/>
                    </a:lnTo>
                    <a:lnTo>
                      <a:pt x="4" y="7"/>
                    </a:lnTo>
                    <a:lnTo>
                      <a:pt x="7" y="2"/>
                    </a:lnTo>
                    <a:lnTo>
                      <a:pt x="11" y="0"/>
                    </a:lnTo>
                    <a:lnTo>
                      <a:pt x="17"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156"/>
              <p:cNvSpPr>
                <a:spLocks noEditPoints="1"/>
              </p:cNvSpPr>
              <p:nvPr/>
            </p:nvSpPr>
            <p:spPr bwMode="auto">
              <a:xfrm>
                <a:off x="8418513" y="4619626"/>
                <a:ext cx="469900" cy="552450"/>
              </a:xfrm>
              <a:custGeom>
                <a:avLst/>
                <a:gdLst>
                  <a:gd name="T0" fmla="*/ 82 w 296"/>
                  <a:gd name="T1" fmla="*/ 330 h 348"/>
                  <a:gd name="T2" fmla="*/ 80 w 296"/>
                  <a:gd name="T3" fmla="*/ 335 h 348"/>
                  <a:gd name="T4" fmla="*/ 84 w 296"/>
                  <a:gd name="T5" fmla="*/ 342 h 348"/>
                  <a:gd name="T6" fmla="*/ 211 w 296"/>
                  <a:gd name="T7" fmla="*/ 342 h 348"/>
                  <a:gd name="T8" fmla="*/ 216 w 296"/>
                  <a:gd name="T9" fmla="*/ 335 h 348"/>
                  <a:gd name="T10" fmla="*/ 213 w 296"/>
                  <a:gd name="T11" fmla="*/ 330 h 348"/>
                  <a:gd name="T12" fmla="*/ 86 w 296"/>
                  <a:gd name="T13" fmla="*/ 328 h 348"/>
                  <a:gd name="T14" fmla="*/ 183 w 296"/>
                  <a:gd name="T15" fmla="*/ 321 h 348"/>
                  <a:gd name="T16" fmla="*/ 29 w 296"/>
                  <a:gd name="T17" fmla="*/ 109 h 348"/>
                  <a:gd name="T18" fmla="*/ 267 w 296"/>
                  <a:gd name="T19" fmla="*/ 109 h 348"/>
                  <a:gd name="T20" fmla="*/ 137 w 296"/>
                  <a:gd name="T21" fmla="*/ 143 h 348"/>
                  <a:gd name="T22" fmla="*/ 88 w 296"/>
                  <a:gd name="T23" fmla="*/ 121 h 348"/>
                  <a:gd name="T24" fmla="*/ 39 w 296"/>
                  <a:gd name="T25" fmla="*/ 109 h 348"/>
                  <a:gd name="T26" fmla="*/ 10 w 296"/>
                  <a:gd name="T27" fmla="*/ 92 h 348"/>
                  <a:gd name="T28" fmla="*/ 6 w 296"/>
                  <a:gd name="T29" fmla="*/ 99 h 348"/>
                  <a:gd name="T30" fmla="*/ 7 w 296"/>
                  <a:gd name="T31" fmla="*/ 271 h 348"/>
                  <a:gd name="T32" fmla="*/ 283 w 296"/>
                  <a:gd name="T33" fmla="*/ 273 h 348"/>
                  <a:gd name="T34" fmla="*/ 289 w 296"/>
                  <a:gd name="T35" fmla="*/ 269 h 348"/>
                  <a:gd name="T36" fmla="*/ 289 w 296"/>
                  <a:gd name="T37" fmla="*/ 95 h 348"/>
                  <a:gd name="T38" fmla="*/ 283 w 296"/>
                  <a:gd name="T39" fmla="*/ 91 h 348"/>
                  <a:gd name="T40" fmla="*/ 147 w 296"/>
                  <a:gd name="T41" fmla="*/ 104 h 348"/>
                  <a:gd name="T42" fmla="*/ 23 w 296"/>
                  <a:gd name="T43" fmla="*/ 261 h 348"/>
                  <a:gd name="T44" fmla="*/ 22 w 296"/>
                  <a:gd name="T45" fmla="*/ 97 h 348"/>
                  <a:gd name="T46" fmla="*/ 88 w 296"/>
                  <a:gd name="T47" fmla="*/ 5 h 348"/>
                  <a:gd name="T48" fmla="*/ 33 w 296"/>
                  <a:gd name="T49" fmla="*/ 21 h 348"/>
                  <a:gd name="T50" fmla="*/ 10 w 296"/>
                  <a:gd name="T51" fmla="*/ 60 h 348"/>
                  <a:gd name="T52" fmla="*/ 33 w 296"/>
                  <a:gd name="T53" fmla="*/ 99 h 348"/>
                  <a:gd name="T54" fmla="*/ 88 w 296"/>
                  <a:gd name="T55" fmla="*/ 115 h 348"/>
                  <a:gd name="T56" fmla="*/ 105 w 296"/>
                  <a:gd name="T57" fmla="*/ 114 h 348"/>
                  <a:gd name="T58" fmla="*/ 129 w 296"/>
                  <a:gd name="T59" fmla="*/ 107 h 348"/>
                  <a:gd name="T60" fmla="*/ 164 w 296"/>
                  <a:gd name="T61" fmla="*/ 75 h 348"/>
                  <a:gd name="T62" fmla="*/ 155 w 296"/>
                  <a:gd name="T63" fmla="*/ 32 h 348"/>
                  <a:gd name="T64" fmla="*/ 108 w 296"/>
                  <a:gd name="T65" fmla="*/ 7 h 348"/>
                  <a:gd name="T66" fmla="*/ 110 w 296"/>
                  <a:gd name="T67" fmla="*/ 2 h 348"/>
                  <a:gd name="T68" fmla="*/ 160 w 296"/>
                  <a:gd name="T69" fmla="*/ 29 h 348"/>
                  <a:gd name="T70" fmla="*/ 170 w 296"/>
                  <a:gd name="T71" fmla="*/ 74 h 348"/>
                  <a:gd name="T72" fmla="*/ 287 w 296"/>
                  <a:gd name="T73" fmla="*/ 85 h 348"/>
                  <a:gd name="T74" fmla="*/ 295 w 296"/>
                  <a:gd name="T75" fmla="*/ 94 h 348"/>
                  <a:gd name="T76" fmla="*/ 295 w 296"/>
                  <a:gd name="T77" fmla="*/ 270 h 348"/>
                  <a:gd name="T78" fmla="*/ 287 w 296"/>
                  <a:gd name="T79" fmla="*/ 279 h 348"/>
                  <a:gd name="T80" fmla="*/ 190 w 296"/>
                  <a:gd name="T81" fmla="*/ 321 h 348"/>
                  <a:gd name="T82" fmla="*/ 217 w 296"/>
                  <a:gd name="T83" fmla="*/ 323 h 348"/>
                  <a:gd name="T84" fmla="*/ 222 w 296"/>
                  <a:gd name="T85" fmla="*/ 334 h 348"/>
                  <a:gd name="T86" fmla="*/ 219 w 296"/>
                  <a:gd name="T87" fmla="*/ 343 h 348"/>
                  <a:gd name="T88" fmla="*/ 209 w 296"/>
                  <a:gd name="T89" fmla="*/ 348 h 348"/>
                  <a:gd name="T90" fmla="*/ 79 w 296"/>
                  <a:gd name="T91" fmla="*/ 346 h 348"/>
                  <a:gd name="T92" fmla="*/ 73 w 296"/>
                  <a:gd name="T93" fmla="*/ 335 h 348"/>
                  <a:gd name="T94" fmla="*/ 77 w 296"/>
                  <a:gd name="T95" fmla="*/ 327 h 348"/>
                  <a:gd name="T96" fmla="*/ 86 w 296"/>
                  <a:gd name="T97" fmla="*/ 321 h 348"/>
                  <a:gd name="T98" fmla="*/ 13 w 296"/>
                  <a:gd name="T99" fmla="*/ 279 h 348"/>
                  <a:gd name="T100" fmla="*/ 2 w 296"/>
                  <a:gd name="T101" fmla="*/ 274 h 348"/>
                  <a:gd name="T102" fmla="*/ 0 w 296"/>
                  <a:gd name="T103" fmla="*/ 99 h 348"/>
                  <a:gd name="T104" fmla="*/ 5 w 296"/>
                  <a:gd name="T105" fmla="*/ 88 h 348"/>
                  <a:gd name="T106" fmla="*/ 6 w 296"/>
                  <a:gd name="T107" fmla="*/ 74 h 348"/>
                  <a:gd name="T108" fmla="*/ 16 w 296"/>
                  <a:gd name="T109" fmla="*/ 29 h 348"/>
                  <a:gd name="T110" fmla="*/ 66 w 296"/>
                  <a:gd name="T111" fmla="*/ 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96" h="348">
                    <a:moveTo>
                      <a:pt x="86" y="328"/>
                    </a:moveTo>
                    <a:lnTo>
                      <a:pt x="84" y="328"/>
                    </a:lnTo>
                    <a:lnTo>
                      <a:pt x="82" y="330"/>
                    </a:lnTo>
                    <a:lnTo>
                      <a:pt x="80" y="332"/>
                    </a:lnTo>
                    <a:lnTo>
                      <a:pt x="80" y="334"/>
                    </a:lnTo>
                    <a:lnTo>
                      <a:pt x="80" y="335"/>
                    </a:lnTo>
                    <a:lnTo>
                      <a:pt x="80" y="339"/>
                    </a:lnTo>
                    <a:lnTo>
                      <a:pt x="82" y="341"/>
                    </a:lnTo>
                    <a:lnTo>
                      <a:pt x="84" y="342"/>
                    </a:lnTo>
                    <a:lnTo>
                      <a:pt x="86" y="343"/>
                    </a:lnTo>
                    <a:lnTo>
                      <a:pt x="209" y="343"/>
                    </a:lnTo>
                    <a:lnTo>
                      <a:pt x="211" y="342"/>
                    </a:lnTo>
                    <a:lnTo>
                      <a:pt x="213" y="341"/>
                    </a:lnTo>
                    <a:lnTo>
                      <a:pt x="216" y="339"/>
                    </a:lnTo>
                    <a:lnTo>
                      <a:pt x="216" y="335"/>
                    </a:lnTo>
                    <a:lnTo>
                      <a:pt x="216" y="334"/>
                    </a:lnTo>
                    <a:lnTo>
                      <a:pt x="216" y="332"/>
                    </a:lnTo>
                    <a:lnTo>
                      <a:pt x="213" y="330"/>
                    </a:lnTo>
                    <a:lnTo>
                      <a:pt x="211" y="328"/>
                    </a:lnTo>
                    <a:lnTo>
                      <a:pt x="209" y="328"/>
                    </a:lnTo>
                    <a:lnTo>
                      <a:pt x="86" y="328"/>
                    </a:lnTo>
                    <a:close/>
                    <a:moveTo>
                      <a:pt x="113" y="279"/>
                    </a:moveTo>
                    <a:lnTo>
                      <a:pt x="113" y="321"/>
                    </a:lnTo>
                    <a:lnTo>
                      <a:pt x="183" y="321"/>
                    </a:lnTo>
                    <a:lnTo>
                      <a:pt x="183" y="279"/>
                    </a:lnTo>
                    <a:lnTo>
                      <a:pt x="113" y="279"/>
                    </a:lnTo>
                    <a:close/>
                    <a:moveTo>
                      <a:pt x="29" y="109"/>
                    </a:moveTo>
                    <a:lnTo>
                      <a:pt x="29" y="255"/>
                    </a:lnTo>
                    <a:lnTo>
                      <a:pt x="267" y="255"/>
                    </a:lnTo>
                    <a:lnTo>
                      <a:pt x="267" y="109"/>
                    </a:lnTo>
                    <a:lnTo>
                      <a:pt x="137" y="109"/>
                    </a:lnTo>
                    <a:lnTo>
                      <a:pt x="133" y="112"/>
                    </a:lnTo>
                    <a:lnTo>
                      <a:pt x="137" y="143"/>
                    </a:lnTo>
                    <a:lnTo>
                      <a:pt x="104" y="120"/>
                    </a:lnTo>
                    <a:lnTo>
                      <a:pt x="95" y="121"/>
                    </a:lnTo>
                    <a:lnTo>
                      <a:pt x="88" y="121"/>
                    </a:lnTo>
                    <a:lnTo>
                      <a:pt x="70" y="120"/>
                    </a:lnTo>
                    <a:lnTo>
                      <a:pt x="54" y="116"/>
                    </a:lnTo>
                    <a:lnTo>
                      <a:pt x="39" y="109"/>
                    </a:lnTo>
                    <a:lnTo>
                      <a:pt x="29" y="109"/>
                    </a:lnTo>
                    <a:close/>
                    <a:moveTo>
                      <a:pt x="13" y="91"/>
                    </a:moveTo>
                    <a:lnTo>
                      <a:pt x="10" y="92"/>
                    </a:lnTo>
                    <a:lnTo>
                      <a:pt x="7" y="93"/>
                    </a:lnTo>
                    <a:lnTo>
                      <a:pt x="6" y="95"/>
                    </a:lnTo>
                    <a:lnTo>
                      <a:pt x="6" y="99"/>
                    </a:lnTo>
                    <a:lnTo>
                      <a:pt x="6" y="266"/>
                    </a:lnTo>
                    <a:lnTo>
                      <a:pt x="6" y="269"/>
                    </a:lnTo>
                    <a:lnTo>
                      <a:pt x="7" y="271"/>
                    </a:lnTo>
                    <a:lnTo>
                      <a:pt x="10" y="272"/>
                    </a:lnTo>
                    <a:lnTo>
                      <a:pt x="13" y="273"/>
                    </a:lnTo>
                    <a:lnTo>
                      <a:pt x="283" y="273"/>
                    </a:lnTo>
                    <a:lnTo>
                      <a:pt x="285" y="272"/>
                    </a:lnTo>
                    <a:lnTo>
                      <a:pt x="287" y="271"/>
                    </a:lnTo>
                    <a:lnTo>
                      <a:pt x="289" y="269"/>
                    </a:lnTo>
                    <a:lnTo>
                      <a:pt x="289" y="266"/>
                    </a:lnTo>
                    <a:lnTo>
                      <a:pt x="289" y="99"/>
                    </a:lnTo>
                    <a:lnTo>
                      <a:pt x="289" y="95"/>
                    </a:lnTo>
                    <a:lnTo>
                      <a:pt x="287" y="93"/>
                    </a:lnTo>
                    <a:lnTo>
                      <a:pt x="285" y="92"/>
                    </a:lnTo>
                    <a:lnTo>
                      <a:pt x="283" y="91"/>
                    </a:lnTo>
                    <a:lnTo>
                      <a:pt x="160" y="91"/>
                    </a:lnTo>
                    <a:lnTo>
                      <a:pt x="154" y="97"/>
                    </a:lnTo>
                    <a:lnTo>
                      <a:pt x="147" y="104"/>
                    </a:lnTo>
                    <a:lnTo>
                      <a:pt x="272" y="104"/>
                    </a:lnTo>
                    <a:lnTo>
                      <a:pt x="272" y="261"/>
                    </a:lnTo>
                    <a:lnTo>
                      <a:pt x="23" y="261"/>
                    </a:lnTo>
                    <a:lnTo>
                      <a:pt x="23" y="104"/>
                    </a:lnTo>
                    <a:lnTo>
                      <a:pt x="29" y="104"/>
                    </a:lnTo>
                    <a:lnTo>
                      <a:pt x="22" y="97"/>
                    </a:lnTo>
                    <a:lnTo>
                      <a:pt x="16" y="91"/>
                    </a:lnTo>
                    <a:lnTo>
                      <a:pt x="13" y="91"/>
                    </a:lnTo>
                    <a:close/>
                    <a:moveTo>
                      <a:pt x="88" y="5"/>
                    </a:moveTo>
                    <a:lnTo>
                      <a:pt x="67" y="7"/>
                    </a:lnTo>
                    <a:lnTo>
                      <a:pt x="48" y="13"/>
                    </a:lnTo>
                    <a:lnTo>
                      <a:pt x="33" y="21"/>
                    </a:lnTo>
                    <a:lnTo>
                      <a:pt x="21" y="32"/>
                    </a:lnTo>
                    <a:lnTo>
                      <a:pt x="13" y="45"/>
                    </a:lnTo>
                    <a:lnTo>
                      <a:pt x="10" y="60"/>
                    </a:lnTo>
                    <a:lnTo>
                      <a:pt x="13" y="75"/>
                    </a:lnTo>
                    <a:lnTo>
                      <a:pt x="21" y="88"/>
                    </a:lnTo>
                    <a:lnTo>
                      <a:pt x="33" y="99"/>
                    </a:lnTo>
                    <a:lnTo>
                      <a:pt x="48" y="107"/>
                    </a:lnTo>
                    <a:lnTo>
                      <a:pt x="67" y="113"/>
                    </a:lnTo>
                    <a:lnTo>
                      <a:pt x="88" y="115"/>
                    </a:lnTo>
                    <a:lnTo>
                      <a:pt x="96" y="115"/>
                    </a:lnTo>
                    <a:lnTo>
                      <a:pt x="104" y="114"/>
                    </a:lnTo>
                    <a:lnTo>
                      <a:pt x="105" y="114"/>
                    </a:lnTo>
                    <a:lnTo>
                      <a:pt x="130" y="131"/>
                    </a:lnTo>
                    <a:lnTo>
                      <a:pt x="127" y="108"/>
                    </a:lnTo>
                    <a:lnTo>
                      <a:pt x="129" y="107"/>
                    </a:lnTo>
                    <a:lnTo>
                      <a:pt x="144" y="99"/>
                    </a:lnTo>
                    <a:lnTo>
                      <a:pt x="156" y="87"/>
                    </a:lnTo>
                    <a:lnTo>
                      <a:pt x="164" y="75"/>
                    </a:lnTo>
                    <a:lnTo>
                      <a:pt x="166" y="60"/>
                    </a:lnTo>
                    <a:lnTo>
                      <a:pt x="162" y="45"/>
                    </a:lnTo>
                    <a:lnTo>
                      <a:pt x="155" y="32"/>
                    </a:lnTo>
                    <a:lnTo>
                      <a:pt x="143" y="21"/>
                    </a:lnTo>
                    <a:lnTo>
                      <a:pt x="127" y="13"/>
                    </a:lnTo>
                    <a:lnTo>
                      <a:pt x="108" y="7"/>
                    </a:lnTo>
                    <a:lnTo>
                      <a:pt x="88" y="5"/>
                    </a:lnTo>
                    <a:close/>
                    <a:moveTo>
                      <a:pt x="88" y="0"/>
                    </a:moveTo>
                    <a:lnTo>
                      <a:pt x="110" y="2"/>
                    </a:lnTo>
                    <a:lnTo>
                      <a:pt x="130" y="7"/>
                    </a:lnTo>
                    <a:lnTo>
                      <a:pt x="147" y="17"/>
                    </a:lnTo>
                    <a:lnTo>
                      <a:pt x="160" y="29"/>
                    </a:lnTo>
                    <a:lnTo>
                      <a:pt x="169" y="44"/>
                    </a:lnTo>
                    <a:lnTo>
                      <a:pt x="171" y="60"/>
                    </a:lnTo>
                    <a:lnTo>
                      <a:pt x="170" y="74"/>
                    </a:lnTo>
                    <a:lnTo>
                      <a:pt x="165" y="85"/>
                    </a:lnTo>
                    <a:lnTo>
                      <a:pt x="283" y="85"/>
                    </a:lnTo>
                    <a:lnTo>
                      <a:pt x="287" y="85"/>
                    </a:lnTo>
                    <a:lnTo>
                      <a:pt x="291" y="88"/>
                    </a:lnTo>
                    <a:lnTo>
                      <a:pt x="294" y="91"/>
                    </a:lnTo>
                    <a:lnTo>
                      <a:pt x="295" y="94"/>
                    </a:lnTo>
                    <a:lnTo>
                      <a:pt x="296" y="99"/>
                    </a:lnTo>
                    <a:lnTo>
                      <a:pt x="296" y="266"/>
                    </a:lnTo>
                    <a:lnTo>
                      <a:pt x="295" y="270"/>
                    </a:lnTo>
                    <a:lnTo>
                      <a:pt x="294" y="274"/>
                    </a:lnTo>
                    <a:lnTo>
                      <a:pt x="291" y="277"/>
                    </a:lnTo>
                    <a:lnTo>
                      <a:pt x="287" y="279"/>
                    </a:lnTo>
                    <a:lnTo>
                      <a:pt x="283" y="279"/>
                    </a:lnTo>
                    <a:lnTo>
                      <a:pt x="190" y="279"/>
                    </a:lnTo>
                    <a:lnTo>
                      <a:pt x="190" y="321"/>
                    </a:lnTo>
                    <a:lnTo>
                      <a:pt x="209" y="321"/>
                    </a:lnTo>
                    <a:lnTo>
                      <a:pt x="212" y="322"/>
                    </a:lnTo>
                    <a:lnTo>
                      <a:pt x="217" y="323"/>
                    </a:lnTo>
                    <a:lnTo>
                      <a:pt x="219" y="327"/>
                    </a:lnTo>
                    <a:lnTo>
                      <a:pt x="221" y="330"/>
                    </a:lnTo>
                    <a:lnTo>
                      <a:pt x="222" y="334"/>
                    </a:lnTo>
                    <a:lnTo>
                      <a:pt x="222" y="335"/>
                    </a:lnTo>
                    <a:lnTo>
                      <a:pt x="221" y="340"/>
                    </a:lnTo>
                    <a:lnTo>
                      <a:pt x="219" y="343"/>
                    </a:lnTo>
                    <a:lnTo>
                      <a:pt x="217" y="346"/>
                    </a:lnTo>
                    <a:lnTo>
                      <a:pt x="212" y="348"/>
                    </a:lnTo>
                    <a:lnTo>
                      <a:pt x="209" y="348"/>
                    </a:lnTo>
                    <a:lnTo>
                      <a:pt x="86" y="348"/>
                    </a:lnTo>
                    <a:lnTo>
                      <a:pt x="82" y="348"/>
                    </a:lnTo>
                    <a:lnTo>
                      <a:pt x="79" y="346"/>
                    </a:lnTo>
                    <a:lnTo>
                      <a:pt x="77" y="343"/>
                    </a:lnTo>
                    <a:lnTo>
                      <a:pt x="75" y="340"/>
                    </a:lnTo>
                    <a:lnTo>
                      <a:pt x="73" y="335"/>
                    </a:lnTo>
                    <a:lnTo>
                      <a:pt x="73" y="334"/>
                    </a:lnTo>
                    <a:lnTo>
                      <a:pt x="75" y="330"/>
                    </a:lnTo>
                    <a:lnTo>
                      <a:pt x="77" y="327"/>
                    </a:lnTo>
                    <a:lnTo>
                      <a:pt x="79" y="323"/>
                    </a:lnTo>
                    <a:lnTo>
                      <a:pt x="82" y="322"/>
                    </a:lnTo>
                    <a:lnTo>
                      <a:pt x="86" y="321"/>
                    </a:lnTo>
                    <a:lnTo>
                      <a:pt x="106" y="321"/>
                    </a:lnTo>
                    <a:lnTo>
                      <a:pt x="106" y="279"/>
                    </a:lnTo>
                    <a:lnTo>
                      <a:pt x="13" y="279"/>
                    </a:lnTo>
                    <a:lnTo>
                      <a:pt x="8" y="279"/>
                    </a:lnTo>
                    <a:lnTo>
                      <a:pt x="5" y="277"/>
                    </a:lnTo>
                    <a:lnTo>
                      <a:pt x="2" y="274"/>
                    </a:lnTo>
                    <a:lnTo>
                      <a:pt x="1" y="270"/>
                    </a:lnTo>
                    <a:lnTo>
                      <a:pt x="0" y="266"/>
                    </a:lnTo>
                    <a:lnTo>
                      <a:pt x="0" y="99"/>
                    </a:lnTo>
                    <a:lnTo>
                      <a:pt x="1" y="94"/>
                    </a:lnTo>
                    <a:lnTo>
                      <a:pt x="2" y="91"/>
                    </a:lnTo>
                    <a:lnTo>
                      <a:pt x="5" y="88"/>
                    </a:lnTo>
                    <a:lnTo>
                      <a:pt x="8" y="87"/>
                    </a:lnTo>
                    <a:lnTo>
                      <a:pt x="12" y="85"/>
                    </a:lnTo>
                    <a:lnTo>
                      <a:pt x="6" y="74"/>
                    </a:lnTo>
                    <a:lnTo>
                      <a:pt x="4" y="60"/>
                    </a:lnTo>
                    <a:lnTo>
                      <a:pt x="7" y="44"/>
                    </a:lnTo>
                    <a:lnTo>
                      <a:pt x="16" y="29"/>
                    </a:lnTo>
                    <a:lnTo>
                      <a:pt x="29" y="17"/>
                    </a:lnTo>
                    <a:lnTo>
                      <a:pt x="45" y="7"/>
                    </a:lnTo>
                    <a:lnTo>
                      <a:pt x="66" y="2"/>
                    </a:lnTo>
                    <a:lnTo>
                      <a:pt x="88"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组合 208"/>
            <p:cNvGrpSpPr/>
            <p:nvPr/>
          </p:nvGrpSpPr>
          <p:grpSpPr>
            <a:xfrm>
              <a:off x="2692946" y="4096380"/>
              <a:ext cx="496430" cy="656681"/>
              <a:chOff x="3883026" y="4608513"/>
              <a:chExt cx="452438" cy="598488"/>
            </a:xfrm>
            <a:grpFill/>
          </p:grpSpPr>
          <p:sp>
            <p:nvSpPr>
              <p:cNvPr id="181" name="Freeform 138"/>
              <p:cNvSpPr>
                <a:spLocks noEditPoints="1"/>
              </p:cNvSpPr>
              <p:nvPr/>
            </p:nvSpPr>
            <p:spPr bwMode="auto">
              <a:xfrm>
                <a:off x="3883026" y="4760913"/>
                <a:ext cx="354013" cy="446088"/>
              </a:xfrm>
              <a:custGeom>
                <a:avLst/>
                <a:gdLst>
                  <a:gd name="T0" fmla="*/ 103 w 223"/>
                  <a:gd name="T1" fmla="*/ 10 h 281"/>
                  <a:gd name="T2" fmla="*/ 64 w 223"/>
                  <a:gd name="T3" fmla="*/ 32 h 281"/>
                  <a:gd name="T4" fmla="*/ 41 w 223"/>
                  <a:gd name="T5" fmla="*/ 71 h 281"/>
                  <a:gd name="T6" fmla="*/ 37 w 223"/>
                  <a:gd name="T7" fmla="*/ 120 h 281"/>
                  <a:gd name="T8" fmla="*/ 37 w 223"/>
                  <a:gd name="T9" fmla="*/ 169 h 281"/>
                  <a:gd name="T10" fmla="*/ 43 w 223"/>
                  <a:gd name="T11" fmla="*/ 228 h 281"/>
                  <a:gd name="T12" fmla="*/ 72 w 223"/>
                  <a:gd name="T13" fmla="*/ 228 h 281"/>
                  <a:gd name="T14" fmla="*/ 92 w 223"/>
                  <a:gd name="T15" fmla="*/ 227 h 281"/>
                  <a:gd name="T16" fmla="*/ 216 w 223"/>
                  <a:gd name="T17" fmla="*/ 276 h 281"/>
                  <a:gd name="T18" fmla="*/ 190 w 223"/>
                  <a:gd name="T19" fmla="*/ 174 h 281"/>
                  <a:gd name="T20" fmla="*/ 198 w 223"/>
                  <a:gd name="T21" fmla="*/ 159 h 281"/>
                  <a:gd name="T22" fmla="*/ 210 w 223"/>
                  <a:gd name="T23" fmla="*/ 132 h 281"/>
                  <a:gd name="T24" fmla="*/ 216 w 223"/>
                  <a:gd name="T25" fmla="*/ 95 h 281"/>
                  <a:gd name="T26" fmla="*/ 204 w 223"/>
                  <a:gd name="T27" fmla="*/ 50 h 281"/>
                  <a:gd name="T28" fmla="*/ 171 w 223"/>
                  <a:gd name="T29" fmla="*/ 18 h 281"/>
                  <a:gd name="T30" fmla="*/ 127 w 223"/>
                  <a:gd name="T31" fmla="*/ 6 h 281"/>
                  <a:gd name="T32" fmla="*/ 148 w 223"/>
                  <a:gd name="T33" fmla="*/ 2 h 281"/>
                  <a:gd name="T34" fmla="*/ 186 w 223"/>
                  <a:gd name="T35" fmla="*/ 20 h 281"/>
                  <a:gd name="T36" fmla="*/ 212 w 223"/>
                  <a:gd name="T37" fmla="*/ 53 h 281"/>
                  <a:gd name="T38" fmla="*/ 222 w 223"/>
                  <a:gd name="T39" fmla="*/ 95 h 281"/>
                  <a:gd name="T40" fmla="*/ 216 w 223"/>
                  <a:gd name="T41" fmla="*/ 133 h 281"/>
                  <a:gd name="T42" fmla="*/ 204 w 223"/>
                  <a:gd name="T43" fmla="*/ 162 h 281"/>
                  <a:gd name="T44" fmla="*/ 195 w 223"/>
                  <a:gd name="T45" fmla="*/ 176 h 281"/>
                  <a:gd name="T46" fmla="*/ 96 w 223"/>
                  <a:gd name="T47" fmla="*/ 281 h 281"/>
                  <a:gd name="T48" fmla="*/ 54 w 223"/>
                  <a:gd name="T49" fmla="*/ 234 h 281"/>
                  <a:gd name="T50" fmla="*/ 36 w 223"/>
                  <a:gd name="T51" fmla="*/ 233 h 281"/>
                  <a:gd name="T52" fmla="*/ 30 w 223"/>
                  <a:gd name="T53" fmla="*/ 233 h 281"/>
                  <a:gd name="T54" fmla="*/ 0 w 223"/>
                  <a:gd name="T55" fmla="*/ 176 h 281"/>
                  <a:gd name="T56" fmla="*/ 31 w 223"/>
                  <a:gd name="T57" fmla="*/ 95 h 281"/>
                  <a:gd name="T58" fmla="*/ 41 w 223"/>
                  <a:gd name="T59" fmla="*/ 53 h 281"/>
                  <a:gd name="T60" fmla="*/ 67 w 223"/>
                  <a:gd name="T61" fmla="*/ 20 h 281"/>
                  <a:gd name="T62" fmla="*/ 105 w 223"/>
                  <a:gd name="T63" fmla="*/ 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81">
                    <a:moveTo>
                      <a:pt x="127" y="6"/>
                    </a:moveTo>
                    <a:lnTo>
                      <a:pt x="103" y="10"/>
                    </a:lnTo>
                    <a:lnTo>
                      <a:pt x="81" y="18"/>
                    </a:lnTo>
                    <a:lnTo>
                      <a:pt x="64" y="32"/>
                    </a:lnTo>
                    <a:lnTo>
                      <a:pt x="50" y="50"/>
                    </a:lnTo>
                    <a:lnTo>
                      <a:pt x="41" y="71"/>
                    </a:lnTo>
                    <a:lnTo>
                      <a:pt x="38" y="95"/>
                    </a:lnTo>
                    <a:lnTo>
                      <a:pt x="37" y="120"/>
                    </a:lnTo>
                    <a:lnTo>
                      <a:pt x="9" y="169"/>
                    </a:lnTo>
                    <a:lnTo>
                      <a:pt x="37" y="169"/>
                    </a:lnTo>
                    <a:lnTo>
                      <a:pt x="36" y="228"/>
                    </a:lnTo>
                    <a:lnTo>
                      <a:pt x="43" y="228"/>
                    </a:lnTo>
                    <a:lnTo>
                      <a:pt x="54" y="228"/>
                    </a:lnTo>
                    <a:lnTo>
                      <a:pt x="72" y="228"/>
                    </a:lnTo>
                    <a:lnTo>
                      <a:pt x="90" y="227"/>
                    </a:lnTo>
                    <a:lnTo>
                      <a:pt x="92" y="227"/>
                    </a:lnTo>
                    <a:lnTo>
                      <a:pt x="101" y="276"/>
                    </a:lnTo>
                    <a:lnTo>
                      <a:pt x="216" y="276"/>
                    </a:lnTo>
                    <a:lnTo>
                      <a:pt x="189" y="175"/>
                    </a:lnTo>
                    <a:lnTo>
                      <a:pt x="190" y="174"/>
                    </a:lnTo>
                    <a:lnTo>
                      <a:pt x="192" y="169"/>
                    </a:lnTo>
                    <a:lnTo>
                      <a:pt x="198" y="159"/>
                    </a:lnTo>
                    <a:lnTo>
                      <a:pt x="204" y="146"/>
                    </a:lnTo>
                    <a:lnTo>
                      <a:pt x="210" y="132"/>
                    </a:lnTo>
                    <a:lnTo>
                      <a:pt x="215" y="115"/>
                    </a:lnTo>
                    <a:lnTo>
                      <a:pt x="216" y="95"/>
                    </a:lnTo>
                    <a:lnTo>
                      <a:pt x="212" y="71"/>
                    </a:lnTo>
                    <a:lnTo>
                      <a:pt x="204" y="50"/>
                    </a:lnTo>
                    <a:lnTo>
                      <a:pt x="190" y="32"/>
                    </a:lnTo>
                    <a:lnTo>
                      <a:pt x="171" y="18"/>
                    </a:lnTo>
                    <a:lnTo>
                      <a:pt x="151" y="10"/>
                    </a:lnTo>
                    <a:lnTo>
                      <a:pt x="127" y="6"/>
                    </a:lnTo>
                    <a:close/>
                    <a:moveTo>
                      <a:pt x="127" y="0"/>
                    </a:moveTo>
                    <a:lnTo>
                      <a:pt x="148" y="2"/>
                    </a:lnTo>
                    <a:lnTo>
                      <a:pt x="168" y="10"/>
                    </a:lnTo>
                    <a:lnTo>
                      <a:pt x="186" y="20"/>
                    </a:lnTo>
                    <a:lnTo>
                      <a:pt x="201" y="36"/>
                    </a:lnTo>
                    <a:lnTo>
                      <a:pt x="212" y="53"/>
                    </a:lnTo>
                    <a:lnTo>
                      <a:pt x="219" y="74"/>
                    </a:lnTo>
                    <a:lnTo>
                      <a:pt x="222" y="95"/>
                    </a:lnTo>
                    <a:lnTo>
                      <a:pt x="220" y="116"/>
                    </a:lnTo>
                    <a:lnTo>
                      <a:pt x="216" y="133"/>
                    </a:lnTo>
                    <a:lnTo>
                      <a:pt x="210" y="149"/>
                    </a:lnTo>
                    <a:lnTo>
                      <a:pt x="204" y="162"/>
                    </a:lnTo>
                    <a:lnTo>
                      <a:pt x="197" y="172"/>
                    </a:lnTo>
                    <a:lnTo>
                      <a:pt x="195" y="176"/>
                    </a:lnTo>
                    <a:lnTo>
                      <a:pt x="223" y="281"/>
                    </a:lnTo>
                    <a:lnTo>
                      <a:pt x="96" y="281"/>
                    </a:lnTo>
                    <a:lnTo>
                      <a:pt x="87" y="233"/>
                    </a:lnTo>
                    <a:lnTo>
                      <a:pt x="54" y="234"/>
                    </a:lnTo>
                    <a:lnTo>
                      <a:pt x="43" y="233"/>
                    </a:lnTo>
                    <a:lnTo>
                      <a:pt x="36" y="233"/>
                    </a:lnTo>
                    <a:lnTo>
                      <a:pt x="33" y="233"/>
                    </a:lnTo>
                    <a:lnTo>
                      <a:pt x="30" y="233"/>
                    </a:lnTo>
                    <a:lnTo>
                      <a:pt x="30" y="176"/>
                    </a:lnTo>
                    <a:lnTo>
                      <a:pt x="0" y="176"/>
                    </a:lnTo>
                    <a:lnTo>
                      <a:pt x="31" y="118"/>
                    </a:lnTo>
                    <a:lnTo>
                      <a:pt x="31" y="95"/>
                    </a:lnTo>
                    <a:lnTo>
                      <a:pt x="33" y="74"/>
                    </a:lnTo>
                    <a:lnTo>
                      <a:pt x="41" y="53"/>
                    </a:lnTo>
                    <a:lnTo>
                      <a:pt x="52" y="36"/>
                    </a:lnTo>
                    <a:lnTo>
                      <a:pt x="67" y="20"/>
                    </a:lnTo>
                    <a:lnTo>
                      <a:pt x="84" y="10"/>
                    </a:lnTo>
                    <a:lnTo>
                      <a:pt x="105" y="2"/>
                    </a:lnTo>
                    <a:lnTo>
                      <a:pt x="127"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39"/>
              <p:cNvSpPr>
                <a:spLocks noEditPoints="1"/>
              </p:cNvSpPr>
              <p:nvPr/>
            </p:nvSpPr>
            <p:spPr bwMode="auto">
              <a:xfrm>
                <a:off x="3973513" y="4791076"/>
                <a:ext cx="219075" cy="214313"/>
              </a:xfrm>
              <a:custGeom>
                <a:avLst/>
                <a:gdLst>
                  <a:gd name="T0" fmla="*/ 70 w 138"/>
                  <a:gd name="T1" fmla="*/ 6 h 135"/>
                  <a:gd name="T2" fmla="*/ 50 w 138"/>
                  <a:gd name="T3" fmla="*/ 9 h 135"/>
                  <a:gd name="T4" fmla="*/ 33 w 138"/>
                  <a:gd name="T5" fmla="*/ 18 h 135"/>
                  <a:gd name="T6" fmla="*/ 19 w 138"/>
                  <a:gd name="T7" fmla="*/ 32 h 135"/>
                  <a:gd name="T8" fmla="*/ 10 w 138"/>
                  <a:gd name="T9" fmla="*/ 48 h 135"/>
                  <a:gd name="T10" fmla="*/ 7 w 138"/>
                  <a:gd name="T11" fmla="*/ 68 h 135"/>
                  <a:gd name="T12" fmla="*/ 10 w 138"/>
                  <a:gd name="T13" fmla="*/ 87 h 135"/>
                  <a:gd name="T14" fmla="*/ 19 w 138"/>
                  <a:gd name="T15" fmla="*/ 103 h 135"/>
                  <a:gd name="T16" fmla="*/ 33 w 138"/>
                  <a:gd name="T17" fmla="*/ 117 h 135"/>
                  <a:gd name="T18" fmla="*/ 50 w 138"/>
                  <a:gd name="T19" fmla="*/ 125 h 135"/>
                  <a:gd name="T20" fmla="*/ 70 w 138"/>
                  <a:gd name="T21" fmla="*/ 128 h 135"/>
                  <a:gd name="T22" fmla="*/ 89 w 138"/>
                  <a:gd name="T23" fmla="*/ 125 h 135"/>
                  <a:gd name="T24" fmla="*/ 107 w 138"/>
                  <a:gd name="T25" fmla="*/ 117 h 135"/>
                  <a:gd name="T26" fmla="*/ 121 w 138"/>
                  <a:gd name="T27" fmla="*/ 103 h 135"/>
                  <a:gd name="T28" fmla="*/ 129 w 138"/>
                  <a:gd name="T29" fmla="*/ 87 h 135"/>
                  <a:gd name="T30" fmla="*/ 133 w 138"/>
                  <a:gd name="T31" fmla="*/ 68 h 135"/>
                  <a:gd name="T32" fmla="*/ 129 w 138"/>
                  <a:gd name="T33" fmla="*/ 48 h 135"/>
                  <a:gd name="T34" fmla="*/ 121 w 138"/>
                  <a:gd name="T35" fmla="*/ 32 h 135"/>
                  <a:gd name="T36" fmla="*/ 107 w 138"/>
                  <a:gd name="T37" fmla="*/ 18 h 135"/>
                  <a:gd name="T38" fmla="*/ 89 w 138"/>
                  <a:gd name="T39" fmla="*/ 9 h 135"/>
                  <a:gd name="T40" fmla="*/ 70 w 138"/>
                  <a:gd name="T41" fmla="*/ 6 h 135"/>
                  <a:gd name="T42" fmla="*/ 70 w 138"/>
                  <a:gd name="T43" fmla="*/ 0 h 135"/>
                  <a:gd name="T44" fmla="*/ 88 w 138"/>
                  <a:gd name="T45" fmla="*/ 2 h 135"/>
                  <a:gd name="T46" fmla="*/ 104 w 138"/>
                  <a:gd name="T47" fmla="*/ 9 h 135"/>
                  <a:gd name="T48" fmla="*/ 119 w 138"/>
                  <a:gd name="T49" fmla="*/ 20 h 135"/>
                  <a:gd name="T50" fmla="*/ 129 w 138"/>
                  <a:gd name="T51" fmla="*/ 34 h 135"/>
                  <a:gd name="T52" fmla="*/ 136 w 138"/>
                  <a:gd name="T53" fmla="*/ 49 h 135"/>
                  <a:gd name="T54" fmla="*/ 138 w 138"/>
                  <a:gd name="T55" fmla="*/ 68 h 135"/>
                  <a:gd name="T56" fmla="*/ 136 w 138"/>
                  <a:gd name="T57" fmla="*/ 85 h 135"/>
                  <a:gd name="T58" fmla="*/ 129 w 138"/>
                  <a:gd name="T59" fmla="*/ 101 h 135"/>
                  <a:gd name="T60" fmla="*/ 119 w 138"/>
                  <a:gd name="T61" fmla="*/ 115 h 135"/>
                  <a:gd name="T62" fmla="*/ 104 w 138"/>
                  <a:gd name="T63" fmla="*/ 125 h 135"/>
                  <a:gd name="T64" fmla="*/ 88 w 138"/>
                  <a:gd name="T65" fmla="*/ 133 h 135"/>
                  <a:gd name="T66" fmla="*/ 70 w 138"/>
                  <a:gd name="T67" fmla="*/ 135 h 135"/>
                  <a:gd name="T68" fmla="*/ 51 w 138"/>
                  <a:gd name="T69" fmla="*/ 133 h 135"/>
                  <a:gd name="T70" fmla="*/ 35 w 138"/>
                  <a:gd name="T71" fmla="*/ 125 h 135"/>
                  <a:gd name="T72" fmla="*/ 21 w 138"/>
                  <a:gd name="T73" fmla="*/ 115 h 135"/>
                  <a:gd name="T74" fmla="*/ 10 w 138"/>
                  <a:gd name="T75" fmla="*/ 101 h 135"/>
                  <a:gd name="T76" fmla="*/ 3 w 138"/>
                  <a:gd name="T77" fmla="*/ 85 h 135"/>
                  <a:gd name="T78" fmla="*/ 0 w 138"/>
                  <a:gd name="T79" fmla="*/ 68 h 135"/>
                  <a:gd name="T80" fmla="*/ 3 w 138"/>
                  <a:gd name="T81" fmla="*/ 49 h 135"/>
                  <a:gd name="T82" fmla="*/ 10 w 138"/>
                  <a:gd name="T83" fmla="*/ 34 h 135"/>
                  <a:gd name="T84" fmla="*/ 21 w 138"/>
                  <a:gd name="T85" fmla="*/ 20 h 135"/>
                  <a:gd name="T86" fmla="*/ 35 w 138"/>
                  <a:gd name="T87" fmla="*/ 9 h 135"/>
                  <a:gd name="T88" fmla="*/ 51 w 138"/>
                  <a:gd name="T89" fmla="*/ 2 h 135"/>
                  <a:gd name="T90" fmla="*/ 70 w 138"/>
                  <a:gd name="T91"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8" h="135">
                    <a:moveTo>
                      <a:pt x="70" y="6"/>
                    </a:moveTo>
                    <a:lnTo>
                      <a:pt x="50" y="9"/>
                    </a:lnTo>
                    <a:lnTo>
                      <a:pt x="33" y="18"/>
                    </a:lnTo>
                    <a:lnTo>
                      <a:pt x="19" y="32"/>
                    </a:lnTo>
                    <a:lnTo>
                      <a:pt x="10" y="48"/>
                    </a:lnTo>
                    <a:lnTo>
                      <a:pt x="7" y="68"/>
                    </a:lnTo>
                    <a:lnTo>
                      <a:pt x="10" y="87"/>
                    </a:lnTo>
                    <a:lnTo>
                      <a:pt x="19" y="103"/>
                    </a:lnTo>
                    <a:lnTo>
                      <a:pt x="33" y="117"/>
                    </a:lnTo>
                    <a:lnTo>
                      <a:pt x="50" y="125"/>
                    </a:lnTo>
                    <a:lnTo>
                      <a:pt x="70" y="128"/>
                    </a:lnTo>
                    <a:lnTo>
                      <a:pt x="89" y="125"/>
                    </a:lnTo>
                    <a:lnTo>
                      <a:pt x="107" y="117"/>
                    </a:lnTo>
                    <a:lnTo>
                      <a:pt x="121" y="103"/>
                    </a:lnTo>
                    <a:lnTo>
                      <a:pt x="129" y="87"/>
                    </a:lnTo>
                    <a:lnTo>
                      <a:pt x="133" y="68"/>
                    </a:lnTo>
                    <a:lnTo>
                      <a:pt x="129" y="48"/>
                    </a:lnTo>
                    <a:lnTo>
                      <a:pt x="121" y="32"/>
                    </a:lnTo>
                    <a:lnTo>
                      <a:pt x="107" y="18"/>
                    </a:lnTo>
                    <a:lnTo>
                      <a:pt x="89" y="9"/>
                    </a:lnTo>
                    <a:lnTo>
                      <a:pt x="70" y="6"/>
                    </a:lnTo>
                    <a:close/>
                    <a:moveTo>
                      <a:pt x="70" y="0"/>
                    </a:moveTo>
                    <a:lnTo>
                      <a:pt x="88" y="2"/>
                    </a:lnTo>
                    <a:lnTo>
                      <a:pt x="104" y="9"/>
                    </a:lnTo>
                    <a:lnTo>
                      <a:pt x="119" y="20"/>
                    </a:lnTo>
                    <a:lnTo>
                      <a:pt x="129" y="34"/>
                    </a:lnTo>
                    <a:lnTo>
                      <a:pt x="136" y="49"/>
                    </a:lnTo>
                    <a:lnTo>
                      <a:pt x="138" y="68"/>
                    </a:lnTo>
                    <a:lnTo>
                      <a:pt x="136" y="85"/>
                    </a:lnTo>
                    <a:lnTo>
                      <a:pt x="129" y="101"/>
                    </a:lnTo>
                    <a:lnTo>
                      <a:pt x="119" y="115"/>
                    </a:lnTo>
                    <a:lnTo>
                      <a:pt x="104" y="125"/>
                    </a:lnTo>
                    <a:lnTo>
                      <a:pt x="88" y="133"/>
                    </a:lnTo>
                    <a:lnTo>
                      <a:pt x="70" y="135"/>
                    </a:lnTo>
                    <a:lnTo>
                      <a:pt x="51" y="133"/>
                    </a:lnTo>
                    <a:lnTo>
                      <a:pt x="35" y="125"/>
                    </a:lnTo>
                    <a:lnTo>
                      <a:pt x="21" y="115"/>
                    </a:lnTo>
                    <a:lnTo>
                      <a:pt x="10" y="101"/>
                    </a:lnTo>
                    <a:lnTo>
                      <a:pt x="3" y="85"/>
                    </a:lnTo>
                    <a:lnTo>
                      <a:pt x="0" y="68"/>
                    </a:lnTo>
                    <a:lnTo>
                      <a:pt x="3" y="49"/>
                    </a:lnTo>
                    <a:lnTo>
                      <a:pt x="10" y="34"/>
                    </a:lnTo>
                    <a:lnTo>
                      <a:pt x="21" y="20"/>
                    </a:lnTo>
                    <a:lnTo>
                      <a:pt x="35" y="9"/>
                    </a:lnTo>
                    <a:lnTo>
                      <a:pt x="51" y="2"/>
                    </a:lnTo>
                    <a:lnTo>
                      <a:pt x="70"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3" name="Freeform 140"/>
              <p:cNvSpPr>
                <a:spLocks noEditPoints="1"/>
              </p:cNvSpPr>
              <p:nvPr/>
            </p:nvSpPr>
            <p:spPr bwMode="auto">
              <a:xfrm>
                <a:off x="4102101" y="4608513"/>
                <a:ext cx="233363" cy="204788"/>
              </a:xfrm>
              <a:custGeom>
                <a:avLst/>
                <a:gdLst>
                  <a:gd name="T0" fmla="*/ 52 w 147"/>
                  <a:gd name="T1" fmla="*/ 8 h 129"/>
                  <a:gd name="T2" fmla="*/ 18 w 147"/>
                  <a:gd name="T3" fmla="*/ 24 h 129"/>
                  <a:gd name="T4" fmla="*/ 5 w 147"/>
                  <a:gd name="T5" fmla="*/ 50 h 129"/>
                  <a:gd name="T6" fmla="*/ 18 w 147"/>
                  <a:gd name="T7" fmla="*/ 76 h 129"/>
                  <a:gd name="T8" fmla="*/ 52 w 147"/>
                  <a:gd name="T9" fmla="*/ 92 h 129"/>
                  <a:gd name="T10" fmla="*/ 80 w 147"/>
                  <a:gd name="T11" fmla="*/ 95 h 129"/>
                  <a:gd name="T12" fmla="*/ 89 w 147"/>
                  <a:gd name="T13" fmla="*/ 94 h 129"/>
                  <a:gd name="T14" fmla="*/ 90 w 147"/>
                  <a:gd name="T15" fmla="*/ 108 h 129"/>
                  <a:gd name="T16" fmla="*/ 94 w 147"/>
                  <a:gd name="T17" fmla="*/ 115 h 129"/>
                  <a:gd name="T18" fmla="*/ 105 w 147"/>
                  <a:gd name="T19" fmla="*/ 100 h 129"/>
                  <a:gd name="T20" fmla="*/ 109 w 147"/>
                  <a:gd name="T21" fmla="*/ 88 h 129"/>
                  <a:gd name="T22" fmla="*/ 123 w 147"/>
                  <a:gd name="T23" fmla="*/ 81 h 129"/>
                  <a:gd name="T24" fmla="*/ 138 w 147"/>
                  <a:gd name="T25" fmla="*/ 61 h 129"/>
                  <a:gd name="T26" fmla="*/ 137 w 147"/>
                  <a:gd name="T27" fmla="*/ 36 h 129"/>
                  <a:gd name="T28" fmla="*/ 114 w 147"/>
                  <a:gd name="T29" fmla="*/ 14 h 129"/>
                  <a:gd name="T30" fmla="*/ 73 w 147"/>
                  <a:gd name="T31" fmla="*/ 6 h 129"/>
                  <a:gd name="T32" fmla="*/ 93 w 147"/>
                  <a:gd name="T33" fmla="*/ 1 h 129"/>
                  <a:gd name="T34" fmla="*/ 125 w 147"/>
                  <a:gd name="T35" fmla="*/ 14 h 129"/>
                  <a:gd name="T36" fmla="*/ 144 w 147"/>
                  <a:gd name="T37" fmla="*/ 37 h 129"/>
                  <a:gd name="T38" fmla="*/ 145 w 147"/>
                  <a:gd name="T39" fmla="*/ 63 h 129"/>
                  <a:gd name="T40" fmla="*/ 129 w 147"/>
                  <a:gd name="T41" fmla="*/ 84 h 129"/>
                  <a:gd name="T42" fmla="*/ 109 w 147"/>
                  <a:gd name="T43" fmla="*/ 106 h 129"/>
                  <a:gd name="T44" fmla="*/ 94 w 147"/>
                  <a:gd name="T45" fmla="*/ 123 h 129"/>
                  <a:gd name="T46" fmla="*/ 85 w 147"/>
                  <a:gd name="T47" fmla="*/ 127 h 129"/>
                  <a:gd name="T48" fmla="*/ 81 w 147"/>
                  <a:gd name="T49" fmla="*/ 124 h 129"/>
                  <a:gd name="T50" fmla="*/ 83 w 147"/>
                  <a:gd name="T51" fmla="*/ 100 h 129"/>
                  <a:gd name="T52" fmla="*/ 54 w 147"/>
                  <a:gd name="T53" fmla="*/ 99 h 129"/>
                  <a:gd name="T54" fmla="*/ 21 w 147"/>
                  <a:gd name="T55" fmla="*/ 86 h 129"/>
                  <a:gd name="T56" fmla="*/ 2 w 147"/>
                  <a:gd name="T57" fmla="*/ 64 h 129"/>
                  <a:gd name="T58" fmla="*/ 2 w 147"/>
                  <a:gd name="T59" fmla="*/ 37 h 129"/>
                  <a:gd name="T60" fmla="*/ 21 w 147"/>
                  <a:gd name="T61" fmla="*/ 14 h 129"/>
                  <a:gd name="T62" fmla="*/ 54 w 147"/>
                  <a:gd name="T63" fmla="*/ 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7" h="129">
                    <a:moveTo>
                      <a:pt x="73" y="6"/>
                    </a:moveTo>
                    <a:lnTo>
                      <a:pt x="52" y="8"/>
                    </a:lnTo>
                    <a:lnTo>
                      <a:pt x="33" y="14"/>
                    </a:lnTo>
                    <a:lnTo>
                      <a:pt x="18" y="24"/>
                    </a:lnTo>
                    <a:lnTo>
                      <a:pt x="9" y="36"/>
                    </a:lnTo>
                    <a:lnTo>
                      <a:pt x="5" y="50"/>
                    </a:lnTo>
                    <a:lnTo>
                      <a:pt x="9" y="64"/>
                    </a:lnTo>
                    <a:lnTo>
                      <a:pt x="18" y="76"/>
                    </a:lnTo>
                    <a:lnTo>
                      <a:pt x="33" y="86"/>
                    </a:lnTo>
                    <a:lnTo>
                      <a:pt x="52" y="92"/>
                    </a:lnTo>
                    <a:lnTo>
                      <a:pt x="73" y="95"/>
                    </a:lnTo>
                    <a:lnTo>
                      <a:pt x="80" y="95"/>
                    </a:lnTo>
                    <a:lnTo>
                      <a:pt x="85" y="95"/>
                    </a:lnTo>
                    <a:lnTo>
                      <a:pt x="89" y="94"/>
                    </a:lnTo>
                    <a:lnTo>
                      <a:pt x="89" y="97"/>
                    </a:lnTo>
                    <a:lnTo>
                      <a:pt x="90" y="108"/>
                    </a:lnTo>
                    <a:lnTo>
                      <a:pt x="89" y="119"/>
                    </a:lnTo>
                    <a:lnTo>
                      <a:pt x="94" y="115"/>
                    </a:lnTo>
                    <a:lnTo>
                      <a:pt x="99" y="109"/>
                    </a:lnTo>
                    <a:lnTo>
                      <a:pt x="105" y="100"/>
                    </a:lnTo>
                    <a:lnTo>
                      <a:pt x="109" y="89"/>
                    </a:lnTo>
                    <a:lnTo>
                      <a:pt x="109" y="88"/>
                    </a:lnTo>
                    <a:lnTo>
                      <a:pt x="111" y="87"/>
                    </a:lnTo>
                    <a:lnTo>
                      <a:pt x="123" y="81"/>
                    </a:lnTo>
                    <a:lnTo>
                      <a:pt x="133" y="72"/>
                    </a:lnTo>
                    <a:lnTo>
                      <a:pt x="138" y="61"/>
                    </a:lnTo>
                    <a:lnTo>
                      <a:pt x="141" y="50"/>
                    </a:lnTo>
                    <a:lnTo>
                      <a:pt x="137" y="36"/>
                    </a:lnTo>
                    <a:lnTo>
                      <a:pt x="128" y="24"/>
                    </a:lnTo>
                    <a:lnTo>
                      <a:pt x="114" y="14"/>
                    </a:lnTo>
                    <a:lnTo>
                      <a:pt x="95" y="8"/>
                    </a:lnTo>
                    <a:lnTo>
                      <a:pt x="73" y="6"/>
                    </a:lnTo>
                    <a:close/>
                    <a:moveTo>
                      <a:pt x="73" y="0"/>
                    </a:moveTo>
                    <a:lnTo>
                      <a:pt x="93" y="1"/>
                    </a:lnTo>
                    <a:lnTo>
                      <a:pt x="110" y="7"/>
                    </a:lnTo>
                    <a:lnTo>
                      <a:pt x="125" y="14"/>
                    </a:lnTo>
                    <a:lnTo>
                      <a:pt x="137" y="25"/>
                    </a:lnTo>
                    <a:lnTo>
                      <a:pt x="144" y="37"/>
                    </a:lnTo>
                    <a:lnTo>
                      <a:pt x="147" y="50"/>
                    </a:lnTo>
                    <a:lnTo>
                      <a:pt x="145" y="63"/>
                    </a:lnTo>
                    <a:lnTo>
                      <a:pt x="138" y="74"/>
                    </a:lnTo>
                    <a:lnTo>
                      <a:pt x="129" y="84"/>
                    </a:lnTo>
                    <a:lnTo>
                      <a:pt x="115" y="92"/>
                    </a:lnTo>
                    <a:lnTo>
                      <a:pt x="109" y="106"/>
                    </a:lnTo>
                    <a:lnTo>
                      <a:pt x="102" y="116"/>
                    </a:lnTo>
                    <a:lnTo>
                      <a:pt x="94" y="123"/>
                    </a:lnTo>
                    <a:lnTo>
                      <a:pt x="89" y="126"/>
                    </a:lnTo>
                    <a:lnTo>
                      <a:pt x="85" y="127"/>
                    </a:lnTo>
                    <a:lnTo>
                      <a:pt x="80" y="129"/>
                    </a:lnTo>
                    <a:lnTo>
                      <a:pt x="81" y="124"/>
                    </a:lnTo>
                    <a:lnTo>
                      <a:pt x="83" y="112"/>
                    </a:lnTo>
                    <a:lnTo>
                      <a:pt x="83" y="100"/>
                    </a:lnTo>
                    <a:lnTo>
                      <a:pt x="73" y="101"/>
                    </a:lnTo>
                    <a:lnTo>
                      <a:pt x="54" y="99"/>
                    </a:lnTo>
                    <a:lnTo>
                      <a:pt x="36" y="94"/>
                    </a:lnTo>
                    <a:lnTo>
                      <a:pt x="21" y="86"/>
                    </a:lnTo>
                    <a:lnTo>
                      <a:pt x="9" y="76"/>
                    </a:lnTo>
                    <a:lnTo>
                      <a:pt x="2" y="64"/>
                    </a:lnTo>
                    <a:lnTo>
                      <a:pt x="0" y="50"/>
                    </a:lnTo>
                    <a:lnTo>
                      <a:pt x="2" y="37"/>
                    </a:lnTo>
                    <a:lnTo>
                      <a:pt x="9" y="25"/>
                    </a:lnTo>
                    <a:lnTo>
                      <a:pt x="21" y="14"/>
                    </a:lnTo>
                    <a:lnTo>
                      <a:pt x="36" y="7"/>
                    </a:lnTo>
                    <a:lnTo>
                      <a:pt x="54" y="1"/>
                    </a:lnTo>
                    <a:lnTo>
                      <a:pt x="73"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4" name="Rectangle 141"/>
              <p:cNvSpPr>
                <a:spLocks noChangeArrowheads="1"/>
              </p:cNvSpPr>
              <p:nvPr/>
            </p:nvSpPr>
            <p:spPr bwMode="auto">
              <a:xfrm>
                <a:off x="4156076" y="4664076"/>
                <a:ext cx="120650" cy="9525"/>
              </a:xfrm>
              <a:prstGeom prst="rect">
                <a:avLst/>
              </a:prstGeom>
              <a:grpFill/>
              <a:ln w="0">
                <a:noFill/>
                <a:prstDash val="solid"/>
                <a:miter lim="800000"/>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Rectangle 142"/>
              <p:cNvSpPr>
                <a:spLocks noChangeArrowheads="1"/>
              </p:cNvSpPr>
              <p:nvPr/>
            </p:nvSpPr>
            <p:spPr bwMode="auto">
              <a:xfrm>
                <a:off x="4156076" y="4705351"/>
                <a:ext cx="120650" cy="9525"/>
              </a:xfrm>
              <a:prstGeom prst="rect">
                <a:avLst/>
              </a:prstGeom>
              <a:grpFill/>
              <a:ln w="0">
                <a:noFill/>
                <a:prstDash val="solid"/>
                <a:miter lim="800000"/>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组合 209"/>
            <p:cNvGrpSpPr/>
            <p:nvPr/>
          </p:nvGrpSpPr>
          <p:grpSpPr>
            <a:xfrm>
              <a:off x="4969565" y="4232245"/>
              <a:ext cx="531267" cy="400627"/>
              <a:chOff x="5394326" y="4732338"/>
              <a:chExt cx="484188" cy="365125"/>
            </a:xfrm>
            <a:grpFill/>
          </p:grpSpPr>
          <p:sp>
            <p:nvSpPr>
              <p:cNvPr id="190" name="Freeform 143"/>
              <p:cNvSpPr>
                <a:spLocks/>
              </p:cNvSpPr>
              <p:nvPr/>
            </p:nvSpPr>
            <p:spPr bwMode="auto">
              <a:xfrm>
                <a:off x="5394326" y="4760913"/>
                <a:ext cx="484188" cy="336550"/>
              </a:xfrm>
              <a:custGeom>
                <a:avLst/>
                <a:gdLst>
                  <a:gd name="T0" fmla="*/ 0 w 305"/>
                  <a:gd name="T1" fmla="*/ 0 h 212"/>
                  <a:gd name="T2" fmla="*/ 6 w 305"/>
                  <a:gd name="T3" fmla="*/ 0 h 212"/>
                  <a:gd name="T4" fmla="*/ 6 w 305"/>
                  <a:gd name="T5" fmla="*/ 206 h 212"/>
                  <a:gd name="T6" fmla="*/ 305 w 305"/>
                  <a:gd name="T7" fmla="*/ 206 h 212"/>
                  <a:gd name="T8" fmla="*/ 305 w 305"/>
                  <a:gd name="T9" fmla="*/ 212 h 212"/>
                  <a:gd name="T10" fmla="*/ 0 w 305"/>
                  <a:gd name="T11" fmla="*/ 212 h 212"/>
                  <a:gd name="T12" fmla="*/ 0 w 305"/>
                  <a:gd name="T13" fmla="*/ 0 h 212"/>
                </a:gdLst>
                <a:ahLst/>
                <a:cxnLst>
                  <a:cxn ang="0">
                    <a:pos x="T0" y="T1"/>
                  </a:cxn>
                  <a:cxn ang="0">
                    <a:pos x="T2" y="T3"/>
                  </a:cxn>
                  <a:cxn ang="0">
                    <a:pos x="T4" y="T5"/>
                  </a:cxn>
                  <a:cxn ang="0">
                    <a:pos x="T6" y="T7"/>
                  </a:cxn>
                  <a:cxn ang="0">
                    <a:pos x="T8" y="T9"/>
                  </a:cxn>
                  <a:cxn ang="0">
                    <a:pos x="T10" y="T11"/>
                  </a:cxn>
                  <a:cxn ang="0">
                    <a:pos x="T12" y="T13"/>
                  </a:cxn>
                </a:cxnLst>
                <a:rect l="0" t="0" r="r" b="b"/>
                <a:pathLst>
                  <a:path w="305" h="212">
                    <a:moveTo>
                      <a:pt x="0" y="0"/>
                    </a:moveTo>
                    <a:lnTo>
                      <a:pt x="6" y="0"/>
                    </a:lnTo>
                    <a:lnTo>
                      <a:pt x="6" y="206"/>
                    </a:lnTo>
                    <a:lnTo>
                      <a:pt x="305" y="206"/>
                    </a:lnTo>
                    <a:lnTo>
                      <a:pt x="305" y="212"/>
                    </a:lnTo>
                    <a:lnTo>
                      <a:pt x="0" y="212"/>
                    </a:lnTo>
                    <a:lnTo>
                      <a:pt x="0"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1" name="Freeform 144"/>
              <p:cNvSpPr>
                <a:spLocks noEditPoints="1"/>
              </p:cNvSpPr>
              <p:nvPr/>
            </p:nvSpPr>
            <p:spPr bwMode="auto">
              <a:xfrm>
                <a:off x="5449888" y="4946651"/>
                <a:ext cx="76200" cy="123825"/>
              </a:xfrm>
              <a:custGeom>
                <a:avLst/>
                <a:gdLst>
                  <a:gd name="T0" fmla="*/ 23 w 48"/>
                  <a:gd name="T1" fmla="*/ 7 h 78"/>
                  <a:gd name="T2" fmla="*/ 19 w 48"/>
                  <a:gd name="T3" fmla="*/ 8 h 78"/>
                  <a:gd name="T4" fmla="*/ 15 w 48"/>
                  <a:gd name="T5" fmla="*/ 9 h 78"/>
                  <a:gd name="T6" fmla="*/ 11 w 48"/>
                  <a:gd name="T7" fmla="*/ 11 h 78"/>
                  <a:gd name="T8" fmla="*/ 8 w 48"/>
                  <a:gd name="T9" fmla="*/ 15 h 78"/>
                  <a:gd name="T10" fmla="*/ 7 w 48"/>
                  <a:gd name="T11" fmla="*/ 19 h 78"/>
                  <a:gd name="T12" fmla="*/ 6 w 48"/>
                  <a:gd name="T13" fmla="*/ 23 h 78"/>
                  <a:gd name="T14" fmla="*/ 6 w 48"/>
                  <a:gd name="T15" fmla="*/ 73 h 78"/>
                  <a:gd name="T16" fmla="*/ 42 w 48"/>
                  <a:gd name="T17" fmla="*/ 73 h 78"/>
                  <a:gd name="T18" fmla="*/ 42 w 48"/>
                  <a:gd name="T19" fmla="*/ 23 h 78"/>
                  <a:gd name="T20" fmla="*/ 42 w 48"/>
                  <a:gd name="T21" fmla="*/ 19 h 78"/>
                  <a:gd name="T22" fmla="*/ 40 w 48"/>
                  <a:gd name="T23" fmla="*/ 15 h 78"/>
                  <a:gd name="T24" fmla="*/ 37 w 48"/>
                  <a:gd name="T25" fmla="*/ 11 h 78"/>
                  <a:gd name="T26" fmla="*/ 34 w 48"/>
                  <a:gd name="T27" fmla="*/ 9 h 78"/>
                  <a:gd name="T28" fmla="*/ 30 w 48"/>
                  <a:gd name="T29" fmla="*/ 8 h 78"/>
                  <a:gd name="T30" fmla="*/ 25 w 48"/>
                  <a:gd name="T31" fmla="*/ 7 h 78"/>
                  <a:gd name="T32" fmla="*/ 23 w 48"/>
                  <a:gd name="T33" fmla="*/ 7 h 78"/>
                  <a:gd name="T34" fmla="*/ 23 w 48"/>
                  <a:gd name="T35" fmla="*/ 0 h 78"/>
                  <a:gd name="T36" fmla="*/ 25 w 48"/>
                  <a:gd name="T37" fmla="*/ 0 h 78"/>
                  <a:gd name="T38" fmla="*/ 37 w 48"/>
                  <a:gd name="T39" fmla="*/ 3 h 78"/>
                  <a:gd name="T40" fmla="*/ 45 w 48"/>
                  <a:gd name="T41" fmla="*/ 12 h 78"/>
                  <a:gd name="T42" fmla="*/ 48 w 48"/>
                  <a:gd name="T43" fmla="*/ 23 h 78"/>
                  <a:gd name="T44" fmla="*/ 48 w 48"/>
                  <a:gd name="T45" fmla="*/ 78 h 78"/>
                  <a:gd name="T46" fmla="*/ 0 w 48"/>
                  <a:gd name="T47" fmla="*/ 78 h 78"/>
                  <a:gd name="T48" fmla="*/ 0 w 48"/>
                  <a:gd name="T49" fmla="*/ 23 h 78"/>
                  <a:gd name="T50" fmla="*/ 4 w 48"/>
                  <a:gd name="T51" fmla="*/ 12 h 78"/>
                  <a:gd name="T52" fmla="*/ 11 w 48"/>
                  <a:gd name="T53" fmla="*/ 3 h 78"/>
                  <a:gd name="T54" fmla="*/ 23 w 48"/>
                  <a:gd name="T5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78">
                    <a:moveTo>
                      <a:pt x="23" y="7"/>
                    </a:moveTo>
                    <a:lnTo>
                      <a:pt x="19" y="8"/>
                    </a:lnTo>
                    <a:lnTo>
                      <a:pt x="15" y="9"/>
                    </a:lnTo>
                    <a:lnTo>
                      <a:pt x="11" y="11"/>
                    </a:lnTo>
                    <a:lnTo>
                      <a:pt x="8" y="15"/>
                    </a:lnTo>
                    <a:lnTo>
                      <a:pt x="7" y="19"/>
                    </a:lnTo>
                    <a:lnTo>
                      <a:pt x="6" y="23"/>
                    </a:lnTo>
                    <a:lnTo>
                      <a:pt x="6" y="73"/>
                    </a:lnTo>
                    <a:lnTo>
                      <a:pt x="42" y="73"/>
                    </a:lnTo>
                    <a:lnTo>
                      <a:pt x="42" y="23"/>
                    </a:lnTo>
                    <a:lnTo>
                      <a:pt x="42" y="19"/>
                    </a:lnTo>
                    <a:lnTo>
                      <a:pt x="40" y="15"/>
                    </a:lnTo>
                    <a:lnTo>
                      <a:pt x="37" y="11"/>
                    </a:lnTo>
                    <a:lnTo>
                      <a:pt x="34" y="9"/>
                    </a:lnTo>
                    <a:lnTo>
                      <a:pt x="30" y="8"/>
                    </a:lnTo>
                    <a:lnTo>
                      <a:pt x="25" y="7"/>
                    </a:lnTo>
                    <a:lnTo>
                      <a:pt x="23" y="7"/>
                    </a:lnTo>
                    <a:close/>
                    <a:moveTo>
                      <a:pt x="23" y="0"/>
                    </a:moveTo>
                    <a:lnTo>
                      <a:pt x="25" y="0"/>
                    </a:lnTo>
                    <a:lnTo>
                      <a:pt x="37" y="3"/>
                    </a:lnTo>
                    <a:lnTo>
                      <a:pt x="45" y="12"/>
                    </a:lnTo>
                    <a:lnTo>
                      <a:pt x="48" y="23"/>
                    </a:lnTo>
                    <a:lnTo>
                      <a:pt x="48" y="78"/>
                    </a:lnTo>
                    <a:lnTo>
                      <a:pt x="0" y="78"/>
                    </a:lnTo>
                    <a:lnTo>
                      <a:pt x="0" y="23"/>
                    </a:lnTo>
                    <a:lnTo>
                      <a:pt x="4" y="12"/>
                    </a:lnTo>
                    <a:lnTo>
                      <a:pt x="11" y="3"/>
                    </a:lnTo>
                    <a:lnTo>
                      <a:pt x="23"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2" name="Freeform 145"/>
              <p:cNvSpPr>
                <a:spLocks noEditPoints="1"/>
              </p:cNvSpPr>
              <p:nvPr/>
            </p:nvSpPr>
            <p:spPr bwMode="auto">
              <a:xfrm>
                <a:off x="5556251" y="4892676"/>
                <a:ext cx="74613" cy="177800"/>
              </a:xfrm>
              <a:custGeom>
                <a:avLst/>
                <a:gdLst>
                  <a:gd name="T0" fmla="*/ 22 w 47"/>
                  <a:gd name="T1" fmla="*/ 7 h 112"/>
                  <a:gd name="T2" fmla="*/ 18 w 47"/>
                  <a:gd name="T3" fmla="*/ 7 h 112"/>
                  <a:gd name="T4" fmla="*/ 14 w 47"/>
                  <a:gd name="T5" fmla="*/ 9 h 112"/>
                  <a:gd name="T6" fmla="*/ 11 w 47"/>
                  <a:gd name="T7" fmla="*/ 11 h 112"/>
                  <a:gd name="T8" fmla="*/ 8 w 47"/>
                  <a:gd name="T9" fmla="*/ 15 h 112"/>
                  <a:gd name="T10" fmla="*/ 6 w 47"/>
                  <a:gd name="T11" fmla="*/ 19 h 112"/>
                  <a:gd name="T12" fmla="*/ 6 w 47"/>
                  <a:gd name="T13" fmla="*/ 23 h 112"/>
                  <a:gd name="T14" fmla="*/ 6 w 47"/>
                  <a:gd name="T15" fmla="*/ 107 h 112"/>
                  <a:gd name="T16" fmla="*/ 42 w 47"/>
                  <a:gd name="T17" fmla="*/ 107 h 112"/>
                  <a:gd name="T18" fmla="*/ 42 w 47"/>
                  <a:gd name="T19" fmla="*/ 23 h 112"/>
                  <a:gd name="T20" fmla="*/ 41 w 47"/>
                  <a:gd name="T21" fmla="*/ 19 h 112"/>
                  <a:gd name="T22" fmla="*/ 40 w 47"/>
                  <a:gd name="T23" fmla="*/ 15 h 112"/>
                  <a:gd name="T24" fmla="*/ 37 w 47"/>
                  <a:gd name="T25" fmla="*/ 11 h 112"/>
                  <a:gd name="T26" fmla="*/ 33 w 47"/>
                  <a:gd name="T27" fmla="*/ 9 h 112"/>
                  <a:gd name="T28" fmla="*/ 29 w 47"/>
                  <a:gd name="T29" fmla="*/ 7 h 112"/>
                  <a:gd name="T30" fmla="*/ 25 w 47"/>
                  <a:gd name="T31" fmla="*/ 7 h 112"/>
                  <a:gd name="T32" fmla="*/ 22 w 47"/>
                  <a:gd name="T33" fmla="*/ 7 h 112"/>
                  <a:gd name="T34" fmla="*/ 22 w 47"/>
                  <a:gd name="T35" fmla="*/ 0 h 112"/>
                  <a:gd name="T36" fmla="*/ 25 w 47"/>
                  <a:gd name="T37" fmla="*/ 0 h 112"/>
                  <a:gd name="T38" fmla="*/ 37 w 47"/>
                  <a:gd name="T39" fmla="*/ 4 h 112"/>
                  <a:gd name="T40" fmla="*/ 44 w 47"/>
                  <a:gd name="T41" fmla="*/ 12 h 112"/>
                  <a:gd name="T42" fmla="*/ 47 w 47"/>
                  <a:gd name="T43" fmla="*/ 23 h 112"/>
                  <a:gd name="T44" fmla="*/ 47 w 47"/>
                  <a:gd name="T45" fmla="*/ 112 h 112"/>
                  <a:gd name="T46" fmla="*/ 0 w 47"/>
                  <a:gd name="T47" fmla="*/ 112 h 112"/>
                  <a:gd name="T48" fmla="*/ 0 w 47"/>
                  <a:gd name="T49" fmla="*/ 23 h 112"/>
                  <a:gd name="T50" fmla="*/ 3 w 47"/>
                  <a:gd name="T51" fmla="*/ 12 h 112"/>
                  <a:gd name="T52" fmla="*/ 11 w 47"/>
                  <a:gd name="T53" fmla="*/ 4 h 112"/>
                  <a:gd name="T54" fmla="*/ 22 w 47"/>
                  <a:gd name="T5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7" h="112">
                    <a:moveTo>
                      <a:pt x="22" y="7"/>
                    </a:moveTo>
                    <a:lnTo>
                      <a:pt x="18" y="7"/>
                    </a:lnTo>
                    <a:lnTo>
                      <a:pt x="14" y="9"/>
                    </a:lnTo>
                    <a:lnTo>
                      <a:pt x="11" y="11"/>
                    </a:lnTo>
                    <a:lnTo>
                      <a:pt x="8" y="15"/>
                    </a:lnTo>
                    <a:lnTo>
                      <a:pt x="6" y="19"/>
                    </a:lnTo>
                    <a:lnTo>
                      <a:pt x="6" y="23"/>
                    </a:lnTo>
                    <a:lnTo>
                      <a:pt x="6" y="107"/>
                    </a:lnTo>
                    <a:lnTo>
                      <a:pt x="42" y="107"/>
                    </a:lnTo>
                    <a:lnTo>
                      <a:pt x="42" y="23"/>
                    </a:lnTo>
                    <a:lnTo>
                      <a:pt x="41" y="19"/>
                    </a:lnTo>
                    <a:lnTo>
                      <a:pt x="40" y="15"/>
                    </a:lnTo>
                    <a:lnTo>
                      <a:pt x="37" y="11"/>
                    </a:lnTo>
                    <a:lnTo>
                      <a:pt x="33" y="9"/>
                    </a:lnTo>
                    <a:lnTo>
                      <a:pt x="29" y="7"/>
                    </a:lnTo>
                    <a:lnTo>
                      <a:pt x="25" y="7"/>
                    </a:lnTo>
                    <a:lnTo>
                      <a:pt x="22" y="7"/>
                    </a:lnTo>
                    <a:close/>
                    <a:moveTo>
                      <a:pt x="22" y="0"/>
                    </a:moveTo>
                    <a:lnTo>
                      <a:pt x="25" y="0"/>
                    </a:lnTo>
                    <a:lnTo>
                      <a:pt x="37" y="4"/>
                    </a:lnTo>
                    <a:lnTo>
                      <a:pt x="44" y="12"/>
                    </a:lnTo>
                    <a:lnTo>
                      <a:pt x="47" y="23"/>
                    </a:lnTo>
                    <a:lnTo>
                      <a:pt x="47" y="112"/>
                    </a:lnTo>
                    <a:lnTo>
                      <a:pt x="0" y="112"/>
                    </a:lnTo>
                    <a:lnTo>
                      <a:pt x="0" y="23"/>
                    </a:lnTo>
                    <a:lnTo>
                      <a:pt x="3" y="12"/>
                    </a:lnTo>
                    <a:lnTo>
                      <a:pt x="11" y="4"/>
                    </a:lnTo>
                    <a:lnTo>
                      <a:pt x="22"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3" name="Freeform 146"/>
              <p:cNvSpPr>
                <a:spLocks noEditPoints="1"/>
              </p:cNvSpPr>
              <p:nvPr/>
            </p:nvSpPr>
            <p:spPr bwMode="auto">
              <a:xfrm>
                <a:off x="5662613" y="4840288"/>
                <a:ext cx="76200" cy="230188"/>
              </a:xfrm>
              <a:custGeom>
                <a:avLst/>
                <a:gdLst>
                  <a:gd name="T0" fmla="*/ 22 w 48"/>
                  <a:gd name="T1" fmla="*/ 6 h 145"/>
                  <a:gd name="T2" fmla="*/ 17 w 48"/>
                  <a:gd name="T3" fmla="*/ 6 h 145"/>
                  <a:gd name="T4" fmla="*/ 14 w 48"/>
                  <a:gd name="T5" fmla="*/ 8 h 145"/>
                  <a:gd name="T6" fmla="*/ 11 w 48"/>
                  <a:gd name="T7" fmla="*/ 11 h 145"/>
                  <a:gd name="T8" fmla="*/ 8 w 48"/>
                  <a:gd name="T9" fmla="*/ 14 h 145"/>
                  <a:gd name="T10" fmla="*/ 6 w 48"/>
                  <a:gd name="T11" fmla="*/ 18 h 145"/>
                  <a:gd name="T12" fmla="*/ 5 w 48"/>
                  <a:gd name="T13" fmla="*/ 23 h 145"/>
                  <a:gd name="T14" fmla="*/ 5 w 48"/>
                  <a:gd name="T15" fmla="*/ 140 h 145"/>
                  <a:gd name="T16" fmla="*/ 41 w 48"/>
                  <a:gd name="T17" fmla="*/ 140 h 145"/>
                  <a:gd name="T18" fmla="*/ 41 w 48"/>
                  <a:gd name="T19" fmla="*/ 23 h 145"/>
                  <a:gd name="T20" fmla="*/ 40 w 48"/>
                  <a:gd name="T21" fmla="*/ 18 h 145"/>
                  <a:gd name="T22" fmla="*/ 39 w 48"/>
                  <a:gd name="T23" fmla="*/ 14 h 145"/>
                  <a:gd name="T24" fmla="*/ 36 w 48"/>
                  <a:gd name="T25" fmla="*/ 11 h 145"/>
                  <a:gd name="T26" fmla="*/ 33 w 48"/>
                  <a:gd name="T27" fmla="*/ 8 h 145"/>
                  <a:gd name="T28" fmla="*/ 29 w 48"/>
                  <a:gd name="T29" fmla="*/ 6 h 145"/>
                  <a:gd name="T30" fmla="*/ 25 w 48"/>
                  <a:gd name="T31" fmla="*/ 6 h 145"/>
                  <a:gd name="T32" fmla="*/ 22 w 48"/>
                  <a:gd name="T33" fmla="*/ 6 h 145"/>
                  <a:gd name="T34" fmla="*/ 22 w 48"/>
                  <a:gd name="T35" fmla="*/ 0 h 145"/>
                  <a:gd name="T36" fmla="*/ 25 w 48"/>
                  <a:gd name="T37" fmla="*/ 0 h 145"/>
                  <a:gd name="T38" fmla="*/ 36 w 48"/>
                  <a:gd name="T39" fmla="*/ 3 h 145"/>
                  <a:gd name="T40" fmla="*/ 44 w 48"/>
                  <a:gd name="T41" fmla="*/ 12 h 145"/>
                  <a:gd name="T42" fmla="*/ 48 w 48"/>
                  <a:gd name="T43" fmla="*/ 23 h 145"/>
                  <a:gd name="T44" fmla="*/ 48 w 48"/>
                  <a:gd name="T45" fmla="*/ 145 h 145"/>
                  <a:gd name="T46" fmla="*/ 0 w 48"/>
                  <a:gd name="T47" fmla="*/ 145 h 145"/>
                  <a:gd name="T48" fmla="*/ 0 w 48"/>
                  <a:gd name="T49" fmla="*/ 23 h 145"/>
                  <a:gd name="T50" fmla="*/ 2 w 48"/>
                  <a:gd name="T51" fmla="*/ 12 h 145"/>
                  <a:gd name="T52" fmla="*/ 11 w 48"/>
                  <a:gd name="T53" fmla="*/ 3 h 145"/>
                  <a:gd name="T54" fmla="*/ 22 w 48"/>
                  <a:gd name="T55"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45">
                    <a:moveTo>
                      <a:pt x="22" y="6"/>
                    </a:moveTo>
                    <a:lnTo>
                      <a:pt x="17" y="6"/>
                    </a:lnTo>
                    <a:lnTo>
                      <a:pt x="14" y="8"/>
                    </a:lnTo>
                    <a:lnTo>
                      <a:pt x="11" y="11"/>
                    </a:lnTo>
                    <a:lnTo>
                      <a:pt x="8" y="14"/>
                    </a:lnTo>
                    <a:lnTo>
                      <a:pt x="6" y="18"/>
                    </a:lnTo>
                    <a:lnTo>
                      <a:pt x="5" y="23"/>
                    </a:lnTo>
                    <a:lnTo>
                      <a:pt x="5" y="140"/>
                    </a:lnTo>
                    <a:lnTo>
                      <a:pt x="41" y="140"/>
                    </a:lnTo>
                    <a:lnTo>
                      <a:pt x="41" y="23"/>
                    </a:lnTo>
                    <a:lnTo>
                      <a:pt x="40" y="18"/>
                    </a:lnTo>
                    <a:lnTo>
                      <a:pt x="39" y="14"/>
                    </a:lnTo>
                    <a:lnTo>
                      <a:pt x="36" y="11"/>
                    </a:lnTo>
                    <a:lnTo>
                      <a:pt x="33" y="8"/>
                    </a:lnTo>
                    <a:lnTo>
                      <a:pt x="29" y="6"/>
                    </a:lnTo>
                    <a:lnTo>
                      <a:pt x="25" y="6"/>
                    </a:lnTo>
                    <a:lnTo>
                      <a:pt x="22" y="6"/>
                    </a:lnTo>
                    <a:close/>
                    <a:moveTo>
                      <a:pt x="22" y="0"/>
                    </a:moveTo>
                    <a:lnTo>
                      <a:pt x="25" y="0"/>
                    </a:lnTo>
                    <a:lnTo>
                      <a:pt x="36" y="3"/>
                    </a:lnTo>
                    <a:lnTo>
                      <a:pt x="44" y="12"/>
                    </a:lnTo>
                    <a:lnTo>
                      <a:pt x="48" y="23"/>
                    </a:lnTo>
                    <a:lnTo>
                      <a:pt x="48" y="145"/>
                    </a:lnTo>
                    <a:lnTo>
                      <a:pt x="0" y="145"/>
                    </a:lnTo>
                    <a:lnTo>
                      <a:pt x="0" y="23"/>
                    </a:lnTo>
                    <a:lnTo>
                      <a:pt x="2" y="12"/>
                    </a:lnTo>
                    <a:lnTo>
                      <a:pt x="11" y="3"/>
                    </a:lnTo>
                    <a:lnTo>
                      <a:pt x="22"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4" name="Freeform 147"/>
              <p:cNvSpPr>
                <a:spLocks noEditPoints="1"/>
              </p:cNvSpPr>
              <p:nvPr/>
            </p:nvSpPr>
            <p:spPr bwMode="auto">
              <a:xfrm>
                <a:off x="5767388" y="4784726"/>
                <a:ext cx="76200" cy="285750"/>
              </a:xfrm>
              <a:custGeom>
                <a:avLst/>
                <a:gdLst>
                  <a:gd name="T0" fmla="*/ 23 w 48"/>
                  <a:gd name="T1" fmla="*/ 5 h 180"/>
                  <a:gd name="T2" fmla="*/ 19 w 48"/>
                  <a:gd name="T3" fmla="*/ 6 h 180"/>
                  <a:gd name="T4" fmla="*/ 14 w 48"/>
                  <a:gd name="T5" fmla="*/ 9 h 180"/>
                  <a:gd name="T6" fmla="*/ 11 w 48"/>
                  <a:gd name="T7" fmla="*/ 11 h 180"/>
                  <a:gd name="T8" fmla="*/ 8 w 48"/>
                  <a:gd name="T9" fmla="*/ 14 h 180"/>
                  <a:gd name="T10" fmla="*/ 7 w 48"/>
                  <a:gd name="T11" fmla="*/ 18 h 180"/>
                  <a:gd name="T12" fmla="*/ 6 w 48"/>
                  <a:gd name="T13" fmla="*/ 23 h 180"/>
                  <a:gd name="T14" fmla="*/ 6 w 48"/>
                  <a:gd name="T15" fmla="*/ 175 h 180"/>
                  <a:gd name="T16" fmla="*/ 41 w 48"/>
                  <a:gd name="T17" fmla="*/ 175 h 180"/>
                  <a:gd name="T18" fmla="*/ 41 w 48"/>
                  <a:gd name="T19" fmla="*/ 23 h 180"/>
                  <a:gd name="T20" fmla="*/ 41 w 48"/>
                  <a:gd name="T21" fmla="*/ 18 h 180"/>
                  <a:gd name="T22" fmla="*/ 39 w 48"/>
                  <a:gd name="T23" fmla="*/ 14 h 180"/>
                  <a:gd name="T24" fmla="*/ 37 w 48"/>
                  <a:gd name="T25" fmla="*/ 11 h 180"/>
                  <a:gd name="T26" fmla="*/ 34 w 48"/>
                  <a:gd name="T27" fmla="*/ 9 h 180"/>
                  <a:gd name="T28" fmla="*/ 29 w 48"/>
                  <a:gd name="T29" fmla="*/ 6 h 180"/>
                  <a:gd name="T30" fmla="*/ 25 w 48"/>
                  <a:gd name="T31" fmla="*/ 5 h 180"/>
                  <a:gd name="T32" fmla="*/ 23 w 48"/>
                  <a:gd name="T33" fmla="*/ 5 h 180"/>
                  <a:gd name="T34" fmla="*/ 23 w 48"/>
                  <a:gd name="T35" fmla="*/ 0 h 180"/>
                  <a:gd name="T36" fmla="*/ 25 w 48"/>
                  <a:gd name="T37" fmla="*/ 0 h 180"/>
                  <a:gd name="T38" fmla="*/ 37 w 48"/>
                  <a:gd name="T39" fmla="*/ 3 h 180"/>
                  <a:gd name="T40" fmla="*/ 45 w 48"/>
                  <a:gd name="T41" fmla="*/ 11 h 180"/>
                  <a:gd name="T42" fmla="*/ 48 w 48"/>
                  <a:gd name="T43" fmla="*/ 23 h 180"/>
                  <a:gd name="T44" fmla="*/ 48 w 48"/>
                  <a:gd name="T45" fmla="*/ 180 h 180"/>
                  <a:gd name="T46" fmla="*/ 0 w 48"/>
                  <a:gd name="T47" fmla="*/ 180 h 180"/>
                  <a:gd name="T48" fmla="*/ 0 w 48"/>
                  <a:gd name="T49" fmla="*/ 23 h 180"/>
                  <a:gd name="T50" fmla="*/ 3 w 48"/>
                  <a:gd name="T51" fmla="*/ 11 h 180"/>
                  <a:gd name="T52" fmla="*/ 11 w 48"/>
                  <a:gd name="T53" fmla="*/ 3 h 180"/>
                  <a:gd name="T54" fmla="*/ 23 w 48"/>
                  <a:gd name="T55"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80">
                    <a:moveTo>
                      <a:pt x="23" y="5"/>
                    </a:moveTo>
                    <a:lnTo>
                      <a:pt x="19" y="6"/>
                    </a:lnTo>
                    <a:lnTo>
                      <a:pt x="14" y="9"/>
                    </a:lnTo>
                    <a:lnTo>
                      <a:pt x="11" y="11"/>
                    </a:lnTo>
                    <a:lnTo>
                      <a:pt x="8" y="14"/>
                    </a:lnTo>
                    <a:lnTo>
                      <a:pt x="7" y="18"/>
                    </a:lnTo>
                    <a:lnTo>
                      <a:pt x="6" y="23"/>
                    </a:lnTo>
                    <a:lnTo>
                      <a:pt x="6" y="175"/>
                    </a:lnTo>
                    <a:lnTo>
                      <a:pt x="41" y="175"/>
                    </a:lnTo>
                    <a:lnTo>
                      <a:pt x="41" y="23"/>
                    </a:lnTo>
                    <a:lnTo>
                      <a:pt x="41" y="18"/>
                    </a:lnTo>
                    <a:lnTo>
                      <a:pt x="39" y="14"/>
                    </a:lnTo>
                    <a:lnTo>
                      <a:pt x="37" y="11"/>
                    </a:lnTo>
                    <a:lnTo>
                      <a:pt x="34" y="9"/>
                    </a:lnTo>
                    <a:lnTo>
                      <a:pt x="29" y="6"/>
                    </a:lnTo>
                    <a:lnTo>
                      <a:pt x="25" y="5"/>
                    </a:lnTo>
                    <a:lnTo>
                      <a:pt x="23" y="5"/>
                    </a:lnTo>
                    <a:close/>
                    <a:moveTo>
                      <a:pt x="23" y="0"/>
                    </a:moveTo>
                    <a:lnTo>
                      <a:pt x="25" y="0"/>
                    </a:lnTo>
                    <a:lnTo>
                      <a:pt x="37" y="3"/>
                    </a:lnTo>
                    <a:lnTo>
                      <a:pt x="45" y="11"/>
                    </a:lnTo>
                    <a:lnTo>
                      <a:pt x="48" y="23"/>
                    </a:lnTo>
                    <a:lnTo>
                      <a:pt x="48" y="180"/>
                    </a:lnTo>
                    <a:lnTo>
                      <a:pt x="0" y="180"/>
                    </a:lnTo>
                    <a:lnTo>
                      <a:pt x="0" y="23"/>
                    </a:lnTo>
                    <a:lnTo>
                      <a:pt x="3" y="11"/>
                    </a:lnTo>
                    <a:lnTo>
                      <a:pt x="11" y="3"/>
                    </a:lnTo>
                    <a:lnTo>
                      <a:pt x="23"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5" name="Freeform 148"/>
              <p:cNvSpPr>
                <a:spLocks/>
              </p:cNvSpPr>
              <p:nvPr/>
            </p:nvSpPr>
            <p:spPr bwMode="auto">
              <a:xfrm>
                <a:off x="5453063" y="4732338"/>
                <a:ext cx="293688" cy="153988"/>
              </a:xfrm>
              <a:custGeom>
                <a:avLst/>
                <a:gdLst>
                  <a:gd name="T0" fmla="*/ 134 w 185"/>
                  <a:gd name="T1" fmla="*/ 0 h 97"/>
                  <a:gd name="T2" fmla="*/ 185 w 185"/>
                  <a:gd name="T3" fmla="*/ 13 h 97"/>
                  <a:gd name="T4" fmla="*/ 160 w 185"/>
                  <a:gd name="T5" fmla="*/ 59 h 97"/>
                  <a:gd name="T6" fmla="*/ 155 w 185"/>
                  <a:gd name="T7" fmla="*/ 57 h 97"/>
                  <a:gd name="T8" fmla="*/ 173 w 185"/>
                  <a:gd name="T9" fmla="*/ 21 h 97"/>
                  <a:gd name="T10" fmla="*/ 2 w 185"/>
                  <a:gd name="T11" fmla="*/ 97 h 97"/>
                  <a:gd name="T12" fmla="*/ 0 w 185"/>
                  <a:gd name="T13" fmla="*/ 92 h 97"/>
                  <a:gd name="T14" fmla="*/ 171 w 185"/>
                  <a:gd name="T15" fmla="*/ 16 h 97"/>
                  <a:gd name="T16" fmla="*/ 133 w 185"/>
                  <a:gd name="T17" fmla="*/ 6 h 97"/>
                  <a:gd name="T18" fmla="*/ 134 w 185"/>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5" h="97">
                    <a:moveTo>
                      <a:pt x="134" y="0"/>
                    </a:moveTo>
                    <a:lnTo>
                      <a:pt x="185" y="13"/>
                    </a:lnTo>
                    <a:lnTo>
                      <a:pt x="160" y="59"/>
                    </a:lnTo>
                    <a:lnTo>
                      <a:pt x="155" y="57"/>
                    </a:lnTo>
                    <a:lnTo>
                      <a:pt x="173" y="21"/>
                    </a:lnTo>
                    <a:lnTo>
                      <a:pt x="2" y="97"/>
                    </a:lnTo>
                    <a:lnTo>
                      <a:pt x="0" y="92"/>
                    </a:lnTo>
                    <a:lnTo>
                      <a:pt x="171" y="16"/>
                    </a:lnTo>
                    <a:lnTo>
                      <a:pt x="133" y="6"/>
                    </a:lnTo>
                    <a:lnTo>
                      <a:pt x="134"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组合 207"/>
            <p:cNvGrpSpPr/>
            <p:nvPr/>
          </p:nvGrpSpPr>
          <p:grpSpPr>
            <a:xfrm>
              <a:off x="7326383" y="4173021"/>
              <a:ext cx="607909" cy="538235"/>
              <a:chOff x="6907213" y="4678363"/>
              <a:chExt cx="554038" cy="490538"/>
            </a:xfrm>
            <a:grpFill/>
          </p:grpSpPr>
          <p:sp>
            <p:nvSpPr>
              <p:cNvPr id="201" name="Freeform 149"/>
              <p:cNvSpPr>
                <a:spLocks noEditPoints="1"/>
              </p:cNvSpPr>
              <p:nvPr/>
            </p:nvSpPr>
            <p:spPr bwMode="auto">
              <a:xfrm>
                <a:off x="6907213" y="4678363"/>
                <a:ext cx="554038" cy="490538"/>
              </a:xfrm>
              <a:custGeom>
                <a:avLst/>
                <a:gdLst>
                  <a:gd name="T0" fmla="*/ 13 w 349"/>
                  <a:gd name="T1" fmla="*/ 182 h 309"/>
                  <a:gd name="T2" fmla="*/ 193 w 349"/>
                  <a:gd name="T3" fmla="*/ 154 h 309"/>
                  <a:gd name="T4" fmla="*/ 292 w 349"/>
                  <a:gd name="T5" fmla="*/ 118 h 309"/>
                  <a:gd name="T6" fmla="*/ 338 w 349"/>
                  <a:gd name="T7" fmla="*/ 166 h 309"/>
                  <a:gd name="T8" fmla="*/ 198 w 349"/>
                  <a:gd name="T9" fmla="*/ 114 h 309"/>
                  <a:gd name="T10" fmla="*/ 343 w 349"/>
                  <a:gd name="T11" fmla="*/ 303 h 309"/>
                  <a:gd name="T12" fmla="*/ 286 w 349"/>
                  <a:gd name="T13" fmla="*/ 171 h 309"/>
                  <a:gd name="T14" fmla="*/ 198 w 349"/>
                  <a:gd name="T15" fmla="*/ 114 h 309"/>
                  <a:gd name="T16" fmla="*/ 57 w 349"/>
                  <a:gd name="T17" fmla="*/ 120 h 309"/>
                  <a:gd name="T18" fmla="*/ 193 w 349"/>
                  <a:gd name="T19" fmla="*/ 108 h 309"/>
                  <a:gd name="T20" fmla="*/ 207 w 349"/>
                  <a:gd name="T21" fmla="*/ 21 h 309"/>
                  <a:gd name="T22" fmla="*/ 54 w 349"/>
                  <a:gd name="T23" fmla="*/ 5 h 309"/>
                  <a:gd name="T24" fmla="*/ 46 w 349"/>
                  <a:gd name="T25" fmla="*/ 7 h 309"/>
                  <a:gd name="T26" fmla="*/ 42 w 349"/>
                  <a:gd name="T27" fmla="*/ 14 h 309"/>
                  <a:gd name="T28" fmla="*/ 41 w 349"/>
                  <a:gd name="T29" fmla="*/ 123 h 309"/>
                  <a:gd name="T30" fmla="*/ 44 w 349"/>
                  <a:gd name="T31" fmla="*/ 131 h 309"/>
                  <a:gd name="T32" fmla="*/ 50 w 349"/>
                  <a:gd name="T33" fmla="*/ 135 h 309"/>
                  <a:gd name="T34" fmla="*/ 193 w 349"/>
                  <a:gd name="T35" fmla="*/ 136 h 309"/>
                  <a:gd name="T36" fmla="*/ 51 w 349"/>
                  <a:gd name="T37" fmla="*/ 127 h 309"/>
                  <a:gd name="T38" fmla="*/ 212 w 349"/>
                  <a:gd name="T39" fmla="*/ 15 h 309"/>
                  <a:gd name="T40" fmla="*/ 222 w 349"/>
                  <a:gd name="T41" fmla="*/ 108 h 309"/>
                  <a:gd name="T42" fmla="*/ 222 w 349"/>
                  <a:gd name="T43" fmla="*/ 14 h 309"/>
                  <a:gd name="T44" fmla="*/ 218 w 349"/>
                  <a:gd name="T45" fmla="*/ 7 h 309"/>
                  <a:gd name="T46" fmla="*/ 210 w 349"/>
                  <a:gd name="T47" fmla="*/ 5 h 309"/>
                  <a:gd name="T48" fmla="*/ 54 w 349"/>
                  <a:gd name="T49" fmla="*/ 0 h 309"/>
                  <a:gd name="T50" fmla="*/ 219 w 349"/>
                  <a:gd name="T51" fmla="*/ 2 h 309"/>
                  <a:gd name="T52" fmla="*/ 229 w 349"/>
                  <a:gd name="T53" fmla="*/ 18 h 309"/>
                  <a:gd name="T54" fmla="*/ 291 w 349"/>
                  <a:gd name="T55" fmla="*/ 108 h 309"/>
                  <a:gd name="T56" fmla="*/ 349 w 349"/>
                  <a:gd name="T57" fmla="*/ 309 h 309"/>
                  <a:gd name="T58" fmla="*/ 193 w 349"/>
                  <a:gd name="T59" fmla="*/ 188 h 309"/>
                  <a:gd name="T60" fmla="*/ 37 w 349"/>
                  <a:gd name="T61" fmla="*/ 148 h 309"/>
                  <a:gd name="T62" fmla="*/ 193 w 349"/>
                  <a:gd name="T63" fmla="*/ 142 h 309"/>
                  <a:gd name="T64" fmla="*/ 44 w 349"/>
                  <a:gd name="T65" fmla="*/ 140 h 309"/>
                  <a:gd name="T66" fmla="*/ 35 w 349"/>
                  <a:gd name="T67" fmla="*/ 123 h 309"/>
                  <a:gd name="T68" fmla="*/ 38 w 349"/>
                  <a:gd name="T69" fmla="*/ 8 h 309"/>
                  <a:gd name="T70" fmla="*/ 54 w 349"/>
                  <a:gd name="T71"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9" h="309">
                    <a:moveTo>
                      <a:pt x="40" y="154"/>
                    </a:moveTo>
                    <a:lnTo>
                      <a:pt x="13" y="182"/>
                    </a:lnTo>
                    <a:lnTo>
                      <a:pt x="193" y="182"/>
                    </a:lnTo>
                    <a:lnTo>
                      <a:pt x="193" y="154"/>
                    </a:lnTo>
                    <a:lnTo>
                      <a:pt x="40" y="154"/>
                    </a:lnTo>
                    <a:close/>
                    <a:moveTo>
                      <a:pt x="292" y="118"/>
                    </a:moveTo>
                    <a:lnTo>
                      <a:pt x="292" y="166"/>
                    </a:lnTo>
                    <a:lnTo>
                      <a:pt x="338" y="166"/>
                    </a:lnTo>
                    <a:lnTo>
                      <a:pt x="292" y="118"/>
                    </a:lnTo>
                    <a:close/>
                    <a:moveTo>
                      <a:pt x="198" y="114"/>
                    </a:moveTo>
                    <a:lnTo>
                      <a:pt x="198" y="303"/>
                    </a:lnTo>
                    <a:lnTo>
                      <a:pt x="343" y="303"/>
                    </a:lnTo>
                    <a:lnTo>
                      <a:pt x="343" y="171"/>
                    </a:lnTo>
                    <a:lnTo>
                      <a:pt x="286" y="171"/>
                    </a:lnTo>
                    <a:lnTo>
                      <a:pt x="286" y="114"/>
                    </a:lnTo>
                    <a:lnTo>
                      <a:pt x="198" y="114"/>
                    </a:lnTo>
                    <a:close/>
                    <a:moveTo>
                      <a:pt x="57" y="21"/>
                    </a:moveTo>
                    <a:lnTo>
                      <a:pt x="57" y="120"/>
                    </a:lnTo>
                    <a:lnTo>
                      <a:pt x="193" y="120"/>
                    </a:lnTo>
                    <a:lnTo>
                      <a:pt x="193" y="108"/>
                    </a:lnTo>
                    <a:lnTo>
                      <a:pt x="207" y="108"/>
                    </a:lnTo>
                    <a:lnTo>
                      <a:pt x="207" y="21"/>
                    </a:lnTo>
                    <a:lnTo>
                      <a:pt x="57" y="21"/>
                    </a:lnTo>
                    <a:close/>
                    <a:moveTo>
                      <a:pt x="54" y="5"/>
                    </a:moveTo>
                    <a:lnTo>
                      <a:pt x="50" y="6"/>
                    </a:lnTo>
                    <a:lnTo>
                      <a:pt x="46" y="7"/>
                    </a:lnTo>
                    <a:lnTo>
                      <a:pt x="44" y="10"/>
                    </a:lnTo>
                    <a:lnTo>
                      <a:pt x="42" y="14"/>
                    </a:lnTo>
                    <a:lnTo>
                      <a:pt x="41" y="18"/>
                    </a:lnTo>
                    <a:lnTo>
                      <a:pt x="41" y="123"/>
                    </a:lnTo>
                    <a:lnTo>
                      <a:pt x="42" y="128"/>
                    </a:lnTo>
                    <a:lnTo>
                      <a:pt x="44" y="131"/>
                    </a:lnTo>
                    <a:lnTo>
                      <a:pt x="46" y="133"/>
                    </a:lnTo>
                    <a:lnTo>
                      <a:pt x="50" y="135"/>
                    </a:lnTo>
                    <a:lnTo>
                      <a:pt x="54" y="136"/>
                    </a:lnTo>
                    <a:lnTo>
                      <a:pt x="193" y="136"/>
                    </a:lnTo>
                    <a:lnTo>
                      <a:pt x="193" y="127"/>
                    </a:lnTo>
                    <a:lnTo>
                      <a:pt x="51" y="127"/>
                    </a:lnTo>
                    <a:lnTo>
                      <a:pt x="51" y="15"/>
                    </a:lnTo>
                    <a:lnTo>
                      <a:pt x="212" y="15"/>
                    </a:lnTo>
                    <a:lnTo>
                      <a:pt x="212" y="108"/>
                    </a:lnTo>
                    <a:lnTo>
                      <a:pt x="222" y="108"/>
                    </a:lnTo>
                    <a:lnTo>
                      <a:pt x="222" y="18"/>
                    </a:lnTo>
                    <a:lnTo>
                      <a:pt x="222" y="14"/>
                    </a:lnTo>
                    <a:lnTo>
                      <a:pt x="220" y="10"/>
                    </a:lnTo>
                    <a:lnTo>
                      <a:pt x="218" y="7"/>
                    </a:lnTo>
                    <a:lnTo>
                      <a:pt x="214" y="6"/>
                    </a:lnTo>
                    <a:lnTo>
                      <a:pt x="210" y="5"/>
                    </a:lnTo>
                    <a:lnTo>
                      <a:pt x="54" y="5"/>
                    </a:lnTo>
                    <a:close/>
                    <a:moveTo>
                      <a:pt x="54" y="0"/>
                    </a:moveTo>
                    <a:lnTo>
                      <a:pt x="210" y="0"/>
                    </a:lnTo>
                    <a:lnTo>
                      <a:pt x="219" y="2"/>
                    </a:lnTo>
                    <a:lnTo>
                      <a:pt x="227" y="8"/>
                    </a:lnTo>
                    <a:lnTo>
                      <a:pt x="229" y="18"/>
                    </a:lnTo>
                    <a:lnTo>
                      <a:pt x="229" y="108"/>
                    </a:lnTo>
                    <a:lnTo>
                      <a:pt x="291" y="108"/>
                    </a:lnTo>
                    <a:lnTo>
                      <a:pt x="349" y="167"/>
                    </a:lnTo>
                    <a:lnTo>
                      <a:pt x="349" y="309"/>
                    </a:lnTo>
                    <a:lnTo>
                      <a:pt x="193" y="309"/>
                    </a:lnTo>
                    <a:lnTo>
                      <a:pt x="193" y="188"/>
                    </a:lnTo>
                    <a:lnTo>
                      <a:pt x="0" y="188"/>
                    </a:lnTo>
                    <a:lnTo>
                      <a:pt x="37" y="148"/>
                    </a:lnTo>
                    <a:lnTo>
                      <a:pt x="193" y="148"/>
                    </a:lnTo>
                    <a:lnTo>
                      <a:pt x="193" y="142"/>
                    </a:lnTo>
                    <a:lnTo>
                      <a:pt x="54" y="142"/>
                    </a:lnTo>
                    <a:lnTo>
                      <a:pt x="44" y="140"/>
                    </a:lnTo>
                    <a:lnTo>
                      <a:pt x="38" y="133"/>
                    </a:lnTo>
                    <a:lnTo>
                      <a:pt x="35" y="123"/>
                    </a:lnTo>
                    <a:lnTo>
                      <a:pt x="35" y="18"/>
                    </a:lnTo>
                    <a:lnTo>
                      <a:pt x="38" y="8"/>
                    </a:lnTo>
                    <a:lnTo>
                      <a:pt x="44" y="2"/>
                    </a:lnTo>
                    <a:lnTo>
                      <a:pt x="54"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2" name="Freeform 150"/>
              <p:cNvSpPr>
                <a:spLocks/>
              </p:cNvSpPr>
              <p:nvPr/>
            </p:nvSpPr>
            <p:spPr bwMode="auto">
              <a:xfrm>
                <a:off x="7296151" y="4713288"/>
                <a:ext cx="161925" cy="138113"/>
              </a:xfrm>
              <a:custGeom>
                <a:avLst/>
                <a:gdLst>
                  <a:gd name="T0" fmla="*/ 1 w 102"/>
                  <a:gd name="T1" fmla="*/ 0 h 87"/>
                  <a:gd name="T2" fmla="*/ 24 w 102"/>
                  <a:gd name="T3" fmla="*/ 8 h 87"/>
                  <a:gd name="T4" fmla="*/ 44 w 102"/>
                  <a:gd name="T5" fmla="*/ 19 h 87"/>
                  <a:gd name="T6" fmla="*/ 63 w 102"/>
                  <a:gd name="T7" fmla="*/ 34 h 87"/>
                  <a:gd name="T8" fmla="*/ 78 w 102"/>
                  <a:gd name="T9" fmla="*/ 51 h 87"/>
                  <a:gd name="T10" fmla="*/ 90 w 102"/>
                  <a:gd name="T11" fmla="*/ 73 h 87"/>
                  <a:gd name="T12" fmla="*/ 97 w 102"/>
                  <a:gd name="T13" fmla="*/ 37 h 87"/>
                  <a:gd name="T14" fmla="*/ 102 w 102"/>
                  <a:gd name="T15" fmla="*/ 38 h 87"/>
                  <a:gd name="T16" fmla="*/ 93 w 102"/>
                  <a:gd name="T17" fmla="*/ 87 h 87"/>
                  <a:gd name="T18" fmla="*/ 47 w 102"/>
                  <a:gd name="T19" fmla="*/ 67 h 87"/>
                  <a:gd name="T20" fmla="*/ 50 w 102"/>
                  <a:gd name="T21" fmla="*/ 61 h 87"/>
                  <a:gd name="T22" fmla="*/ 86 w 102"/>
                  <a:gd name="T23" fmla="*/ 78 h 87"/>
                  <a:gd name="T24" fmla="*/ 74 w 102"/>
                  <a:gd name="T25" fmla="*/ 57 h 87"/>
                  <a:gd name="T26" fmla="*/ 60 w 102"/>
                  <a:gd name="T27" fmla="*/ 40 h 87"/>
                  <a:gd name="T28" fmla="*/ 42 w 102"/>
                  <a:gd name="T29" fmla="*/ 24 h 87"/>
                  <a:gd name="T30" fmla="*/ 23 w 102"/>
                  <a:gd name="T31" fmla="*/ 13 h 87"/>
                  <a:gd name="T32" fmla="*/ 0 w 102"/>
                  <a:gd name="T33" fmla="*/ 6 h 87"/>
                  <a:gd name="T34" fmla="*/ 1 w 102"/>
                  <a:gd name="T35"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2" h="87">
                    <a:moveTo>
                      <a:pt x="1" y="0"/>
                    </a:moveTo>
                    <a:lnTo>
                      <a:pt x="24" y="8"/>
                    </a:lnTo>
                    <a:lnTo>
                      <a:pt x="44" y="19"/>
                    </a:lnTo>
                    <a:lnTo>
                      <a:pt x="63" y="34"/>
                    </a:lnTo>
                    <a:lnTo>
                      <a:pt x="78" y="51"/>
                    </a:lnTo>
                    <a:lnTo>
                      <a:pt x="90" y="73"/>
                    </a:lnTo>
                    <a:lnTo>
                      <a:pt x="97" y="37"/>
                    </a:lnTo>
                    <a:lnTo>
                      <a:pt x="102" y="38"/>
                    </a:lnTo>
                    <a:lnTo>
                      <a:pt x="93" y="87"/>
                    </a:lnTo>
                    <a:lnTo>
                      <a:pt x="47" y="67"/>
                    </a:lnTo>
                    <a:lnTo>
                      <a:pt x="50" y="61"/>
                    </a:lnTo>
                    <a:lnTo>
                      <a:pt x="86" y="78"/>
                    </a:lnTo>
                    <a:lnTo>
                      <a:pt x="74" y="57"/>
                    </a:lnTo>
                    <a:lnTo>
                      <a:pt x="60" y="40"/>
                    </a:lnTo>
                    <a:lnTo>
                      <a:pt x="42" y="24"/>
                    </a:lnTo>
                    <a:lnTo>
                      <a:pt x="23" y="13"/>
                    </a:lnTo>
                    <a:lnTo>
                      <a:pt x="0" y="6"/>
                    </a:lnTo>
                    <a:lnTo>
                      <a:pt x="1"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3" name="Freeform 151"/>
              <p:cNvSpPr>
                <a:spLocks/>
              </p:cNvSpPr>
              <p:nvPr/>
            </p:nvSpPr>
            <p:spPr bwMode="auto">
              <a:xfrm>
                <a:off x="7050088" y="5016501"/>
                <a:ext cx="133350" cy="114300"/>
              </a:xfrm>
              <a:custGeom>
                <a:avLst/>
                <a:gdLst>
                  <a:gd name="T0" fmla="*/ 2 w 84"/>
                  <a:gd name="T1" fmla="*/ 0 h 72"/>
                  <a:gd name="T2" fmla="*/ 50 w 84"/>
                  <a:gd name="T3" fmla="*/ 14 h 72"/>
                  <a:gd name="T4" fmla="*/ 49 w 84"/>
                  <a:gd name="T5" fmla="*/ 19 h 72"/>
                  <a:gd name="T6" fmla="*/ 11 w 84"/>
                  <a:gd name="T7" fmla="*/ 8 h 72"/>
                  <a:gd name="T8" fmla="*/ 25 w 84"/>
                  <a:gd name="T9" fmla="*/ 28 h 72"/>
                  <a:gd name="T10" fmla="*/ 42 w 84"/>
                  <a:gd name="T11" fmla="*/ 45 h 72"/>
                  <a:gd name="T12" fmla="*/ 62 w 84"/>
                  <a:gd name="T13" fmla="*/ 57 h 72"/>
                  <a:gd name="T14" fmla="*/ 84 w 84"/>
                  <a:gd name="T15" fmla="*/ 66 h 72"/>
                  <a:gd name="T16" fmla="*/ 82 w 84"/>
                  <a:gd name="T17" fmla="*/ 72 h 72"/>
                  <a:gd name="T18" fmla="*/ 59 w 84"/>
                  <a:gd name="T19" fmla="*/ 64 h 72"/>
                  <a:gd name="T20" fmla="*/ 39 w 84"/>
                  <a:gd name="T21" fmla="*/ 51 h 72"/>
                  <a:gd name="T22" fmla="*/ 21 w 84"/>
                  <a:gd name="T23" fmla="*/ 34 h 72"/>
                  <a:gd name="T24" fmla="*/ 7 w 84"/>
                  <a:gd name="T25" fmla="*/ 15 h 72"/>
                  <a:gd name="T26" fmla="*/ 5 w 84"/>
                  <a:gd name="T27" fmla="*/ 51 h 72"/>
                  <a:gd name="T28" fmla="*/ 0 w 84"/>
                  <a:gd name="T29" fmla="*/ 51 h 72"/>
                  <a:gd name="T30" fmla="*/ 2 w 84"/>
                  <a:gd name="T3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72">
                    <a:moveTo>
                      <a:pt x="2" y="0"/>
                    </a:moveTo>
                    <a:lnTo>
                      <a:pt x="50" y="14"/>
                    </a:lnTo>
                    <a:lnTo>
                      <a:pt x="49" y="19"/>
                    </a:lnTo>
                    <a:lnTo>
                      <a:pt x="11" y="8"/>
                    </a:lnTo>
                    <a:lnTo>
                      <a:pt x="25" y="28"/>
                    </a:lnTo>
                    <a:lnTo>
                      <a:pt x="42" y="45"/>
                    </a:lnTo>
                    <a:lnTo>
                      <a:pt x="62" y="57"/>
                    </a:lnTo>
                    <a:lnTo>
                      <a:pt x="84" y="66"/>
                    </a:lnTo>
                    <a:lnTo>
                      <a:pt x="82" y="72"/>
                    </a:lnTo>
                    <a:lnTo>
                      <a:pt x="59" y="64"/>
                    </a:lnTo>
                    <a:lnTo>
                      <a:pt x="39" y="51"/>
                    </a:lnTo>
                    <a:lnTo>
                      <a:pt x="21" y="34"/>
                    </a:lnTo>
                    <a:lnTo>
                      <a:pt x="7" y="15"/>
                    </a:lnTo>
                    <a:lnTo>
                      <a:pt x="5" y="51"/>
                    </a:lnTo>
                    <a:lnTo>
                      <a:pt x="0" y="51"/>
                    </a:lnTo>
                    <a:lnTo>
                      <a:pt x="2"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3" name="组合 7"/>
          <p:cNvGrpSpPr/>
          <p:nvPr/>
        </p:nvGrpSpPr>
        <p:grpSpPr>
          <a:xfrm>
            <a:off x="4903702" y="1376230"/>
            <a:ext cx="406588" cy="1203696"/>
            <a:chOff x="6966525" y="1680422"/>
            <a:chExt cx="658423" cy="1949140"/>
          </a:xfrm>
          <a:solidFill>
            <a:schemeClr val="accent3"/>
          </a:solidFill>
        </p:grpSpPr>
        <p:sp>
          <p:nvSpPr>
            <p:cNvPr id="200" name="Freeform 107"/>
            <p:cNvSpPr>
              <a:spLocks/>
            </p:cNvSpPr>
            <p:nvPr/>
          </p:nvSpPr>
          <p:spPr bwMode="auto">
            <a:xfrm>
              <a:off x="6966525" y="1680422"/>
              <a:ext cx="658423" cy="1949140"/>
            </a:xfrm>
            <a:custGeom>
              <a:avLst/>
              <a:gdLst>
                <a:gd name="T0" fmla="*/ 0 w 378"/>
                <a:gd name="T1" fmla="*/ 0 h 1119"/>
                <a:gd name="T2" fmla="*/ 260 w 378"/>
                <a:gd name="T3" fmla="*/ 37 h 1119"/>
                <a:gd name="T4" fmla="*/ 285 w 378"/>
                <a:gd name="T5" fmla="*/ 42 h 1119"/>
                <a:gd name="T6" fmla="*/ 306 w 378"/>
                <a:gd name="T7" fmla="*/ 50 h 1119"/>
                <a:gd name="T8" fmla="*/ 327 w 378"/>
                <a:gd name="T9" fmla="*/ 60 h 1119"/>
                <a:gd name="T10" fmla="*/ 344 w 378"/>
                <a:gd name="T11" fmla="*/ 72 h 1119"/>
                <a:gd name="T12" fmla="*/ 358 w 378"/>
                <a:gd name="T13" fmla="*/ 86 h 1119"/>
                <a:gd name="T14" fmla="*/ 369 w 378"/>
                <a:gd name="T15" fmla="*/ 101 h 1119"/>
                <a:gd name="T16" fmla="*/ 376 w 378"/>
                <a:gd name="T17" fmla="*/ 119 h 1119"/>
                <a:gd name="T18" fmla="*/ 378 w 378"/>
                <a:gd name="T19" fmla="*/ 140 h 1119"/>
                <a:gd name="T20" fmla="*/ 378 w 378"/>
                <a:gd name="T21" fmla="*/ 968 h 1119"/>
                <a:gd name="T22" fmla="*/ 376 w 378"/>
                <a:gd name="T23" fmla="*/ 988 h 1119"/>
                <a:gd name="T24" fmla="*/ 369 w 378"/>
                <a:gd name="T25" fmla="*/ 1007 h 1119"/>
                <a:gd name="T26" fmla="*/ 359 w 378"/>
                <a:gd name="T27" fmla="*/ 1022 h 1119"/>
                <a:gd name="T28" fmla="*/ 345 w 378"/>
                <a:gd name="T29" fmla="*/ 1036 h 1119"/>
                <a:gd name="T30" fmla="*/ 328 w 378"/>
                <a:gd name="T31" fmla="*/ 1048 h 1119"/>
                <a:gd name="T32" fmla="*/ 307 w 378"/>
                <a:gd name="T33" fmla="*/ 1058 h 1119"/>
                <a:gd name="T34" fmla="*/ 285 w 378"/>
                <a:gd name="T35" fmla="*/ 1066 h 1119"/>
                <a:gd name="T36" fmla="*/ 260 w 378"/>
                <a:gd name="T37" fmla="*/ 1071 h 1119"/>
                <a:gd name="T38" fmla="*/ 0 w 378"/>
                <a:gd name="T39" fmla="*/ 1119 h 1119"/>
                <a:gd name="T40" fmla="*/ 0 w 378"/>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8" h="1119">
                  <a:moveTo>
                    <a:pt x="0" y="0"/>
                  </a:moveTo>
                  <a:lnTo>
                    <a:pt x="260" y="37"/>
                  </a:lnTo>
                  <a:lnTo>
                    <a:pt x="285" y="42"/>
                  </a:lnTo>
                  <a:lnTo>
                    <a:pt x="306" y="50"/>
                  </a:lnTo>
                  <a:lnTo>
                    <a:pt x="327" y="60"/>
                  </a:lnTo>
                  <a:lnTo>
                    <a:pt x="344" y="72"/>
                  </a:lnTo>
                  <a:lnTo>
                    <a:pt x="358" y="86"/>
                  </a:lnTo>
                  <a:lnTo>
                    <a:pt x="369" y="101"/>
                  </a:lnTo>
                  <a:lnTo>
                    <a:pt x="376" y="119"/>
                  </a:lnTo>
                  <a:lnTo>
                    <a:pt x="378" y="140"/>
                  </a:lnTo>
                  <a:lnTo>
                    <a:pt x="378" y="968"/>
                  </a:lnTo>
                  <a:lnTo>
                    <a:pt x="376" y="988"/>
                  </a:lnTo>
                  <a:lnTo>
                    <a:pt x="369" y="1007"/>
                  </a:lnTo>
                  <a:lnTo>
                    <a:pt x="359" y="1022"/>
                  </a:lnTo>
                  <a:lnTo>
                    <a:pt x="345" y="1036"/>
                  </a:lnTo>
                  <a:lnTo>
                    <a:pt x="328" y="1048"/>
                  </a:lnTo>
                  <a:lnTo>
                    <a:pt x="307" y="1058"/>
                  </a:lnTo>
                  <a:lnTo>
                    <a:pt x="285" y="1066"/>
                  </a:lnTo>
                  <a:lnTo>
                    <a:pt x="260" y="1071"/>
                  </a:lnTo>
                  <a:lnTo>
                    <a:pt x="0" y="1119"/>
                  </a:lnTo>
                  <a:lnTo>
                    <a:pt x="0" y="0"/>
                  </a:lnTo>
                  <a:close/>
                </a:path>
              </a:pathLst>
            </a:custGeom>
            <a:solidFill>
              <a:schemeClr val="bg1"/>
            </a:solidFill>
            <a:ln w="0">
              <a:noFill/>
              <a:prstDash val="solid"/>
              <a:round/>
              <a:headEnd/>
              <a:tailEnd/>
            </a:ln>
            <a:effectLst>
              <a:outerShdw blurRad="254000" dist="38100" algn="l" rotWithShape="0">
                <a:prstClr val="black">
                  <a:alpha val="40000"/>
                </a:prstClr>
              </a:outerShdw>
            </a:effectLst>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4" name="组合 3"/>
            <p:cNvGrpSpPr/>
            <p:nvPr/>
          </p:nvGrpSpPr>
          <p:grpSpPr>
            <a:xfrm>
              <a:off x="7095423" y="2482548"/>
              <a:ext cx="214247" cy="344888"/>
              <a:chOff x="6694371" y="3162328"/>
              <a:chExt cx="214247" cy="344888"/>
            </a:xfrm>
            <a:grpFill/>
          </p:grpSpPr>
          <p:sp>
            <p:nvSpPr>
              <p:cNvPr id="204" name="Freeform 159"/>
              <p:cNvSpPr>
                <a:spLocks/>
              </p:cNvSpPr>
              <p:nvPr/>
            </p:nvSpPr>
            <p:spPr bwMode="auto">
              <a:xfrm>
                <a:off x="6694371" y="3228519"/>
                <a:ext cx="198572" cy="278697"/>
              </a:xfrm>
              <a:custGeom>
                <a:avLst/>
                <a:gdLst>
                  <a:gd name="T0" fmla="*/ 64 w 114"/>
                  <a:gd name="T1" fmla="*/ 0 h 160"/>
                  <a:gd name="T2" fmla="*/ 71 w 114"/>
                  <a:gd name="T3" fmla="*/ 4 h 160"/>
                  <a:gd name="T4" fmla="*/ 89 w 114"/>
                  <a:gd name="T5" fmla="*/ 29 h 160"/>
                  <a:gd name="T6" fmla="*/ 103 w 114"/>
                  <a:gd name="T7" fmla="*/ 15 h 160"/>
                  <a:gd name="T8" fmla="*/ 105 w 114"/>
                  <a:gd name="T9" fmla="*/ 15 h 160"/>
                  <a:gd name="T10" fmla="*/ 109 w 114"/>
                  <a:gd name="T11" fmla="*/ 15 h 160"/>
                  <a:gd name="T12" fmla="*/ 112 w 114"/>
                  <a:gd name="T13" fmla="*/ 17 h 160"/>
                  <a:gd name="T14" fmla="*/ 114 w 114"/>
                  <a:gd name="T15" fmla="*/ 22 h 160"/>
                  <a:gd name="T16" fmla="*/ 112 w 114"/>
                  <a:gd name="T17" fmla="*/ 27 h 160"/>
                  <a:gd name="T18" fmla="*/ 92 w 114"/>
                  <a:gd name="T19" fmla="*/ 46 h 160"/>
                  <a:gd name="T20" fmla="*/ 91 w 114"/>
                  <a:gd name="T21" fmla="*/ 47 h 160"/>
                  <a:gd name="T22" fmla="*/ 86 w 114"/>
                  <a:gd name="T23" fmla="*/ 47 h 160"/>
                  <a:gd name="T24" fmla="*/ 81 w 114"/>
                  <a:gd name="T25" fmla="*/ 45 h 160"/>
                  <a:gd name="T26" fmla="*/ 72 w 114"/>
                  <a:gd name="T27" fmla="*/ 68 h 160"/>
                  <a:gd name="T28" fmla="*/ 69 w 114"/>
                  <a:gd name="T29" fmla="*/ 73 h 160"/>
                  <a:gd name="T30" fmla="*/ 68 w 114"/>
                  <a:gd name="T31" fmla="*/ 155 h 160"/>
                  <a:gd name="T32" fmla="*/ 64 w 114"/>
                  <a:gd name="T33" fmla="*/ 159 h 160"/>
                  <a:gd name="T34" fmla="*/ 57 w 114"/>
                  <a:gd name="T35" fmla="*/ 159 h 160"/>
                  <a:gd name="T36" fmla="*/ 53 w 114"/>
                  <a:gd name="T37" fmla="*/ 155 h 160"/>
                  <a:gd name="T38" fmla="*/ 52 w 114"/>
                  <a:gd name="T39" fmla="*/ 78 h 160"/>
                  <a:gd name="T40" fmla="*/ 46 w 114"/>
                  <a:gd name="T41" fmla="*/ 151 h 160"/>
                  <a:gd name="T42" fmla="*/ 43 w 114"/>
                  <a:gd name="T43" fmla="*/ 157 h 160"/>
                  <a:gd name="T44" fmla="*/ 37 w 114"/>
                  <a:gd name="T45" fmla="*/ 160 h 160"/>
                  <a:gd name="T46" fmla="*/ 31 w 114"/>
                  <a:gd name="T47" fmla="*/ 157 h 160"/>
                  <a:gd name="T48" fmla="*/ 28 w 114"/>
                  <a:gd name="T49" fmla="*/ 151 h 160"/>
                  <a:gd name="T50" fmla="*/ 27 w 114"/>
                  <a:gd name="T51" fmla="*/ 71 h 160"/>
                  <a:gd name="T52" fmla="*/ 26 w 114"/>
                  <a:gd name="T53" fmla="*/ 47 h 160"/>
                  <a:gd name="T54" fmla="*/ 13 w 114"/>
                  <a:gd name="T55" fmla="*/ 80 h 160"/>
                  <a:gd name="T56" fmla="*/ 8 w 114"/>
                  <a:gd name="T57" fmla="*/ 82 h 160"/>
                  <a:gd name="T58" fmla="*/ 2 w 114"/>
                  <a:gd name="T59" fmla="*/ 80 h 160"/>
                  <a:gd name="T60" fmla="*/ 0 w 114"/>
                  <a:gd name="T61" fmla="*/ 74 h 160"/>
                  <a:gd name="T62" fmla="*/ 25 w 114"/>
                  <a:gd name="T63" fmla="*/ 8 h 160"/>
                  <a:gd name="T64" fmla="*/ 26 w 114"/>
                  <a:gd name="T65" fmla="*/ 5 h 160"/>
                  <a:gd name="T66" fmla="*/ 29 w 114"/>
                  <a:gd name="T67" fmla="*/ 2 h 160"/>
                  <a:gd name="T68" fmla="*/ 34 w 114"/>
                  <a:gd name="T6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160">
                    <a:moveTo>
                      <a:pt x="34" y="0"/>
                    </a:moveTo>
                    <a:lnTo>
                      <a:pt x="64" y="0"/>
                    </a:lnTo>
                    <a:lnTo>
                      <a:pt x="67" y="2"/>
                    </a:lnTo>
                    <a:lnTo>
                      <a:pt x="71" y="4"/>
                    </a:lnTo>
                    <a:lnTo>
                      <a:pt x="72" y="5"/>
                    </a:lnTo>
                    <a:lnTo>
                      <a:pt x="89" y="29"/>
                    </a:lnTo>
                    <a:lnTo>
                      <a:pt x="101" y="16"/>
                    </a:lnTo>
                    <a:lnTo>
                      <a:pt x="103" y="15"/>
                    </a:lnTo>
                    <a:lnTo>
                      <a:pt x="104" y="15"/>
                    </a:lnTo>
                    <a:lnTo>
                      <a:pt x="105" y="15"/>
                    </a:lnTo>
                    <a:lnTo>
                      <a:pt x="106" y="14"/>
                    </a:lnTo>
                    <a:lnTo>
                      <a:pt x="109" y="15"/>
                    </a:lnTo>
                    <a:lnTo>
                      <a:pt x="111" y="15"/>
                    </a:lnTo>
                    <a:lnTo>
                      <a:pt x="112" y="17"/>
                    </a:lnTo>
                    <a:lnTo>
                      <a:pt x="114" y="19"/>
                    </a:lnTo>
                    <a:lnTo>
                      <a:pt x="114" y="22"/>
                    </a:lnTo>
                    <a:lnTo>
                      <a:pt x="113" y="24"/>
                    </a:lnTo>
                    <a:lnTo>
                      <a:pt x="112" y="27"/>
                    </a:lnTo>
                    <a:lnTo>
                      <a:pt x="92" y="46"/>
                    </a:lnTo>
                    <a:lnTo>
                      <a:pt x="92" y="46"/>
                    </a:lnTo>
                    <a:lnTo>
                      <a:pt x="92" y="46"/>
                    </a:lnTo>
                    <a:lnTo>
                      <a:pt x="91" y="47"/>
                    </a:lnTo>
                    <a:lnTo>
                      <a:pt x="89" y="47"/>
                    </a:lnTo>
                    <a:lnTo>
                      <a:pt x="86" y="47"/>
                    </a:lnTo>
                    <a:lnTo>
                      <a:pt x="84" y="46"/>
                    </a:lnTo>
                    <a:lnTo>
                      <a:pt x="81" y="45"/>
                    </a:lnTo>
                    <a:lnTo>
                      <a:pt x="73" y="32"/>
                    </a:lnTo>
                    <a:lnTo>
                      <a:pt x="72" y="68"/>
                    </a:lnTo>
                    <a:lnTo>
                      <a:pt x="71" y="71"/>
                    </a:lnTo>
                    <a:lnTo>
                      <a:pt x="69" y="73"/>
                    </a:lnTo>
                    <a:lnTo>
                      <a:pt x="69" y="151"/>
                    </a:lnTo>
                    <a:lnTo>
                      <a:pt x="68" y="155"/>
                    </a:lnTo>
                    <a:lnTo>
                      <a:pt x="67" y="157"/>
                    </a:lnTo>
                    <a:lnTo>
                      <a:pt x="64" y="159"/>
                    </a:lnTo>
                    <a:lnTo>
                      <a:pt x="61" y="160"/>
                    </a:lnTo>
                    <a:lnTo>
                      <a:pt x="57" y="159"/>
                    </a:lnTo>
                    <a:lnTo>
                      <a:pt x="55" y="157"/>
                    </a:lnTo>
                    <a:lnTo>
                      <a:pt x="53" y="155"/>
                    </a:lnTo>
                    <a:lnTo>
                      <a:pt x="52" y="151"/>
                    </a:lnTo>
                    <a:lnTo>
                      <a:pt x="52" y="78"/>
                    </a:lnTo>
                    <a:lnTo>
                      <a:pt x="46" y="78"/>
                    </a:lnTo>
                    <a:lnTo>
                      <a:pt x="46" y="151"/>
                    </a:lnTo>
                    <a:lnTo>
                      <a:pt x="44" y="155"/>
                    </a:lnTo>
                    <a:lnTo>
                      <a:pt x="43" y="157"/>
                    </a:lnTo>
                    <a:lnTo>
                      <a:pt x="40" y="159"/>
                    </a:lnTo>
                    <a:lnTo>
                      <a:pt x="37" y="160"/>
                    </a:lnTo>
                    <a:lnTo>
                      <a:pt x="34" y="159"/>
                    </a:lnTo>
                    <a:lnTo>
                      <a:pt x="31" y="157"/>
                    </a:lnTo>
                    <a:lnTo>
                      <a:pt x="29" y="155"/>
                    </a:lnTo>
                    <a:lnTo>
                      <a:pt x="28" y="151"/>
                    </a:lnTo>
                    <a:lnTo>
                      <a:pt x="28" y="73"/>
                    </a:lnTo>
                    <a:lnTo>
                      <a:pt x="27" y="71"/>
                    </a:lnTo>
                    <a:lnTo>
                      <a:pt x="26" y="68"/>
                    </a:lnTo>
                    <a:lnTo>
                      <a:pt x="26" y="47"/>
                    </a:lnTo>
                    <a:lnTo>
                      <a:pt x="14" y="78"/>
                    </a:lnTo>
                    <a:lnTo>
                      <a:pt x="13" y="80"/>
                    </a:lnTo>
                    <a:lnTo>
                      <a:pt x="11" y="82"/>
                    </a:lnTo>
                    <a:lnTo>
                      <a:pt x="8" y="82"/>
                    </a:lnTo>
                    <a:lnTo>
                      <a:pt x="4" y="82"/>
                    </a:lnTo>
                    <a:lnTo>
                      <a:pt x="2" y="80"/>
                    </a:lnTo>
                    <a:lnTo>
                      <a:pt x="1" y="78"/>
                    </a:lnTo>
                    <a:lnTo>
                      <a:pt x="0" y="74"/>
                    </a:lnTo>
                    <a:lnTo>
                      <a:pt x="0" y="72"/>
                    </a:lnTo>
                    <a:lnTo>
                      <a:pt x="25" y="8"/>
                    </a:lnTo>
                    <a:lnTo>
                      <a:pt x="25" y="7"/>
                    </a:lnTo>
                    <a:lnTo>
                      <a:pt x="26" y="5"/>
                    </a:lnTo>
                    <a:lnTo>
                      <a:pt x="27" y="3"/>
                    </a:lnTo>
                    <a:lnTo>
                      <a:pt x="29" y="2"/>
                    </a:lnTo>
                    <a:lnTo>
                      <a:pt x="31" y="2"/>
                    </a:lnTo>
                    <a:lnTo>
                      <a:pt x="34"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5" name="Freeform 160"/>
              <p:cNvSpPr>
                <a:spLocks/>
              </p:cNvSpPr>
              <p:nvPr/>
            </p:nvSpPr>
            <p:spPr bwMode="auto">
              <a:xfrm>
                <a:off x="6746626" y="3162328"/>
                <a:ext cx="64449" cy="62707"/>
              </a:xfrm>
              <a:custGeom>
                <a:avLst/>
                <a:gdLst>
                  <a:gd name="T0" fmla="*/ 19 w 37"/>
                  <a:gd name="T1" fmla="*/ 0 h 36"/>
                  <a:gd name="T2" fmla="*/ 29 w 37"/>
                  <a:gd name="T3" fmla="*/ 3 h 36"/>
                  <a:gd name="T4" fmla="*/ 35 w 37"/>
                  <a:gd name="T5" fmla="*/ 9 h 36"/>
                  <a:gd name="T6" fmla="*/ 37 w 37"/>
                  <a:gd name="T7" fmla="*/ 18 h 36"/>
                  <a:gd name="T8" fmla="*/ 35 w 37"/>
                  <a:gd name="T9" fmla="*/ 28 h 36"/>
                  <a:gd name="T10" fmla="*/ 29 w 37"/>
                  <a:gd name="T11" fmla="*/ 34 h 36"/>
                  <a:gd name="T12" fmla="*/ 19 w 37"/>
                  <a:gd name="T13" fmla="*/ 36 h 36"/>
                  <a:gd name="T14" fmla="*/ 10 w 37"/>
                  <a:gd name="T15" fmla="*/ 34 h 36"/>
                  <a:gd name="T16" fmla="*/ 4 w 37"/>
                  <a:gd name="T17" fmla="*/ 28 h 36"/>
                  <a:gd name="T18" fmla="*/ 0 w 37"/>
                  <a:gd name="T19" fmla="*/ 18 h 36"/>
                  <a:gd name="T20" fmla="*/ 4 w 37"/>
                  <a:gd name="T21" fmla="*/ 9 h 36"/>
                  <a:gd name="T22" fmla="*/ 10 w 37"/>
                  <a:gd name="T23" fmla="*/ 3 h 36"/>
                  <a:gd name="T24" fmla="*/ 19 w 37"/>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36">
                    <a:moveTo>
                      <a:pt x="19" y="0"/>
                    </a:moveTo>
                    <a:lnTo>
                      <a:pt x="29" y="3"/>
                    </a:lnTo>
                    <a:lnTo>
                      <a:pt x="35" y="9"/>
                    </a:lnTo>
                    <a:lnTo>
                      <a:pt x="37" y="18"/>
                    </a:lnTo>
                    <a:lnTo>
                      <a:pt x="35" y="28"/>
                    </a:lnTo>
                    <a:lnTo>
                      <a:pt x="29" y="34"/>
                    </a:lnTo>
                    <a:lnTo>
                      <a:pt x="19" y="36"/>
                    </a:lnTo>
                    <a:lnTo>
                      <a:pt x="10" y="34"/>
                    </a:lnTo>
                    <a:lnTo>
                      <a:pt x="4" y="28"/>
                    </a:lnTo>
                    <a:lnTo>
                      <a:pt x="0" y="18"/>
                    </a:lnTo>
                    <a:lnTo>
                      <a:pt x="4" y="9"/>
                    </a:lnTo>
                    <a:lnTo>
                      <a:pt x="10" y="3"/>
                    </a:lnTo>
                    <a:lnTo>
                      <a:pt x="19"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6" name="Freeform 161"/>
              <p:cNvSpPr>
                <a:spLocks noEditPoints="1"/>
              </p:cNvSpPr>
              <p:nvPr/>
            </p:nvSpPr>
            <p:spPr bwMode="auto">
              <a:xfrm>
                <a:off x="6852879" y="3169296"/>
                <a:ext cx="55739" cy="76642"/>
              </a:xfrm>
              <a:custGeom>
                <a:avLst/>
                <a:gdLst>
                  <a:gd name="T0" fmla="*/ 12 w 32"/>
                  <a:gd name="T1" fmla="*/ 4 h 44"/>
                  <a:gd name="T2" fmla="*/ 7 w 32"/>
                  <a:gd name="T3" fmla="*/ 8 h 44"/>
                  <a:gd name="T4" fmla="*/ 6 w 32"/>
                  <a:gd name="T5" fmla="*/ 15 h 44"/>
                  <a:gd name="T6" fmla="*/ 8 w 32"/>
                  <a:gd name="T7" fmla="*/ 21 h 44"/>
                  <a:gd name="T8" fmla="*/ 11 w 32"/>
                  <a:gd name="T9" fmla="*/ 27 h 44"/>
                  <a:gd name="T10" fmla="*/ 14 w 32"/>
                  <a:gd name="T11" fmla="*/ 30 h 44"/>
                  <a:gd name="T12" fmla="*/ 13 w 32"/>
                  <a:gd name="T13" fmla="*/ 24 h 44"/>
                  <a:gd name="T14" fmla="*/ 13 w 32"/>
                  <a:gd name="T15" fmla="*/ 19 h 44"/>
                  <a:gd name="T16" fmla="*/ 15 w 32"/>
                  <a:gd name="T17" fmla="*/ 19 h 44"/>
                  <a:gd name="T18" fmla="*/ 18 w 32"/>
                  <a:gd name="T19" fmla="*/ 19 h 44"/>
                  <a:gd name="T20" fmla="*/ 20 w 32"/>
                  <a:gd name="T21" fmla="*/ 20 h 44"/>
                  <a:gd name="T22" fmla="*/ 18 w 32"/>
                  <a:gd name="T23" fmla="*/ 27 h 44"/>
                  <a:gd name="T24" fmla="*/ 21 w 32"/>
                  <a:gd name="T25" fmla="*/ 30 h 44"/>
                  <a:gd name="T26" fmla="*/ 23 w 32"/>
                  <a:gd name="T27" fmla="*/ 24 h 44"/>
                  <a:gd name="T28" fmla="*/ 26 w 32"/>
                  <a:gd name="T29" fmla="*/ 18 h 44"/>
                  <a:gd name="T30" fmla="*/ 26 w 32"/>
                  <a:gd name="T31" fmla="*/ 11 h 44"/>
                  <a:gd name="T32" fmla="*/ 22 w 32"/>
                  <a:gd name="T33" fmla="*/ 6 h 44"/>
                  <a:gd name="T34" fmla="*/ 16 w 32"/>
                  <a:gd name="T35" fmla="*/ 4 h 44"/>
                  <a:gd name="T36" fmla="*/ 21 w 32"/>
                  <a:gd name="T37" fmla="*/ 0 h 44"/>
                  <a:gd name="T38" fmla="*/ 28 w 32"/>
                  <a:gd name="T39" fmla="*/ 5 h 44"/>
                  <a:gd name="T40" fmla="*/ 32 w 32"/>
                  <a:gd name="T41" fmla="*/ 15 h 44"/>
                  <a:gd name="T42" fmla="*/ 27 w 32"/>
                  <a:gd name="T43" fmla="*/ 25 h 44"/>
                  <a:gd name="T44" fmla="*/ 25 w 32"/>
                  <a:gd name="T45" fmla="*/ 29 h 44"/>
                  <a:gd name="T46" fmla="*/ 24 w 32"/>
                  <a:gd name="T47" fmla="*/ 40 h 44"/>
                  <a:gd name="T48" fmla="*/ 23 w 32"/>
                  <a:gd name="T49" fmla="*/ 43 h 44"/>
                  <a:gd name="T50" fmla="*/ 19 w 32"/>
                  <a:gd name="T51" fmla="*/ 43 h 44"/>
                  <a:gd name="T52" fmla="*/ 16 w 32"/>
                  <a:gd name="T53" fmla="*/ 44 h 44"/>
                  <a:gd name="T54" fmla="*/ 13 w 32"/>
                  <a:gd name="T55" fmla="*/ 43 h 44"/>
                  <a:gd name="T56" fmla="*/ 9 w 32"/>
                  <a:gd name="T57" fmla="*/ 43 h 44"/>
                  <a:gd name="T58" fmla="*/ 8 w 32"/>
                  <a:gd name="T59" fmla="*/ 40 h 44"/>
                  <a:gd name="T60" fmla="*/ 7 w 32"/>
                  <a:gd name="T61" fmla="*/ 29 h 44"/>
                  <a:gd name="T62" fmla="*/ 4 w 32"/>
                  <a:gd name="T63" fmla="*/ 25 h 44"/>
                  <a:gd name="T64" fmla="*/ 0 w 32"/>
                  <a:gd name="T65" fmla="*/ 15 h 44"/>
                  <a:gd name="T66" fmla="*/ 3 w 32"/>
                  <a:gd name="T67" fmla="*/ 5 h 44"/>
                  <a:gd name="T68" fmla="*/ 11 w 32"/>
                  <a:gd name="T69"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 h="44">
                    <a:moveTo>
                      <a:pt x="16" y="4"/>
                    </a:moveTo>
                    <a:lnTo>
                      <a:pt x="12" y="4"/>
                    </a:lnTo>
                    <a:lnTo>
                      <a:pt x="10" y="6"/>
                    </a:lnTo>
                    <a:lnTo>
                      <a:pt x="7" y="8"/>
                    </a:lnTo>
                    <a:lnTo>
                      <a:pt x="6" y="11"/>
                    </a:lnTo>
                    <a:lnTo>
                      <a:pt x="6" y="15"/>
                    </a:lnTo>
                    <a:lnTo>
                      <a:pt x="6" y="18"/>
                    </a:lnTo>
                    <a:lnTo>
                      <a:pt x="8" y="21"/>
                    </a:lnTo>
                    <a:lnTo>
                      <a:pt x="9" y="24"/>
                    </a:lnTo>
                    <a:lnTo>
                      <a:pt x="11" y="27"/>
                    </a:lnTo>
                    <a:lnTo>
                      <a:pt x="12" y="30"/>
                    </a:lnTo>
                    <a:lnTo>
                      <a:pt x="14" y="30"/>
                    </a:lnTo>
                    <a:lnTo>
                      <a:pt x="14" y="27"/>
                    </a:lnTo>
                    <a:lnTo>
                      <a:pt x="13" y="24"/>
                    </a:lnTo>
                    <a:lnTo>
                      <a:pt x="12" y="20"/>
                    </a:lnTo>
                    <a:lnTo>
                      <a:pt x="13" y="19"/>
                    </a:lnTo>
                    <a:lnTo>
                      <a:pt x="14" y="19"/>
                    </a:lnTo>
                    <a:lnTo>
                      <a:pt x="15" y="19"/>
                    </a:lnTo>
                    <a:lnTo>
                      <a:pt x="16" y="19"/>
                    </a:lnTo>
                    <a:lnTo>
                      <a:pt x="18" y="19"/>
                    </a:lnTo>
                    <a:lnTo>
                      <a:pt x="19" y="19"/>
                    </a:lnTo>
                    <a:lnTo>
                      <a:pt x="20" y="20"/>
                    </a:lnTo>
                    <a:lnTo>
                      <a:pt x="19" y="24"/>
                    </a:lnTo>
                    <a:lnTo>
                      <a:pt x="18" y="27"/>
                    </a:lnTo>
                    <a:lnTo>
                      <a:pt x="18" y="30"/>
                    </a:lnTo>
                    <a:lnTo>
                      <a:pt x="21" y="30"/>
                    </a:lnTo>
                    <a:lnTo>
                      <a:pt x="21" y="27"/>
                    </a:lnTo>
                    <a:lnTo>
                      <a:pt x="23" y="24"/>
                    </a:lnTo>
                    <a:lnTo>
                      <a:pt x="24" y="21"/>
                    </a:lnTo>
                    <a:lnTo>
                      <a:pt x="26" y="18"/>
                    </a:lnTo>
                    <a:lnTo>
                      <a:pt x="27" y="15"/>
                    </a:lnTo>
                    <a:lnTo>
                      <a:pt x="26" y="11"/>
                    </a:lnTo>
                    <a:lnTo>
                      <a:pt x="25" y="8"/>
                    </a:lnTo>
                    <a:lnTo>
                      <a:pt x="22" y="6"/>
                    </a:lnTo>
                    <a:lnTo>
                      <a:pt x="20" y="4"/>
                    </a:lnTo>
                    <a:lnTo>
                      <a:pt x="16" y="4"/>
                    </a:lnTo>
                    <a:close/>
                    <a:moveTo>
                      <a:pt x="16" y="0"/>
                    </a:moveTo>
                    <a:lnTo>
                      <a:pt x="21" y="0"/>
                    </a:lnTo>
                    <a:lnTo>
                      <a:pt x="25" y="2"/>
                    </a:lnTo>
                    <a:lnTo>
                      <a:pt x="28" y="5"/>
                    </a:lnTo>
                    <a:lnTo>
                      <a:pt x="31" y="9"/>
                    </a:lnTo>
                    <a:lnTo>
                      <a:pt x="32" y="15"/>
                    </a:lnTo>
                    <a:lnTo>
                      <a:pt x="31" y="19"/>
                    </a:lnTo>
                    <a:lnTo>
                      <a:pt x="27" y="25"/>
                    </a:lnTo>
                    <a:lnTo>
                      <a:pt x="26" y="27"/>
                    </a:lnTo>
                    <a:lnTo>
                      <a:pt x="25" y="29"/>
                    </a:lnTo>
                    <a:lnTo>
                      <a:pt x="24" y="31"/>
                    </a:lnTo>
                    <a:lnTo>
                      <a:pt x="24" y="40"/>
                    </a:lnTo>
                    <a:lnTo>
                      <a:pt x="24" y="42"/>
                    </a:lnTo>
                    <a:lnTo>
                      <a:pt x="23" y="43"/>
                    </a:lnTo>
                    <a:lnTo>
                      <a:pt x="21" y="43"/>
                    </a:lnTo>
                    <a:lnTo>
                      <a:pt x="19" y="43"/>
                    </a:lnTo>
                    <a:lnTo>
                      <a:pt x="18" y="44"/>
                    </a:lnTo>
                    <a:lnTo>
                      <a:pt x="16" y="44"/>
                    </a:lnTo>
                    <a:lnTo>
                      <a:pt x="14" y="44"/>
                    </a:lnTo>
                    <a:lnTo>
                      <a:pt x="13" y="43"/>
                    </a:lnTo>
                    <a:lnTo>
                      <a:pt x="11" y="43"/>
                    </a:lnTo>
                    <a:lnTo>
                      <a:pt x="9" y="43"/>
                    </a:lnTo>
                    <a:lnTo>
                      <a:pt x="8" y="42"/>
                    </a:lnTo>
                    <a:lnTo>
                      <a:pt x="8" y="40"/>
                    </a:lnTo>
                    <a:lnTo>
                      <a:pt x="8" y="31"/>
                    </a:lnTo>
                    <a:lnTo>
                      <a:pt x="7" y="29"/>
                    </a:lnTo>
                    <a:lnTo>
                      <a:pt x="6" y="27"/>
                    </a:lnTo>
                    <a:lnTo>
                      <a:pt x="4" y="25"/>
                    </a:lnTo>
                    <a:lnTo>
                      <a:pt x="1" y="19"/>
                    </a:lnTo>
                    <a:lnTo>
                      <a:pt x="0" y="15"/>
                    </a:lnTo>
                    <a:lnTo>
                      <a:pt x="1" y="9"/>
                    </a:lnTo>
                    <a:lnTo>
                      <a:pt x="3" y="5"/>
                    </a:lnTo>
                    <a:lnTo>
                      <a:pt x="7" y="2"/>
                    </a:lnTo>
                    <a:lnTo>
                      <a:pt x="11" y="0"/>
                    </a:lnTo>
                    <a:lnTo>
                      <a:pt x="16"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1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47" name="TextBox 23"/>
          <p:cNvSpPr txBox="1"/>
          <p:nvPr/>
        </p:nvSpPr>
        <p:spPr>
          <a:xfrm>
            <a:off x="1416182" y="3786157"/>
            <a:ext cx="1518621" cy="398056"/>
          </a:xfrm>
          <a:prstGeom prst="rect">
            <a:avLst/>
          </a:prstGeom>
          <a:noFill/>
        </p:spPr>
        <p:txBody>
          <a:bodyPr wrap="square" lIns="65023" tIns="32511" rIns="65023" bIns="32511" rtlCol="0">
            <a:spAutoFit/>
          </a:bodyPr>
          <a:lstStyle/>
          <a:p>
            <a:pPr>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24"/>
          <p:cNvSpPr txBox="1"/>
          <p:nvPr/>
        </p:nvSpPr>
        <p:spPr>
          <a:xfrm>
            <a:off x="1416184" y="3603494"/>
            <a:ext cx="1028998" cy="250323"/>
          </a:xfrm>
          <a:prstGeom prst="rect">
            <a:avLst/>
          </a:prstGeom>
          <a:noFill/>
        </p:spPr>
        <p:txBody>
          <a:bodyPr wrap="none" lIns="65023" tIns="32511" rIns="65023" bIns="3251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49" name="TextBox 23"/>
          <p:cNvSpPr txBox="1"/>
          <p:nvPr/>
        </p:nvSpPr>
        <p:spPr>
          <a:xfrm>
            <a:off x="3010169" y="3786157"/>
            <a:ext cx="1518621" cy="398056"/>
          </a:xfrm>
          <a:prstGeom prst="rect">
            <a:avLst/>
          </a:prstGeom>
          <a:noFill/>
        </p:spPr>
        <p:txBody>
          <a:bodyPr wrap="square" lIns="65023" tIns="32511" rIns="65023" bIns="32511" rtlCol="0">
            <a:spAutoFit/>
          </a:bodyPr>
          <a:lstStyle/>
          <a:p>
            <a:pPr>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24"/>
          <p:cNvSpPr txBox="1"/>
          <p:nvPr/>
        </p:nvSpPr>
        <p:spPr>
          <a:xfrm>
            <a:off x="3010168" y="3603494"/>
            <a:ext cx="1028998" cy="250323"/>
          </a:xfrm>
          <a:prstGeom prst="rect">
            <a:avLst/>
          </a:prstGeom>
          <a:noFill/>
        </p:spPr>
        <p:txBody>
          <a:bodyPr wrap="none" lIns="65023" tIns="32511" rIns="65023" bIns="3251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51" name="TextBox 23"/>
          <p:cNvSpPr txBox="1"/>
          <p:nvPr/>
        </p:nvSpPr>
        <p:spPr>
          <a:xfrm>
            <a:off x="4610034" y="3786157"/>
            <a:ext cx="1518621" cy="398056"/>
          </a:xfrm>
          <a:prstGeom prst="rect">
            <a:avLst/>
          </a:prstGeom>
          <a:noFill/>
        </p:spPr>
        <p:txBody>
          <a:bodyPr wrap="square" lIns="65023" tIns="32511" rIns="65023" bIns="32511" rtlCol="0">
            <a:spAutoFit/>
          </a:bodyPr>
          <a:lstStyle/>
          <a:p>
            <a:pPr>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24"/>
          <p:cNvSpPr txBox="1"/>
          <p:nvPr/>
        </p:nvSpPr>
        <p:spPr>
          <a:xfrm>
            <a:off x="4610036" y="3603494"/>
            <a:ext cx="1028998" cy="250323"/>
          </a:xfrm>
          <a:prstGeom prst="rect">
            <a:avLst/>
          </a:prstGeom>
          <a:noFill/>
        </p:spPr>
        <p:txBody>
          <a:bodyPr wrap="none" lIns="65023" tIns="32511" rIns="65023" bIns="3251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53" name="TextBox 23"/>
          <p:cNvSpPr txBox="1"/>
          <p:nvPr/>
        </p:nvSpPr>
        <p:spPr>
          <a:xfrm>
            <a:off x="6204020" y="3786157"/>
            <a:ext cx="1518621" cy="398056"/>
          </a:xfrm>
          <a:prstGeom prst="rect">
            <a:avLst/>
          </a:prstGeom>
          <a:noFill/>
        </p:spPr>
        <p:txBody>
          <a:bodyPr wrap="square" lIns="65023" tIns="32511" rIns="65023" bIns="32511" rtlCol="0">
            <a:spAutoFit/>
          </a:bodyPr>
          <a:lstStyle/>
          <a:p>
            <a:pPr>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24"/>
          <p:cNvSpPr txBox="1"/>
          <p:nvPr/>
        </p:nvSpPr>
        <p:spPr>
          <a:xfrm>
            <a:off x="6204020" y="3603494"/>
            <a:ext cx="1028998" cy="250323"/>
          </a:xfrm>
          <a:prstGeom prst="rect">
            <a:avLst/>
          </a:prstGeom>
          <a:noFill/>
        </p:spPr>
        <p:txBody>
          <a:bodyPr wrap="none" lIns="65023" tIns="32511" rIns="65023" bIns="3251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Tree>
    <p:extLst>
      <p:ext uri="{BB962C8B-B14F-4D97-AF65-F5344CB8AC3E}">
        <p14:creationId xmlns:p14="http://schemas.microsoft.com/office/powerpoint/2010/main" val="919030183"/>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179"/>
                                        </p:tgtEl>
                                        <p:attrNameLst>
                                          <p:attrName>style.visibility</p:attrName>
                                        </p:attrNameLst>
                                      </p:cBhvr>
                                      <p:to>
                                        <p:strVal val="visible"/>
                                      </p:to>
                                    </p:set>
                                    <p:anim calcmode="lin" valueType="num">
                                      <p:cBhvr additive="base">
                                        <p:cTn id="7" dur="500"/>
                                        <p:tgtEl>
                                          <p:spTgt spid="179"/>
                                        </p:tgtEl>
                                        <p:attrNameLst>
                                          <p:attrName>ppt_x</p:attrName>
                                        </p:attrNameLst>
                                      </p:cBhvr>
                                      <p:tavLst>
                                        <p:tav tm="0">
                                          <p:val>
                                            <p:strVal val="#ppt_x+#ppt_w*1.125000"/>
                                          </p:val>
                                        </p:tav>
                                        <p:tav tm="100000">
                                          <p:val>
                                            <p:strVal val="#ppt_x"/>
                                          </p:val>
                                        </p:tav>
                                      </p:tavLst>
                                    </p:anim>
                                    <p:animEffect transition="in" filter="wipe(left)">
                                      <p:cBhvr>
                                        <p:cTn id="8" dur="500"/>
                                        <p:tgtEl>
                                          <p:spTgt spid="179"/>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188"/>
                                        </p:tgtEl>
                                        <p:attrNameLst>
                                          <p:attrName>style.visibility</p:attrName>
                                        </p:attrNameLst>
                                      </p:cBhvr>
                                      <p:to>
                                        <p:strVal val="visible"/>
                                      </p:to>
                                    </p:set>
                                    <p:anim calcmode="lin" valueType="num">
                                      <p:cBhvr additive="base">
                                        <p:cTn id="11" dur="500"/>
                                        <p:tgtEl>
                                          <p:spTgt spid="188"/>
                                        </p:tgtEl>
                                        <p:attrNameLst>
                                          <p:attrName>ppt_x</p:attrName>
                                        </p:attrNameLst>
                                      </p:cBhvr>
                                      <p:tavLst>
                                        <p:tav tm="0">
                                          <p:val>
                                            <p:strVal val="#ppt_x+#ppt_w*1.125000"/>
                                          </p:val>
                                        </p:tav>
                                        <p:tav tm="100000">
                                          <p:val>
                                            <p:strVal val="#ppt_x"/>
                                          </p:val>
                                        </p:tav>
                                      </p:tavLst>
                                    </p:anim>
                                    <p:animEffect transition="in" filter="wipe(left)">
                                      <p:cBhvr>
                                        <p:cTn id="12" dur="500"/>
                                        <p:tgtEl>
                                          <p:spTgt spid="188"/>
                                        </p:tgtEl>
                                      </p:cBhvr>
                                    </p:animEffect>
                                  </p:childTnLst>
                                </p:cTn>
                              </p:par>
                              <p:par>
                                <p:cTn id="13" presetID="12" presetClass="entr" presetSubtype="2" fill="hold" grpId="0" nodeType="withEffect">
                                  <p:stCondLst>
                                    <p:cond delay="0"/>
                                  </p:stCondLst>
                                  <p:childTnLst>
                                    <p:set>
                                      <p:cBhvr>
                                        <p:cTn id="14" dur="1" fill="hold">
                                          <p:stCondLst>
                                            <p:cond delay="0"/>
                                          </p:stCondLst>
                                        </p:cTn>
                                        <p:tgtEl>
                                          <p:spTgt spid="199"/>
                                        </p:tgtEl>
                                        <p:attrNameLst>
                                          <p:attrName>style.visibility</p:attrName>
                                        </p:attrNameLst>
                                      </p:cBhvr>
                                      <p:to>
                                        <p:strVal val="visible"/>
                                      </p:to>
                                    </p:set>
                                    <p:anim calcmode="lin" valueType="num">
                                      <p:cBhvr additive="base">
                                        <p:cTn id="15" dur="500"/>
                                        <p:tgtEl>
                                          <p:spTgt spid="199"/>
                                        </p:tgtEl>
                                        <p:attrNameLst>
                                          <p:attrName>ppt_x</p:attrName>
                                        </p:attrNameLst>
                                      </p:cBhvr>
                                      <p:tavLst>
                                        <p:tav tm="0">
                                          <p:val>
                                            <p:strVal val="#ppt_x+#ppt_w*1.125000"/>
                                          </p:val>
                                        </p:tav>
                                        <p:tav tm="100000">
                                          <p:val>
                                            <p:strVal val="#ppt_x"/>
                                          </p:val>
                                        </p:tav>
                                      </p:tavLst>
                                    </p:anim>
                                    <p:animEffect transition="in" filter="wipe(left)">
                                      <p:cBhvr>
                                        <p:cTn id="16" dur="500"/>
                                        <p:tgtEl>
                                          <p:spTgt spid="199"/>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169"/>
                                        </p:tgtEl>
                                        <p:attrNameLst>
                                          <p:attrName>style.visibility</p:attrName>
                                        </p:attrNameLst>
                                      </p:cBhvr>
                                      <p:to>
                                        <p:strVal val="visible"/>
                                      </p:to>
                                    </p:set>
                                    <p:anim calcmode="lin" valueType="num">
                                      <p:cBhvr additive="base">
                                        <p:cTn id="19" dur="500"/>
                                        <p:tgtEl>
                                          <p:spTgt spid="169"/>
                                        </p:tgtEl>
                                        <p:attrNameLst>
                                          <p:attrName>ppt_x</p:attrName>
                                        </p:attrNameLst>
                                      </p:cBhvr>
                                      <p:tavLst>
                                        <p:tav tm="0">
                                          <p:val>
                                            <p:strVal val="#ppt_x+#ppt_w*1.125000"/>
                                          </p:val>
                                        </p:tav>
                                        <p:tav tm="100000">
                                          <p:val>
                                            <p:strVal val="#ppt_x"/>
                                          </p:val>
                                        </p:tav>
                                      </p:tavLst>
                                    </p:anim>
                                    <p:animEffect transition="in" filter="wipe(left)">
                                      <p:cBhvr>
                                        <p:cTn id="20" dur="500"/>
                                        <p:tgtEl>
                                          <p:spTgt spid="169"/>
                                        </p:tgtEl>
                                      </p:cBhvr>
                                    </p:animEffec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par>
                                <p:cTn id="25" presetID="22" presetClass="entr" presetSubtype="8"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par>
                                <p:cTn id="28" presetID="22" presetClass="entr" presetSubtype="8"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par>
                                <p:cTn id="31" presetID="22" presetClass="entr" presetSubtype="8" fill="hold"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500"/>
                                        <p:tgtEl>
                                          <p:spTgt spid="2"/>
                                        </p:tgtEl>
                                      </p:cBhvr>
                                    </p:animEffect>
                                  </p:childTnLst>
                                </p:cTn>
                              </p:par>
                            </p:childTnLst>
                          </p:cTn>
                        </p:par>
                        <p:par>
                          <p:cTn id="34" fill="hold">
                            <p:stCondLst>
                              <p:cond delay="1000"/>
                            </p:stCondLst>
                            <p:childTnLst>
                              <p:par>
                                <p:cTn id="35" presetID="53" presetClass="entr" presetSubtype="16"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childTnLst>
                          </p:cTn>
                        </p:par>
                        <p:par>
                          <p:cTn id="40" fill="hold">
                            <p:stCondLst>
                              <p:cond delay="1500"/>
                            </p:stCondLst>
                            <p:childTnLst>
                              <p:par>
                                <p:cTn id="41" presetID="12" presetClass="entr" presetSubtype="4" fill="hold" grpId="0" nodeType="after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500"/>
                                        <p:tgtEl>
                                          <p:spTgt spid="47"/>
                                        </p:tgtEl>
                                        <p:attrNameLst>
                                          <p:attrName>ppt_y</p:attrName>
                                        </p:attrNameLst>
                                      </p:cBhvr>
                                      <p:tavLst>
                                        <p:tav tm="0">
                                          <p:val>
                                            <p:strVal val="#ppt_y+#ppt_h*1.125000"/>
                                          </p:val>
                                        </p:tav>
                                        <p:tav tm="100000">
                                          <p:val>
                                            <p:strVal val="#ppt_y"/>
                                          </p:val>
                                        </p:tav>
                                      </p:tavLst>
                                    </p:anim>
                                    <p:animEffect transition="in" filter="wipe(up)">
                                      <p:cBhvr>
                                        <p:cTn id="44" dur="500"/>
                                        <p:tgtEl>
                                          <p:spTgt spid="47"/>
                                        </p:tgtEl>
                                      </p:cBhvr>
                                    </p:animEffect>
                                  </p:childTnLst>
                                </p:cTn>
                              </p:par>
                              <p:par>
                                <p:cTn id="45" presetID="12" presetClass="entr" presetSubtype="1"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
                                        <p:tgtEl>
                                          <p:spTgt spid="48"/>
                                        </p:tgtEl>
                                        <p:attrNameLst>
                                          <p:attrName>ppt_y</p:attrName>
                                        </p:attrNameLst>
                                      </p:cBhvr>
                                      <p:tavLst>
                                        <p:tav tm="0">
                                          <p:val>
                                            <p:strVal val="#ppt_y-#ppt_h*1.125000"/>
                                          </p:val>
                                        </p:tav>
                                        <p:tav tm="100000">
                                          <p:val>
                                            <p:strVal val="#ppt_y"/>
                                          </p:val>
                                        </p:tav>
                                      </p:tavLst>
                                    </p:anim>
                                    <p:animEffect transition="in" filter="wipe(down)">
                                      <p:cBhvr>
                                        <p:cTn id="48" dur="500"/>
                                        <p:tgtEl>
                                          <p:spTgt spid="48"/>
                                        </p:tgtEl>
                                      </p:cBhvr>
                                    </p:animEffect>
                                  </p:childTnLst>
                                </p:cTn>
                              </p:par>
                            </p:childTnLst>
                          </p:cTn>
                        </p:par>
                        <p:par>
                          <p:cTn id="49" fill="hold">
                            <p:stCondLst>
                              <p:cond delay="2000"/>
                            </p:stCondLst>
                            <p:childTnLst>
                              <p:par>
                                <p:cTn id="50" presetID="12" presetClass="entr" presetSubtype="4" fill="hold" grpId="0" nodeType="after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additive="base">
                                        <p:cTn id="52" dur="500"/>
                                        <p:tgtEl>
                                          <p:spTgt spid="49"/>
                                        </p:tgtEl>
                                        <p:attrNameLst>
                                          <p:attrName>ppt_y</p:attrName>
                                        </p:attrNameLst>
                                      </p:cBhvr>
                                      <p:tavLst>
                                        <p:tav tm="0">
                                          <p:val>
                                            <p:strVal val="#ppt_y+#ppt_h*1.125000"/>
                                          </p:val>
                                        </p:tav>
                                        <p:tav tm="100000">
                                          <p:val>
                                            <p:strVal val="#ppt_y"/>
                                          </p:val>
                                        </p:tav>
                                      </p:tavLst>
                                    </p:anim>
                                    <p:animEffect transition="in" filter="wipe(up)">
                                      <p:cBhvr>
                                        <p:cTn id="53" dur="500"/>
                                        <p:tgtEl>
                                          <p:spTgt spid="49"/>
                                        </p:tgtEl>
                                      </p:cBhvr>
                                    </p:animEffect>
                                  </p:childTnLst>
                                </p:cTn>
                              </p:par>
                              <p:par>
                                <p:cTn id="54" presetID="12" presetClass="entr" presetSubtype="1" fill="hold" grpId="0" nodeType="withEffect">
                                  <p:stCondLst>
                                    <p:cond delay="0"/>
                                  </p:stCondLst>
                                  <p:childTnLst>
                                    <p:set>
                                      <p:cBhvr>
                                        <p:cTn id="55" dur="1" fill="hold">
                                          <p:stCondLst>
                                            <p:cond delay="0"/>
                                          </p:stCondLst>
                                        </p:cTn>
                                        <p:tgtEl>
                                          <p:spTgt spid="50"/>
                                        </p:tgtEl>
                                        <p:attrNameLst>
                                          <p:attrName>style.visibility</p:attrName>
                                        </p:attrNameLst>
                                      </p:cBhvr>
                                      <p:to>
                                        <p:strVal val="visible"/>
                                      </p:to>
                                    </p:set>
                                    <p:anim calcmode="lin" valueType="num">
                                      <p:cBhvr additive="base">
                                        <p:cTn id="56" dur="500"/>
                                        <p:tgtEl>
                                          <p:spTgt spid="50"/>
                                        </p:tgtEl>
                                        <p:attrNameLst>
                                          <p:attrName>ppt_y</p:attrName>
                                        </p:attrNameLst>
                                      </p:cBhvr>
                                      <p:tavLst>
                                        <p:tav tm="0">
                                          <p:val>
                                            <p:strVal val="#ppt_y-#ppt_h*1.125000"/>
                                          </p:val>
                                        </p:tav>
                                        <p:tav tm="100000">
                                          <p:val>
                                            <p:strVal val="#ppt_y"/>
                                          </p:val>
                                        </p:tav>
                                      </p:tavLst>
                                    </p:anim>
                                    <p:animEffect transition="in" filter="wipe(down)">
                                      <p:cBhvr>
                                        <p:cTn id="57" dur="500"/>
                                        <p:tgtEl>
                                          <p:spTgt spid="50"/>
                                        </p:tgtEl>
                                      </p:cBhvr>
                                    </p:animEffect>
                                  </p:childTnLst>
                                </p:cTn>
                              </p:par>
                            </p:childTnLst>
                          </p:cTn>
                        </p:par>
                        <p:par>
                          <p:cTn id="58" fill="hold">
                            <p:stCondLst>
                              <p:cond delay="2500"/>
                            </p:stCondLst>
                            <p:childTnLst>
                              <p:par>
                                <p:cTn id="59" presetID="12" presetClass="entr" presetSubtype="4" fill="hold" grpId="0" nodeType="after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additive="base">
                                        <p:cTn id="61" dur="500"/>
                                        <p:tgtEl>
                                          <p:spTgt spid="51"/>
                                        </p:tgtEl>
                                        <p:attrNameLst>
                                          <p:attrName>ppt_y</p:attrName>
                                        </p:attrNameLst>
                                      </p:cBhvr>
                                      <p:tavLst>
                                        <p:tav tm="0">
                                          <p:val>
                                            <p:strVal val="#ppt_y+#ppt_h*1.125000"/>
                                          </p:val>
                                        </p:tav>
                                        <p:tav tm="100000">
                                          <p:val>
                                            <p:strVal val="#ppt_y"/>
                                          </p:val>
                                        </p:tav>
                                      </p:tavLst>
                                    </p:anim>
                                    <p:animEffect transition="in" filter="wipe(up)">
                                      <p:cBhvr>
                                        <p:cTn id="62" dur="500"/>
                                        <p:tgtEl>
                                          <p:spTgt spid="51"/>
                                        </p:tgtEl>
                                      </p:cBhvr>
                                    </p:animEffect>
                                  </p:childTnLst>
                                </p:cTn>
                              </p:par>
                              <p:par>
                                <p:cTn id="63" presetID="12" presetClass="entr" presetSubtype="1"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additive="base">
                                        <p:cTn id="65" dur="500"/>
                                        <p:tgtEl>
                                          <p:spTgt spid="52"/>
                                        </p:tgtEl>
                                        <p:attrNameLst>
                                          <p:attrName>ppt_y</p:attrName>
                                        </p:attrNameLst>
                                      </p:cBhvr>
                                      <p:tavLst>
                                        <p:tav tm="0">
                                          <p:val>
                                            <p:strVal val="#ppt_y-#ppt_h*1.125000"/>
                                          </p:val>
                                        </p:tav>
                                        <p:tav tm="100000">
                                          <p:val>
                                            <p:strVal val="#ppt_y"/>
                                          </p:val>
                                        </p:tav>
                                      </p:tavLst>
                                    </p:anim>
                                    <p:animEffect transition="in" filter="wipe(down)">
                                      <p:cBhvr>
                                        <p:cTn id="66" dur="500"/>
                                        <p:tgtEl>
                                          <p:spTgt spid="52"/>
                                        </p:tgtEl>
                                      </p:cBhvr>
                                    </p:animEffect>
                                  </p:childTnLst>
                                </p:cTn>
                              </p:par>
                            </p:childTnLst>
                          </p:cTn>
                        </p:par>
                        <p:par>
                          <p:cTn id="67" fill="hold">
                            <p:stCondLst>
                              <p:cond delay="3000"/>
                            </p:stCondLst>
                            <p:childTnLst>
                              <p:par>
                                <p:cTn id="68" presetID="12" presetClass="entr" presetSubtype="4" fill="hold" grpId="0" nodeType="afterEffect">
                                  <p:stCondLst>
                                    <p:cond delay="0"/>
                                  </p:stCondLst>
                                  <p:childTnLst>
                                    <p:set>
                                      <p:cBhvr>
                                        <p:cTn id="69" dur="1" fill="hold">
                                          <p:stCondLst>
                                            <p:cond delay="0"/>
                                          </p:stCondLst>
                                        </p:cTn>
                                        <p:tgtEl>
                                          <p:spTgt spid="53"/>
                                        </p:tgtEl>
                                        <p:attrNameLst>
                                          <p:attrName>style.visibility</p:attrName>
                                        </p:attrNameLst>
                                      </p:cBhvr>
                                      <p:to>
                                        <p:strVal val="visible"/>
                                      </p:to>
                                    </p:set>
                                    <p:anim calcmode="lin" valueType="num">
                                      <p:cBhvr additive="base">
                                        <p:cTn id="70" dur="500"/>
                                        <p:tgtEl>
                                          <p:spTgt spid="53"/>
                                        </p:tgtEl>
                                        <p:attrNameLst>
                                          <p:attrName>ppt_y</p:attrName>
                                        </p:attrNameLst>
                                      </p:cBhvr>
                                      <p:tavLst>
                                        <p:tav tm="0">
                                          <p:val>
                                            <p:strVal val="#ppt_y+#ppt_h*1.125000"/>
                                          </p:val>
                                        </p:tav>
                                        <p:tav tm="100000">
                                          <p:val>
                                            <p:strVal val="#ppt_y"/>
                                          </p:val>
                                        </p:tav>
                                      </p:tavLst>
                                    </p:anim>
                                    <p:animEffect transition="in" filter="wipe(up)">
                                      <p:cBhvr>
                                        <p:cTn id="71" dur="500"/>
                                        <p:tgtEl>
                                          <p:spTgt spid="53"/>
                                        </p:tgtEl>
                                      </p:cBhvr>
                                    </p:animEffect>
                                  </p:childTnLst>
                                </p:cTn>
                              </p:par>
                              <p:par>
                                <p:cTn id="72" presetID="12" presetClass="entr" presetSubtype="1" fill="hold" grpId="0" nodeType="withEffect">
                                  <p:stCondLst>
                                    <p:cond delay="0"/>
                                  </p:stCondLst>
                                  <p:childTnLst>
                                    <p:set>
                                      <p:cBhvr>
                                        <p:cTn id="73" dur="1" fill="hold">
                                          <p:stCondLst>
                                            <p:cond delay="0"/>
                                          </p:stCondLst>
                                        </p:cTn>
                                        <p:tgtEl>
                                          <p:spTgt spid="54"/>
                                        </p:tgtEl>
                                        <p:attrNameLst>
                                          <p:attrName>style.visibility</p:attrName>
                                        </p:attrNameLst>
                                      </p:cBhvr>
                                      <p:to>
                                        <p:strVal val="visible"/>
                                      </p:to>
                                    </p:set>
                                    <p:anim calcmode="lin" valueType="num">
                                      <p:cBhvr additive="base">
                                        <p:cTn id="74" dur="500"/>
                                        <p:tgtEl>
                                          <p:spTgt spid="54"/>
                                        </p:tgtEl>
                                        <p:attrNameLst>
                                          <p:attrName>ppt_y</p:attrName>
                                        </p:attrNameLst>
                                      </p:cBhvr>
                                      <p:tavLst>
                                        <p:tav tm="0">
                                          <p:val>
                                            <p:strVal val="#ppt_y-#ppt_h*1.125000"/>
                                          </p:val>
                                        </p:tav>
                                        <p:tav tm="100000">
                                          <p:val>
                                            <p:strVal val="#ppt_y"/>
                                          </p:val>
                                        </p:tav>
                                      </p:tavLst>
                                    </p:anim>
                                    <p:animEffect transition="in" filter="wipe(down)">
                                      <p:cBhvr>
                                        <p:cTn id="7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animBg="1"/>
      <p:bldP spid="188" grpId="0" animBg="1"/>
      <p:bldP spid="169" grpId="0" animBg="1"/>
      <p:bldP spid="199" grpId="0" animBg="1"/>
      <p:bldP spid="47" grpId="0"/>
      <p:bldP spid="48" grpId="0"/>
      <p:bldP spid="49" grpId="0"/>
      <p:bldP spid="50" grpId="0"/>
      <p:bldP spid="51" grpId="0"/>
      <p:bldP spid="52" grpId="0"/>
      <p:bldP spid="53" grpId="0"/>
      <p:bldP spid="5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831775" y="1268819"/>
            <a:ext cx="1452028" cy="1336339"/>
            <a:chOff x="1108416" y="1691638"/>
            <a:chExt cx="1936277" cy="1781907"/>
          </a:xfrm>
        </p:grpSpPr>
        <p:sp>
          <p:nvSpPr>
            <p:cNvPr id="9" name="Oval 8"/>
            <p:cNvSpPr/>
            <p:nvPr/>
          </p:nvSpPr>
          <p:spPr>
            <a:xfrm flipH="1">
              <a:off x="1108416" y="1691638"/>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4" name="Freeform 13"/>
            <p:cNvSpPr>
              <a:spLocks noEditPoints="1"/>
            </p:cNvSpPr>
            <p:nvPr/>
          </p:nvSpPr>
          <p:spPr bwMode="auto">
            <a:xfrm>
              <a:off x="1805677" y="2230728"/>
              <a:ext cx="387383" cy="251895"/>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00" dirty="0">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0" name="Rectangle 19"/>
            <p:cNvSpPr/>
            <p:nvPr/>
          </p:nvSpPr>
          <p:spPr>
            <a:xfrm>
              <a:off x="1180708" y="2609831"/>
              <a:ext cx="1863985" cy="369357"/>
            </a:xfrm>
            <a:prstGeom prst="rect">
              <a:avLst/>
            </a:prstGeom>
          </p:spPr>
          <p:txBody>
            <a:bodyPr wrap="square">
              <a:spAutoFit/>
            </a:bodyPr>
            <a:lstStyle/>
            <a:p>
              <a:pP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4"/>
          <p:cNvGrpSpPr/>
          <p:nvPr/>
        </p:nvGrpSpPr>
        <p:grpSpPr>
          <a:xfrm>
            <a:off x="2054633" y="2125131"/>
            <a:ext cx="1473836" cy="1336339"/>
            <a:chOff x="2739096" y="2833465"/>
            <a:chExt cx="1965357" cy="1781907"/>
          </a:xfrm>
        </p:grpSpPr>
        <p:sp>
          <p:nvSpPr>
            <p:cNvPr id="12" name="Oval 11"/>
            <p:cNvSpPr/>
            <p:nvPr/>
          </p:nvSpPr>
          <p:spPr>
            <a:xfrm flipH="1">
              <a:off x="2739096" y="2833465"/>
              <a:ext cx="1781907" cy="17819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7" name="Freeform 16"/>
            <p:cNvSpPr>
              <a:spLocks noEditPoints="1"/>
            </p:cNvSpPr>
            <p:nvPr/>
          </p:nvSpPr>
          <p:spPr bwMode="auto">
            <a:xfrm>
              <a:off x="3442082" y="3313151"/>
              <a:ext cx="375934" cy="383568"/>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bg1"/>
            </a:solidFill>
            <a:ln>
              <a:noFill/>
            </a:ln>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00" dirty="0">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1" name="Rectangle 20"/>
            <p:cNvSpPr/>
            <p:nvPr/>
          </p:nvSpPr>
          <p:spPr>
            <a:xfrm>
              <a:off x="2840467" y="3819464"/>
              <a:ext cx="1863986" cy="369357"/>
            </a:xfrm>
            <a:prstGeom prst="rect">
              <a:avLst/>
            </a:prstGeom>
          </p:spPr>
          <p:txBody>
            <a:bodyPr wrap="square">
              <a:spAutoFit/>
            </a:bodyPr>
            <a:lstStyle/>
            <a:p>
              <a:pP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12"/>
          <p:cNvGrpSpPr/>
          <p:nvPr/>
        </p:nvGrpSpPr>
        <p:grpSpPr>
          <a:xfrm>
            <a:off x="4500353" y="2125131"/>
            <a:ext cx="1469466" cy="1336339"/>
            <a:chOff x="6000456" y="2833465"/>
            <a:chExt cx="1959530" cy="1781907"/>
          </a:xfrm>
        </p:grpSpPr>
        <p:sp>
          <p:nvSpPr>
            <p:cNvPr id="11" name="Oval 10"/>
            <p:cNvSpPr/>
            <p:nvPr/>
          </p:nvSpPr>
          <p:spPr>
            <a:xfrm flipH="1">
              <a:off x="6000456" y="2833465"/>
              <a:ext cx="1781907" cy="178190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5" name="Freeform 14"/>
            <p:cNvSpPr>
              <a:spLocks noEditPoints="1"/>
            </p:cNvSpPr>
            <p:nvPr/>
          </p:nvSpPr>
          <p:spPr bwMode="auto">
            <a:xfrm>
              <a:off x="6718709" y="3317436"/>
              <a:ext cx="345401" cy="395018"/>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00" dirty="0">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2" name="Rectangle 21"/>
            <p:cNvSpPr/>
            <p:nvPr/>
          </p:nvSpPr>
          <p:spPr>
            <a:xfrm>
              <a:off x="6096000" y="3817742"/>
              <a:ext cx="1863986" cy="369357"/>
            </a:xfrm>
            <a:prstGeom prst="rect">
              <a:avLst/>
            </a:prstGeom>
          </p:spPr>
          <p:txBody>
            <a:bodyPr wrap="square">
              <a:spAutoFit/>
            </a:bodyPr>
            <a:lstStyle/>
            <a:p>
              <a:pP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36"/>
          <p:cNvGrpSpPr/>
          <p:nvPr/>
        </p:nvGrpSpPr>
        <p:grpSpPr>
          <a:xfrm>
            <a:off x="6946070" y="2125132"/>
            <a:ext cx="1492468" cy="1336339"/>
            <a:chOff x="9261816" y="2833466"/>
            <a:chExt cx="1990203" cy="1781907"/>
          </a:xfrm>
        </p:grpSpPr>
        <p:sp>
          <p:nvSpPr>
            <p:cNvPr id="10" name="Oval 9"/>
            <p:cNvSpPr/>
            <p:nvPr/>
          </p:nvSpPr>
          <p:spPr>
            <a:xfrm flipH="1">
              <a:off x="9261816" y="2833466"/>
              <a:ext cx="1781907" cy="17819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9" name="Freeform 18"/>
            <p:cNvSpPr>
              <a:spLocks noEditPoints="1"/>
            </p:cNvSpPr>
            <p:nvPr/>
          </p:nvSpPr>
          <p:spPr bwMode="auto">
            <a:xfrm>
              <a:off x="9965756" y="3341873"/>
              <a:ext cx="374026" cy="263345"/>
            </a:xfrm>
            <a:custGeom>
              <a:avLst/>
              <a:gdLst>
                <a:gd name="T0" fmla="*/ 65 w 91"/>
                <a:gd name="T1" fmla="*/ 9 h 64"/>
                <a:gd name="T2" fmla="*/ 34 w 91"/>
                <a:gd name="T3" fmla="*/ 9 h 64"/>
                <a:gd name="T4" fmla="*/ 27 w 91"/>
                <a:gd name="T5" fmla="*/ 0 h 64"/>
                <a:gd name="T6" fmla="*/ 5 w 91"/>
                <a:gd name="T7" fmla="*/ 0 h 64"/>
                <a:gd name="T8" fmla="*/ 0 w 91"/>
                <a:gd name="T9" fmla="*/ 4 h 64"/>
                <a:gd name="T10" fmla="*/ 0 w 91"/>
                <a:gd name="T11" fmla="*/ 50 h 64"/>
                <a:gd name="T12" fmla="*/ 4 w 91"/>
                <a:gd name="T13" fmla="*/ 54 h 64"/>
                <a:gd name="T14" fmla="*/ 14 w 91"/>
                <a:gd name="T15" fmla="*/ 25 h 64"/>
                <a:gd name="T16" fmla="*/ 20 w 91"/>
                <a:gd name="T17" fmla="*/ 18 h 64"/>
                <a:gd name="T18" fmla="*/ 29 w 91"/>
                <a:gd name="T19" fmla="*/ 14 h 64"/>
                <a:gd name="T20" fmla="*/ 60 w 91"/>
                <a:gd name="T21" fmla="*/ 14 h 64"/>
                <a:gd name="T22" fmla="*/ 65 w 91"/>
                <a:gd name="T23" fmla="*/ 9 h 64"/>
                <a:gd name="T24" fmla="*/ 72 w 91"/>
                <a:gd name="T25" fmla="*/ 15 h 64"/>
                <a:gd name="T26" fmla="*/ 66 w 91"/>
                <a:gd name="T27" fmla="*/ 15 h 64"/>
                <a:gd name="T28" fmla="*/ 79 w 91"/>
                <a:gd name="T29" fmla="*/ 1 h 64"/>
                <a:gd name="T30" fmla="*/ 90 w 91"/>
                <a:gd name="T31" fmla="*/ 15 h 64"/>
                <a:gd name="T32" fmla="*/ 85 w 91"/>
                <a:gd name="T33" fmla="*/ 15 h 64"/>
                <a:gd name="T34" fmla="*/ 59 w 91"/>
                <a:gd name="T35" fmla="*/ 36 h 64"/>
                <a:gd name="T36" fmla="*/ 59 w 91"/>
                <a:gd name="T37" fmla="*/ 33 h 64"/>
                <a:gd name="T38" fmla="*/ 72 w 91"/>
                <a:gd name="T39" fmla="*/ 15 h 64"/>
                <a:gd name="T40" fmla="*/ 79 w 91"/>
                <a:gd name="T41" fmla="*/ 64 h 64"/>
                <a:gd name="T42" fmla="*/ 11 w 91"/>
                <a:gd name="T43" fmla="*/ 64 h 64"/>
                <a:gd name="T44" fmla="*/ 22 w 91"/>
                <a:gd name="T45" fmla="*/ 31 h 64"/>
                <a:gd name="T46" fmla="*/ 26 w 91"/>
                <a:gd name="T47" fmla="*/ 26 h 64"/>
                <a:gd name="T48" fmla="*/ 33 w 91"/>
                <a:gd name="T49" fmla="*/ 23 h 64"/>
                <a:gd name="T50" fmla="*/ 63 w 91"/>
                <a:gd name="T51" fmla="*/ 23 h 64"/>
                <a:gd name="T52" fmla="*/ 57 w 91"/>
                <a:gd name="T53" fmla="*/ 28 h 64"/>
                <a:gd name="T54" fmla="*/ 54 w 91"/>
                <a:gd name="T55" fmla="*/ 30 h 64"/>
                <a:gd name="T56" fmla="*/ 54 w 91"/>
                <a:gd name="T57" fmla="*/ 41 h 64"/>
                <a:gd name="T58" fmla="*/ 59 w 91"/>
                <a:gd name="T59" fmla="*/ 41 h 64"/>
                <a:gd name="T60" fmla="*/ 87 w 91"/>
                <a:gd name="T61" fmla="*/ 23 h 64"/>
                <a:gd name="T62" fmla="*/ 89 w 91"/>
                <a:gd name="T63" fmla="*/ 24 h 64"/>
                <a:gd name="T64" fmla="*/ 91 w 91"/>
                <a:gd name="T65" fmla="*/ 25 h 64"/>
                <a:gd name="T66" fmla="*/ 91 w 91"/>
                <a:gd name="T67" fmla="*/ 28 h 64"/>
                <a:gd name="T68" fmla="*/ 91 w 91"/>
                <a:gd name="T69" fmla="*/ 30 h 64"/>
                <a:gd name="T70" fmla="*/ 79 w 91"/>
                <a:gd name="T71"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 h="64">
                  <a:moveTo>
                    <a:pt x="65" y="9"/>
                  </a:moveTo>
                  <a:cubicBezTo>
                    <a:pt x="34" y="9"/>
                    <a:pt x="34" y="9"/>
                    <a:pt x="34" y="9"/>
                  </a:cubicBezTo>
                  <a:cubicBezTo>
                    <a:pt x="27" y="0"/>
                    <a:pt x="27" y="0"/>
                    <a:pt x="27" y="0"/>
                  </a:cubicBezTo>
                  <a:cubicBezTo>
                    <a:pt x="5" y="0"/>
                    <a:pt x="5" y="0"/>
                    <a:pt x="5" y="0"/>
                  </a:cubicBezTo>
                  <a:cubicBezTo>
                    <a:pt x="2" y="0"/>
                    <a:pt x="0" y="2"/>
                    <a:pt x="0" y="4"/>
                  </a:cubicBezTo>
                  <a:cubicBezTo>
                    <a:pt x="0" y="50"/>
                    <a:pt x="0" y="50"/>
                    <a:pt x="0" y="50"/>
                  </a:cubicBezTo>
                  <a:cubicBezTo>
                    <a:pt x="0" y="52"/>
                    <a:pt x="2" y="54"/>
                    <a:pt x="4" y="54"/>
                  </a:cubicBezTo>
                  <a:cubicBezTo>
                    <a:pt x="14" y="25"/>
                    <a:pt x="14" y="25"/>
                    <a:pt x="14" y="25"/>
                  </a:cubicBezTo>
                  <a:cubicBezTo>
                    <a:pt x="15" y="22"/>
                    <a:pt x="17" y="20"/>
                    <a:pt x="20" y="18"/>
                  </a:cubicBezTo>
                  <a:cubicBezTo>
                    <a:pt x="22" y="16"/>
                    <a:pt x="26" y="14"/>
                    <a:pt x="29" y="14"/>
                  </a:cubicBezTo>
                  <a:cubicBezTo>
                    <a:pt x="60" y="14"/>
                    <a:pt x="60" y="14"/>
                    <a:pt x="60" y="14"/>
                  </a:cubicBezTo>
                  <a:cubicBezTo>
                    <a:pt x="65" y="9"/>
                    <a:pt x="65" y="9"/>
                    <a:pt x="65" y="9"/>
                  </a:cubicBezTo>
                  <a:close/>
                  <a:moveTo>
                    <a:pt x="72" y="15"/>
                  </a:moveTo>
                  <a:cubicBezTo>
                    <a:pt x="66" y="15"/>
                    <a:pt x="66" y="15"/>
                    <a:pt x="66" y="15"/>
                  </a:cubicBezTo>
                  <a:cubicBezTo>
                    <a:pt x="79" y="1"/>
                    <a:pt x="79" y="1"/>
                    <a:pt x="79" y="1"/>
                  </a:cubicBezTo>
                  <a:cubicBezTo>
                    <a:pt x="90" y="15"/>
                    <a:pt x="90" y="15"/>
                    <a:pt x="90" y="15"/>
                  </a:cubicBezTo>
                  <a:cubicBezTo>
                    <a:pt x="85" y="15"/>
                    <a:pt x="85" y="15"/>
                    <a:pt x="85" y="15"/>
                  </a:cubicBezTo>
                  <a:cubicBezTo>
                    <a:pt x="82" y="28"/>
                    <a:pt x="72" y="35"/>
                    <a:pt x="59" y="36"/>
                  </a:cubicBezTo>
                  <a:cubicBezTo>
                    <a:pt x="59" y="33"/>
                    <a:pt x="59" y="33"/>
                    <a:pt x="59" y="33"/>
                  </a:cubicBezTo>
                  <a:cubicBezTo>
                    <a:pt x="66" y="29"/>
                    <a:pt x="70" y="23"/>
                    <a:pt x="72" y="15"/>
                  </a:cubicBezTo>
                  <a:close/>
                  <a:moveTo>
                    <a:pt x="79" y="64"/>
                  </a:moveTo>
                  <a:cubicBezTo>
                    <a:pt x="11" y="64"/>
                    <a:pt x="11" y="64"/>
                    <a:pt x="11" y="64"/>
                  </a:cubicBezTo>
                  <a:cubicBezTo>
                    <a:pt x="22" y="31"/>
                    <a:pt x="22" y="31"/>
                    <a:pt x="22" y="31"/>
                  </a:cubicBezTo>
                  <a:cubicBezTo>
                    <a:pt x="23" y="29"/>
                    <a:pt x="24" y="27"/>
                    <a:pt x="26" y="26"/>
                  </a:cubicBezTo>
                  <a:cubicBezTo>
                    <a:pt x="28" y="24"/>
                    <a:pt x="31" y="23"/>
                    <a:pt x="33" y="23"/>
                  </a:cubicBezTo>
                  <a:cubicBezTo>
                    <a:pt x="63" y="23"/>
                    <a:pt x="63" y="23"/>
                    <a:pt x="63" y="23"/>
                  </a:cubicBezTo>
                  <a:cubicBezTo>
                    <a:pt x="61" y="25"/>
                    <a:pt x="59" y="27"/>
                    <a:pt x="57" y="28"/>
                  </a:cubicBezTo>
                  <a:cubicBezTo>
                    <a:pt x="54" y="30"/>
                    <a:pt x="54" y="30"/>
                    <a:pt x="54" y="30"/>
                  </a:cubicBezTo>
                  <a:cubicBezTo>
                    <a:pt x="54" y="41"/>
                    <a:pt x="54" y="41"/>
                    <a:pt x="54" y="41"/>
                  </a:cubicBezTo>
                  <a:cubicBezTo>
                    <a:pt x="59" y="41"/>
                    <a:pt x="59" y="41"/>
                    <a:pt x="59" y="41"/>
                  </a:cubicBezTo>
                  <a:cubicBezTo>
                    <a:pt x="72" y="40"/>
                    <a:pt x="82" y="34"/>
                    <a:pt x="87" y="23"/>
                  </a:cubicBezTo>
                  <a:cubicBezTo>
                    <a:pt x="88" y="23"/>
                    <a:pt x="88" y="24"/>
                    <a:pt x="89" y="24"/>
                  </a:cubicBezTo>
                  <a:cubicBezTo>
                    <a:pt x="89" y="24"/>
                    <a:pt x="90" y="25"/>
                    <a:pt x="91" y="25"/>
                  </a:cubicBezTo>
                  <a:cubicBezTo>
                    <a:pt x="91" y="26"/>
                    <a:pt x="91" y="27"/>
                    <a:pt x="91" y="28"/>
                  </a:cubicBezTo>
                  <a:cubicBezTo>
                    <a:pt x="91" y="28"/>
                    <a:pt x="91" y="29"/>
                    <a:pt x="91" y="30"/>
                  </a:cubicBezTo>
                  <a:lnTo>
                    <a:pt x="79" y="64"/>
                  </a:ln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00" dirty="0">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3" name="Rectangle 22"/>
            <p:cNvSpPr/>
            <p:nvPr/>
          </p:nvSpPr>
          <p:spPr>
            <a:xfrm>
              <a:off x="9388033" y="3765408"/>
              <a:ext cx="1863986" cy="369357"/>
            </a:xfrm>
            <a:prstGeom prst="rect">
              <a:avLst/>
            </a:prstGeom>
          </p:spPr>
          <p:txBody>
            <a:bodyPr wrap="square">
              <a:spAutoFit/>
            </a:bodyPr>
            <a:lstStyle/>
            <a:p>
              <a:pP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3258737" y="1268819"/>
            <a:ext cx="1397817" cy="1336339"/>
            <a:chOff x="4344767" y="1691638"/>
            <a:chExt cx="1863986" cy="1781907"/>
          </a:xfrm>
        </p:grpSpPr>
        <p:sp>
          <p:nvSpPr>
            <p:cNvPr id="8" name="Oval 7"/>
            <p:cNvSpPr/>
            <p:nvPr/>
          </p:nvSpPr>
          <p:spPr>
            <a:xfrm flipH="1">
              <a:off x="4369776" y="1691638"/>
              <a:ext cx="1781907" cy="17819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8" name="Freeform 17"/>
            <p:cNvSpPr>
              <a:spLocks noEditPoints="1"/>
            </p:cNvSpPr>
            <p:nvPr/>
          </p:nvSpPr>
          <p:spPr bwMode="auto">
            <a:xfrm>
              <a:off x="5086120" y="2051348"/>
              <a:ext cx="349218" cy="431275"/>
            </a:xfrm>
            <a:custGeom>
              <a:avLst/>
              <a:gdLst>
                <a:gd name="T0" fmla="*/ 0 w 85"/>
                <a:gd name="T1" fmla="*/ 29 h 105"/>
                <a:gd name="T2" fmla="*/ 50 w 85"/>
                <a:gd name="T3" fmla="*/ 0 h 105"/>
                <a:gd name="T4" fmla="*/ 70 w 85"/>
                <a:gd name="T5" fmla="*/ 35 h 105"/>
                <a:gd name="T6" fmla="*/ 56 w 85"/>
                <a:gd name="T7" fmla="*/ 42 h 105"/>
                <a:gd name="T8" fmla="*/ 69 w 85"/>
                <a:gd name="T9" fmla="*/ 64 h 105"/>
                <a:gd name="T10" fmla="*/ 67 w 85"/>
                <a:gd name="T11" fmla="*/ 68 h 105"/>
                <a:gd name="T12" fmla="*/ 72 w 85"/>
                <a:gd name="T13" fmla="*/ 69 h 105"/>
                <a:gd name="T14" fmla="*/ 70 w 85"/>
                <a:gd name="T15" fmla="*/ 73 h 105"/>
                <a:gd name="T16" fmla="*/ 72 w 85"/>
                <a:gd name="T17" fmla="*/ 77 h 105"/>
                <a:gd name="T18" fmla="*/ 77 w 85"/>
                <a:gd name="T19" fmla="*/ 77 h 105"/>
                <a:gd name="T20" fmla="*/ 81 w 85"/>
                <a:gd name="T21" fmla="*/ 85 h 105"/>
                <a:gd name="T22" fmla="*/ 80 w 85"/>
                <a:gd name="T23" fmla="*/ 89 h 105"/>
                <a:gd name="T24" fmla="*/ 85 w 85"/>
                <a:gd name="T25" fmla="*/ 91 h 105"/>
                <a:gd name="T26" fmla="*/ 79 w 85"/>
                <a:gd name="T27" fmla="*/ 98 h 105"/>
                <a:gd name="T28" fmla="*/ 69 w 85"/>
                <a:gd name="T29" fmla="*/ 81 h 105"/>
                <a:gd name="T30" fmla="*/ 65 w 85"/>
                <a:gd name="T31" fmla="*/ 83 h 105"/>
                <a:gd name="T32" fmla="*/ 76 w 85"/>
                <a:gd name="T33" fmla="*/ 102 h 105"/>
                <a:gd name="T34" fmla="*/ 73 w 85"/>
                <a:gd name="T35" fmla="*/ 105 h 105"/>
                <a:gd name="T36" fmla="*/ 71 w 85"/>
                <a:gd name="T37" fmla="*/ 105 h 105"/>
                <a:gd name="T38" fmla="*/ 46 w 85"/>
                <a:gd name="T39" fmla="*/ 63 h 105"/>
                <a:gd name="T40" fmla="*/ 45 w 85"/>
                <a:gd name="T41" fmla="*/ 64 h 105"/>
                <a:gd name="T42" fmla="*/ 68 w 85"/>
                <a:gd name="T43" fmla="*/ 105 h 105"/>
                <a:gd name="T44" fmla="*/ 63 w 85"/>
                <a:gd name="T45" fmla="*/ 104 h 105"/>
                <a:gd name="T46" fmla="*/ 34 w 85"/>
                <a:gd name="T47" fmla="*/ 55 h 105"/>
                <a:gd name="T48" fmla="*/ 20 w 85"/>
                <a:gd name="T49" fmla="*/ 63 h 105"/>
                <a:gd name="T50" fmla="*/ 0 w 85"/>
                <a:gd name="T51" fmla="*/ 29 h 105"/>
                <a:gd name="T52" fmla="*/ 14 w 85"/>
                <a:gd name="T53" fmla="*/ 28 h 105"/>
                <a:gd name="T54" fmla="*/ 22 w 85"/>
                <a:gd name="T55" fmla="*/ 42 h 105"/>
                <a:gd name="T56" fmla="*/ 49 w 85"/>
                <a:gd name="T57" fmla="*/ 26 h 105"/>
                <a:gd name="T58" fmla="*/ 42 w 85"/>
                <a:gd name="T59" fmla="*/ 12 h 105"/>
                <a:gd name="T60" fmla="*/ 14 w 85"/>
                <a:gd name="T61" fmla="*/ 2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105">
                  <a:moveTo>
                    <a:pt x="0" y="29"/>
                  </a:moveTo>
                  <a:cubicBezTo>
                    <a:pt x="13" y="12"/>
                    <a:pt x="30" y="3"/>
                    <a:pt x="50" y="0"/>
                  </a:cubicBezTo>
                  <a:cubicBezTo>
                    <a:pt x="56" y="11"/>
                    <a:pt x="63" y="23"/>
                    <a:pt x="70" y="35"/>
                  </a:cubicBezTo>
                  <a:cubicBezTo>
                    <a:pt x="56" y="42"/>
                    <a:pt x="56" y="42"/>
                    <a:pt x="56" y="42"/>
                  </a:cubicBezTo>
                  <a:cubicBezTo>
                    <a:pt x="69" y="64"/>
                    <a:pt x="69" y="64"/>
                    <a:pt x="69" y="64"/>
                  </a:cubicBezTo>
                  <a:cubicBezTo>
                    <a:pt x="67" y="68"/>
                    <a:pt x="67" y="68"/>
                    <a:pt x="67" y="68"/>
                  </a:cubicBezTo>
                  <a:cubicBezTo>
                    <a:pt x="72" y="69"/>
                    <a:pt x="72" y="69"/>
                    <a:pt x="72" y="69"/>
                  </a:cubicBezTo>
                  <a:cubicBezTo>
                    <a:pt x="70" y="73"/>
                    <a:pt x="70" y="73"/>
                    <a:pt x="70" y="73"/>
                  </a:cubicBezTo>
                  <a:cubicBezTo>
                    <a:pt x="72" y="77"/>
                    <a:pt x="72" y="77"/>
                    <a:pt x="72" y="77"/>
                  </a:cubicBezTo>
                  <a:cubicBezTo>
                    <a:pt x="77" y="77"/>
                    <a:pt x="77" y="77"/>
                    <a:pt x="77" y="77"/>
                  </a:cubicBezTo>
                  <a:cubicBezTo>
                    <a:pt x="81" y="85"/>
                    <a:pt x="81" y="85"/>
                    <a:pt x="81" y="85"/>
                  </a:cubicBezTo>
                  <a:cubicBezTo>
                    <a:pt x="80" y="89"/>
                    <a:pt x="80" y="89"/>
                    <a:pt x="80" y="89"/>
                  </a:cubicBezTo>
                  <a:cubicBezTo>
                    <a:pt x="85" y="91"/>
                    <a:pt x="85" y="91"/>
                    <a:pt x="85" y="91"/>
                  </a:cubicBezTo>
                  <a:cubicBezTo>
                    <a:pt x="79" y="98"/>
                    <a:pt x="79" y="98"/>
                    <a:pt x="79" y="98"/>
                  </a:cubicBezTo>
                  <a:cubicBezTo>
                    <a:pt x="69" y="81"/>
                    <a:pt x="69" y="81"/>
                    <a:pt x="69" y="81"/>
                  </a:cubicBezTo>
                  <a:cubicBezTo>
                    <a:pt x="65" y="83"/>
                    <a:pt x="65" y="83"/>
                    <a:pt x="65" y="83"/>
                  </a:cubicBezTo>
                  <a:cubicBezTo>
                    <a:pt x="76" y="102"/>
                    <a:pt x="76" y="102"/>
                    <a:pt x="76" y="102"/>
                  </a:cubicBezTo>
                  <a:cubicBezTo>
                    <a:pt x="73" y="105"/>
                    <a:pt x="73" y="105"/>
                    <a:pt x="73" y="105"/>
                  </a:cubicBezTo>
                  <a:cubicBezTo>
                    <a:pt x="71" y="105"/>
                    <a:pt x="71" y="105"/>
                    <a:pt x="71" y="105"/>
                  </a:cubicBezTo>
                  <a:cubicBezTo>
                    <a:pt x="46" y="63"/>
                    <a:pt x="46" y="63"/>
                    <a:pt x="46" y="63"/>
                  </a:cubicBezTo>
                  <a:cubicBezTo>
                    <a:pt x="45" y="64"/>
                    <a:pt x="45" y="64"/>
                    <a:pt x="45" y="64"/>
                  </a:cubicBezTo>
                  <a:cubicBezTo>
                    <a:pt x="68" y="105"/>
                    <a:pt x="68" y="105"/>
                    <a:pt x="68" y="105"/>
                  </a:cubicBezTo>
                  <a:cubicBezTo>
                    <a:pt x="63" y="104"/>
                    <a:pt x="63" y="104"/>
                    <a:pt x="63" y="104"/>
                  </a:cubicBezTo>
                  <a:cubicBezTo>
                    <a:pt x="34" y="55"/>
                    <a:pt x="34" y="55"/>
                    <a:pt x="34" y="55"/>
                  </a:cubicBezTo>
                  <a:cubicBezTo>
                    <a:pt x="20" y="63"/>
                    <a:pt x="20" y="63"/>
                    <a:pt x="20" y="63"/>
                  </a:cubicBezTo>
                  <a:cubicBezTo>
                    <a:pt x="13" y="52"/>
                    <a:pt x="7" y="40"/>
                    <a:pt x="0" y="29"/>
                  </a:cubicBezTo>
                  <a:close/>
                  <a:moveTo>
                    <a:pt x="14" y="28"/>
                  </a:moveTo>
                  <a:cubicBezTo>
                    <a:pt x="22" y="42"/>
                    <a:pt x="22" y="42"/>
                    <a:pt x="22" y="42"/>
                  </a:cubicBezTo>
                  <a:cubicBezTo>
                    <a:pt x="49" y="26"/>
                    <a:pt x="49" y="26"/>
                    <a:pt x="49" y="26"/>
                  </a:cubicBezTo>
                  <a:cubicBezTo>
                    <a:pt x="42" y="12"/>
                    <a:pt x="42" y="12"/>
                    <a:pt x="42" y="12"/>
                  </a:cubicBezTo>
                  <a:lnTo>
                    <a:pt x="14" y="28"/>
                  </a:lnTo>
                  <a:close/>
                </a:path>
              </a:pathLst>
            </a:custGeom>
            <a:solidFill>
              <a:schemeClr val="bg1"/>
            </a:solidFill>
            <a:ln>
              <a:noFill/>
            </a:ln>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00" dirty="0">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4" name="Rectangle 23"/>
            <p:cNvSpPr/>
            <p:nvPr/>
          </p:nvSpPr>
          <p:spPr>
            <a:xfrm>
              <a:off x="4344767" y="2609831"/>
              <a:ext cx="1863986" cy="369357"/>
            </a:xfrm>
            <a:prstGeom prst="rect">
              <a:avLst/>
            </a:prstGeom>
          </p:spPr>
          <p:txBody>
            <a:bodyPr wrap="square">
              <a:spAutoFit/>
            </a:bodyPr>
            <a:lstStyle/>
            <a:p>
              <a:pPr algn="ct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28"/>
          <p:cNvGrpSpPr/>
          <p:nvPr/>
        </p:nvGrpSpPr>
        <p:grpSpPr>
          <a:xfrm>
            <a:off x="5723211" y="1268819"/>
            <a:ext cx="1492468" cy="1336339"/>
            <a:chOff x="7631136" y="1691638"/>
            <a:chExt cx="1990203" cy="1781907"/>
          </a:xfrm>
        </p:grpSpPr>
        <p:sp>
          <p:nvSpPr>
            <p:cNvPr id="7" name="Oval 6"/>
            <p:cNvSpPr/>
            <p:nvPr/>
          </p:nvSpPr>
          <p:spPr>
            <a:xfrm flipH="1">
              <a:off x="7631136" y="1691638"/>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6" name="Freeform 15"/>
            <p:cNvSpPr>
              <a:spLocks noEditPoints="1"/>
            </p:cNvSpPr>
            <p:nvPr/>
          </p:nvSpPr>
          <p:spPr bwMode="auto">
            <a:xfrm>
              <a:off x="8290231" y="2051348"/>
              <a:ext cx="463715" cy="444634"/>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chemeClr val="bg1"/>
            </a:solidFill>
            <a:ln>
              <a:noFill/>
            </a:ln>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00" dirty="0">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5" name="Rectangle 24"/>
            <p:cNvSpPr/>
            <p:nvPr/>
          </p:nvSpPr>
          <p:spPr>
            <a:xfrm>
              <a:off x="7757353" y="2582561"/>
              <a:ext cx="1863986" cy="369357"/>
            </a:xfrm>
            <a:prstGeom prst="rect">
              <a:avLst/>
            </a:prstGeom>
          </p:spPr>
          <p:txBody>
            <a:bodyPr wrap="square">
              <a:spAutoFit/>
            </a:bodyPr>
            <a:lstStyle/>
            <a:p>
              <a:pPr>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26" name="Straight Connector 25"/>
          <p:cNvCxnSpPr/>
          <p:nvPr/>
        </p:nvCxnSpPr>
        <p:spPr>
          <a:xfrm>
            <a:off x="1926561" y="2801102"/>
            <a:ext cx="0" cy="810284"/>
          </a:xfrm>
          <a:prstGeom prst="line">
            <a:avLst/>
          </a:prstGeom>
          <a:ln w="9525">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384587" y="2801102"/>
            <a:ext cx="0" cy="810284"/>
          </a:xfrm>
          <a:prstGeom prst="line">
            <a:avLst/>
          </a:prstGeom>
          <a:ln w="9525">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789865" y="2801102"/>
            <a:ext cx="0" cy="810284"/>
          </a:xfrm>
          <a:prstGeom prst="line">
            <a:avLst/>
          </a:prstGeom>
          <a:ln w="9525">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1" name="TextBox 41"/>
          <p:cNvSpPr txBox="1"/>
          <p:nvPr/>
        </p:nvSpPr>
        <p:spPr>
          <a:xfrm>
            <a:off x="1062480" y="4144694"/>
            <a:ext cx="1885719" cy="477011"/>
          </a:xfrm>
          <a:prstGeom prst="rect">
            <a:avLst/>
          </a:prstGeom>
          <a:noFill/>
        </p:spPr>
        <p:txBody>
          <a:bodyPr wrap="square" lIns="60918" tIns="30459" rIns="60918" bIns="30459"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2" name="TextBox 170"/>
          <p:cNvSpPr txBox="1"/>
          <p:nvPr/>
        </p:nvSpPr>
        <p:spPr>
          <a:xfrm>
            <a:off x="1062482" y="3946524"/>
            <a:ext cx="1728161" cy="253908"/>
          </a:xfrm>
          <a:prstGeom prst="rect">
            <a:avLst/>
          </a:prstGeom>
          <a:noFill/>
        </p:spPr>
        <p:txBody>
          <a:bodyPr wrap="square" lIns="68572" tIns="34286" rIns="68572" bIns="34286"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1"/>
          <p:cNvSpPr txBox="1"/>
          <p:nvPr/>
        </p:nvSpPr>
        <p:spPr>
          <a:xfrm>
            <a:off x="3521200" y="4144694"/>
            <a:ext cx="1885719" cy="477011"/>
          </a:xfrm>
          <a:prstGeom prst="rect">
            <a:avLst/>
          </a:prstGeom>
          <a:noFill/>
        </p:spPr>
        <p:txBody>
          <a:bodyPr wrap="square" lIns="60918" tIns="30459" rIns="60918" bIns="30459"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4" name="TextBox 170"/>
          <p:cNvSpPr txBox="1"/>
          <p:nvPr/>
        </p:nvSpPr>
        <p:spPr>
          <a:xfrm>
            <a:off x="3521202" y="3946524"/>
            <a:ext cx="1728161" cy="253908"/>
          </a:xfrm>
          <a:prstGeom prst="rect">
            <a:avLst/>
          </a:prstGeom>
          <a:noFill/>
        </p:spPr>
        <p:txBody>
          <a:bodyPr wrap="square" lIns="68572" tIns="34286" rIns="68572" bIns="34286"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1"/>
          <p:cNvSpPr txBox="1"/>
          <p:nvPr/>
        </p:nvSpPr>
        <p:spPr>
          <a:xfrm>
            <a:off x="5990081" y="4144694"/>
            <a:ext cx="1885719" cy="477011"/>
          </a:xfrm>
          <a:prstGeom prst="rect">
            <a:avLst/>
          </a:prstGeom>
          <a:noFill/>
        </p:spPr>
        <p:txBody>
          <a:bodyPr wrap="square" lIns="60918" tIns="30459" rIns="60918" bIns="30459"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6" name="TextBox 170"/>
          <p:cNvSpPr txBox="1"/>
          <p:nvPr/>
        </p:nvSpPr>
        <p:spPr>
          <a:xfrm>
            <a:off x="5990082" y="3946524"/>
            <a:ext cx="1728161" cy="253908"/>
          </a:xfrm>
          <a:prstGeom prst="rect">
            <a:avLst/>
          </a:prstGeom>
          <a:noFill/>
        </p:spPr>
        <p:txBody>
          <a:bodyPr wrap="square" lIns="68572" tIns="34286" rIns="68572" bIns="34286"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969750394"/>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ppt_x</p:attrName>
                                        </p:attrNameLst>
                                      </p:cBhvr>
                                      <p:tavLst>
                                        <p:tav tm="0">
                                          <p:val>
                                            <p:strVal val="#ppt_x"/>
                                          </p:val>
                                        </p:tav>
                                        <p:tav tm="100000">
                                          <p:val>
                                            <p:strVal val="#ppt_x"/>
                                          </p:val>
                                        </p:tav>
                                      </p:tavLst>
                                    </p:anim>
                                    <p:anim calcmode="lin" valueType="num">
                                      <p:cBhvr>
                                        <p:cTn id="15" dur="5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anim calcmode="lin" valueType="num">
                                      <p:cBhvr>
                                        <p:cTn id="20" dur="500" fill="hold"/>
                                        <p:tgtEl>
                                          <p:spTgt spid="6"/>
                                        </p:tgtEl>
                                        <p:attrNameLst>
                                          <p:attrName>ppt_x</p:attrName>
                                        </p:attrNameLst>
                                      </p:cBhvr>
                                      <p:tavLst>
                                        <p:tav tm="0">
                                          <p:val>
                                            <p:strVal val="#ppt_x"/>
                                          </p:val>
                                        </p:tav>
                                        <p:tav tm="100000">
                                          <p:val>
                                            <p:strVal val="#ppt_x"/>
                                          </p:val>
                                        </p:tav>
                                      </p:tavLst>
                                    </p:anim>
                                    <p:anim calcmode="lin" valueType="num">
                                      <p:cBhvr>
                                        <p:cTn id="21" dur="5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anim calcmode="lin" valueType="num">
                                      <p:cBhvr>
                                        <p:cTn id="26" dur="500" fill="hold"/>
                                        <p:tgtEl>
                                          <p:spTgt spid="4"/>
                                        </p:tgtEl>
                                        <p:attrNameLst>
                                          <p:attrName>ppt_x</p:attrName>
                                        </p:attrNameLst>
                                      </p:cBhvr>
                                      <p:tavLst>
                                        <p:tav tm="0">
                                          <p:val>
                                            <p:strVal val="#ppt_x"/>
                                          </p:val>
                                        </p:tav>
                                        <p:tav tm="100000">
                                          <p:val>
                                            <p:strVal val="#ppt_x"/>
                                          </p:val>
                                        </p:tav>
                                      </p:tavLst>
                                    </p:anim>
                                    <p:anim calcmode="lin" valueType="num">
                                      <p:cBhvr>
                                        <p:cTn id="27" dur="5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anim calcmode="lin" valueType="num">
                                      <p:cBhvr>
                                        <p:cTn id="32" dur="500" fill="hold"/>
                                        <p:tgtEl>
                                          <p:spTgt spid="13"/>
                                        </p:tgtEl>
                                        <p:attrNameLst>
                                          <p:attrName>ppt_x</p:attrName>
                                        </p:attrNameLst>
                                      </p:cBhvr>
                                      <p:tavLst>
                                        <p:tav tm="0">
                                          <p:val>
                                            <p:strVal val="#ppt_x"/>
                                          </p:val>
                                        </p:tav>
                                        <p:tav tm="100000">
                                          <p:val>
                                            <p:strVal val="#ppt_x"/>
                                          </p:val>
                                        </p:tav>
                                      </p:tavLst>
                                    </p:anim>
                                    <p:anim calcmode="lin" valueType="num">
                                      <p:cBhvr>
                                        <p:cTn id="33" dur="500" fill="hold"/>
                                        <p:tgtEl>
                                          <p:spTgt spid="13"/>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anim calcmode="lin" valueType="num">
                                      <p:cBhvr>
                                        <p:cTn id="38" dur="500" fill="hold"/>
                                        <p:tgtEl>
                                          <p:spTgt spid="5"/>
                                        </p:tgtEl>
                                        <p:attrNameLst>
                                          <p:attrName>ppt_x</p:attrName>
                                        </p:attrNameLst>
                                      </p:cBhvr>
                                      <p:tavLst>
                                        <p:tav tm="0">
                                          <p:val>
                                            <p:strVal val="#ppt_x"/>
                                          </p:val>
                                        </p:tav>
                                        <p:tav tm="100000">
                                          <p:val>
                                            <p:strVal val="#ppt_x"/>
                                          </p:val>
                                        </p:tav>
                                      </p:tavLst>
                                    </p:anim>
                                    <p:anim calcmode="lin" valueType="num">
                                      <p:cBhvr>
                                        <p:cTn id="39" dur="500" fill="hold"/>
                                        <p:tgtEl>
                                          <p:spTgt spid="5"/>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22" presetClass="entr" presetSubtype="1"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up)">
                                      <p:cBhvr>
                                        <p:cTn id="43" dur="500"/>
                                        <p:tgtEl>
                                          <p:spTgt spid="26"/>
                                        </p:tgtEl>
                                      </p:cBhvr>
                                    </p:animEffect>
                                  </p:childTnLst>
                                </p:cTn>
                              </p:par>
                            </p:childTnLst>
                          </p:cTn>
                        </p:par>
                        <p:par>
                          <p:cTn id="44" fill="hold">
                            <p:stCondLst>
                              <p:cond delay="3500"/>
                            </p:stCondLst>
                            <p:childTnLst>
                              <p:par>
                                <p:cTn id="45" presetID="47" presetClass="entr" presetSubtype="0" fill="hold" grpId="0"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fade">
                                      <p:cBhvr>
                                        <p:cTn id="47" dur="500"/>
                                        <p:tgtEl>
                                          <p:spTgt spid="42"/>
                                        </p:tgtEl>
                                      </p:cBhvr>
                                    </p:animEffect>
                                    <p:anim calcmode="lin" valueType="num">
                                      <p:cBhvr>
                                        <p:cTn id="48" dur="500" fill="hold"/>
                                        <p:tgtEl>
                                          <p:spTgt spid="42"/>
                                        </p:tgtEl>
                                        <p:attrNameLst>
                                          <p:attrName>ppt_x</p:attrName>
                                        </p:attrNameLst>
                                      </p:cBhvr>
                                      <p:tavLst>
                                        <p:tav tm="0">
                                          <p:val>
                                            <p:strVal val="#ppt_x"/>
                                          </p:val>
                                        </p:tav>
                                        <p:tav tm="100000">
                                          <p:val>
                                            <p:strVal val="#ppt_x"/>
                                          </p:val>
                                        </p:tav>
                                      </p:tavLst>
                                    </p:anim>
                                    <p:anim calcmode="lin" valueType="num">
                                      <p:cBhvr>
                                        <p:cTn id="49" dur="500" fill="hold"/>
                                        <p:tgtEl>
                                          <p:spTgt spid="4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500"/>
                                        <p:tgtEl>
                                          <p:spTgt spid="41"/>
                                        </p:tgtEl>
                                      </p:cBhvr>
                                    </p:animEffect>
                                    <p:anim calcmode="lin" valueType="num">
                                      <p:cBhvr>
                                        <p:cTn id="53" dur="500" fill="hold"/>
                                        <p:tgtEl>
                                          <p:spTgt spid="41"/>
                                        </p:tgtEl>
                                        <p:attrNameLst>
                                          <p:attrName>ppt_x</p:attrName>
                                        </p:attrNameLst>
                                      </p:cBhvr>
                                      <p:tavLst>
                                        <p:tav tm="0">
                                          <p:val>
                                            <p:strVal val="#ppt_x"/>
                                          </p:val>
                                        </p:tav>
                                        <p:tav tm="100000">
                                          <p:val>
                                            <p:strVal val="#ppt_x"/>
                                          </p:val>
                                        </p:tav>
                                      </p:tavLst>
                                    </p:anim>
                                    <p:anim calcmode="lin" valueType="num">
                                      <p:cBhvr>
                                        <p:cTn id="54" dur="500" fill="hold"/>
                                        <p:tgtEl>
                                          <p:spTgt spid="41"/>
                                        </p:tgtEl>
                                        <p:attrNameLst>
                                          <p:attrName>ppt_y</p:attrName>
                                        </p:attrNameLst>
                                      </p:cBhvr>
                                      <p:tavLst>
                                        <p:tav tm="0">
                                          <p:val>
                                            <p:strVal val="#ppt_y+.1"/>
                                          </p:val>
                                        </p:tav>
                                        <p:tav tm="100000">
                                          <p:val>
                                            <p:strVal val="#ppt_y"/>
                                          </p:val>
                                        </p:tav>
                                      </p:tavLst>
                                    </p:anim>
                                  </p:childTnLst>
                                </p:cTn>
                              </p:par>
                            </p:childTnLst>
                          </p:cTn>
                        </p:par>
                        <p:par>
                          <p:cTn id="55" fill="hold">
                            <p:stCondLst>
                              <p:cond delay="4000"/>
                            </p:stCondLst>
                            <p:childTnLst>
                              <p:par>
                                <p:cTn id="56" presetID="22" presetClass="entr" presetSubtype="1" fill="hold" nodeType="after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ipe(up)">
                                      <p:cBhvr>
                                        <p:cTn id="58" dur="500"/>
                                        <p:tgtEl>
                                          <p:spTgt spid="27"/>
                                        </p:tgtEl>
                                      </p:cBhvr>
                                    </p:animEffect>
                                  </p:childTnLst>
                                </p:cTn>
                              </p:par>
                            </p:childTnLst>
                          </p:cTn>
                        </p:par>
                        <p:par>
                          <p:cTn id="59" fill="hold">
                            <p:stCondLst>
                              <p:cond delay="4500"/>
                            </p:stCondLst>
                            <p:childTnLst>
                              <p:par>
                                <p:cTn id="60" presetID="47" presetClass="entr" presetSubtype="0" fill="hold" grpId="0" nodeType="after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500"/>
                                        <p:tgtEl>
                                          <p:spTgt spid="44"/>
                                        </p:tgtEl>
                                      </p:cBhvr>
                                    </p:animEffect>
                                    <p:anim calcmode="lin" valueType="num">
                                      <p:cBhvr>
                                        <p:cTn id="63" dur="500" fill="hold"/>
                                        <p:tgtEl>
                                          <p:spTgt spid="44"/>
                                        </p:tgtEl>
                                        <p:attrNameLst>
                                          <p:attrName>ppt_x</p:attrName>
                                        </p:attrNameLst>
                                      </p:cBhvr>
                                      <p:tavLst>
                                        <p:tav tm="0">
                                          <p:val>
                                            <p:strVal val="#ppt_x"/>
                                          </p:val>
                                        </p:tav>
                                        <p:tav tm="100000">
                                          <p:val>
                                            <p:strVal val="#ppt_x"/>
                                          </p:val>
                                        </p:tav>
                                      </p:tavLst>
                                    </p:anim>
                                    <p:anim calcmode="lin" valueType="num">
                                      <p:cBhvr>
                                        <p:cTn id="64" dur="500" fill="hold"/>
                                        <p:tgtEl>
                                          <p:spTgt spid="4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500"/>
                                        <p:tgtEl>
                                          <p:spTgt spid="43"/>
                                        </p:tgtEl>
                                      </p:cBhvr>
                                    </p:animEffect>
                                    <p:anim calcmode="lin" valueType="num">
                                      <p:cBhvr>
                                        <p:cTn id="68" dur="500" fill="hold"/>
                                        <p:tgtEl>
                                          <p:spTgt spid="43"/>
                                        </p:tgtEl>
                                        <p:attrNameLst>
                                          <p:attrName>ppt_x</p:attrName>
                                        </p:attrNameLst>
                                      </p:cBhvr>
                                      <p:tavLst>
                                        <p:tav tm="0">
                                          <p:val>
                                            <p:strVal val="#ppt_x"/>
                                          </p:val>
                                        </p:tav>
                                        <p:tav tm="100000">
                                          <p:val>
                                            <p:strVal val="#ppt_x"/>
                                          </p:val>
                                        </p:tav>
                                      </p:tavLst>
                                    </p:anim>
                                    <p:anim calcmode="lin" valueType="num">
                                      <p:cBhvr>
                                        <p:cTn id="69" dur="500" fill="hold"/>
                                        <p:tgtEl>
                                          <p:spTgt spid="43"/>
                                        </p:tgtEl>
                                        <p:attrNameLst>
                                          <p:attrName>ppt_y</p:attrName>
                                        </p:attrNameLst>
                                      </p:cBhvr>
                                      <p:tavLst>
                                        <p:tav tm="0">
                                          <p:val>
                                            <p:strVal val="#ppt_y+.1"/>
                                          </p:val>
                                        </p:tav>
                                        <p:tav tm="100000">
                                          <p:val>
                                            <p:strVal val="#ppt_y"/>
                                          </p:val>
                                        </p:tav>
                                      </p:tavLst>
                                    </p:anim>
                                  </p:childTnLst>
                                </p:cTn>
                              </p:par>
                            </p:childTnLst>
                          </p:cTn>
                        </p:par>
                        <p:par>
                          <p:cTn id="70" fill="hold">
                            <p:stCondLst>
                              <p:cond delay="5000"/>
                            </p:stCondLst>
                            <p:childTnLst>
                              <p:par>
                                <p:cTn id="71" presetID="22" presetClass="entr" presetSubtype="1" fill="hold" nodeType="after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wipe(up)">
                                      <p:cBhvr>
                                        <p:cTn id="73" dur="500"/>
                                        <p:tgtEl>
                                          <p:spTgt spid="28"/>
                                        </p:tgtEl>
                                      </p:cBhvr>
                                    </p:animEffect>
                                  </p:childTnLst>
                                </p:cTn>
                              </p:par>
                            </p:childTnLst>
                          </p:cTn>
                        </p:par>
                        <p:par>
                          <p:cTn id="74" fill="hold">
                            <p:stCondLst>
                              <p:cond delay="5500"/>
                            </p:stCondLst>
                            <p:childTnLst>
                              <p:par>
                                <p:cTn id="75" presetID="47" presetClass="entr" presetSubtype="0" fill="hold" grpId="0" nodeType="afterEffect">
                                  <p:stCondLst>
                                    <p:cond delay="0"/>
                                  </p:stCondLst>
                                  <p:childTnLst>
                                    <p:set>
                                      <p:cBhvr>
                                        <p:cTn id="76" dur="1" fill="hold">
                                          <p:stCondLst>
                                            <p:cond delay="0"/>
                                          </p:stCondLst>
                                        </p:cTn>
                                        <p:tgtEl>
                                          <p:spTgt spid="46"/>
                                        </p:tgtEl>
                                        <p:attrNameLst>
                                          <p:attrName>style.visibility</p:attrName>
                                        </p:attrNameLst>
                                      </p:cBhvr>
                                      <p:to>
                                        <p:strVal val="visible"/>
                                      </p:to>
                                    </p:set>
                                    <p:animEffect transition="in" filter="fade">
                                      <p:cBhvr>
                                        <p:cTn id="77" dur="500"/>
                                        <p:tgtEl>
                                          <p:spTgt spid="46"/>
                                        </p:tgtEl>
                                      </p:cBhvr>
                                    </p:animEffect>
                                    <p:anim calcmode="lin" valueType="num">
                                      <p:cBhvr>
                                        <p:cTn id="78" dur="500" fill="hold"/>
                                        <p:tgtEl>
                                          <p:spTgt spid="46"/>
                                        </p:tgtEl>
                                        <p:attrNameLst>
                                          <p:attrName>ppt_x</p:attrName>
                                        </p:attrNameLst>
                                      </p:cBhvr>
                                      <p:tavLst>
                                        <p:tav tm="0">
                                          <p:val>
                                            <p:strVal val="#ppt_x"/>
                                          </p:val>
                                        </p:tav>
                                        <p:tav tm="100000">
                                          <p:val>
                                            <p:strVal val="#ppt_x"/>
                                          </p:val>
                                        </p:tav>
                                      </p:tavLst>
                                    </p:anim>
                                    <p:anim calcmode="lin" valueType="num">
                                      <p:cBhvr>
                                        <p:cTn id="79" dur="500" fill="hold"/>
                                        <p:tgtEl>
                                          <p:spTgt spid="46"/>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45"/>
                                        </p:tgtEl>
                                        <p:attrNameLst>
                                          <p:attrName>style.visibility</p:attrName>
                                        </p:attrNameLst>
                                      </p:cBhvr>
                                      <p:to>
                                        <p:strVal val="visible"/>
                                      </p:to>
                                    </p:set>
                                    <p:animEffect transition="in" filter="fade">
                                      <p:cBhvr>
                                        <p:cTn id="82" dur="500"/>
                                        <p:tgtEl>
                                          <p:spTgt spid="45"/>
                                        </p:tgtEl>
                                      </p:cBhvr>
                                    </p:animEffect>
                                    <p:anim calcmode="lin" valueType="num">
                                      <p:cBhvr>
                                        <p:cTn id="83" dur="500" fill="hold"/>
                                        <p:tgtEl>
                                          <p:spTgt spid="45"/>
                                        </p:tgtEl>
                                        <p:attrNameLst>
                                          <p:attrName>ppt_x</p:attrName>
                                        </p:attrNameLst>
                                      </p:cBhvr>
                                      <p:tavLst>
                                        <p:tav tm="0">
                                          <p:val>
                                            <p:strVal val="#ppt_x"/>
                                          </p:val>
                                        </p:tav>
                                        <p:tav tm="100000">
                                          <p:val>
                                            <p:strVal val="#ppt_x"/>
                                          </p:val>
                                        </p:tav>
                                      </p:tavLst>
                                    </p:anim>
                                    <p:anim calcmode="lin" valueType="num">
                                      <p:cBhvr>
                                        <p:cTn id="84" dur="5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5" grpId="0"/>
      <p:bldP spid="4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a:spLocks noChangeAspect="1"/>
          </p:cNvSpPr>
          <p:nvPr/>
        </p:nvSpPr>
        <p:spPr>
          <a:xfrm>
            <a:off x="4120779" y="2433638"/>
            <a:ext cx="420267" cy="420291"/>
          </a:xfrm>
          <a:prstGeom prst="roundRect">
            <a:avLst/>
          </a:prstGeom>
          <a:solidFill>
            <a:schemeClr val="accent2"/>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20000"/>
              </a:lnSpc>
              <a:defRPr/>
            </a:pPr>
            <a:r>
              <a:rPr lang="en-US" altLang="zh-CN" sz="10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03</a:t>
            </a:r>
            <a:endParaRPr lang="zh-CN" altLang="zh-CN" sz="10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ounded Rectangle 11"/>
          <p:cNvSpPr>
            <a:spLocks noChangeAspect="1"/>
          </p:cNvSpPr>
          <p:nvPr/>
        </p:nvSpPr>
        <p:spPr>
          <a:xfrm>
            <a:off x="4119588" y="2969420"/>
            <a:ext cx="421458" cy="421481"/>
          </a:xfrm>
          <a:prstGeom prst="roundRect">
            <a:avLst/>
          </a:prstGeom>
          <a:solidFill>
            <a:schemeClr val="accent3"/>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20000"/>
              </a:lnSpc>
              <a:defRPr/>
            </a:pPr>
            <a:r>
              <a:rPr lang="en-US" altLang="zh-CN" sz="10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05</a:t>
            </a:r>
            <a:endParaRPr lang="zh-CN" altLang="zh-CN" sz="10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ounded Rectangle 14"/>
          <p:cNvSpPr>
            <a:spLocks noChangeAspect="1"/>
          </p:cNvSpPr>
          <p:nvPr/>
        </p:nvSpPr>
        <p:spPr>
          <a:xfrm>
            <a:off x="4129112" y="1893095"/>
            <a:ext cx="421458" cy="421481"/>
          </a:xfrm>
          <a:prstGeom prst="roundRect">
            <a:avLst/>
          </a:prstGeom>
          <a:solidFill>
            <a:schemeClr val="accent1"/>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20000"/>
              </a:lnSpc>
              <a:defRPr/>
            </a:pPr>
            <a:r>
              <a:rPr lang="en-US" altLang="zh-CN" sz="10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01</a:t>
            </a:r>
            <a:endParaRPr lang="zh-CN" altLang="zh-CN" sz="10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ounded Rectangle 16"/>
          <p:cNvSpPr>
            <a:spLocks noChangeAspect="1"/>
          </p:cNvSpPr>
          <p:nvPr/>
        </p:nvSpPr>
        <p:spPr>
          <a:xfrm>
            <a:off x="6572141" y="2436019"/>
            <a:ext cx="421458" cy="420291"/>
          </a:xfrm>
          <a:prstGeom prst="roundRect">
            <a:avLst/>
          </a:prstGeom>
          <a:solidFill>
            <a:schemeClr val="accent5"/>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20000"/>
              </a:lnSpc>
              <a:defRPr/>
            </a:pPr>
            <a:r>
              <a:rPr lang="en-US" altLang="zh-CN" sz="10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04</a:t>
            </a:r>
            <a:endParaRPr lang="zh-CN" altLang="zh-CN" sz="10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ounded Rectangle 17"/>
          <p:cNvSpPr>
            <a:spLocks noChangeAspect="1"/>
          </p:cNvSpPr>
          <p:nvPr/>
        </p:nvSpPr>
        <p:spPr>
          <a:xfrm>
            <a:off x="6570951" y="2971801"/>
            <a:ext cx="421458" cy="421481"/>
          </a:xfrm>
          <a:prstGeom prst="roundRect">
            <a:avLst/>
          </a:prstGeom>
          <a:solidFill>
            <a:schemeClr val="accent6"/>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20000"/>
              </a:lnSpc>
              <a:defRPr/>
            </a:pPr>
            <a:r>
              <a:rPr lang="en-US" altLang="zh-CN" sz="10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06</a:t>
            </a:r>
            <a:endParaRPr lang="zh-CN" altLang="zh-CN" sz="10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ounded Rectangle 23"/>
          <p:cNvSpPr>
            <a:spLocks noChangeAspect="1"/>
          </p:cNvSpPr>
          <p:nvPr/>
        </p:nvSpPr>
        <p:spPr>
          <a:xfrm>
            <a:off x="6580475" y="1895476"/>
            <a:ext cx="421458" cy="421481"/>
          </a:xfrm>
          <a:prstGeom prst="roundRect">
            <a:avLst/>
          </a:prstGeom>
          <a:solidFill>
            <a:schemeClr val="accent4"/>
          </a:solidFill>
          <a:ln w="508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20000"/>
              </a:lnSpc>
              <a:defRPr/>
            </a:pPr>
            <a:r>
              <a:rPr lang="en-US" altLang="zh-CN" sz="1000" dirty="0" smtClean="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02</a:t>
            </a:r>
            <a:endParaRPr lang="zh-CN" altLang="zh-CN" sz="10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25"/>
          <p:cNvGrpSpPr>
            <a:grpSpLocks/>
          </p:cNvGrpSpPr>
          <p:nvPr/>
        </p:nvGrpSpPr>
        <p:grpSpPr bwMode="auto">
          <a:xfrm>
            <a:off x="4598193" y="1882162"/>
            <a:ext cx="1509978" cy="1608561"/>
            <a:chOff x="7045224" y="2078155"/>
            <a:chExt cx="4137667" cy="2145892"/>
          </a:xfrm>
        </p:grpSpPr>
        <p:sp>
          <p:nvSpPr>
            <p:cNvPr id="33816" name="TextBox 26"/>
            <p:cNvSpPr txBox="1">
              <a:spLocks noChangeArrowheads="1"/>
            </p:cNvSpPr>
            <p:nvPr/>
          </p:nvSpPr>
          <p:spPr bwMode="auto">
            <a:xfrm>
              <a:off x="7045224" y="2078155"/>
              <a:ext cx="4137667" cy="68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817" name="TextBox 27"/>
            <p:cNvSpPr txBox="1">
              <a:spLocks noChangeArrowheads="1"/>
            </p:cNvSpPr>
            <p:nvPr/>
          </p:nvSpPr>
          <p:spPr bwMode="auto">
            <a:xfrm>
              <a:off x="7045224" y="3534259"/>
              <a:ext cx="4137667" cy="68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818" name="TextBox 29"/>
            <p:cNvSpPr txBox="1">
              <a:spLocks noChangeArrowheads="1"/>
            </p:cNvSpPr>
            <p:nvPr/>
          </p:nvSpPr>
          <p:spPr bwMode="auto">
            <a:xfrm>
              <a:off x="7045224" y="2827643"/>
              <a:ext cx="4137667" cy="68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30"/>
          <p:cNvGrpSpPr>
            <a:grpSpLocks/>
          </p:cNvGrpSpPr>
          <p:nvPr/>
        </p:nvGrpSpPr>
        <p:grpSpPr bwMode="auto">
          <a:xfrm>
            <a:off x="7042411" y="1886924"/>
            <a:ext cx="1523598" cy="1608631"/>
            <a:chOff x="7045224" y="2078155"/>
            <a:chExt cx="4137667" cy="2145848"/>
          </a:xfrm>
        </p:grpSpPr>
        <p:sp>
          <p:nvSpPr>
            <p:cNvPr id="33813" name="TextBox 31"/>
            <p:cNvSpPr txBox="1">
              <a:spLocks noChangeArrowheads="1"/>
            </p:cNvSpPr>
            <p:nvPr/>
          </p:nvSpPr>
          <p:spPr bwMode="auto">
            <a:xfrm>
              <a:off x="7045224" y="2078155"/>
              <a:ext cx="4137667" cy="68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814" name="TextBox 32"/>
            <p:cNvSpPr txBox="1">
              <a:spLocks noChangeArrowheads="1"/>
            </p:cNvSpPr>
            <p:nvPr/>
          </p:nvSpPr>
          <p:spPr bwMode="auto">
            <a:xfrm>
              <a:off x="7045224" y="3534259"/>
              <a:ext cx="4137667" cy="68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815" name="TextBox 34"/>
            <p:cNvSpPr txBox="1">
              <a:spLocks noChangeArrowheads="1"/>
            </p:cNvSpPr>
            <p:nvPr/>
          </p:nvSpPr>
          <p:spPr bwMode="auto">
            <a:xfrm>
              <a:off x="7045224" y="2827643"/>
              <a:ext cx="4137667" cy="68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2"/>
          <p:cNvGrpSpPr>
            <a:grpSpLocks/>
          </p:cNvGrpSpPr>
          <p:nvPr/>
        </p:nvGrpSpPr>
        <p:grpSpPr bwMode="auto">
          <a:xfrm>
            <a:off x="518145" y="1518047"/>
            <a:ext cx="3470481" cy="2834878"/>
            <a:chOff x="3785121" y="1812417"/>
            <a:chExt cx="4627889" cy="3779783"/>
          </a:xfrm>
        </p:grpSpPr>
        <p:pic>
          <p:nvPicPr>
            <p:cNvPr id="33811"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85121" y="1812417"/>
              <a:ext cx="4627889" cy="3779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121695" y="1998151"/>
              <a:ext cx="3959505" cy="2484403"/>
            </a:xfrm>
            <a:prstGeom prst="rect">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defRPr/>
              </a:pPr>
              <a:endParaRPr lang="zh-CN" altLang="zh-CN" sz="6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1125288512"/>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withEffect">
                                  <p:stCondLst>
                                    <p:cond delay="150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par>
                                <p:cTn id="8" presetID="14" presetClass="entr" presetSubtype="10" fill="hold" grpId="0" nodeType="withEffect">
                                  <p:stCondLst>
                                    <p:cond delay="350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1500"/>
                                        <p:tgtEl>
                                          <p:spTgt spid="11"/>
                                        </p:tgtEl>
                                      </p:cBhvr>
                                    </p:animEffect>
                                  </p:childTnLst>
                                </p:cTn>
                              </p:par>
                              <p:par>
                                <p:cTn id="11" presetID="14" presetClass="entr" presetSubtype="10" fill="hold" grpId="0" nodeType="withEffect">
                                  <p:stCondLst>
                                    <p:cond delay="3500"/>
                                  </p:stCondLst>
                                  <p:childTnLst>
                                    <p:set>
                                      <p:cBhvr>
                                        <p:cTn id="12" dur="1" fill="hold">
                                          <p:stCondLst>
                                            <p:cond delay="0"/>
                                          </p:stCondLst>
                                        </p:cTn>
                                        <p:tgtEl>
                                          <p:spTgt spid="12"/>
                                        </p:tgtEl>
                                        <p:attrNameLst>
                                          <p:attrName>style.visibility</p:attrName>
                                        </p:attrNameLst>
                                      </p:cBhvr>
                                      <p:to>
                                        <p:strVal val="visible"/>
                                      </p:to>
                                    </p:set>
                                    <p:animEffect transition="in" filter="randombar(horizontal)">
                                      <p:cBhvr>
                                        <p:cTn id="13" dur="1500"/>
                                        <p:tgtEl>
                                          <p:spTgt spid="12"/>
                                        </p:tgtEl>
                                      </p:cBhvr>
                                    </p:animEffect>
                                  </p:childTnLst>
                                </p:cTn>
                              </p:par>
                              <p:par>
                                <p:cTn id="14" presetID="14" presetClass="entr" presetSubtype="10" fill="hold" grpId="0" nodeType="withEffect">
                                  <p:stCondLst>
                                    <p:cond delay="3500"/>
                                  </p:stCondLst>
                                  <p:childTnLst>
                                    <p:set>
                                      <p:cBhvr>
                                        <p:cTn id="15" dur="1" fill="hold">
                                          <p:stCondLst>
                                            <p:cond delay="0"/>
                                          </p:stCondLst>
                                        </p:cTn>
                                        <p:tgtEl>
                                          <p:spTgt spid="15"/>
                                        </p:tgtEl>
                                        <p:attrNameLst>
                                          <p:attrName>style.visibility</p:attrName>
                                        </p:attrNameLst>
                                      </p:cBhvr>
                                      <p:to>
                                        <p:strVal val="visible"/>
                                      </p:to>
                                    </p:set>
                                    <p:animEffect transition="in" filter="randombar(horizontal)">
                                      <p:cBhvr>
                                        <p:cTn id="16" dur="1500"/>
                                        <p:tgtEl>
                                          <p:spTgt spid="15"/>
                                        </p:tgtEl>
                                      </p:cBhvr>
                                    </p:animEffect>
                                  </p:childTnLst>
                                </p:cTn>
                              </p:par>
                              <p:par>
                                <p:cTn id="17" presetID="14" presetClass="entr" presetSubtype="10" fill="hold" grpId="0" nodeType="withEffect">
                                  <p:stCondLst>
                                    <p:cond delay="350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1500"/>
                                        <p:tgtEl>
                                          <p:spTgt spid="17"/>
                                        </p:tgtEl>
                                      </p:cBhvr>
                                    </p:animEffect>
                                  </p:childTnLst>
                                </p:cTn>
                              </p:par>
                              <p:par>
                                <p:cTn id="20" presetID="14" presetClass="entr" presetSubtype="10" fill="hold" grpId="0" nodeType="withEffect">
                                  <p:stCondLst>
                                    <p:cond delay="3500"/>
                                  </p:stCondLst>
                                  <p:childTnLst>
                                    <p:set>
                                      <p:cBhvr>
                                        <p:cTn id="21" dur="1" fill="hold">
                                          <p:stCondLst>
                                            <p:cond delay="0"/>
                                          </p:stCondLst>
                                        </p:cTn>
                                        <p:tgtEl>
                                          <p:spTgt spid="18"/>
                                        </p:tgtEl>
                                        <p:attrNameLst>
                                          <p:attrName>style.visibility</p:attrName>
                                        </p:attrNameLst>
                                      </p:cBhvr>
                                      <p:to>
                                        <p:strVal val="visible"/>
                                      </p:to>
                                    </p:set>
                                    <p:animEffect transition="in" filter="randombar(horizontal)">
                                      <p:cBhvr>
                                        <p:cTn id="22" dur="1500"/>
                                        <p:tgtEl>
                                          <p:spTgt spid="18"/>
                                        </p:tgtEl>
                                      </p:cBhvr>
                                    </p:animEffect>
                                  </p:childTnLst>
                                </p:cTn>
                              </p:par>
                              <p:par>
                                <p:cTn id="23" presetID="14" presetClass="entr" presetSubtype="10" fill="hold" grpId="0" nodeType="withEffect">
                                  <p:stCondLst>
                                    <p:cond delay="350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1500"/>
                                        <p:tgtEl>
                                          <p:spTgt spid="24"/>
                                        </p:tgtEl>
                                      </p:cBhvr>
                                    </p:animEffect>
                                  </p:childTnLst>
                                </p:cTn>
                              </p:par>
                              <p:par>
                                <p:cTn id="26" presetID="2" presetClass="entr" presetSubtype="2" fill="hold" nodeType="withEffect">
                                  <p:stCondLst>
                                    <p:cond delay="550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1+#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550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0-#ppt_w/2"/>
                                          </p:val>
                                        </p:tav>
                                        <p:tav tm="100000">
                                          <p:val>
                                            <p:strVal val="#ppt_x"/>
                                          </p:val>
                                        </p:tav>
                                      </p:tavLst>
                                    </p:anim>
                                    <p:anim calcmode="lin" valueType="num">
                                      <p:cBhvr additive="base">
                                        <p:cTn id="3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P spid="17" grpId="0" animBg="1"/>
      <p:bldP spid="18" grpId="0" animBg="1"/>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16"/>
          <p:cNvSpPr>
            <a:spLocks/>
          </p:cNvSpPr>
          <p:nvPr/>
        </p:nvSpPr>
        <p:spPr bwMode="auto">
          <a:xfrm rot="11258092">
            <a:off x="7333155" y="1756671"/>
            <a:ext cx="1478465" cy="1311672"/>
          </a:xfrm>
          <a:custGeom>
            <a:avLst/>
            <a:gdLst>
              <a:gd name="T0" fmla="*/ 0 w 859"/>
              <a:gd name="T1" fmla="*/ 486 h 762"/>
              <a:gd name="T2" fmla="*/ 129 w 859"/>
              <a:gd name="T3" fmla="*/ 600 h 762"/>
              <a:gd name="T4" fmla="*/ 703 w 859"/>
              <a:gd name="T5" fmla="*/ 624 h 762"/>
              <a:gd name="T6" fmla="*/ 676 w 859"/>
              <a:gd name="T7" fmla="*/ 115 h 762"/>
              <a:gd name="T8" fmla="*/ 547 w 859"/>
              <a:gd name="T9" fmla="*/ 0 h 762"/>
              <a:gd name="T10" fmla="*/ 0 w 859"/>
              <a:gd name="T11" fmla="*/ 486 h 762"/>
            </a:gdLst>
            <a:ahLst/>
            <a:cxnLst>
              <a:cxn ang="0">
                <a:pos x="T0" y="T1"/>
              </a:cxn>
              <a:cxn ang="0">
                <a:pos x="T2" y="T3"/>
              </a:cxn>
              <a:cxn ang="0">
                <a:pos x="T4" y="T5"/>
              </a:cxn>
              <a:cxn ang="0">
                <a:pos x="T6" y="T7"/>
              </a:cxn>
              <a:cxn ang="0">
                <a:pos x="T8" y="T9"/>
              </a:cxn>
              <a:cxn ang="0">
                <a:pos x="T10" y="T11"/>
              </a:cxn>
            </a:cxnLst>
            <a:rect l="0" t="0" r="r" b="b"/>
            <a:pathLst>
              <a:path w="859" h="762">
                <a:moveTo>
                  <a:pt x="0" y="486"/>
                </a:moveTo>
                <a:cubicBezTo>
                  <a:pt x="2" y="487"/>
                  <a:pt x="127" y="599"/>
                  <a:pt x="129" y="600"/>
                </a:cubicBezTo>
                <a:cubicBezTo>
                  <a:pt x="300" y="752"/>
                  <a:pt x="547" y="762"/>
                  <a:pt x="703" y="624"/>
                </a:cubicBezTo>
                <a:cubicBezTo>
                  <a:pt x="859" y="486"/>
                  <a:pt x="848" y="267"/>
                  <a:pt x="676" y="115"/>
                </a:cubicBezTo>
                <a:cubicBezTo>
                  <a:pt x="675" y="113"/>
                  <a:pt x="549" y="2"/>
                  <a:pt x="547" y="0"/>
                </a:cubicBezTo>
                <a:lnTo>
                  <a:pt x="0" y="486"/>
                </a:lnTo>
                <a:close/>
              </a:path>
            </a:pathLst>
          </a:custGeom>
          <a:solidFill>
            <a:schemeClr val="accent3"/>
          </a:solidFill>
          <a:ln>
            <a:noFill/>
          </a:ln>
          <a:effectLst>
            <a:outerShdw blurRad="254000" dist="190500" dir="720000" algn="ctr" rotWithShape="0">
              <a:srgbClr val="000000">
                <a:alpha val="43000"/>
              </a:srgbClr>
            </a:outerShdw>
          </a:effectLst>
        </p:spPr>
        <p:txBody>
          <a:bodyPr vert="horz" wrap="square" lIns="91428" tIns="45714" rIns="91428" bIns="45714" numCol="1" anchor="t" anchorCtr="0" compatLnSpc="1">
            <a:prstTxWarp prst="textNoShape">
              <a:avLst/>
            </a:prstTxWarp>
          </a:bodyPr>
          <a:lstStyle/>
          <a:p>
            <a:endParaRPr lang="zh-CN" altLang="en-US" dirty="0">
              <a:solidFill>
                <a:prstClr val="black"/>
              </a:solidFill>
            </a:endParaRPr>
          </a:p>
        </p:txBody>
      </p:sp>
      <p:sp>
        <p:nvSpPr>
          <p:cNvPr id="35" name="Freeform 16"/>
          <p:cNvSpPr>
            <a:spLocks/>
          </p:cNvSpPr>
          <p:nvPr/>
        </p:nvSpPr>
        <p:spPr bwMode="auto">
          <a:xfrm rot="11258092">
            <a:off x="4645050" y="3617243"/>
            <a:ext cx="1478465" cy="1311672"/>
          </a:xfrm>
          <a:custGeom>
            <a:avLst/>
            <a:gdLst>
              <a:gd name="T0" fmla="*/ 0 w 859"/>
              <a:gd name="T1" fmla="*/ 486 h 762"/>
              <a:gd name="T2" fmla="*/ 129 w 859"/>
              <a:gd name="T3" fmla="*/ 600 h 762"/>
              <a:gd name="T4" fmla="*/ 703 w 859"/>
              <a:gd name="T5" fmla="*/ 624 h 762"/>
              <a:gd name="T6" fmla="*/ 676 w 859"/>
              <a:gd name="T7" fmla="*/ 115 h 762"/>
              <a:gd name="T8" fmla="*/ 547 w 859"/>
              <a:gd name="T9" fmla="*/ 0 h 762"/>
              <a:gd name="T10" fmla="*/ 0 w 859"/>
              <a:gd name="T11" fmla="*/ 486 h 762"/>
            </a:gdLst>
            <a:ahLst/>
            <a:cxnLst>
              <a:cxn ang="0">
                <a:pos x="T0" y="T1"/>
              </a:cxn>
              <a:cxn ang="0">
                <a:pos x="T2" y="T3"/>
              </a:cxn>
              <a:cxn ang="0">
                <a:pos x="T4" y="T5"/>
              </a:cxn>
              <a:cxn ang="0">
                <a:pos x="T6" y="T7"/>
              </a:cxn>
              <a:cxn ang="0">
                <a:pos x="T8" y="T9"/>
              </a:cxn>
              <a:cxn ang="0">
                <a:pos x="T10" y="T11"/>
              </a:cxn>
            </a:cxnLst>
            <a:rect l="0" t="0" r="r" b="b"/>
            <a:pathLst>
              <a:path w="859" h="762">
                <a:moveTo>
                  <a:pt x="0" y="486"/>
                </a:moveTo>
                <a:cubicBezTo>
                  <a:pt x="2" y="487"/>
                  <a:pt x="127" y="599"/>
                  <a:pt x="129" y="600"/>
                </a:cubicBezTo>
                <a:cubicBezTo>
                  <a:pt x="300" y="752"/>
                  <a:pt x="547" y="762"/>
                  <a:pt x="703" y="624"/>
                </a:cubicBezTo>
                <a:cubicBezTo>
                  <a:pt x="859" y="486"/>
                  <a:pt x="848" y="267"/>
                  <a:pt x="676" y="115"/>
                </a:cubicBezTo>
                <a:cubicBezTo>
                  <a:pt x="675" y="113"/>
                  <a:pt x="549" y="2"/>
                  <a:pt x="547" y="0"/>
                </a:cubicBezTo>
                <a:lnTo>
                  <a:pt x="0" y="486"/>
                </a:lnTo>
                <a:close/>
              </a:path>
            </a:pathLst>
          </a:custGeom>
          <a:solidFill>
            <a:schemeClr val="accent4"/>
          </a:solidFill>
          <a:ln>
            <a:noFill/>
          </a:ln>
          <a:effectLst>
            <a:outerShdw blurRad="254000" dist="190500" dir="720000" algn="ctr" rotWithShape="0">
              <a:srgbClr val="000000">
                <a:alpha val="43000"/>
              </a:srgbClr>
            </a:outerShdw>
          </a:effectLst>
        </p:spPr>
        <p:txBody>
          <a:bodyPr vert="horz" wrap="square" lIns="91428" tIns="45714" rIns="91428" bIns="45714" numCol="1" anchor="t" anchorCtr="0" compatLnSpc="1">
            <a:prstTxWarp prst="textNoShape">
              <a:avLst/>
            </a:prstTxWarp>
          </a:bodyPr>
          <a:lstStyle/>
          <a:p>
            <a:endParaRPr lang="zh-CN" altLang="en-US" dirty="0">
              <a:solidFill>
                <a:prstClr val="black"/>
              </a:solidFill>
            </a:endParaRPr>
          </a:p>
        </p:txBody>
      </p:sp>
      <p:sp>
        <p:nvSpPr>
          <p:cNvPr id="29" name="Freeform 6"/>
          <p:cNvSpPr>
            <a:spLocks/>
          </p:cNvSpPr>
          <p:nvPr/>
        </p:nvSpPr>
        <p:spPr bwMode="auto">
          <a:xfrm>
            <a:off x="4711195" y="2114137"/>
            <a:ext cx="4426991" cy="3024128"/>
          </a:xfrm>
          <a:custGeom>
            <a:avLst/>
            <a:gdLst>
              <a:gd name="T0" fmla="*/ 0 w 1768"/>
              <a:gd name="T1" fmla="*/ 1568 h 1568"/>
              <a:gd name="T2" fmla="*/ 1768 w 1768"/>
              <a:gd name="T3" fmla="*/ 1568 h 1568"/>
              <a:gd name="T4" fmla="*/ 1768 w 1768"/>
              <a:gd name="T5" fmla="*/ 0 h 1568"/>
              <a:gd name="T6" fmla="*/ 0 w 1768"/>
              <a:gd name="T7" fmla="*/ 1568 h 1568"/>
            </a:gdLst>
            <a:ahLst/>
            <a:cxnLst>
              <a:cxn ang="0">
                <a:pos x="T0" y="T1"/>
              </a:cxn>
              <a:cxn ang="0">
                <a:pos x="T2" y="T3"/>
              </a:cxn>
              <a:cxn ang="0">
                <a:pos x="T4" y="T5"/>
              </a:cxn>
              <a:cxn ang="0">
                <a:pos x="T6" y="T7"/>
              </a:cxn>
            </a:cxnLst>
            <a:rect l="0" t="0" r="r" b="b"/>
            <a:pathLst>
              <a:path w="1768" h="1568">
                <a:moveTo>
                  <a:pt x="0" y="1568"/>
                </a:moveTo>
                <a:lnTo>
                  <a:pt x="1768" y="1568"/>
                </a:lnTo>
                <a:lnTo>
                  <a:pt x="1768" y="0"/>
                </a:lnTo>
                <a:lnTo>
                  <a:pt x="0" y="1568"/>
                </a:lnTo>
                <a:close/>
              </a:path>
            </a:pathLst>
          </a:custGeom>
          <a:solidFill>
            <a:schemeClr val="accent1"/>
          </a:solidFill>
          <a:ln>
            <a:noFill/>
          </a:ln>
        </p:spPr>
        <p:txBody>
          <a:bodyPr vert="horz" wrap="square" lIns="91428" tIns="45714" rIns="91428" bIns="45714" numCol="1" anchor="t" anchorCtr="0" compatLnSpc="1">
            <a:prstTxWarp prst="textNoShape">
              <a:avLst/>
            </a:prstTxWarp>
          </a:bodyPr>
          <a:lstStyle/>
          <a:p>
            <a:endParaRPr lang="zh-CN" altLang="en-US" dirty="0">
              <a:solidFill>
                <a:prstClr val="black"/>
              </a:solidFill>
            </a:endParaRPr>
          </a:p>
        </p:txBody>
      </p:sp>
      <p:sp>
        <p:nvSpPr>
          <p:cNvPr id="33" name="Freeform 16"/>
          <p:cNvSpPr>
            <a:spLocks/>
          </p:cNvSpPr>
          <p:nvPr/>
        </p:nvSpPr>
        <p:spPr bwMode="auto">
          <a:xfrm rot="458092">
            <a:off x="6464411" y="3191716"/>
            <a:ext cx="1478465" cy="1311672"/>
          </a:xfrm>
          <a:custGeom>
            <a:avLst/>
            <a:gdLst>
              <a:gd name="T0" fmla="*/ 0 w 859"/>
              <a:gd name="T1" fmla="*/ 486 h 762"/>
              <a:gd name="T2" fmla="*/ 129 w 859"/>
              <a:gd name="T3" fmla="*/ 600 h 762"/>
              <a:gd name="T4" fmla="*/ 703 w 859"/>
              <a:gd name="T5" fmla="*/ 624 h 762"/>
              <a:gd name="T6" fmla="*/ 676 w 859"/>
              <a:gd name="T7" fmla="*/ 115 h 762"/>
              <a:gd name="T8" fmla="*/ 547 w 859"/>
              <a:gd name="T9" fmla="*/ 0 h 762"/>
              <a:gd name="T10" fmla="*/ 0 w 859"/>
              <a:gd name="T11" fmla="*/ 486 h 762"/>
            </a:gdLst>
            <a:ahLst/>
            <a:cxnLst>
              <a:cxn ang="0">
                <a:pos x="T0" y="T1"/>
              </a:cxn>
              <a:cxn ang="0">
                <a:pos x="T2" y="T3"/>
              </a:cxn>
              <a:cxn ang="0">
                <a:pos x="T4" y="T5"/>
              </a:cxn>
              <a:cxn ang="0">
                <a:pos x="T6" y="T7"/>
              </a:cxn>
              <a:cxn ang="0">
                <a:pos x="T8" y="T9"/>
              </a:cxn>
              <a:cxn ang="0">
                <a:pos x="T10" y="T11"/>
              </a:cxn>
            </a:cxnLst>
            <a:rect l="0" t="0" r="r" b="b"/>
            <a:pathLst>
              <a:path w="859" h="762">
                <a:moveTo>
                  <a:pt x="0" y="486"/>
                </a:moveTo>
                <a:cubicBezTo>
                  <a:pt x="2" y="487"/>
                  <a:pt x="127" y="599"/>
                  <a:pt x="129" y="600"/>
                </a:cubicBezTo>
                <a:cubicBezTo>
                  <a:pt x="300" y="752"/>
                  <a:pt x="547" y="762"/>
                  <a:pt x="703" y="624"/>
                </a:cubicBezTo>
                <a:cubicBezTo>
                  <a:pt x="859" y="486"/>
                  <a:pt x="848" y="267"/>
                  <a:pt x="676" y="115"/>
                </a:cubicBezTo>
                <a:cubicBezTo>
                  <a:pt x="675" y="113"/>
                  <a:pt x="549" y="2"/>
                  <a:pt x="547" y="0"/>
                </a:cubicBezTo>
                <a:lnTo>
                  <a:pt x="0" y="486"/>
                </a:lnTo>
                <a:close/>
              </a:path>
            </a:pathLst>
          </a:custGeom>
          <a:solidFill>
            <a:schemeClr val="bg1"/>
          </a:solidFill>
          <a:ln>
            <a:noFill/>
          </a:ln>
          <a:effectLst>
            <a:outerShdw blurRad="254000" dist="190500" dir="720000" algn="ctr" rotWithShape="0">
              <a:srgbClr val="000000">
                <a:alpha val="43000"/>
              </a:srgbClr>
            </a:outerShdw>
          </a:effectLst>
        </p:spPr>
        <p:txBody>
          <a:bodyPr vert="horz" wrap="square" lIns="91428" tIns="45714" rIns="91428" bIns="45714" numCol="1" anchor="t" anchorCtr="0" compatLnSpc="1">
            <a:prstTxWarp prst="textNoShape">
              <a:avLst/>
            </a:prstTxWarp>
          </a:bodyPr>
          <a:lstStyle/>
          <a:p>
            <a:endParaRPr lang="zh-CN" altLang="en-US" dirty="0">
              <a:solidFill>
                <a:prstClr val="black"/>
              </a:solidFill>
            </a:endParaRPr>
          </a:p>
        </p:txBody>
      </p:sp>
      <p:sp>
        <p:nvSpPr>
          <p:cNvPr id="39" name="Freeform 6"/>
          <p:cNvSpPr>
            <a:spLocks noEditPoints="1"/>
          </p:cNvSpPr>
          <p:nvPr/>
        </p:nvSpPr>
        <p:spPr bwMode="auto">
          <a:xfrm>
            <a:off x="4608317" y="1086855"/>
            <a:ext cx="352381" cy="307954"/>
          </a:xfrm>
          <a:custGeom>
            <a:avLst/>
            <a:gdLst>
              <a:gd name="T0" fmla="*/ 0 w 222"/>
              <a:gd name="T1" fmla="*/ 194 h 194"/>
              <a:gd name="T2" fmla="*/ 222 w 222"/>
              <a:gd name="T3" fmla="*/ 194 h 194"/>
              <a:gd name="T4" fmla="*/ 140 w 222"/>
              <a:gd name="T5" fmla="*/ 62 h 194"/>
              <a:gd name="T6" fmla="*/ 142 w 222"/>
              <a:gd name="T7" fmla="*/ 62 h 194"/>
              <a:gd name="T8" fmla="*/ 142 w 222"/>
              <a:gd name="T9" fmla="*/ 26 h 194"/>
              <a:gd name="T10" fmla="*/ 154 w 222"/>
              <a:gd name="T11" fmla="*/ 26 h 194"/>
              <a:gd name="T12" fmla="*/ 154 w 222"/>
              <a:gd name="T13" fmla="*/ 0 h 194"/>
              <a:gd name="T14" fmla="*/ 69 w 222"/>
              <a:gd name="T15" fmla="*/ 0 h 194"/>
              <a:gd name="T16" fmla="*/ 69 w 222"/>
              <a:gd name="T17" fmla="*/ 26 h 194"/>
              <a:gd name="T18" fmla="*/ 80 w 222"/>
              <a:gd name="T19" fmla="*/ 26 h 194"/>
              <a:gd name="T20" fmla="*/ 80 w 222"/>
              <a:gd name="T21" fmla="*/ 62 h 194"/>
              <a:gd name="T22" fmla="*/ 0 w 222"/>
              <a:gd name="T23" fmla="*/ 194 h 194"/>
              <a:gd name="T24" fmla="*/ 102 w 222"/>
              <a:gd name="T25" fmla="*/ 64 h 194"/>
              <a:gd name="T26" fmla="*/ 116 w 222"/>
              <a:gd name="T27" fmla="*/ 64 h 194"/>
              <a:gd name="T28" fmla="*/ 140 w 222"/>
              <a:gd name="T29" fmla="*/ 106 h 194"/>
              <a:gd name="T30" fmla="*/ 78 w 222"/>
              <a:gd name="T31" fmla="*/ 106 h 194"/>
              <a:gd name="T32" fmla="*/ 102 w 222"/>
              <a:gd name="T33" fmla="*/ 6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2" h="194">
                <a:moveTo>
                  <a:pt x="0" y="194"/>
                </a:moveTo>
                <a:lnTo>
                  <a:pt x="222" y="194"/>
                </a:lnTo>
                <a:lnTo>
                  <a:pt x="140" y="62"/>
                </a:lnTo>
                <a:lnTo>
                  <a:pt x="142" y="62"/>
                </a:lnTo>
                <a:lnTo>
                  <a:pt x="142" y="26"/>
                </a:lnTo>
                <a:lnTo>
                  <a:pt x="154" y="26"/>
                </a:lnTo>
                <a:lnTo>
                  <a:pt x="154" y="0"/>
                </a:lnTo>
                <a:lnTo>
                  <a:pt x="69" y="0"/>
                </a:lnTo>
                <a:lnTo>
                  <a:pt x="69" y="26"/>
                </a:lnTo>
                <a:lnTo>
                  <a:pt x="80" y="26"/>
                </a:lnTo>
                <a:lnTo>
                  <a:pt x="80" y="62"/>
                </a:lnTo>
                <a:lnTo>
                  <a:pt x="0" y="194"/>
                </a:lnTo>
                <a:close/>
                <a:moveTo>
                  <a:pt x="102" y="64"/>
                </a:moveTo>
                <a:lnTo>
                  <a:pt x="116" y="64"/>
                </a:lnTo>
                <a:lnTo>
                  <a:pt x="140" y="106"/>
                </a:lnTo>
                <a:lnTo>
                  <a:pt x="78" y="106"/>
                </a:lnTo>
                <a:lnTo>
                  <a:pt x="102" y="64"/>
                </a:lnTo>
                <a:close/>
              </a:path>
            </a:pathLst>
          </a:custGeom>
          <a:solidFill>
            <a:schemeClr val="accent3"/>
          </a:solidFill>
          <a:ln>
            <a:noFill/>
          </a:ln>
          <a:extLst/>
        </p:spPr>
        <p:txBody>
          <a:bodyPr vert="horz" wrap="square" lIns="91428" tIns="45714" rIns="91428" bIns="45714" numCol="1" anchor="t" anchorCtr="0" compatLnSpc="1">
            <a:prstTxWarp prst="textNoShape">
              <a:avLst/>
            </a:prstTxWarp>
          </a:bodyPr>
          <a:lstStyle/>
          <a:p>
            <a:endParaRPr lang="zh-CN" altLang="en-US" dirty="0">
              <a:solidFill>
                <a:prstClr val="black"/>
              </a:solidFill>
            </a:endParaRPr>
          </a:p>
        </p:txBody>
      </p:sp>
      <p:sp>
        <p:nvSpPr>
          <p:cNvPr id="40" name="Freeform 11"/>
          <p:cNvSpPr>
            <a:spLocks/>
          </p:cNvSpPr>
          <p:nvPr/>
        </p:nvSpPr>
        <p:spPr bwMode="auto">
          <a:xfrm>
            <a:off x="3019675" y="2203508"/>
            <a:ext cx="411112" cy="388910"/>
          </a:xfrm>
          <a:custGeom>
            <a:avLst/>
            <a:gdLst>
              <a:gd name="T0" fmla="*/ 210 w 259"/>
              <a:gd name="T1" fmla="*/ 245 h 245"/>
              <a:gd name="T2" fmla="*/ 129 w 259"/>
              <a:gd name="T3" fmla="*/ 203 h 245"/>
              <a:gd name="T4" fmla="*/ 49 w 259"/>
              <a:gd name="T5" fmla="*/ 245 h 245"/>
              <a:gd name="T6" fmla="*/ 66 w 259"/>
              <a:gd name="T7" fmla="*/ 158 h 245"/>
              <a:gd name="T8" fmla="*/ 0 w 259"/>
              <a:gd name="T9" fmla="*/ 94 h 245"/>
              <a:gd name="T10" fmla="*/ 89 w 259"/>
              <a:gd name="T11" fmla="*/ 80 h 245"/>
              <a:gd name="T12" fmla="*/ 129 w 259"/>
              <a:gd name="T13" fmla="*/ 0 h 245"/>
              <a:gd name="T14" fmla="*/ 170 w 259"/>
              <a:gd name="T15" fmla="*/ 80 h 245"/>
              <a:gd name="T16" fmla="*/ 259 w 259"/>
              <a:gd name="T17" fmla="*/ 94 h 245"/>
              <a:gd name="T18" fmla="*/ 193 w 259"/>
              <a:gd name="T19" fmla="*/ 158 h 245"/>
              <a:gd name="T20" fmla="*/ 210 w 259"/>
              <a:gd name="T21" fmla="*/ 245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245">
                <a:moveTo>
                  <a:pt x="210" y="245"/>
                </a:moveTo>
                <a:lnTo>
                  <a:pt x="129" y="203"/>
                </a:lnTo>
                <a:lnTo>
                  <a:pt x="49" y="245"/>
                </a:lnTo>
                <a:lnTo>
                  <a:pt x="66" y="158"/>
                </a:lnTo>
                <a:lnTo>
                  <a:pt x="0" y="94"/>
                </a:lnTo>
                <a:lnTo>
                  <a:pt x="89" y="80"/>
                </a:lnTo>
                <a:lnTo>
                  <a:pt x="129" y="0"/>
                </a:lnTo>
                <a:lnTo>
                  <a:pt x="170" y="80"/>
                </a:lnTo>
                <a:lnTo>
                  <a:pt x="259" y="94"/>
                </a:lnTo>
                <a:lnTo>
                  <a:pt x="193" y="158"/>
                </a:lnTo>
                <a:lnTo>
                  <a:pt x="210" y="245"/>
                </a:lnTo>
                <a:close/>
              </a:path>
            </a:pathLst>
          </a:custGeom>
          <a:solidFill>
            <a:schemeClr val="accent2"/>
          </a:solidFill>
          <a:ln>
            <a:noFill/>
          </a:ln>
          <a:extLst/>
        </p:spPr>
        <p:txBody>
          <a:bodyPr vert="horz" wrap="square" lIns="91428" tIns="45714" rIns="91428" bIns="45714" numCol="1" anchor="t" anchorCtr="0" compatLnSpc="1">
            <a:prstTxWarp prst="textNoShape">
              <a:avLst/>
            </a:prstTxWarp>
          </a:bodyPr>
          <a:lstStyle/>
          <a:p>
            <a:endParaRPr lang="zh-CN" altLang="en-US" dirty="0">
              <a:solidFill>
                <a:prstClr val="black"/>
              </a:solidFill>
            </a:endParaRPr>
          </a:p>
        </p:txBody>
      </p:sp>
      <p:sp>
        <p:nvSpPr>
          <p:cNvPr id="41" name="Freeform 16"/>
          <p:cNvSpPr>
            <a:spLocks noEditPoints="1"/>
          </p:cNvSpPr>
          <p:nvPr/>
        </p:nvSpPr>
        <p:spPr bwMode="auto">
          <a:xfrm>
            <a:off x="1448459" y="3362512"/>
            <a:ext cx="371429" cy="371449"/>
          </a:xfrm>
          <a:custGeom>
            <a:avLst/>
            <a:gdLst>
              <a:gd name="T0" fmla="*/ 91 w 99"/>
              <a:gd name="T1" fmla="*/ 41 h 99"/>
              <a:gd name="T2" fmla="*/ 85 w 99"/>
              <a:gd name="T3" fmla="*/ 26 h 99"/>
              <a:gd name="T4" fmla="*/ 85 w 99"/>
              <a:gd name="T5" fmla="*/ 15 h 99"/>
              <a:gd name="T6" fmla="*/ 74 w 99"/>
              <a:gd name="T7" fmla="*/ 14 h 99"/>
              <a:gd name="T8" fmla="*/ 58 w 99"/>
              <a:gd name="T9" fmla="*/ 8 h 99"/>
              <a:gd name="T10" fmla="*/ 50 w 99"/>
              <a:gd name="T11" fmla="*/ 0 h 99"/>
              <a:gd name="T12" fmla="*/ 41 w 99"/>
              <a:gd name="T13" fmla="*/ 8 h 99"/>
              <a:gd name="T14" fmla="*/ 27 w 99"/>
              <a:gd name="T15" fmla="*/ 14 h 99"/>
              <a:gd name="T16" fmla="*/ 21 w 99"/>
              <a:gd name="T17" fmla="*/ 12 h 99"/>
              <a:gd name="T18" fmla="*/ 15 w 99"/>
              <a:gd name="T19" fmla="*/ 14 h 99"/>
              <a:gd name="T20" fmla="*/ 15 w 99"/>
              <a:gd name="T21" fmla="*/ 25 h 99"/>
              <a:gd name="T22" fmla="*/ 9 w 99"/>
              <a:gd name="T23" fmla="*/ 41 h 99"/>
              <a:gd name="T24" fmla="*/ 0 w 99"/>
              <a:gd name="T25" fmla="*/ 49 h 99"/>
              <a:gd name="T26" fmla="*/ 9 w 99"/>
              <a:gd name="T27" fmla="*/ 57 h 99"/>
              <a:gd name="T28" fmla="*/ 15 w 99"/>
              <a:gd name="T29" fmla="*/ 72 h 99"/>
              <a:gd name="T30" fmla="*/ 15 w 99"/>
              <a:gd name="T31" fmla="*/ 84 h 99"/>
              <a:gd name="T32" fmla="*/ 26 w 99"/>
              <a:gd name="T33" fmla="*/ 84 h 99"/>
              <a:gd name="T34" fmla="*/ 41 w 99"/>
              <a:gd name="T35" fmla="*/ 90 h 99"/>
              <a:gd name="T36" fmla="*/ 50 w 99"/>
              <a:gd name="T37" fmla="*/ 99 h 99"/>
              <a:gd name="T38" fmla="*/ 58 w 99"/>
              <a:gd name="T39" fmla="*/ 90 h 99"/>
              <a:gd name="T40" fmla="*/ 63 w 99"/>
              <a:gd name="T41" fmla="*/ 89 h 99"/>
              <a:gd name="T42" fmla="*/ 73 w 99"/>
              <a:gd name="T43" fmla="*/ 84 h 99"/>
              <a:gd name="T44" fmla="*/ 84 w 99"/>
              <a:gd name="T45" fmla="*/ 84 h 99"/>
              <a:gd name="T46" fmla="*/ 84 w 99"/>
              <a:gd name="T47" fmla="*/ 73 h 99"/>
              <a:gd name="T48" fmla="*/ 91 w 99"/>
              <a:gd name="T49" fmla="*/ 58 h 99"/>
              <a:gd name="T50" fmla="*/ 99 w 99"/>
              <a:gd name="T51" fmla="*/ 49 h 99"/>
              <a:gd name="T52" fmla="*/ 91 w 99"/>
              <a:gd name="T53" fmla="*/ 41 h 99"/>
              <a:gd name="T54" fmla="*/ 50 w 99"/>
              <a:gd name="T55" fmla="*/ 68 h 99"/>
              <a:gd name="T56" fmla="*/ 31 w 99"/>
              <a:gd name="T57" fmla="*/ 49 h 99"/>
              <a:gd name="T58" fmla="*/ 50 w 99"/>
              <a:gd name="T59" fmla="*/ 30 h 99"/>
              <a:gd name="T60" fmla="*/ 69 w 99"/>
              <a:gd name="T61" fmla="*/ 49 h 99"/>
              <a:gd name="T62" fmla="*/ 50 w 99"/>
              <a:gd name="T63" fmla="*/ 6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9" h="99">
                <a:moveTo>
                  <a:pt x="91" y="41"/>
                </a:moveTo>
                <a:cubicBezTo>
                  <a:pt x="90" y="36"/>
                  <a:pt x="88" y="30"/>
                  <a:pt x="85" y="26"/>
                </a:cubicBezTo>
                <a:cubicBezTo>
                  <a:pt x="88" y="23"/>
                  <a:pt x="88" y="18"/>
                  <a:pt x="85" y="15"/>
                </a:cubicBezTo>
                <a:cubicBezTo>
                  <a:pt x="82" y="11"/>
                  <a:pt x="77" y="11"/>
                  <a:pt x="74" y="14"/>
                </a:cubicBezTo>
                <a:cubicBezTo>
                  <a:pt x="69" y="11"/>
                  <a:pt x="64" y="9"/>
                  <a:pt x="58" y="8"/>
                </a:cubicBezTo>
                <a:cubicBezTo>
                  <a:pt x="58" y="3"/>
                  <a:pt x="54" y="0"/>
                  <a:pt x="50" y="0"/>
                </a:cubicBezTo>
                <a:cubicBezTo>
                  <a:pt x="45" y="0"/>
                  <a:pt x="41" y="3"/>
                  <a:pt x="41" y="8"/>
                </a:cubicBezTo>
                <a:cubicBezTo>
                  <a:pt x="36" y="9"/>
                  <a:pt x="31" y="11"/>
                  <a:pt x="27" y="14"/>
                </a:cubicBezTo>
                <a:cubicBezTo>
                  <a:pt x="25" y="12"/>
                  <a:pt x="23" y="12"/>
                  <a:pt x="21" y="12"/>
                </a:cubicBezTo>
                <a:cubicBezTo>
                  <a:pt x="19" y="12"/>
                  <a:pt x="17" y="12"/>
                  <a:pt x="15" y="14"/>
                </a:cubicBezTo>
                <a:cubicBezTo>
                  <a:pt x="12" y="17"/>
                  <a:pt x="12" y="22"/>
                  <a:pt x="15" y="25"/>
                </a:cubicBezTo>
                <a:cubicBezTo>
                  <a:pt x="12" y="30"/>
                  <a:pt x="10" y="35"/>
                  <a:pt x="9" y="41"/>
                </a:cubicBezTo>
                <a:cubicBezTo>
                  <a:pt x="4" y="41"/>
                  <a:pt x="0" y="44"/>
                  <a:pt x="0" y="49"/>
                </a:cubicBezTo>
                <a:cubicBezTo>
                  <a:pt x="0" y="54"/>
                  <a:pt x="4" y="57"/>
                  <a:pt x="9" y="57"/>
                </a:cubicBezTo>
                <a:cubicBezTo>
                  <a:pt x="10" y="63"/>
                  <a:pt x="12" y="68"/>
                  <a:pt x="15" y="72"/>
                </a:cubicBezTo>
                <a:cubicBezTo>
                  <a:pt x="11" y="75"/>
                  <a:pt x="11" y="80"/>
                  <a:pt x="15" y="84"/>
                </a:cubicBezTo>
                <a:cubicBezTo>
                  <a:pt x="18" y="87"/>
                  <a:pt x="23" y="87"/>
                  <a:pt x="26" y="84"/>
                </a:cubicBezTo>
                <a:cubicBezTo>
                  <a:pt x="30" y="87"/>
                  <a:pt x="36" y="89"/>
                  <a:pt x="41" y="90"/>
                </a:cubicBezTo>
                <a:cubicBezTo>
                  <a:pt x="41" y="95"/>
                  <a:pt x="45" y="99"/>
                  <a:pt x="50" y="99"/>
                </a:cubicBezTo>
                <a:cubicBezTo>
                  <a:pt x="54" y="99"/>
                  <a:pt x="58" y="95"/>
                  <a:pt x="58" y="90"/>
                </a:cubicBezTo>
                <a:cubicBezTo>
                  <a:pt x="60" y="90"/>
                  <a:pt x="62" y="89"/>
                  <a:pt x="63" y="89"/>
                </a:cubicBezTo>
                <a:cubicBezTo>
                  <a:pt x="67" y="88"/>
                  <a:pt x="70" y="86"/>
                  <a:pt x="73" y="84"/>
                </a:cubicBezTo>
                <a:cubicBezTo>
                  <a:pt x="76" y="87"/>
                  <a:pt x="81" y="87"/>
                  <a:pt x="84" y="84"/>
                </a:cubicBezTo>
                <a:cubicBezTo>
                  <a:pt x="87" y="81"/>
                  <a:pt x="87" y="76"/>
                  <a:pt x="84" y="73"/>
                </a:cubicBezTo>
                <a:cubicBezTo>
                  <a:pt x="87" y="68"/>
                  <a:pt x="90" y="63"/>
                  <a:pt x="91" y="58"/>
                </a:cubicBezTo>
                <a:cubicBezTo>
                  <a:pt x="95" y="58"/>
                  <a:pt x="99" y="54"/>
                  <a:pt x="99" y="49"/>
                </a:cubicBezTo>
                <a:cubicBezTo>
                  <a:pt x="99" y="45"/>
                  <a:pt x="95" y="41"/>
                  <a:pt x="91" y="41"/>
                </a:cubicBezTo>
                <a:close/>
                <a:moveTo>
                  <a:pt x="50" y="68"/>
                </a:moveTo>
                <a:cubicBezTo>
                  <a:pt x="39" y="68"/>
                  <a:pt x="31" y="60"/>
                  <a:pt x="31" y="49"/>
                </a:cubicBezTo>
                <a:cubicBezTo>
                  <a:pt x="31" y="39"/>
                  <a:pt x="39" y="30"/>
                  <a:pt x="50" y="30"/>
                </a:cubicBezTo>
                <a:cubicBezTo>
                  <a:pt x="60" y="30"/>
                  <a:pt x="69" y="39"/>
                  <a:pt x="69" y="49"/>
                </a:cubicBezTo>
                <a:cubicBezTo>
                  <a:pt x="69" y="60"/>
                  <a:pt x="60" y="68"/>
                  <a:pt x="50" y="68"/>
                </a:cubicBezTo>
                <a:close/>
              </a:path>
            </a:pathLst>
          </a:custGeom>
          <a:solidFill>
            <a:schemeClr val="accent4"/>
          </a:solidFill>
          <a:ln>
            <a:noFill/>
          </a:ln>
          <a:extLst/>
        </p:spPr>
        <p:txBody>
          <a:bodyPr vert="horz" wrap="square" lIns="91428" tIns="45714" rIns="91428" bIns="45714" numCol="1" anchor="t" anchorCtr="0" compatLnSpc="1">
            <a:prstTxWarp prst="textNoShape">
              <a:avLst/>
            </a:prstTxWarp>
          </a:bodyPr>
          <a:lstStyle/>
          <a:p>
            <a:endParaRPr lang="zh-CN" altLang="en-US" dirty="0">
              <a:solidFill>
                <a:prstClr val="black"/>
              </a:solidFill>
            </a:endParaRPr>
          </a:p>
        </p:txBody>
      </p:sp>
      <p:sp>
        <p:nvSpPr>
          <p:cNvPr id="42" name="TextBox 41"/>
          <p:cNvSpPr txBox="1"/>
          <p:nvPr/>
        </p:nvSpPr>
        <p:spPr>
          <a:xfrm>
            <a:off x="5117624" y="1367672"/>
            <a:ext cx="1885719" cy="477011"/>
          </a:xfrm>
          <a:prstGeom prst="rect">
            <a:avLst/>
          </a:prstGeom>
          <a:noFill/>
        </p:spPr>
        <p:txBody>
          <a:bodyPr wrap="square" lIns="60918" tIns="30459" rIns="60918" bIns="30459"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3" name="TextBox 170"/>
          <p:cNvSpPr txBox="1"/>
          <p:nvPr/>
        </p:nvSpPr>
        <p:spPr>
          <a:xfrm>
            <a:off x="5117625" y="1140302"/>
            <a:ext cx="1728161" cy="253908"/>
          </a:xfrm>
          <a:prstGeom prst="rect">
            <a:avLst/>
          </a:prstGeom>
          <a:noFill/>
        </p:spPr>
        <p:txBody>
          <a:bodyPr wrap="square" lIns="68572" tIns="34286" rIns="68572" bIns="34286"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41"/>
          <p:cNvSpPr txBox="1"/>
          <p:nvPr/>
        </p:nvSpPr>
        <p:spPr>
          <a:xfrm>
            <a:off x="3540940" y="2592417"/>
            <a:ext cx="1885719" cy="477011"/>
          </a:xfrm>
          <a:prstGeom prst="rect">
            <a:avLst/>
          </a:prstGeom>
          <a:noFill/>
        </p:spPr>
        <p:txBody>
          <a:bodyPr wrap="square" lIns="60918" tIns="30459" rIns="60918" bIns="30459"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5" name="TextBox 170"/>
          <p:cNvSpPr txBox="1"/>
          <p:nvPr/>
        </p:nvSpPr>
        <p:spPr>
          <a:xfrm>
            <a:off x="3540941" y="2365046"/>
            <a:ext cx="1728161" cy="253908"/>
          </a:xfrm>
          <a:prstGeom prst="rect">
            <a:avLst/>
          </a:prstGeom>
          <a:noFill/>
        </p:spPr>
        <p:txBody>
          <a:bodyPr wrap="square" lIns="68572" tIns="34286" rIns="68572" bIns="34286"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1"/>
          <p:cNvSpPr txBox="1"/>
          <p:nvPr/>
        </p:nvSpPr>
        <p:spPr>
          <a:xfrm>
            <a:off x="1896820" y="3689205"/>
            <a:ext cx="1885719" cy="477011"/>
          </a:xfrm>
          <a:prstGeom prst="rect">
            <a:avLst/>
          </a:prstGeom>
          <a:noFill/>
        </p:spPr>
        <p:txBody>
          <a:bodyPr wrap="square" lIns="60918" tIns="30459" rIns="60918" bIns="30459"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7" name="TextBox 170"/>
          <p:cNvSpPr txBox="1"/>
          <p:nvPr/>
        </p:nvSpPr>
        <p:spPr>
          <a:xfrm>
            <a:off x="1896822" y="3461835"/>
            <a:ext cx="1728161" cy="253908"/>
          </a:xfrm>
          <a:prstGeom prst="rect">
            <a:avLst/>
          </a:prstGeom>
          <a:noFill/>
        </p:spPr>
        <p:txBody>
          <a:bodyPr wrap="square" lIns="68572" tIns="34286" rIns="68572" bIns="34286"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170"/>
          <p:cNvSpPr txBox="1"/>
          <p:nvPr/>
        </p:nvSpPr>
        <p:spPr>
          <a:xfrm>
            <a:off x="7767107" y="2085421"/>
            <a:ext cx="610561" cy="506997"/>
          </a:xfrm>
          <a:prstGeom prst="rect">
            <a:avLst/>
          </a:prstGeom>
          <a:noFill/>
        </p:spPr>
        <p:txBody>
          <a:bodyPr wrap="square" lIns="68572" tIns="34286" rIns="68572" bIns="34286" rtlCol="0">
            <a:spAutoFit/>
          </a:bodyPr>
          <a:lstStyle/>
          <a:p>
            <a:pPr>
              <a:defRPr/>
            </a:pPr>
            <a:r>
              <a:rPr lang="en-US" altLang="zh-CN" sz="2800" b="1" dirty="0">
                <a:solidFill>
                  <a:schemeClr val="bg1"/>
                </a:solidFill>
                <a:latin typeface="Franklin Gothic Book" panose="020B0503020102020204" pitchFamily="34" charset="0"/>
                <a:ea typeface="Segoe UI Emoji" panose="020B0502040204020203" pitchFamily="34" charset="0"/>
              </a:rPr>
              <a:t>01</a:t>
            </a:r>
            <a:endParaRPr lang="zh-CN" altLang="en-US" sz="2800" b="1" dirty="0">
              <a:solidFill>
                <a:schemeClr val="bg1"/>
              </a:solidFill>
              <a:latin typeface="Franklin Gothic Book" panose="020B0503020102020204" pitchFamily="34" charset="0"/>
            </a:endParaRPr>
          </a:p>
        </p:txBody>
      </p:sp>
      <p:sp>
        <p:nvSpPr>
          <p:cNvPr id="49" name="TextBox 170"/>
          <p:cNvSpPr txBox="1"/>
          <p:nvPr/>
        </p:nvSpPr>
        <p:spPr>
          <a:xfrm>
            <a:off x="6933987" y="3690789"/>
            <a:ext cx="610561" cy="506997"/>
          </a:xfrm>
          <a:prstGeom prst="rect">
            <a:avLst/>
          </a:prstGeom>
          <a:solidFill>
            <a:schemeClr val="bg1"/>
          </a:solidFill>
        </p:spPr>
        <p:txBody>
          <a:bodyPr wrap="square" lIns="68572" tIns="34286" rIns="68572" bIns="34286" rtlCol="0">
            <a:spAutoFit/>
          </a:bodyPr>
          <a:lstStyle/>
          <a:p>
            <a:pPr>
              <a:defRPr/>
            </a:pPr>
            <a:r>
              <a:rPr lang="en-US" altLang="zh-CN" sz="2800" b="1" dirty="0">
                <a:solidFill>
                  <a:schemeClr val="accent2"/>
                </a:solidFill>
                <a:latin typeface="Franklin Gothic Book" panose="020B0503020102020204" pitchFamily="34" charset="0"/>
                <a:ea typeface="Segoe UI Emoji" panose="020B0502040204020203" pitchFamily="34" charset="0"/>
              </a:rPr>
              <a:t>02</a:t>
            </a:r>
            <a:endParaRPr lang="zh-CN" altLang="en-US" sz="2800" b="1" dirty="0">
              <a:solidFill>
                <a:schemeClr val="accent2"/>
              </a:solidFill>
              <a:latin typeface="Franklin Gothic Book" panose="020B0503020102020204" pitchFamily="34" charset="0"/>
            </a:endParaRPr>
          </a:p>
        </p:txBody>
      </p:sp>
      <p:sp>
        <p:nvSpPr>
          <p:cNvPr id="50" name="TextBox 170"/>
          <p:cNvSpPr txBox="1"/>
          <p:nvPr/>
        </p:nvSpPr>
        <p:spPr>
          <a:xfrm>
            <a:off x="5084867" y="4026087"/>
            <a:ext cx="610561" cy="506997"/>
          </a:xfrm>
          <a:prstGeom prst="rect">
            <a:avLst/>
          </a:prstGeom>
          <a:noFill/>
        </p:spPr>
        <p:txBody>
          <a:bodyPr wrap="square" lIns="68572" tIns="34286" rIns="68572" bIns="34286" rtlCol="0">
            <a:spAutoFit/>
          </a:bodyPr>
          <a:lstStyle/>
          <a:p>
            <a:pPr>
              <a:defRPr/>
            </a:pPr>
            <a:r>
              <a:rPr lang="en-US" altLang="zh-CN" sz="2800" b="1" dirty="0">
                <a:solidFill>
                  <a:schemeClr val="bg1"/>
                </a:solidFill>
                <a:latin typeface="Franklin Gothic Book" panose="020B0503020102020204" pitchFamily="34" charset="0"/>
                <a:ea typeface="Segoe UI Emoji" panose="020B0502040204020203" pitchFamily="34" charset="0"/>
              </a:rPr>
              <a:t>03</a:t>
            </a:r>
            <a:endParaRPr lang="zh-CN" altLang="en-US" sz="2800" b="1" dirty="0">
              <a:solidFill>
                <a:schemeClr val="bg1"/>
              </a:solidFill>
              <a:latin typeface="Franklin Gothic Book" panose="020B0503020102020204" pitchFamily="34" charset="0"/>
            </a:endParaRPr>
          </a:p>
        </p:txBody>
      </p:sp>
    </p:spTree>
    <p:extLst>
      <p:ext uri="{BB962C8B-B14F-4D97-AF65-F5344CB8AC3E}">
        <p14:creationId xmlns:p14="http://schemas.microsoft.com/office/powerpoint/2010/main" val="2703859129"/>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anim calcmode="lin" valueType="num">
                                      <p:cBhvr>
                                        <p:cTn id="8" dur="500" fill="hold"/>
                                        <p:tgtEl>
                                          <p:spTgt spid="29"/>
                                        </p:tgtEl>
                                        <p:attrNameLst>
                                          <p:attrName>ppt_x</p:attrName>
                                        </p:attrNameLst>
                                      </p:cBhvr>
                                      <p:tavLst>
                                        <p:tav tm="0">
                                          <p:val>
                                            <p:strVal val="#ppt_x"/>
                                          </p:val>
                                        </p:tav>
                                        <p:tav tm="100000">
                                          <p:val>
                                            <p:strVal val="#ppt_x"/>
                                          </p:val>
                                        </p:tav>
                                      </p:tavLst>
                                    </p:anim>
                                    <p:anim calcmode="lin" valueType="num">
                                      <p:cBhvr>
                                        <p:cTn id="9" dur="500" fill="hold"/>
                                        <p:tgtEl>
                                          <p:spTgt spid="2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500"/>
                                        <p:tgtEl>
                                          <p:spTgt spid="34"/>
                                        </p:tgtEl>
                                      </p:cBhvr>
                                    </p:animEffect>
                                    <p:anim calcmode="lin" valueType="num">
                                      <p:cBhvr>
                                        <p:cTn id="14" dur="500" fill="hold"/>
                                        <p:tgtEl>
                                          <p:spTgt spid="34"/>
                                        </p:tgtEl>
                                        <p:attrNameLst>
                                          <p:attrName>ppt_x</p:attrName>
                                        </p:attrNameLst>
                                      </p:cBhvr>
                                      <p:tavLst>
                                        <p:tav tm="0">
                                          <p:val>
                                            <p:strVal val="#ppt_x"/>
                                          </p:val>
                                        </p:tav>
                                        <p:tav tm="100000">
                                          <p:val>
                                            <p:strVal val="#ppt_x"/>
                                          </p:val>
                                        </p:tav>
                                      </p:tavLst>
                                    </p:anim>
                                    <p:anim calcmode="lin" valueType="num">
                                      <p:cBhvr>
                                        <p:cTn id="15" dur="500" fill="hold"/>
                                        <p:tgtEl>
                                          <p:spTgt spid="3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anim calcmode="lin" valueType="num">
                                      <p:cBhvr>
                                        <p:cTn id="20" dur="500" fill="hold"/>
                                        <p:tgtEl>
                                          <p:spTgt spid="48"/>
                                        </p:tgtEl>
                                        <p:attrNameLst>
                                          <p:attrName>ppt_x</p:attrName>
                                        </p:attrNameLst>
                                      </p:cBhvr>
                                      <p:tavLst>
                                        <p:tav tm="0">
                                          <p:val>
                                            <p:strVal val="#ppt_x"/>
                                          </p:val>
                                        </p:tav>
                                        <p:tav tm="100000">
                                          <p:val>
                                            <p:strVal val="#ppt_x"/>
                                          </p:val>
                                        </p:tav>
                                      </p:tavLst>
                                    </p:anim>
                                    <p:anim calcmode="lin" valueType="num">
                                      <p:cBhvr>
                                        <p:cTn id="21" dur="500" fill="hold"/>
                                        <p:tgtEl>
                                          <p:spTgt spid="48"/>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left)">
                                      <p:cBhvr>
                                        <p:cTn id="25" dur="500"/>
                                        <p:tgtEl>
                                          <p:spTgt spid="33"/>
                                        </p:tgtEl>
                                      </p:cBhvr>
                                    </p:animEffect>
                                  </p:childTnLst>
                                </p:cTn>
                              </p:par>
                            </p:childTnLst>
                          </p:cTn>
                        </p:par>
                        <p:par>
                          <p:cTn id="26" fill="hold">
                            <p:stCondLst>
                              <p:cond delay="2000"/>
                            </p:stCondLst>
                            <p:childTnLst>
                              <p:par>
                                <p:cTn id="27" presetID="47" presetClass="entr" presetSubtype="0" fill="hold" grpId="0" nodeType="after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fade">
                                      <p:cBhvr>
                                        <p:cTn id="29" dur="500"/>
                                        <p:tgtEl>
                                          <p:spTgt spid="49"/>
                                        </p:tgtEl>
                                      </p:cBhvr>
                                    </p:animEffect>
                                    <p:anim calcmode="lin" valueType="num">
                                      <p:cBhvr>
                                        <p:cTn id="30" dur="500" fill="hold"/>
                                        <p:tgtEl>
                                          <p:spTgt spid="49"/>
                                        </p:tgtEl>
                                        <p:attrNameLst>
                                          <p:attrName>ppt_x</p:attrName>
                                        </p:attrNameLst>
                                      </p:cBhvr>
                                      <p:tavLst>
                                        <p:tav tm="0">
                                          <p:val>
                                            <p:strVal val="#ppt_x"/>
                                          </p:val>
                                        </p:tav>
                                        <p:tav tm="100000">
                                          <p:val>
                                            <p:strVal val="#ppt_x"/>
                                          </p:val>
                                        </p:tav>
                                      </p:tavLst>
                                    </p:anim>
                                    <p:anim calcmode="lin" valueType="num">
                                      <p:cBhvr>
                                        <p:cTn id="31" dur="500" fill="hold"/>
                                        <p:tgtEl>
                                          <p:spTgt spid="49"/>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anim calcmode="lin" valueType="num">
                                      <p:cBhvr>
                                        <p:cTn id="36" dur="500" fill="hold"/>
                                        <p:tgtEl>
                                          <p:spTgt spid="35"/>
                                        </p:tgtEl>
                                        <p:attrNameLst>
                                          <p:attrName>ppt_x</p:attrName>
                                        </p:attrNameLst>
                                      </p:cBhvr>
                                      <p:tavLst>
                                        <p:tav tm="0">
                                          <p:val>
                                            <p:strVal val="#ppt_x"/>
                                          </p:val>
                                        </p:tav>
                                        <p:tav tm="100000">
                                          <p:val>
                                            <p:strVal val="#ppt_x"/>
                                          </p:val>
                                        </p:tav>
                                      </p:tavLst>
                                    </p:anim>
                                    <p:anim calcmode="lin" valueType="num">
                                      <p:cBhvr>
                                        <p:cTn id="37" dur="500" fill="hold"/>
                                        <p:tgtEl>
                                          <p:spTgt spid="35"/>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7" presetClass="entr" presetSubtype="0"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500"/>
                                        <p:tgtEl>
                                          <p:spTgt spid="50"/>
                                        </p:tgtEl>
                                      </p:cBhvr>
                                    </p:animEffect>
                                    <p:anim calcmode="lin" valueType="num">
                                      <p:cBhvr>
                                        <p:cTn id="42" dur="500" fill="hold"/>
                                        <p:tgtEl>
                                          <p:spTgt spid="50"/>
                                        </p:tgtEl>
                                        <p:attrNameLst>
                                          <p:attrName>ppt_x</p:attrName>
                                        </p:attrNameLst>
                                      </p:cBhvr>
                                      <p:tavLst>
                                        <p:tav tm="0">
                                          <p:val>
                                            <p:strVal val="#ppt_x"/>
                                          </p:val>
                                        </p:tav>
                                        <p:tav tm="100000">
                                          <p:val>
                                            <p:strVal val="#ppt_x"/>
                                          </p:val>
                                        </p:tav>
                                      </p:tavLst>
                                    </p:anim>
                                    <p:anim calcmode="lin" valueType="num">
                                      <p:cBhvr>
                                        <p:cTn id="43" dur="500" fill="hold"/>
                                        <p:tgtEl>
                                          <p:spTgt spid="50"/>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p:cTn id="47" dur="500" fill="hold"/>
                                        <p:tgtEl>
                                          <p:spTgt spid="39"/>
                                        </p:tgtEl>
                                        <p:attrNameLst>
                                          <p:attrName>ppt_w</p:attrName>
                                        </p:attrNameLst>
                                      </p:cBhvr>
                                      <p:tavLst>
                                        <p:tav tm="0">
                                          <p:val>
                                            <p:fltVal val="0"/>
                                          </p:val>
                                        </p:tav>
                                        <p:tav tm="100000">
                                          <p:val>
                                            <p:strVal val="#ppt_w"/>
                                          </p:val>
                                        </p:tav>
                                      </p:tavLst>
                                    </p:anim>
                                    <p:anim calcmode="lin" valueType="num">
                                      <p:cBhvr>
                                        <p:cTn id="48" dur="500" fill="hold"/>
                                        <p:tgtEl>
                                          <p:spTgt spid="39"/>
                                        </p:tgtEl>
                                        <p:attrNameLst>
                                          <p:attrName>ppt_h</p:attrName>
                                        </p:attrNameLst>
                                      </p:cBhvr>
                                      <p:tavLst>
                                        <p:tav tm="0">
                                          <p:val>
                                            <p:fltVal val="0"/>
                                          </p:val>
                                        </p:tav>
                                        <p:tav tm="100000">
                                          <p:val>
                                            <p:strVal val="#ppt_h"/>
                                          </p:val>
                                        </p:tav>
                                      </p:tavLst>
                                    </p:anim>
                                    <p:animEffect transition="in" filter="fade">
                                      <p:cBhvr>
                                        <p:cTn id="49" dur="500"/>
                                        <p:tgtEl>
                                          <p:spTgt spid="39"/>
                                        </p:tgtEl>
                                      </p:cBhvr>
                                    </p:animEffect>
                                  </p:childTnLst>
                                </p:cTn>
                              </p:par>
                            </p:childTnLst>
                          </p:cTn>
                        </p:par>
                        <p:par>
                          <p:cTn id="50" fill="hold">
                            <p:stCondLst>
                              <p:cond delay="4000"/>
                            </p:stCondLst>
                            <p:childTnLst>
                              <p:par>
                                <p:cTn id="51" presetID="47" presetClass="entr" presetSubtype="0" fill="hold" grpId="0" nodeType="after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fade">
                                      <p:cBhvr>
                                        <p:cTn id="53" dur="500"/>
                                        <p:tgtEl>
                                          <p:spTgt spid="43"/>
                                        </p:tgtEl>
                                      </p:cBhvr>
                                    </p:animEffect>
                                    <p:anim calcmode="lin" valueType="num">
                                      <p:cBhvr>
                                        <p:cTn id="54" dur="500" fill="hold"/>
                                        <p:tgtEl>
                                          <p:spTgt spid="43"/>
                                        </p:tgtEl>
                                        <p:attrNameLst>
                                          <p:attrName>ppt_x</p:attrName>
                                        </p:attrNameLst>
                                      </p:cBhvr>
                                      <p:tavLst>
                                        <p:tav tm="0">
                                          <p:val>
                                            <p:strVal val="#ppt_x"/>
                                          </p:val>
                                        </p:tav>
                                        <p:tav tm="100000">
                                          <p:val>
                                            <p:strVal val="#ppt_x"/>
                                          </p:val>
                                        </p:tav>
                                      </p:tavLst>
                                    </p:anim>
                                    <p:anim calcmode="lin" valueType="num">
                                      <p:cBhvr>
                                        <p:cTn id="55" dur="500" fill="hold"/>
                                        <p:tgtEl>
                                          <p:spTgt spid="43"/>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fade">
                                      <p:cBhvr>
                                        <p:cTn id="58" dur="500"/>
                                        <p:tgtEl>
                                          <p:spTgt spid="42"/>
                                        </p:tgtEl>
                                      </p:cBhvr>
                                    </p:animEffect>
                                    <p:anim calcmode="lin" valueType="num">
                                      <p:cBhvr>
                                        <p:cTn id="59" dur="500" fill="hold"/>
                                        <p:tgtEl>
                                          <p:spTgt spid="42"/>
                                        </p:tgtEl>
                                        <p:attrNameLst>
                                          <p:attrName>ppt_x</p:attrName>
                                        </p:attrNameLst>
                                      </p:cBhvr>
                                      <p:tavLst>
                                        <p:tav tm="0">
                                          <p:val>
                                            <p:strVal val="#ppt_x"/>
                                          </p:val>
                                        </p:tav>
                                        <p:tav tm="100000">
                                          <p:val>
                                            <p:strVal val="#ppt_x"/>
                                          </p:val>
                                        </p:tav>
                                      </p:tavLst>
                                    </p:anim>
                                    <p:anim calcmode="lin" valueType="num">
                                      <p:cBhvr>
                                        <p:cTn id="60" dur="500" fill="hold"/>
                                        <p:tgtEl>
                                          <p:spTgt spid="42"/>
                                        </p:tgtEl>
                                        <p:attrNameLst>
                                          <p:attrName>ppt_y</p:attrName>
                                        </p:attrNameLst>
                                      </p:cBhvr>
                                      <p:tavLst>
                                        <p:tav tm="0">
                                          <p:val>
                                            <p:strVal val="#ppt_y+.1"/>
                                          </p:val>
                                        </p:tav>
                                        <p:tav tm="100000">
                                          <p:val>
                                            <p:strVal val="#ppt_y"/>
                                          </p:val>
                                        </p:tav>
                                      </p:tavLst>
                                    </p:anim>
                                  </p:childTnLst>
                                </p:cTn>
                              </p:par>
                            </p:childTnLst>
                          </p:cTn>
                        </p:par>
                        <p:par>
                          <p:cTn id="61" fill="hold">
                            <p:stCondLst>
                              <p:cond delay="4500"/>
                            </p:stCondLst>
                            <p:childTnLst>
                              <p:par>
                                <p:cTn id="62" presetID="53" presetClass="entr" presetSubtype="16" fill="hold" grpId="0" nodeType="afterEffect">
                                  <p:stCondLst>
                                    <p:cond delay="0"/>
                                  </p:stCondLst>
                                  <p:childTnLst>
                                    <p:set>
                                      <p:cBhvr>
                                        <p:cTn id="63" dur="1" fill="hold">
                                          <p:stCondLst>
                                            <p:cond delay="0"/>
                                          </p:stCondLst>
                                        </p:cTn>
                                        <p:tgtEl>
                                          <p:spTgt spid="40"/>
                                        </p:tgtEl>
                                        <p:attrNameLst>
                                          <p:attrName>style.visibility</p:attrName>
                                        </p:attrNameLst>
                                      </p:cBhvr>
                                      <p:to>
                                        <p:strVal val="visible"/>
                                      </p:to>
                                    </p:set>
                                    <p:anim calcmode="lin" valueType="num">
                                      <p:cBhvr>
                                        <p:cTn id="64" dur="500" fill="hold"/>
                                        <p:tgtEl>
                                          <p:spTgt spid="40"/>
                                        </p:tgtEl>
                                        <p:attrNameLst>
                                          <p:attrName>ppt_w</p:attrName>
                                        </p:attrNameLst>
                                      </p:cBhvr>
                                      <p:tavLst>
                                        <p:tav tm="0">
                                          <p:val>
                                            <p:fltVal val="0"/>
                                          </p:val>
                                        </p:tav>
                                        <p:tav tm="100000">
                                          <p:val>
                                            <p:strVal val="#ppt_w"/>
                                          </p:val>
                                        </p:tav>
                                      </p:tavLst>
                                    </p:anim>
                                    <p:anim calcmode="lin" valueType="num">
                                      <p:cBhvr>
                                        <p:cTn id="65" dur="500" fill="hold"/>
                                        <p:tgtEl>
                                          <p:spTgt spid="40"/>
                                        </p:tgtEl>
                                        <p:attrNameLst>
                                          <p:attrName>ppt_h</p:attrName>
                                        </p:attrNameLst>
                                      </p:cBhvr>
                                      <p:tavLst>
                                        <p:tav tm="0">
                                          <p:val>
                                            <p:fltVal val="0"/>
                                          </p:val>
                                        </p:tav>
                                        <p:tav tm="100000">
                                          <p:val>
                                            <p:strVal val="#ppt_h"/>
                                          </p:val>
                                        </p:tav>
                                      </p:tavLst>
                                    </p:anim>
                                    <p:animEffect transition="in" filter="fade">
                                      <p:cBhvr>
                                        <p:cTn id="66" dur="500"/>
                                        <p:tgtEl>
                                          <p:spTgt spid="40"/>
                                        </p:tgtEl>
                                      </p:cBhvr>
                                    </p:animEffect>
                                  </p:childTnLst>
                                </p:cTn>
                              </p:par>
                            </p:childTnLst>
                          </p:cTn>
                        </p:par>
                        <p:par>
                          <p:cTn id="67" fill="hold">
                            <p:stCondLst>
                              <p:cond delay="5000"/>
                            </p:stCondLst>
                            <p:childTnLst>
                              <p:par>
                                <p:cTn id="68" presetID="47" presetClass="entr" presetSubtype="0" fill="hold" grpId="0" nodeType="after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fade">
                                      <p:cBhvr>
                                        <p:cTn id="70" dur="500"/>
                                        <p:tgtEl>
                                          <p:spTgt spid="45"/>
                                        </p:tgtEl>
                                      </p:cBhvr>
                                    </p:animEffect>
                                    <p:anim calcmode="lin" valueType="num">
                                      <p:cBhvr>
                                        <p:cTn id="71" dur="500" fill="hold"/>
                                        <p:tgtEl>
                                          <p:spTgt spid="45"/>
                                        </p:tgtEl>
                                        <p:attrNameLst>
                                          <p:attrName>ppt_x</p:attrName>
                                        </p:attrNameLst>
                                      </p:cBhvr>
                                      <p:tavLst>
                                        <p:tav tm="0">
                                          <p:val>
                                            <p:strVal val="#ppt_x"/>
                                          </p:val>
                                        </p:tav>
                                        <p:tav tm="100000">
                                          <p:val>
                                            <p:strVal val="#ppt_x"/>
                                          </p:val>
                                        </p:tav>
                                      </p:tavLst>
                                    </p:anim>
                                    <p:anim calcmode="lin" valueType="num">
                                      <p:cBhvr>
                                        <p:cTn id="72" dur="500" fill="hold"/>
                                        <p:tgtEl>
                                          <p:spTgt spid="45"/>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500"/>
                                        <p:tgtEl>
                                          <p:spTgt spid="44"/>
                                        </p:tgtEl>
                                      </p:cBhvr>
                                    </p:animEffect>
                                    <p:anim calcmode="lin" valueType="num">
                                      <p:cBhvr>
                                        <p:cTn id="76" dur="500" fill="hold"/>
                                        <p:tgtEl>
                                          <p:spTgt spid="44"/>
                                        </p:tgtEl>
                                        <p:attrNameLst>
                                          <p:attrName>ppt_x</p:attrName>
                                        </p:attrNameLst>
                                      </p:cBhvr>
                                      <p:tavLst>
                                        <p:tav tm="0">
                                          <p:val>
                                            <p:strVal val="#ppt_x"/>
                                          </p:val>
                                        </p:tav>
                                        <p:tav tm="100000">
                                          <p:val>
                                            <p:strVal val="#ppt_x"/>
                                          </p:val>
                                        </p:tav>
                                      </p:tavLst>
                                    </p:anim>
                                    <p:anim calcmode="lin" valueType="num">
                                      <p:cBhvr>
                                        <p:cTn id="77" dur="500" fill="hold"/>
                                        <p:tgtEl>
                                          <p:spTgt spid="44"/>
                                        </p:tgtEl>
                                        <p:attrNameLst>
                                          <p:attrName>ppt_y</p:attrName>
                                        </p:attrNameLst>
                                      </p:cBhvr>
                                      <p:tavLst>
                                        <p:tav tm="0">
                                          <p:val>
                                            <p:strVal val="#ppt_y+.1"/>
                                          </p:val>
                                        </p:tav>
                                        <p:tav tm="100000">
                                          <p:val>
                                            <p:strVal val="#ppt_y"/>
                                          </p:val>
                                        </p:tav>
                                      </p:tavLst>
                                    </p:anim>
                                  </p:childTnLst>
                                </p:cTn>
                              </p:par>
                            </p:childTnLst>
                          </p:cTn>
                        </p:par>
                        <p:par>
                          <p:cTn id="78" fill="hold">
                            <p:stCondLst>
                              <p:cond delay="5500"/>
                            </p:stCondLst>
                            <p:childTnLst>
                              <p:par>
                                <p:cTn id="79" presetID="53" presetClass="entr" presetSubtype="16" fill="hold" grpId="0" nodeType="afterEffect">
                                  <p:stCondLst>
                                    <p:cond delay="0"/>
                                  </p:stCondLst>
                                  <p:childTnLst>
                                    <p:set>
                                      <p:cBhvr>
                                        <p:cTn id="80" dur="1" fill="hold">
                                          <p:stCondLst>
                                            <p:cond delay="0"/>
                                          </p:stCondLst>
                                        </p:cTn>
                                        <p:tgtEl>
                                          <p:spTgt spid="41"/>
                                        </p:tgtEl>
                                        <p:attrNameLst>
                                          <p:attrName>style.visibility</p:attrName>
                                        </p:attrNameLst>
                                      </p:cBhvr>
                                      <p:to>
                                        <p:strVal val="visible"/>
                                      </p:to>
                                    </p:set>
                                    <p:anim calcmode="lin" valueType="num">
                                      <p:cBhvr>
                                        <p:cTn id="81" dur="500" fill="hold"/>
                                        <p:tgtEl>
                                          <p:spTgt spid="41"/>
                                        </p:tgtEl>
                                        <p:attrNameLst>
                                          <p:attrName>ppt_w</p:attrName>
                                        </p:attrNameLst>
                                      </p:cBhvr>
                                      <p:tavLst>
                                        <p:tav tm="0">
                                          <p:val>
                                            <p:fltVal val="0"/>
                                          </p:val>
                                        </p:tav>
                                        <p:tav tm="100000">
                                          <p:val>
                                            <p:strVal val="#ppt_w"/>
                                          </p:val>
                                        </p:tav>
                                      </p:tavLst>
                                    </p:anim>
                                    <p:anim calcmode="lin" valueType="num">
                                      <p:cBhvr>
                                        <p:cTn id="82" dur="500" fill="hold"/>
                                        <p:tgtEl>
                                          <p:spTgt spid="41"/>
                                        </p:tgtEl>
                                        <p:attrNameLst>
                                          <p:attrName>ppt_h</p:attrName>
                                        </p:attrNameLst>
                                      </p:cBhvr>
                                      <p:tavLst>
                                        <p:tav tm="0">
                                          <p:val>
                                            <p:fltVal val="0"/>
                                          </p:val>
                                        </p:tav>
                                        <p:tav tm="100000">
                                          <p:val>
                                            <p:strVal val="#ppt_h"/>
                                          </p:val>
                                        </p:tav>
                                      </p:tavLst>
                                    </p:anim>
                                    <p:animEffect transition="in" filter="fade">
                                      <p:cBhvr>
                                        <p:cTn id="83" dur="500"/>
                                        <p:tgtEl>
                                          <p:spTgt spid="41"/>
                                        </p:tgtEl>
                                      </p:cBhvr>
                                    </p:animEffect>
                                  </p:childTnLst>
                                </p:cTn>
                              </p:par>
                            </p:childTnLst>
                          </p:cTn>
                        </p:par>
                        <p:par>
                          <p:cTn id="84" fill="hold">
                            <p:stCondLst>
                              <p:cond delay="6000"/>
                            </p:stCondLst>
                            <p:childTnLst>
                              <p:par>
                                <p:cTn id="85" presetID="47" presetClass="entr" presetSubtype="0" fill="hold" grpId="0" nodeType="afterEffect">
                                  <p:stCondLst>
                                    <p:cond delay="0"/>
                                  </p:stCondLst>
                                  <p:childTnLst>
                                    <p:set>
                                      <p:cBhvr>
                                        <p:cTn id="86" dur="1" fill="hold">
                                          <p:stCondLst>
                                            <p:cond delay="0"/>
                                          </p:stCondLst>
                                        </p:cTn>
                                        <p:tgtEl>
                                          <p:spTgt spid="47"/>
                                        </p:tgtEl>
                                        <p:attrNameLst>
                                          <p:attrName>style.visibility</p:attrName>
                                        </p:attrNameLst>
                                      </p:cBhvr>
                                      <p:to>
                                        <p:strVal val="visible"/>
                                      </p:to>
                                    </p:set>
                                    <p:animEffect transition="in" filter="fade">
                                      <p:cBhvr>
                                        <p:cTn id="87" dur="500"/>
                                        <p:tgtEl>
                                          <p:spTgt spid="47"/>
                                        </p:tgtEl>
                                      </p:cBhvr>
                                    </p:animEffect>
                                    <p:anim calcmode="lin" valueType="num">
                                      <p:cBhvr>
                                        <p:cTn id="88" dur="500" fill="hold"/>
                                        <p:tgtEl>
                                          <p:spTgt spid="47"/>
                                        </p:tgtEl>
                                        <p:attrNameLst>
                                          <p:attrName>ppt_x</p:attrName>
                                        </p:attrNameLst>
                                      </p:cBhvr>
                                      <p:tavLst>
                                        <p:tav tm="0">
                                          <p:val>
                                            <p:strVal val="#ppt_x"/>
                                          </p:val>
                                        </p:tav>
                                        <p:tav tm="100000">
                                          <p:val>
                                            <p:strVal val="#ppt_x"/>
                                          </p:val>
                                        </p:tav>
                                      </p:tavLst>
                                    </p:anim>
                                    <p:anim calcmode="lin" valueType="num">
                                      <p:cBhvr>
                                        <p:cTn id="89" dur="500" fill="hold"/>
                                        <p:tgtEl>
                                          <p:spTgt spid="47"/>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46"/>
                                        </p:tgtEl>
                                        <p:attrNameLst>
                                          <p:attrName>style.visibility</p:attrName>
                                        </p:attrNameLst>
                                      </p:cBhvr>
                                      <p:to>
                                        <p:strVal val="visible"/>
                                      </p:to>
                                    </p:set>
                                    <p:animEffect transition="in" filter="fade">
                                      <p:cBhvr>
                                        <p:cTn id="92" dur="500"/>
                                        <p:tgtEl>
                                          <p:spTgt spid="46"/>
                                        </p:tgtEl>
                                      </p:cBhvr>
                                    </p:animEffect>
                                    <p:anim calcmode="lin" valueType="num">
                                      <p:cBhvr>
                                        <p:cTn id="93" dur="500" fill="hold"/>
                                        <p:tgtEl>
                                          <p:spTgt spid="46"/>
                                        </p:tgtEl>
                                        <p:attrNameLst>
                                          <p:attrName>ppt_x</p:attrName>
                                        </p:attrNameLst>
                                      </p:cBhvr>
                                      <p:tavLst>
                                        <p:tav tm="0">
                                          <p:val>
                                            <p:strVal val="#ppt_x"/>
                                          </p:val>
                                        </p:tav>
                                        <p:tav tm="100000">
                                          <p:val>
                                            <p:strVal val="#ppt_x"/>
                                          </p:val>
                                        </p:tav>
                                      </p:tavLst>
                                    </p:anim>
                                    <p:anim calcmode="lin" valueType="num">
                                      <p:cBhvr>
                                        <p:cTn id="94" dur="5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29" grpId="0" animBg="1"/>
      <p:bldP spid="33" grpId="0" animBg="1"/>
      <p:bldP spid="39" grpId="0" animBg="1"/>
      <p:bldP spid="40" grpId="0" animBg="1"/>
      <p:bldP spid="41" grpId="0" animBg="1"/>
      <p:bldP spid="42" grpId="0"/>
      <p:bldP spid="43" grpId="0"/>
      <p:bldP spid="44" grpId="0"/>
      <p:bldP spid="45" grpId="0"/>
      <p:bldP spid="46" grpId="0"/>
      <p:bldP spid="47" grpId="0"/>
      <p:bldP spid="48" grpId="0"/>
      <p:bldP spid="49" grpId="0" animBg="1"/>
      <p:bldP spid="5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77991" y="977667"/>
            <a:ext cx="3967732" cy="2183229"/>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5"/>
          <p:cNvSpPr/>
          <p:nvPr/>
        </p:nvSpPr>
        <p:spPr>
          <a:xfrm>
            <a:off x="577991" y="3208162"/>
            <a:ext cx="3967732" cy="9239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6"/>
          <p:cNvSpPr/>
          <p:nvPr/>
        </p:nvSpPr>
        <p:spPr>
          <a:xfrm>
            <a:off x="4601719" y="977667"/>
            <a:ext cx="3964291" cy="2183229"/>
          </a:xfrm>
          <a:prstGeom prst="rect">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7"/>
          <p:cNvSpPr/>
          <p:nvPr/>
        </p:nvSpPr>
        <p:spPr>
          <a:xfrm>
            <a:off x="4597314" y="3208160"/>
            <a:ext cx="3968418" cy="9272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p:nvPr/>
        </p:nvSpPr>
        <p:spPr>
          <a:xfrm>
            <a:off x="577992" y="4256636"/>
            <a:ext cx="7988017" cy="415498"/>
          </a:xfrm>
          <a:prstGeom prst="rect">
            <a:avLst/>
          </a:prstGeom>
          <a:noFill/>
        </p:spPr>
        <p:txBody>
          <a:bodyPr wrap="square" lIns="0" tIns="0" rIns="0" bIns="0" numCol="1" spcCol="255996">
            <a:spAutoFit/>
          </a:bodyPr>
          <a:lstStyle/>
          <a:p>
            <a:pPr algn="just">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5"/>
          <p:cNvSpPr txBox="1"/>
          <p:nvPr/>
        </p:nvSpPr>
        <p:spPr>
          <a:xfrm>
            <a:off x="804223" y="3601162"/>
            <a:ext cx="3481987" cy="415498"/>
          </a:xfrm>
          <a:prstGeom prst="rect">
            <a:avLst/>
          </a:prstGeom>
          <a:noFill/>
        </p:spPr>
        <p:txBody>
          <a:bodyPr wrap="square" lIns="0" tIns="0" rIns="0" bIns="0" rtlCol="0">
            <a:spAutoFit/>
          </a:bodyPr>
          <a:lstStyle/>
          <a:p>
            <a:pPr>
              <a:lnSpc>
                <a:spcPct val="150000"/>
              </a:lnSpc>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0" name="TextBox 16"/>
          <p:cNvSpPr txBox="1"/>
          <p:nvPr/>
        </p:nvSpPr>
        <p:spPr>
          <a:xfrm>
            <a:off x="804223" y="3373074"/>
            <a:ext cx="1149033" cy="153213"/>
          </a:xfrm>
          <a:prstGeom prst="rect">
            <a:avLst/>
          </a:prstGeom>
          <a:noFill/>
        </p:spPr>
        <p:txBody>
          <a:bodyPr wrap="none" lIns="0" tIns="0" rIns="0" bIns="0" rtlCol="0">
            <a:spAutoFit/>
          </a:bodyPr>
          <a:lstStyle/>
          <a:p>
            <a:r>
              <a:rPr lang="zh-CN" altLang="en-US" sz="10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5"/>
          <p:cNvSpPr txBox="1"/>
          <p:nvPr/>
        </p:nvSpPr>
        <p:spPr>
          <a:xfrm>
            <a:off x="4879234" y="3604663"/>
            <a:ext cx="3481987" cy="415498"/>
          </a:xfrm>
          <a:prstGeom prst="rect">
            <a:avLst/>
          </a:prstGeom>
          <a:noFill/>
        </p:spPr>
        <p:txBody>
          <a:bodyPr wrap="square" lIns="0" tIns="0" rIns="0" bIns="0" rtlCol="0">
            <a:spAutoFit/>
          </a:bodyPr>
          <a:lstStyle/>
          <a:p>
            <a:pPr>
              <a:lnSpc>
                <a:spcPct val="150000"/>
              </a:lnSpc>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2" name="TextBox 16"/>
          <p:cNvSpPr txBox="1"/>
          <p:nvPr/>
        </p:nvSpPr>
        <p:spPr>
          <a:xfrm>
            <a:off x="4879234" y="3376575"/>
            <a:ext cx="1149033" cy="153213"/>
          </a:xfrm>
          <a:prstGeom prst="rect">
            <a:avLst/>
          </a:prstGeom>
          <a:noFill/>
        </p:spPr>
        <p:txBody>
          <a:bodyPr wrap="none" lIns="0" tIns="0" rIns="0" bIns="0" rtlCol="0">
            <a:spAutoFit/>
          </a:bodyPr>
          <a:lstStyle/>
          <a:p>
            <a:r>
              <a:rPr lang="zh-CN" altLang="en-US" sz="10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616895645"/>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4"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1000" fill="hold"/>
                                        <p:tgtEl>
                                          <p:spTgt spid="14"/>
                                        </p:tgtEl>
                                        <p:attrNameLst>
                                          <p:attrName>ppt_x</p:attrName>
                                        </p:attrNameLst>
                                      </p:cBhvr>
                                      <p:tavLst>
                                        <p:tav tm="0">
                                          <p:val>
                                            <p:strVal val="#ppt_x"/>
                                          </p:val>
                                        </p:tav>
                                        <p:tav tm="100000">
                                          <p:val>
                                            <p:strVal val="#ppt_x"/>
                                          </p:val>
                                        </p:tav>
                                      </p:tavLst>
                                    </p:anim>
                                    <p:anim calcmode="lin" valueType="num">
                                      <p:cBhvr additive="base">
                                        <p:cTn id="25" dur="1000" fill="hold"/>
                                        <p:tgtEl>
                                          <p:spTgt spid="14"/>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17" presetClass="entr" presetSubtype="1" fill="hold" grpId="0" nodeType="afterEffect">
                                  <p:stCondLst>
                                    <p:cond delay="0"/>
                                  </p:stCondLst>
                                  <p:iterate type="lt">
                                    <p:tmPct val="40000"/>
                                  </p:iterate>
                                  <p:childTnLst>
                                    <p:set>
                                      <p:cBhvr>
                                        <p:cTn id="28" dur="1" fill="hold">
                                          <p:stCondLst>
                                            <p:cond delay="0"/>
                                          </p:stCondLst>
                                        </p:cTn>
                                        <p:tgtEl>
                                          <p:spTgt spid="10"/>
                                        </p:tgtEl>
                                        <p:attrNameLst>
                                          <p:attrName>style.visibility</p:attrName>
                                        </p:attrNameLst>
                                      </p:cBhvr>
                                      <p:to>
                                        <p:strVal val="visible"/>
                                      </p:to>
                                    </p:set>
                                    <p:anim calcmode="lin" valueType="num">
                                      <p:cBhvr>
                                        <p:cTn id="29" dur="250" fill="hold"/>
                                        <p:tgtEl>
                                          <p:spTgt spid="10"/>
                                        </p:tgtEl>
                                        <p:attrNameLst>
                                          <p:attrName>ppt_x</p:attrName>
                                        </p:attrNameLst>
                                      </p:cBhvr>
                                      <p:tavLst>
                                        <p:tav tm="0">
                                          <p:val>
                                            <p:strVal val="#ppt_x"/>
                                          </p:val>
                                        </p:tav>
                                        <p:tav tm="100000">
                                          <p:val>
                                            <p:strVal val="#ppt_x"/>
                                          </p:val>
                                        </p:tav>
                                      </p:tavLst>
                                    </p:anim>
                                    <p:anim calcmode="lin" valueType="num">
                                      <p:cBhvr>
                                        <p:cTn id="30" dur="250" fill="hold"/>
                                        <p:tgtEl>
                                          <p:spTgt spid="10"/>
                                        </p:tgtEl>
                                        <p:attrNameLst>
                                          <p:attrName>ppt_y</p:attrName>
                                        </p:attrNameLst>
                                      </p:cBhvr>
                                      <p:tavLst>
                                        <p:tav tm="0">
                                          <p:val>
                                            <p:strVal val="#ppt_y-#ppt_h/2"/>
                                          </p:val>
                                        </p:tav>
                                        <p:tav tm="100000">
                                          <p:val>
                                            <p:strVal val="#ppt_y"/>
                                          </p:val>
                                        </p:tav>
                                      </p:tavLst>
                                    </p:anim>
                                    <p:anim calcmode="lin" valueType="num">
                                      <p:cBhvr>
                                        <p:cTn id="31" dur="250" fill="hold"/>
                                        <p:tgtEl>
                                          <p:spTgt spid="10"/>
                                        </p:tgtEl>
                                        <p:attrNameLst>
                                          <p:attrName>ppt_w</p:attrName>
                                        </p:attrNameLst>
                                      </p:cBhvr>
                                      <p:tavLst>
                                        <p:tav tm="0">
                                          <p:val>
                                            <p:strVal val="#ppt_w"/>
                                          </p:val>
                                        </p:tav>
                                        <p:tav tm="100000">
                                          <p:val>
                                            <p:strVal val="#ppt_w"/>
                                          </p:val>
                                        </p:tav>
                                      </p:tavLst>
                                    </p:anim>
                                    <p:anim calcmode="lin" valueType="num">
                                      <p:cBhvr>
                                        <p:cTn id="32" dur="250" fill="hold"/>
                                        <p:tgtEl>
                                          <p:spTgt spid="10"/>
                                        </p:tgtEl>
                                        <p:attrNameLst>
                                          <p:attrName>ppt_h</p:attrName>
                                        </p:attrNameLst>
                                      </p:cBhvr>
                                      <p:tavLst>
                                        <p:tav tm="0">
                                          <p:val>
                                            <p:fltVal val="0"/>
                                          </p:val>
                                        </p:tav>
                                        <p:tav tm="100000">
                                          <p:val>
                                            <p:strVal val="#ppt_h"/>
                                          </p:val>
                                        </p:tav>
                                      </p:tavLst>
                                    </p:anim>
                                  </p:childTnLst>
                                </p:cTn>
                              </p:par>
                            </p:childTnLst>
                          </p:cTn>
                        </p:par>
                        <p:par>
                          <p:cTn id="33" fill="hold">
                            <p:stCondLst>
                              <p:cond delay="3050"/>
                            </p:stCondLst>
                            <p:childTnLst>
                              <p:par>
                                <p:cTn id="34" presetID="22" presetClass="entr" presetSubtype="8"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left)">
                                      <p:cBhvr>
                                        <p:cTn id="36" dur="500"/>
                                        <p:tgtEl>
                                          <p:spTgt spid="9"/>
                                        </p:tgtEl>
                                      </p:cBhvr>
                                    </p:animEffect>
                                  </p:childTnLst>
                                </p:cTn>
                              </p:par>
                            </p:childTnLst>
                          </p:cTn>
                        </p:par>
                        <p:par>
                          <p:cTn id="37" fill="hold">
                            <p:stCondLst>
                              <p:cond delay="3550"/>
                            </p:stCondLst>
                            <p:childTnLst>
                              <p:par>
                                <p:cTn id="38" presetID="17" presetClass="entr" presetSubtype="1" fill="hold" grpId="0" nodeType="afterEffect">
                                  <p:stCondLst>
                                    <p:cond delay="0"/>
                                  </p:stCondLst>
                                  <p:iterate type="lt">
                                    <p:tmPct val="40000"/>
                                  </p:iterate>
                                  <p:childTnLst>
                                    <p:set>
                                      <p:cBhvr>
                                        <p:cTn id="39" dur="1" fill="hold">
                                          <p:stCondLst>
                                            <p:cond delay="0"/>
                                          </p:stCondLst>
                                        </p:cTn>
                                        <p:tgtEl>
                                          <p:spTgt spid="12"/>
                                        </p:tgtEl>
                                        <p:attrNameLst>
                                          <p:attrName>style.visibility</p:attrName>
                                        </p:attrNameLst>
                                      </p:cBhvr>
                                      <p:to>
                                        <p:strVal val="visible"/>
                                      </p:to>
                                    </p:set>
                                    <p:anim calcmode="lin" valueType="num">
                                      <p:cBhvr>
                                        <p:cTn id="40" dur="250" fill="hold"/>
                                        <p:tgtEl>
                                          <p:spTgt spid="12"/>
                                        </p:tgtEl>
                                        <p:attrNameLst>
                                          <p:attrName>ppt_x</p:attrName>
                                        </p:attrNameLst>
                                      </p:cBhvr>
                                      <p:tavLst>
                                        <p:tav tm="0">
                                          <p:val>
                                            <p:strVal val="#ppt_x"/>
                                          </p:val>
                                        </p:tav>
                                        <p:tav tm="100000">
                                          <p:val>
                                            <p:strVal val="#ppt_x"/>
                                          </p:val>
                                        </p:tav>
                                      </p:tavLst>
                                    </p:anim>
                                    <p:anim calcmode="lin" valueType="num">
                                      <p:cBhvr>
                                        <p:cTn id="41" dur="250" fill="hold"/>
                                        <p:tgtEl>
                                          <p:spTgt spid="12"/>
                                        </p:tgtEl>
                                        <p:attrNameLst>
                                          <p:attrName>ppt_y</p:attrName>
                                        </p:attrNameLst>
                                      </p:cBhvr>
                                      <p:tavLst>
                                        <p:tav tm="0">
                                          <p:val>
                                            <p:strVal val="#ppt_y-#ppt_h/2"/>
                                          </p:val>
                                        </p:tav>
                                        <p:tav tm="100000">
                                          <p:val>
                                            <p:strVal val="#ppt_y"/>
                                          </p:val>
                                        </p:tav>
                                      </p:tavLst>
                                    </p:anim>
                                    <p:anim calcmode="lin" valueType="num">
                                      <p:cBhvr>
                                        <p:cTn id="42" dur="250" fill="hold"/>
                                        <p:tgtEl>
                                          <p:spTgt spid="12"/>
                                        </p:tgtEl>
                                        <p:attrNameLst>
                                          <p:attrName>ppt_w</p:attrName>
                                        </p:attrNameLst>
                                      </p:cBhvr>
                                      <p:tavLst>
                                        <p:tav tm="0">
                                          <p:val>
                                            <p:strVal val="#ppt_w"/>
                                          </p:val>
                                        </p:tav>
                                        <p:tav tm="100000">
                                          <p:val>
                                            <p:strVal val="#ppt_w"/>
                                          </p:val>
                                        </p:tav>
                                      </p:tavLst>
                                    </p:anim>
                                    <p:anim calcmode="lin" valueType="num">
                                      <p:cBhvr>
                                        <p:cTn id="43" dur="250" fill="hold"/>
                                        <p:tgtEl>
                                          <p:spTgt spid="12"/>
                                        </p:tgtEl>
                                        <p:attrNameLst>
                                          <p:attrName>ppt_h</p:attrName>
                                        </p:attrNameLst>
                                      </p:cBhvr>
                                      <p:tavLst>
                                        <p:tav tm="0">
                                          <p:val>
                                            <p:fltVal val="0"/>
                                          </p:val>
                                        </p:tav>
                                        <p:tav tm="100000">
                                          <p:val>
                                            <p:strVal val="#ppt_h"/>
                                          </p:val>
                                        </p:tav>
                                      </p:tavLst>
                                    </p:anim>
                                  </p:childTnLst>
                                </p:cTn>
                              </p:par>
                            </p:childTnLst>
                          </p:cTn>
                        </p:par>
                        <p:par>
                          <p:cTn id="44" fill="hold">
                            <p:stCondLst>
                              <p:cond delay="4600"/>
                            </p:stCondLst>
                            <p:childTnLst>
                              <p:par>
                                <p:cTn id="45" presetID="22" presetClass="entr" presetSubtype="8"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4" grpId="0"/>
      <p:bldP spid="9" grpId="0"/>
      <p:bldP spid="10" grpId="0"/>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Administrator\Desktop\55fb6efb53def.png"/>
          <p:cNvPicPr>
            <a:picLocks noChangeAspect="1" noChangeArrowheads="1"/>
          </p:cNvPicPr>
          <p:nvPr/>
        </p:nvPicPr>
        <p:blipFill>
          <a:blip r:embed="rId3" cstate="print"/>
          <a:srcRect/>
          <a:stretch>
            <a:fillRect/>
          </a:stretch>
        </p:blipFill>
        <p:spPr bwMode="auto">
          <a:xfrm>
            <a:off x="0" y="-4762"/>
            <a:ext cx="9144000" cy="5148262"/>
          </a:xfrm>
          <a:prstGeom prst="rect">
            <a:avLst/>
          </a:prstGeom>
          <a:noFill/>
        </p:spPr>
      </p:pic>
      <p:sp>
        <p:nvSpPr>
          <p:cNvPr id="8" name="TextBox 7"/>
          <p:cNvSpPr txBox="1"/>
          <p:nvPr/>
        </p:nvSpPr>
        <p:spPr>
          <a:xfrm>
            <a:off x="3784660" y="1635634"/>
            <a:ext cx="3085973" cy="656626"/>
          </a:xfrm>
          <a:prstGeom prst="rect">
            <a:avLst/>
          </a:prstGeom>
          <a:noFill/>
        </p:spPr>
        <p:txBody>
          <a:bodyPr wrap="none" lIns="65023" tIns="32511" rIns="65023" bIns="32511" rtlCol="0">
            <a:spAutoFit/>
          </a:bodyPr>
          <a:lstStyle/>
          <a:p>
            <a:pPr marL="0" lvl="1"/>
            <a:r>
              <a:rPr lang="zh-CN" altLang="en-US" sz="3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zh-CN" altLang="en-US" sz="3600" b="1" spc="3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9" name="直接连接符 8"/>
          <p:cNvCxnSpPr/>
          <p:nvPr/>
        </p:nvCxnSpPr>
        <p:spPr>
          <a:xfrm flipV="1">
            <a:off x="3568663" y="1059582"/>
            <a:ext cx="0" cy="2640266"/>
          </a:xfrm>
          <a:prstGeom prst="line">
            <a:avLst/>
          </a:prstGeom>
          <a:ln w="63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3889915" y="2485477"/>
            <a:ext cx="1379222" cy="230832"/>
          </a:xfrm>
          <a:prstGeom prst="rect">
            <a:avLst/>
          </a:prstGeom>
          <a:noFill/>
        </p:spPr>
        <p:txBody>
          <a:bodyPr wrap="square" lIns="0" tIns="0" rIns="0" bIns="0" rtlCol="0">
            <a:spAutoFit/>
          </a:bodyPr>
          <a:lstStyle/>
          <a:p>
            <a:pPr marL="171429" lvl="1" indent="-171429">
              <a:buFont typeface="Wingdings" pitchFamily="2" charset="2"/>
              <a:buChar char="l"/>
            </a:pPr>
            <a:r>
              <a:rPr lang="zh-CN" altLang="en-US" sz="15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p>
        </p:txBody>
      </p:sp>
      <p:sp>
        <p:nvSpPr>
          <p:cNvPr id="11" name="文本框 9"/>
          <p:cNvSpPr txBox="1"/>
          <p:nvPr/>
        </p:nvSpPr>
        <p:spPr>
          <a:xfrm>
            <a:off x="3889915" y="2810894"/>
            <a:ext cx="1494852" cy="230822"/>
          </a:xfrm>
          <a:prstGeom prst="rect">
            <a:avLst/>
          </a:prstGeom>
          <a:noFill/>
        </p:spPr>
        <p:txBody>
          <a:bodyPr wrap="square" lIns="0" tIns="0" rIns="0" bIns="0" rtlCol="0">
            <a:spAutoFit/>
          </a:bodyPr>
          <a:lstStyle/>
          <a:p>
            <a:pPr marL="171429" lvl="1" indent="-171429">
              <a:buFont typeface="Wingdings" pitchFamily="2" charset="2"/>
              <a:buChar char="l"/>
            </a:pPr>
            <a:r>
              <a:rPr lang="zh-CN" altLang="en-US" sz="15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成功项目展示</a:t>
            </a:r>
          </a:p>
        </p:txBody>
      </p:sp>
      <p:sp>
        <p:nvSpPr>
          <p:cNvPr id="12" name="文本框 9"/>
          <p:cNvSpPr txBox="1"/>
          <p:nvPr/>
        </p:nvSpPr>
        <p:spPr>
          <a:xfrm>
            <a:off x="5592921" y="2488735"/>
            <a:ext cx="1379222" cy="230832"/>
          </a:xfrm>
          <a:prstGeom prst="rect">
            <a:avLst/>
          </a:prstGeom>
          <a:noFill/>
        </p:spPr>
        <p:txBody>
          <a:bodyPr wrap="square" lIns="0" tIns="0" rIns="0" bIns="0" rtlCol="0">
            <a:spAutoFit/>
          </a:bodyPr>
          <a:lstStyle/>
          <a:p>
            <a:pPr marL="171429" lvl="1" indent="-171429">
              <a:buFont typeface="Wingdings" pitchFamily="2" charset="2"/>
              <a:buChar char="l"/>
            </a:pPr>
            <a:r>
              <a:rPr lang="zh-CN" altLang="en-US" sz="15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工作完成情况</a:t>
            </a:r>
          </a:p>
        </p:txBody>
      </p:sp>
      <p:sp>
        <p:nvSpPr>
          <p:cNvPr id="13" name="文本框 9"/>
          <p:cNvSpPr txBox="1"/>
          <p:nvPr/>
        </p:nvSpPr>
        <p:spPr>
          <a:xfrm>
            <a:off x="5592922" y="2814602"/>
            <a:ext cx="1379220" cy="230832"/>
          </a:xfrm>
          <a:prstGeom prst="rect">
            <a:avLst/>
          </a:prstGeom>
          <a:noFill/>
        </p:spPr>
        <p:txBody>
          <a:bodyPr wrap="square" lIns="0" tIns="0" rIns="0" bIns="0" rtlCol="0">
            <a:spAutoFit/>
          </a:bodyPr>
          <a:lstStyle/>
          <a:p>
            <a:pPr marL="171429" lvl="1" indent="-171429">
              <a:buFont typeface="Wingdings" pitchFamily="2" charset="2"/>
              <a:buChar char="l"/>
            </a:pPr>
            <a:r>
              <a:rPr lang="zh-CN" altLang="en-US" sz="15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工作存在不足</a:t>
            </a:r>
          </a:p>
        </p:txBody>
      </p:sp>
      <p:sp>
        <p:nvSpPr>
          <p:cNvPr id="14" name="TextBox 13"/>
          <p:cNvSpPr txBox="1"/>
          <p:nvPr/>
        </p:nvSpPr>
        <p:spPr>
          <a:xfrm>
            <a:off x="2250826" y="3037813"/>
            <a:ext cx="902734" cy="246235"/>
          </a:xfrm>
          <a:prstGeom prst="rect">
            <a:avLst/>
          </a:prstGeom>
          <a:noFill/>
        </p:spPr>
        <p:txBody>
          <a:bodyPr wrap="square" lIns="0" tIns="0" rIns="0" bIns="0" rtlCol="0">
            <a:spAutoFit/>
          </a:bodyPr>
          <a:lstStyle/>
          <a:p>
            <a:pPr algn="ctr"/>
            <a:r>
              <a:rPr lang="en-US"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PART </a:t>
            </a:r>
            <a:r>
              <a:rPr lang="en-US" altLang="zh-CN" sz="1600"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02</a:t>
            </a:r>
            <a:endPar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椭圆 15"/>
          <p:cNvSpPr/>
          <p:nvPr/>
        </p:nvSpPr>
        <p:spPr>
          <a:xfrm>
            <a:off x="2051720" y="1623622"/>
            <a:ext cx="1300945" cy="13010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endParaRPr lang="zh-CN" altLang="en-US" sz="4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76505173"/>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1000" fill="hold"/>
                                        <p:tgtEl>
                                          <p:spTgt spid="16"/>
                                        </p:tgtEl>
                                        <p:attrNameLst>
                                          <p:attrName>ppt_x</p:attrName>
                                        </p:attrNameLst>
                                      </p:cBhvr>
                                      <p:tavLst>
                                        <p:tav tm="0">
                                          <p:val>
                                            <p:strVal val="0-#ppt_w/2"/>
                                          </p:val>
                                        </p:tav>
                                        <p:tav tm="100000">
                                          <p:val>
                                            <p:strVal val="#ppt_x"/>
                                          </p:val>
                                        </p:tav>
                                      </p:tavLst>
                                    </p:anim>
                                    <p:anim calcmode="lin" valueType="num">
                                      <p:cBhvr additive="base">
                                        <p:cTn id="15" dur="1000" fill="hold"/>
                                        <p:tgtEl>
                                          <p:spTgt spid="16"/>
                                        </p:tgtEl>
                                        <p:attrNameLst>
                                          <p:attrName>ppt_y</p:attrName>
                                        </p:attrNameLst>
                                      </p:cBhvr>
                                      <p:tavLst>
                                        <p:tav tm="0">
                                          <p:val>
                                            <p:strVal val="#ppt_y"/>
                                          </p:val>
                                        </p:tav>
                                        <p:tav tm="100000">
                                          <p:val>
                                            <p:strVal val="#ppt_y"/>
                                          </p:val>
                                        </p:tav>
                                      </p:tavLst>
                                    </p:anim>
                                  </p:childTnLst>
                                </p:cTn>
                              </p:par>
                              <p:par>
                                <p:cTn id="16" presetID="22" presetClass="entr" presetSubtype="4"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p:tgtEl>
                                          <p:spTgt spid="8"/>
                                        </p:tgtEl>
                                        <p:attrNameLst>
                                          <p:attrName>ppt_x</p:attrName>
                                        </p:attrNameLst>
                                      </p:cBhvr>
                                      <p:tavLst>
                                        <p:tav tm="0">
                                          <p:val>
                                            <p:strVal val="#ppt_x-#ppt_w*1.125000"/>
                                          </p:val>
                                        </p:tav>
                                        <p:tav tm="100000">
                                          <p:val>
                                            <p:strVal val="#ppt_x"/>
                                          </p:val>
                                        </p:tav>
                                      </p:tavLst>
                                    </p:anim>
                                    <p:animEffect transition="in" filter="wipe(right)">
                                      <p:cBhvr>
                                        <p:cTn id="22" dur="500"/>
                                        <p:tgtEl>
                                          <p:spTgt spid="8"/>
                                        </p:tgtEl>
                                      </p:cBhvr>
                                    </p:animEffect>
                                  </p:childTnLst>
                                </p:cTn>
                              </p:par>
                            </p:childTnLst>
                          </p:cTn>
                        </p:par>
                        <p:par>
                          <p:cTn id="23" fill="hold">
                            <p:stCondLst>
                              <p:cond delay="1000"/>
                            </p:stCondLst>
                            <p:childTnLst>
                              <p:par>
                                <p:cTn id="24" presetID="47"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anim calcmode="lin" valueType="num">
                                      <p:cBhvr>
                                        <p:cTn id="27" dur="500" fill="hold"/>
                                        <p:tgtEl>
                                          <p:spTgt spid="14"/>
                                        </p:tgtEl>
                                        <p:attrNameLst>
                                          <p:attrName>ppt_x</p:attrName>
                                        </p:attrNameLst>
                                      </p:cBhvr>
                                      <p:tavLst>
                                        <p:tav tm="0">
                                          <p:val>
                                            <p:strVal val="#ppt_x"/>
                                          </p:val>
                                        </p:tav>
                                        <p:tav tm="100000">
                                          <p:val>
                                            <p:strVal val="#ppt_x"/>
                                          </p:val>
                                        </p:tav>
                                      </p:tavLst>
                                    </p:anim>
                                    <p:anim calcmode="lin" valueType="num">
                                      <p:cBhvr>
                                        <p:cTn id="28" dur="500" fill="hold"/>
                                        <p:tgtEl>
                                          <p:spTgt spid="14"/>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ppt_x"/>
                                          </p:val>
                                        </p:tav>
                                        <p:tav tm="100000">
                                          <p:val>
                                            <p:strVal val="#ppt_x"/>
                                          </p:val>
                                        </p:tav>
                                      </p:tavLst>
                                    </p:anim>
                                    <p:anim calcmode="lin" valueType="num">
                                      <p:cBhvr additive="base">
                                        <p:cTn id="33" dur="500" fill="hold"/>
                                        <p:tgtEl>
                                          <p:spTgt spid="1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P spid="13" grpId="0"/>
      <p:bldP spid="14" grpId="0"/>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a:grpSpLocks/>
          </p:cNvGrpSpPr>
          <p:nvPr/>
        </p:nvGrpSpPr>
        <p:grpSpPr bwMode="auto">
          <a:xfrm>
            <a:off x="838405" y="2032766"/>
            <a:ext cx="2209679" cy="2590800"/>
            <a:chOff x="1054100" y="2125444"/>
            <a:chExt cx="2209800" cy="2590800"/>
          </a:xfrm>
        </p:grpSpPr>
        <p:sp>
          <p:nvSpPr>
            <p:cNvPr id="3" name="矩形 2"/>
            <p:cNvSpPr/>
            <p:nvPr/>
          </p:nvSpPr>
          <p:spPr>
            <a:xfrm>
              <a:off x="1054100" y="2125444"/>
              <a:ext cx="2209800" cy="6667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4" name="矩形 43"/>
            <p:cNvSpPr/>
            <p:nvPr/>
          </p:nvSpPr>
          <p:spPr>
            <a:xfrm>
              <a:off x="1054100" y="2798544"/>
              <a:ext cx="2209800" cy="1917700"/>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577" name="文本框 13"/>
            <p:cNvSpPr txBox="1">
              <a:spLocks noChangeArrowheads="1"/>
            </p:cNvSpPr>
            <p:nvPr/>
          </p:nvSpPr>
          <p:spPr bwMode="auto">
            <a:xfrm>
              <a:off x="1757160" y="2152997"/>
              <a:ext cx="110805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36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65%</a:t>
              </a:r>
              <a:endParaRPr lang="zh-CN" altLang="en-US" sz="36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3" name="十字形 62"/>
            <p:cNvSpPr/>
            <p:nvPr/>
          </p:nvSpPr>
          <p:spPr>
            <a:xfrm>
              <a:off x="1528763" y="2395319"/>
              <a:ext cx="169862" cy="169862"/>
            </a:xfrm>
            <a:prstGeom prst="plus">
              <a:avLst>
                <a:gd name="adj" fmla="val 41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4"/>
          <p:cNvGrpSpPr>
            <a:grpSpLocks/>
          </p:cNvGrpSpPr>
          <p:nvPr/>
        </p:nvGrpSpPr>
        <p:grpSpPr bwMode="auto">
          <a:xfrm>
            <a:off x="3543356" y="1866078"/>
            <a:ext cx="2209678" cy="2757488"/>
            <a:chOff x="3498850" y="1958756"/>
            <a:chExt cx="2209800" cy="2757488"/>
          </a:xfrm>
        </p:grpSpPr>
        <p:sp>
          <p:nvSpPr>
            <p:cNvPr id="42" name="矩形 41"/>
            <p:cNvSpPr/>
            <p:nvPr/>
          </p:nvSpPr>
          <p:spPr>
            <a:xfrm>
              <a:off x="3498850" y="1958756"/>
              <a:ext cx="2209800" cy="8334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矩形 44"/>
            <p:cNvSpPr/>
            <p:nvPr/>
          </p:nvSpPr>
          <p:spPr>
            <a:xfrm>
              <a:off x="3498850" y="2798544"/>
              <a:ext cx="2209800" cy="1917700"/>
            </a:xfrm>
            <a:prstGeom prst="rect">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570" name="文本框 13"/>
            <p:cNvSpPr txBox="1">
              <a:spLocks noChangeArrowheads="1"/>
            </p:cNvSpPr>
            <p:nvPr/>
          </p:nvSpPr>
          <p:spPr bwMode="auto">
            <a:xfrm>
              <a:off x="4247929" y="2064097"/>
              <a:ext cx="110805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36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85%</a:t>
              </a:r>
              <a:endParaRPr lang="zh-CN" altLang="en-US" sz="36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4" name="十字形 63"/>
            <p:cNvSpPr/>
            <p:nvPr/>
          </p:nvSpPr>
          <p:spPr>
            <a:xfrm>
              <a:off x="4032232" y="2306419"/>
              <a:ext cx="169862" cy="169862"/>
            </a:xfrm>
            <a:prstGeom prst="plus">
              <a:avLst>
                <a:gd name="adj" fmla="val 41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5"/>
          <p:cNvGrpSpPr>
            <a:grpSpLocks/>
          </p:cNvGrpSpPr>
          <p:nvPr/>
        </p:nvGrpSpPr>
        <p:grpSpPr bwMode="auto">
          <a:xfrm>
            <a:off x="6248307" y="2032766"/>
            <a:ext cx="2209678" cy="2590800"/>
            <a:chOff x="5943600" y="2125444"/>
            <a:chExt cx="2209800" cy="2590800"/>
          </a:xfrm>
        </p:grpSpPr>
        <p:sp>
          <p:nvSpPr>
            <p:cNvPr id="43" name="矩形 42"/>
            <p:cNvSpPr/>
            <p:nvPr/>
          </p:nvSpPr>
          <p:spPr>
            <a:xfrm>
              <a:off x="5943600" y="2125444"/>
              <a:ext cx="2209800" cy="6667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6" name="矩形 45"/>
            <p:cNvSpPr/>
            <p:nvPr/>
          </p:nvSpPr>
          <p:spPr>
            <a:xfrm>
              <a:off x="5943600" y="2798544"/>
              <a:ext cx="2209800" cy="1917700"/>
            </a:xfrm>
            <a:prstGeom prst="rect">
              <a:avLst/>
            </a:prstGeom>
            <a:blipFill dpi="0" rotWithShape="1">
              <a:blip r:embed="rId5"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563" name="文本框 13"/>
            <p:cNvSpPr txBox="1">
              <a:spLocks noChangeArrowheads="1"/>
            </p:cNvSpPr>
            <p:nvPr/>
          </p:nvSpPr>
          <p:spPr bwMode="auto">
            <a:xfrm>
              <a:off x="6660929" y="2152997"/>
              <a:ext cx="110805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36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40%</a:t>
              </a:r>
              <a:endParaRPr lang="zh-CN" altLang="en-US" sz="36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5" name="十字形 64"/>
            <p:cNvSpPr/>
            <p:nvPr/>
          </p:nvSpPr>
          <p:spPr>
            <a:xfrm>
              <a:off x="6445232" y="2395319"/>
              <a:ext cx="169862" cy="169862"/>
            </a:xfrm>
            <a:prstGeom prst="plus">
              <a:avLst>
                <a:gd name="adj" fmla="val 41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Title 13"/>
          <p:cNvSpPr txBox="1">
            <a:spLocks/>
          </p:cNvSpPr>
          <p:nvPr/>
        </p:nvSpPr>
        <p:spPr bwMode="auto">
          <a:xfrm>
            <a:off x="866378" y="992164"/>
            <a:ext cx="21817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itle 13"/>
          <p:cNvSpPr txBox="1">
            <a:spLocks/>
          </p:cNvSpPr>
          <p:nvPr/>
        </p:nvSpPr>
        <p:spPr bwMode="auto">
          <a:xfrm>
            <a:off x="3546156" y="992164"/>
            <a:ext cx="21817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itle 13"/>
          <p:cNvSpPr txBox="1">
            <a:spLocks/>
          </p:cNvSpPr>
          <p:nvPr/>
        </p:nvSpPr>
        <p:spPr bwMode="auto">
          <a:xfrm>
            <a:off x="6262295" y="992164"/>
            <a:ext cx="21817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95337693"/>
      </p:ext>
    </p:extLst>
  </p:cSld>
  <p:clrMapOvr>
    <a:masterClrMapping/>
  </p:clrMapOvr>
  <p:transition spd="med" advClick="0" advTm="4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nodeType="withEffect">
                                  <p:stCondLst>
                                    <p:cond delay="11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3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750"/>
                                        <p:tgtEl>
                                          <p:spTgt spid="4"/>
                                        </p:tgtEl>
                                      </p:cBhvr>
                                    </p:animEffect>
                                    <p:anim calcmode="lin" valueType="num">
                                      <p:cBhvr>
                                        <p:cTn id="13" dur="750" fill="hold"/>
                                        <p:tgtEl>
                                          <p:spTgt spid="4"/>
                                        </p:tgtEl>
                                        <p:attrNameLst>
                                          <p:attrName>ppt_x</p:attrName>
                                        </p:attrNameLst>
                                      </p:cBhvr>
                                      <p:tavLst>
                                        <p:tav tm="0">
                                          <p:val>
                                            <p:strVal val="#ppt_x"/>
                                          </p:val>
                                        </p:tav>
                                        <p:tav tm="100000">
                                          <p:val>
                                            <p:strVal val="#ppt_x"/>
                                          </p:val>
                                        </p:tav>
                                      </p:tavLst>
                                    </p:anim>
                                    <p:anim calcmode="lin" valueType="num">
                                      <p:cBhvr>
                                        <p:cTn id="14" dur="75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6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50"/>
                                        <p:tgtEl>
                                          <p:spTgt spid="5"/>
                                        </p:tgtEl>
                                      </p:cBhvr>
                                    </p:animEffect>
                                    <p:anim calcmode="lin" valueType="num">
                                      <p:cBhvr>
                                        <p:cTn id="18" dur="750" fill="hold"/>
                                        <p:tgtEl>
                                          <p:spTgt spid="5"/>
                                        </p:tgtEl>
                                        <p:attrNameLst>
                                          <p:attrName>ppt_x</p:attrName>
                                        </p:attrNameLst>
                                      </p:cBhvr>
                                      <p:tavLst>
                                        <p:tav tm="0">
                                          <p:val>
                                            <p:strVal val="#ppt_x"/>
                                          </p:val>
                                        </p:tav>
                                        <p:tav tm="100000">
                                          <p:val>
                                            <p:strVal val="#ppt_x"/>
                                          </p:val>
                                        </p:tav>
                                      </p:tavLst>
                                    </p:anim>
                                    <p:anim calcmode="lin" valueType="num">
                                      <p:cBhvr>
                                        <p:cTn id="19" dur="750" fill="hold"/>
                                        <p:tgtEl>
                                          <p:spTgt spid="5"/>
                                        </p:tgtEl>
                                        <p:attrNameLst>
                                          <p:attrName>ppt_y</p:attrName>
                                        </p:attrNameLst>
                                      </p:cBhvr>
                                      <p:tavLst>
                                        <p:tav tm="0">
                                          <p:val>
                                            <p:strVal val="#ppt_y+.1"/>
                                          </p:val>
                                        </p:tav>
                                        <p:tav tm="100000">
                                          <p:val>
                                            <p:strVal val="#ppt_y"/>
                                          </p:val>
                                        </p:tav>
                                      </p:tavLst>
                                    </p:anim>
                                  </p:childTnLst>
                                </p:cTn>
                              </p:par>
                              <p:par>
                                <p:cTn id="20" presetID="22" presetClass="entr" presetSubtype="4" fill="hold" grpId="0" nodeType="withEffect">
                                  <p:stCondLst>
                                    <p:cond delay="1500"/>
                                  </p:stCondLst>
                                  <p:childTnLst>
                                    <p:set>
                                      <p:cBhvr>
                                        <p:cTn id="21" dur="1" fill="hold">
                                          <p:stCondLst>
                                            <p:cond delay="0"/>
                                          </p:stCondLst>
                                        </p:cTn>
                                        <p:tgtEl>
                                          <p:spTgt spid="21"/>
                                        </p:tgtEl>
                                        <p:attrNameLst>
                                          <p:attrName>style.visibility</p:attrName>
                                        </p:attrNameLst>
                                      </p:cBhvr>
                                      <p:to>
                                        <p:strVal val="visible"/>
                                      </p:to>
                                    </p:set>
                                    <p:animEffect transition="in" filter="wipe(down)">
                                      <p:cBhvr>
                                        <p:cTn id="22" dur="500"/>
                                        <p:tgtEl>
                                          <p:spTgt spid="21"/>
                                        </p:tgtEl>
                                      </p:cBhvr>
                                    </p:animEffect>
                                  </p:childTnLst>
                                </p:cTn>
                              </p:par>
                              <p:par>
                                <p:cTn id="23" presetID="22" presetClass="entr" presetSubtype="4" fill="hold" grpId="0" nodeType="withEffect">
                                  <p:stCondLst>
                                    <p:cond delay="1500"/>
                                  </p:stCondLst>
                                  <p:childTnLst>
                                    <p:set>
                                      <p:cBhvr>
                                        <p:cTn id="24" dur="1" fill="hold">
                                          <p:stCondLst>
                                            <p:cond delay="0"/>
                                          </p:stCondLst>
                                        </p:cTn>
                                        <p:tgtEl>
                                          <p:spTgt spid="22"/>
                                        </p:tgtEl>
                                        <p:attrNameLst>
                                          <p:attrName>style.visibility</p:attrName>
                                        </p:attrNameLst>
                                      </p:cBhvr>
                                      <p:to>
                                        <p:strVal val="visible"/>
                                      </p:to>
                                    </p:set>
                                    <p:animEffect transition="in" filter="wipe(down)">
                                      <p:cBhvr>
                                        <p:cTn id="25" dur="500"/>
                                        <p:tgtEl>
                                          <p:spTgt spid="22"/>
                                        </p:tgtEl>
                                      </p:cBhvr>
                                    </p:animEffect>
                                  </p:childTnLst>
                                </p:cTn>
                              </p:par>
                              <p:par>
                                <p:cTn id="26" presetID="22" presetClass="entr" presetSubtype="4" fill="hold" grpId="0" nodeType="withEffect">
                                  <p:stCondLst>
                                    <p:cond delay="1500"/>
                                  </p:stCondLst>
                                  <p:childTnLst>
                                    <p:set>
                                      <p:cBhvr>
                                        <p:cTn id="27" dur="1" fill="hold">
                                          <p:stCondLst>
                                            <p:cond delay="0"/>
                                          </p:stCondLst>
                                        </p:cTn>
                                        <p:tgtEl>
                                          <p:spTgt spid="23"/>
                                        </p:tgtEl>
                                        <p:attrNameLst>
                                          <p:attrName>style.visibility</p:attrName>
                                        </p:attrNameLst>
                                      </p:cBhvr>
                                      <p:to>
                                        <p:strVal val="visible"/>
                                      </p:to>
                                    </p:set>
                                    <p:animEffect transition="in" filter="wipe(down)">
                                      <p:cBhvr>
                                        <p:cTn id="2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8"/>
          <p:cNvGrpSpPr/>
          <p:nvPr/>
        </p:nvGrpSpPr>
        <p:grpSpPr>
          <a:xfrm>
            <a:off x="4807787" y="1468715"/>
            <a:ext cx="2993195" cy="3147777"/>
            <a:chOff x="6232318" y="1631840"/>
            <a:chExt cx="4969784" cy="5226160"/>
          </a:xfrm>
        </p:grpSpPr>
        <p:sp>
          <p:nvSpPr>
            <p:cNvPr id="4" name="Freeform 5"/>
            <p:cNvSpPr>
              <a:spLocks noEditPoints="1"/>
            </p:cNvSpPr>
            <p:nvPr/>
          </p:nvSpPr>
          <p:spPr bwMode="auto">
            <a:xfrm>
              <a:off x="7783740" y="4766317"/>
              <a:ext cx="1781183" cy="2091683"/>
            </a:xfrm>
            <a:custGeom>
              <a:avLst/>
              <a:gdLst>
                <a:gd name="T0" fmla="*/ 27 w 764"/>
                <a:gd name="T1" fmla="*/ 536 h 897"/>
                <a:gd name="T2" fmla="*/ 37 w 764"/>
                <a:gd name="T3" fmla="*/ 614 h 897"/>
                <a:gd name="T4" fmla="*/ 23 w 764"/>
                <a:gd name="T5" fmla="*/ 649 h 897"/>
                <a:gd name="T6" fmla="*/ 171 w 764"/>
                <a:gd name="T7" fmla="*/ 735 h 897"/>
                <a:gd name="T8" fmla="*/ 170 w 764"/>
                <a:gd name="T9" fmla="*/ 764 h 897"/>
                <a:gd name="T10" fmla="*/ 197 w 764"/>
                <a:gd name="T11" fmla="*/ 887 h 897"/>
                <a:gd name="T12" fmla="*/ 589 w 764"/>
                <a:gd name="T13" fmla="*/ 897 h 897"/>
                <a:gd name="T14" fmla="*/ 522 w 764"/>
                <a:gd name="T15" fmla="*/ 818 h 897"/>
                <a:gd name="T16" fmla="*/ 524 w 764"/>
                <a:gd name="T17" fmla="*/ 670 h 897"/>
                <a:gd name="T18" fmla="*/ 585 w 764"/>
                <a:gd name="T19" fmla="*/ 615 h 897"/>
                <a:gd name="T20" fmla="*/ 640 w 764"/>
                <a:gd name="T21" fmla="*/ 537 h 897"/>
                <a:gd name="T22" fmla="*/ 640 w 764"/>
                <a:gd name="T23" fmla="*/ 558 h 897"/>
                <a:gd name="T24" fmla="*/ 686 w 764"/>
                <a:gd name="T25" fmla="*/ 508 h 897"/>
                <a:gd name="T26" fmla="*/ 695 w 764"/>
                <a:gd name="T27" fmla="*/ 493 h 897"/>
                <a:gd name="T28" fmla="*/ 764 w 764"/>
                <a:gd name="T29" fmla="*/ 446 h 897"/>
                <a:gd name="T30" fmla="*/ 751 w 764"/>
                <a:gd name="T31" fmla="*/ 442 h 897"/>
                <a:gd name="T32" fmla="*/ 700 w 764"/>
                <a:gd name="T33" fmla="*/ 349 h 897"/>
                <a:gd name="T34" fmla="*/ 702 w 764"/>
                <a:gd name="T35" fmla="*/ 332 h 897"/>
                <a:gd name="T36" fmla="*/ 715 w 764"/>
                <a:gd name="T37" fmla="*/ 345 h 897"/>
                <a:gd name="T38" fmla="*/ 694 w 764"/>
                <a:gd name="T39" fmla="*/ 268 h 897"/>
                <a:gd name="T40" fmla="*/ 694 w 764"/>
                <a:gd name="T41" fmla="*/ 264 h 897"/>
                <a:gd name="T42" fmla="*/ 639 w 764"/>
                <a:gd name="T43" fmla="*/ 208 h 897"/>
                <a:gd name="T44" fmla="*/ 654 w 764"/>
                <a:gd name="T45" fmla="*/ 216 h 897"/>
                <a:gd name="T46" fmla="*/ 692 w 764"/>
                <a:gd name="T47" fmla="*/ 255 h 897"/>
                <a:gd name="T48" fmla="*/ 651 w 764"/>
                <a:gd name="T49" fmla="*/ 178 h 897"/>
                <a:gd name="T50" fmla="*/ 646 w 764"/>
                <a:gd name="T51" fmla="*/ 173 h 897"/>
                <a:gd name="T52" fmla="*/ 620 w 764"/>
                <a:gd name="T53" fmla="*/ 109 h 897"/>
                <a:gd name="T54" fmla="*/ 516 w 764"/>
                <a:gd name="T55" fmla="*/ 139 h 897"/>
                <a:gd name="T56" fmla="*/ 408 w 764"/>
                <a:gd name="T57" fmla="*/ 62 h 897"/>
                <a:gd name="T58" fmla="*/ 381 w 764"/>
                <a:gd name="T59" fmla="*/ 92 h 897"/>
                <a:gd name="T60" fmla="*/ 383 w 764"/>
                <a:gd name="T61" fmla="*/ 73 h 897"/>
                <a:gd name="T62" fmla="*/ 367 w 764"/>
                <a:gd name="T63" fmla="*/ 96 h 897"/>
                <a:gd name="T64" fmla="*/ 348 w 764"/>
                <a:gd name="T65" fmla="*/ 68 h 897"/>
                <a:gd name="T66" fmla="*/ 290 w 764"/>
                <a:gd name="T67" fmla="*/ 59 h 897"/>
                <a:gd name="T68" fmla="*/ 281 w 764"/>
                <a:gd name="T69" fmla="*/ 59 h 897"/>
                <a:gd name="T70" fmla="*/ 291 w 764"/>
                <a:gd name="T71" fmla="*/ 41 h 897"/>
                <a:gd name="T72" fmla="*/ 269 w 764"/>
                <a:gd name="T73" fmla="*/ 62 h 897"/>
                <a:gd name="T74" fmla="*/ 201 w 764"/>
                <a:gd name="T75" fmla="*/ 86 h 897"/>
                <a:gd name="T76" fmla="*/ 161 w 764"/>
                <a:gd name="T77" fmla="*/ 93 h 897"/>
                <a:gd name="T78" fmla="*/ 156 w 764"/>
                <a:gd name="T79" fmla="*/ 96 h 897"/>
                <a:gd name="T80" fmla="*/ 133 w 764"/>
                <a:gd name="T81" fmla="*/ 81 h 897"/>
                <a:gd name="T82" fmla="*/ 73 w 764"/>
                <a:gd name="T83" fmla="*/ 164 h 897"/>
                <a:gd name="T84" fmla="*/ 71 w 764"/>
                <a:gd name="T85" fmla="*/ 166 h 897"/>
                <a:gd name="T86" fmla="*/ 54 w 764"/>
                <a:gd name="T87" fmla="*/ 180 h 897"/>
                <a:gd name="T88" fmla="*/ 91 w 764"/>
                <a:gd name="T89" fmla="*/ 189 h 897"/>
                <a:gd name="T90" fmla="*/ 131 w 764"/>
                <a:gd name="T91" fmla="*/ 251 h 897"/>
                <a:gd name="T92" fmla="*/ 125 w 764"/>
                <a:gd name="T93" fmla="*/ 285 h 897"/>
                <a:gd name="T94" fmla="*/ 93 w 764"/>
                <a:gd name="T95" fmla="*/ 339 h 897"/>
                <a:gd name="T96" fmla="*/ 81 w 764"/>
                <a:gd name="T97" fmla="*/ 389 h 897"/>
                <a:gd name="T98" fmla="*/ 17 w 764"/>
                <a:gd name="T99" fmla="*/ 446 h 897"/>
                <a:gd name="T100" fmla="*/ 35 w 764"/>
                <a:gd name="T101" fmla="*/ 506 h 897"/>
                <a:gd name="T102" fmla="*/ 637 w 764"/>
                <a:gd name="T103" fmla="*/ 203 h 897"/>
                <a:gd name="T104" fmla="*/ 629 w 764"/>
                <a:gd name="T105" fmla="*/ 187 h 897"/>
                <a:gd name="T106" fmla="*/ 656 w 764"/>
                <a:gd name="T107" fmla="*/ 204 h 897"/>
                <a:gd name="T108" fmla="*/ 616 w 764"/>
                <a:gd name="T109" fmla="*/ 178 h 897"/>
                <a:gd name="T110" fmla="*/ 642 w 764"/>
                <a:gd name="T111" fmla="*/ 175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64" h="897">
                  <a:moveTo>
                    <a:pt x="35" y="506"/>
                  </a:moveTo>
                  <a:cubicBezTo>
                    <a:pt x="52" y="520"/>
                    <a:pt x="27" y="536"/>
                    <a:pt x="27" y="536"/>
                  </a:cubicBezTo>
                  <a:cubicBezTo>
                    <a:pt x="17" y="554"/>
                    <a:pt x="43" y="573"/>
                    <a:pt x="43" y="573"/>
                  </a:cubicBezTo>
                  <a:cubicBezTo>
                    <a:pt x="17" y="597"/>
                    <a:pt x="37" y="614"/>
                    <a:pt x="37" y="614"/>
                  </a:cubicBezTo>
                  <a:cubicBezTo>
                    <a:pt x="44" y="619"/>
                    <a:pt x="36" y="627"/>
                    <a:pt x="36" y="627"/>
                  </a:cubicBezTo>
                  <a:cubicBezTo>
                    <a:pt x="29" y="632"/>
                    <a:pt x="23" y="649"/>
                    <a:pt x="23" y="649"/>
                  </a:cubicBezTo>
                  <a:cubicBezTo>
                    <a:pt x="4" y="715"/>
                    <a:pt x="60" y="730"/>
                    <a:pt x="60" y="730"/>
                  </a:cubicBezTo>
                  <a:cubicBezTo>
                    <a:pt x="83" y="739"/>
                    <a:pt x="171" y="735"/>
                    <a:pt x="171" y="735"/>
                  </a:cubicBezTo>
                  <a:cubicBezTo>
                    <a:pt x="171" y="736"/>
                    <a:pt x="171" y="736"/>
                    <a:pt x="171" y="736"/>
                  </a:cubicBezTo>
                  <a:cubicBezTo>
                    <a:pt x="171" y="736"/>
                    <a:pt x="174" y="748"/>
                    <a:pt x="170" y="764"/>
                  </a:cubicBezTo>
                  <a:cubicBezTo>
                    <a:pt x="166" y="781"/>
                    <a:pt x="176" y="813"/>
                    <a:pt x="179" y="823"/>
                  </a:cubicBezTo>
                  <a:cubicBezTo>
                    <a:pt x="182" y="834"/>
                    <a:pt x="189" y="881"/>
                    <a:pt x="197" y="887"/>
                  </a:cubicBezTo>
                  <a:cubicBezTo>
                    <a:pt x="200" y="889"/>
                    <a:pt x="202" y="893"/>
                    <a:pt x="203" y="897"/>
                  </a:cubicBezTo>
                  <a:cubicBezTo>
                    <a:pt x="589" y="897"/>
                    <a:pt x="589" y="897"/>
                    <a:pt x="589" y="897"/>
                  </a:cubicBezTo>
                  <a:cubicBezTo>
                    <a:pt x="580" y="887"/>
                    <a:pt x="572" y="878"/>
                    <a:pt x="565" y="871"/>
                  </a:cubicBezTo>
                  <a:cubicBezTo>
                    <a:pt x="539" y="845"/>
                    <a:pt x="538" y="838"/>
                    <a:pt x="522" y="818"/>
                  </a:cubicBezTo>
                  <a:cubicBezTo>
                    <a:pt x="506" y="797"/>
                    <a:pt x="504" y="766"/>
                    <a:pt x="503" y="738"/>
                  </a:cubicBezTo>
                  <a:cubicBezTo>
                    <a:pt x="502" y="711"/>
                    <a:pt x="518" y="680"/>
                    <a:pt x="524" y="670"/>
                  </a:cubicBezTo>
                  <a:cubicBezTo>
                    <a:pt x="530" y="659"/>
                    <a:pt x="535" y="658"/>
                    <a:pt x="547" y="646"/>
                  </a:cubicBezTo>
                  <a:cubicBezTo>
                    <a:pt x="559" y="634"/>
                    <a:pt x="567" y="632"/>
                    <a:pt x="585" y="615"/>
                  </a:cubicBezTo>
                  <a:cubicBezTo>
                    <a:pt x="604" y="599"/>
                    <a:pt x="613" y="577"/>
                    <a:pt x="621" y="564"/>
                  </a:cubicBezTo>
                  <a:cubicBezTo>
                    <a:pt x="629" y="550"/>
                    <a:pt x="640" y="537"/>
                    <a:pt x="640" y="537"/>
                  </a:cubicBezTo>
                  <a:cubicBezTo>
                    <a:pt x="635" y="545"/>
                    <a:pt x="643" y="577"/>
                    <a:pt x="640" y="559"/>
                  </a:cubicBezTo>
                  <a:cubicBezTo>
                    <a:pt x="640" y="559"/>
                    <a:pt x="640" y="558"/>
                    <a:pt x="640" y="558"/>
                  </a:cubicBezTo>
                  <a:cubicBezTo>
                    <a:pt x="640" y="539"/>
                    <a:pt x="674" y="496"/>
                    <a:pt x="674" y="496"/>
                  </a:cubicBezTo>
                  <a:cubicBezTo>
                    <a:pt x="673" y="500"/>
                    <a:pt x="686" y="508"/>
                    <a:pt x="686" y="508"/>
                  </a:cubicBezTo>
                  <a:cubicBezTo>
                    <a:pt x="676" y="501"/>
                    <a:pt x="683" y="478"/>
                    <a:pt x="683" y="478"/>
                  </a:cubicBezTo>
                  <a:cubicBezTo>
                    <a:pt x="692" y="470"/>
                    <a:pt x="695" y="493"/>
                    <a:pt x="695" y="493"/>
                  </a:cubicBezTo>
                  <a:cubicBezTo>
                    <a:pt x="712" y="482"/>
                    <a:pt x="701" y="457"/>
                    <a:pt x="701" y="457"/>
                  </a:cubicBezTo>
                  <a:cubicBezTo>
                    <a:pt x="753" y="468"/>
                    <a:pt x="764" y="446"/>
                    <a:pt x="764" y="446"/>
                  </a:cubicBezTo>
                  <a:cubicBezTo>
                    <a:pt x="755" y="456"/>
                    <a:pt x="736" y="450"/>
                    <a:pt x="736" y="450"/>
                  </a:cubicBezTo>
                  <a:cubicBezTo>
                    <a:pt x="749" y="444"/>
                    <a:pt x="751" y="442"/>
                    <a:pt x="751" y="442"/>
                  </a:cubicBezTo>
                  <a:cubicBezTo>
                    <a:pt x="670" y="475"/>
                    <a:pt x="689" y="396"/>
                    <a:pt x="689" y="396"/>
                  </a:cubicBezTo>
                  <a:cubicBezTo>
                    <a:pt x="711" y="374"/>
                    <a:pt x="700" y="349"/>
                    <a:pt x="700" y="349"/>
                  </a:cubicBezTo>
                  <a:cubicBezTo>
                    <a:pt x="715" y="365"/>
                    <a:pt x="701" y="394"/>
                    <a:pt x="701" y="394"/>
                  </a:cubicBezTo>
                  <a:cubicBezTo>
                    <a:pt x="718" y="373"/>
                    <a:pt x="705" y="338"/>
                    <a:pt x="702" y="332"/>
                  </a:cubicBezTo>
                  <a:cubicBezTo>
                    <a:pt x="700" y="326"/>
                    <a:pt x="700" y="318"/>
                    <a:pt x="700" y="318"/>
                  </a:cubicBezTo>
                  <a:cubicBezTo>
                    <a:pt x="714" y="329"/>
                    <a:pt x="715" y="345"/>
                    <a:pt x="715" y="345"/>
                  </a:cubicBezTo>
                  <a:cubicBezTo>
                    <a:pt x="719" y="334"/>
                    <a:pt x="698" y="303"/>
                    <a:pt x="698" y="303"/>
                  </a:cubicBezTo>
                  <a:cubicBezTo>
                    <a:pt x="702" y="294"/>
                    <a:pt x="694" y="268"/>
                    <a:pt x="694" y="268"/>
                  </a:cubicBezTo>
                  <a:cubicBezTo>
                    <a:pt x="702" y="263"/>
                    <a:pt x="715" y="275"/>
                    <a:pt x="715" y="275"/>
                  </a:cubicBezTo>
                  <a:cubicBezTo>
                    <a:pt x="712" y="265"/>
                    <a:pt x="694" y="264"/>
                    <a:pt x="694" y="264"/>
                  </a:cubicBezTo>
                  <a:cubicBezTo>
                    <a:pt x="694" y="259"/>
                    <a:pt x="678" y="249"/>
                    <a:pt x="678" y="249"/>
                  </a:cubicBezTo>
                  <a:cubicBezTo>
                    <a:pt x="671" y="224"/>
                    <a:pt x="639" y="208"/>
                    <a:pt x="639" y="208"/>
                  </a:cubicBezTo>
                  <a:cubicBezTo>
                    <a:pt x="645" y="207"/>
                    <a:pt x="651" y="207"/>
                    <a:pt x="655" y="208"/>
                  </a:cubicBezTo>
                  <a:cubicBezTo>
                    <a:pt x="655" y="213"/>
                    <a:pt x="654" y="216"/>
                    <a:pt x="654" y="216"/>
                  </a:cubicBezTo>
                  <a:cubicBezTo>
                    <a:pt x="655" y="213"/>
                    <a:pt x="656" y="211"/>
                    <a:pt x="656" y="208"/>
                  </a:cubicBezTo>
                  <a:cubicBezTo>
                    <a:pt x="687" y="215"/>
                    <a:pt x="692" y="255"/>
                    <a:pt x="692" y="255"/>
                  </a:cubicBezTo>
                  <a:cubicBezTo>
                    <a:pt x="689" y="221"/>
                    <a:pt x="672" y="209"/>
                    <a:pt x="657" y="205"/>
                  </a:cubicBezTo>
                  <a:cubicBezTo>
                    <a:pt x="660" y="193"/>
                    <a:pt x="657" y="184"/>
                    <a:pt x="651" y="178"/>
                  </a:cubicBezTo>
                  <a:cubicBezTo>
                    <a:pt x="662" y="168"/>
                    <a:pt x="658" y="154"/>
                    <a:pt x="658" y="154"/>
                  </a:cubicBezTo>
                  <a:cubicBezTo>
                    <a:pt x="656" y="164"/>
                    <a:pt x="652" y="169"/>
                    <a:pt x="646" y="173"/>
                  </a:cubicBezTo>
                  <a:cubicBezTo>
                    <a:pt x="626" y="156"/>
                    <a:pt x="588" y="154"/>
                    <a:pt x="588" y="154"/>
                  </a:cubicBezTo>
                  <a:cubicBezTo>
                    <a:pt x="622" y="139"/>
                    <a:pt x="620" y="109"/>
                    <a:pt x="620" y="109"/>
                  </a:cubicBezTo>
                  <a:cubicBezTo>
                    <a:pt x="613" y="149"/>
                    <a:pt x="576" y="150"/>
                    <a:pt x="566" y="145"/>
                  </a:cubicBezTo>
                  <a:cubicBezTo>
                    <a:pt x="556" y="140"/>
                    <a:pt x="531" y="143"/>
                    <a:pt x="516" y="139"/>
                  </a:cubicBezTo>
                  <a:cubicBezTo>
                    <a:pt x="501" y="136"/>
                    <a:pt x="482" y="114"/>
                    <a:pt x="482" y="114"/>
                  </a:cubicBezTo>
                  <a:cubicBezTo>
                    <a:pt x="483" y="50"/>
                    <a:pt x="408" y="62"/>
                    <a:pt x="408" y="62"/>
                  </a:cubicBezTo>
                  <a:cubicBezTo>
                    <a:pt x="398" y="36"/>
                    <a:pt x="368" y="45"/>
                    <a:pt x="368" y="45"/>
                  </a:cubicBezTo>
                  <a:cubicBezTo>
                    <a:pt x="439" y="56"/>
                    <a:pt x="381" y="92"/>
                    <a:pt x="381" y="92"/>
                  </a:cubicBezTo>
                  <a:cubicBezTo>
                    <a:pt x="381" y="92"/>
                    <a:pt x="387" y="95"/>
                    <a:pt x="379" y="92"/>
                  </a:cubicBezTo>
                  <a:cubicBezTo>
                    <a:pt x="371" y="88"/>
                    <a:pt x="383" y="73"/>
                    <a:pt x="383" y="73"/>
                  </a:cubicBezTo>
                  <a:cubicBezTo>
                    <a:pt x="368" y="84"/>
                    <a:pt x="379" y="97"/>
                    <a:pt x="379" y="97"/>
                  </a:cubicBezTo>
                  <a:cubicBezTo>
                    <a:pt x="388" y="105"/>
                    <a:pt x="377" y="99"/>
                    <a:pt x="367" y="96"/>
                  </a:cubicBezTo>
                  <a:cubicBezTo>
                    <a:pt x="358" y="93"/>
                    <a:pt x="348" y="90"/>
                    <a:pt x="348" y="90"/>
                  </a:cubicBezTo>
                  <a:cubicBezTo>
                    <a:pt x="334" y="81"/>
                    <a:pt x="348" y="68"/>
                    <a:pt x="348" y="68"/>
                  </a:cubicBezTo>
                  <a:cubicBezTo>
                    <a:pt x="359" y="59"/>
                    <a:pt x="366" y="87"/>
                    <a:pt x="366" y="87"/>
                  </a:cubicBezTo>
                  <a:cubicBezTo>
                    <a:pt x="360" y="36"/>
                    <a:pt x="290" y="59"/>
                    <a:pt x="290" y="59"/>
                  </a:cubicBezTo>
                  <a:cubicBezTo>
                    <a:pt x="326" y="20"/>
                    <a:pt x="354" y="36"/>
                    <a:pt x="354" y="36"/>
                  </a:cubicBezTo>
                  <a:cubicBezTo>
                    <a:pt x="328" y="16"/>
                    <a:pt x="281" y="59"/>
                    <a:pt x="281" y="59"/>
                  </a:cubicBezTo>
                  <a:cubicBezTo>
                    <a:pt x="285" y="47"/>
                    <a:pt x="308" y="35"/>
                    <a:pt x="308" y="35"/>
                  </a:cubicBezTo>
                  <a:cubicBezTo>
                    <a:pt x="301" y="34"/>
                    <a:pt x="291" y="41"/>
                    <a:pt x="291" y="41"/>
                  </a:cubicBezTo>
                  <a:cubicBezTo>
                    <a:pt x="307" y="18"/>
                    <a:pt x="317" y="32"/>
                    <a:pt x="317" y="32"/>
                  </a:cubicBezTo>
                  <a:cubicBezTo>
                    <a:pt x="307" y="0"/>
                    <a:pt x="269" y="62"/>
                    <a:pt x="269" y="62"/>
                  </a:cubicBezTo>
                  <a:cubicBezTo>
                    <a:pt x="253" y="51"/>
                    <a:pt x="240" y="69"/>
                    <a:pt x="240" y="69"/>
                  </a:cubicBezTo>
                  <a:cubicBezTo>
                    <a:pt x="218" y="50"/>
                    <a:pt x="201" y="86"/>
                    <a:pt x="201" y="86"/>
                  </a:cubicBezTo>
                  <a:cubicBezTo>
                    <a:pt x="196" y="87"/>
                    <a:pt x="191" y="93"/>
                    <a:pt x="191" y="93"/>
                  </a:cubicBezTo>
                  <a:cubicBezTo>
                    <a:pt x="180" y="85"/>
                    <a:pt x="161" y="93"/>
                    <a:pt x="161" y="93"/>
                  </a:cubicBezTo>
                  <a:cubicBezTo>
                    <a:pt x="164" y="68"/>
                    <a:pt x="185" y="65"/>
                    <a:pt x="192" y="65"/>
                  </a:cubicBezTo>
                  <a:cubicBezTo>
                    <a:pt x="158" y="65"/>
                    <a:pt x="156" y="96"/>
                    <a:pt x="156" y="96"/>
                  </a:cubicBezTo>
                  <a:cubicBezTo>
                    <a:pt x="141" y="85"/>
                    <a:pt x="99" y="105"/>
                    <a:pt x="99" y="105"/>
                  </a:cubicBezTo>
                  <a:cubicBezTo>
                    <a:pt x="105" y="71"/>
                    <a:pt x="133" y="81"/>
                    <a:pt x="133" y="81"/>
                  </a:cubicBezTo>
                  <a:cubicBezTo>
                    <a:pt x="101" y="65"/>
                    <a:pt x="91" y="115"/>
                    <a:pt x="91" y="115"/>
                  </a:cubicBezTo>
                  <a:cubicBezTo>
                    <a:pt x="71" y="123"/>
                    <a:pt x="73" y="164"/>
                    <a:pt x="73" y="164"/>
                  </a:cubicBezTo>
                  <a:cubicBezTo>
                    <a:pt x="63" y="160"/>
                    <a:pt x="65" y="147"/>
                    <a:pt x="65" y="147"/>
                  </a:cubicBezTo>
                  <a:cubicBezTo>
                    <a:pt x="60" y="158"/>
                    <a:pt x="71" y="166"/>
                    <a:pt x="71" y="166"/>
                  </a:cubicBezTo>
                  <a:cubicBezTo>
                    <a:pt x="68" y="174"/>
                    <a:pt x="74" y="185"/>
                    <a:pt x="74" y="185"/>
                  </a:cubicBezTo>
                  <a:cubicBezTo>
                    <a:pt x="64" y="187"/>
                    <a:pt x="54" y="180"/>
                    <a:pt x="54" y="180"/>
                  </a:cubicBezTo>
                  <a:cubicBezTo>
                    <a:pt x="61" y="191"/>
                    <a:pt x="91" y="188"/>
                    <a:pt x="91" y="188"/>
                  </a:cubicBezTo>
                  <a:cubicBezTo>
                    <a:pt x="91" y="188"/>
                    <a:pt x="102" y="171"/>
                    <a:pt x="91" y="189"/>
                  </a:cubicBezTo>
                  <a:cubicBezTo>
                    <a:pt x="81" y="207"/>
                    <a:pt x="129" y="230"/>
                    <a:pt x="129" y="230"/>
                  </a:cubicBezTo>
                  <a:cubicBezTo>
                    <a:pt x="115" y="237"/>
                    <a:pt x="131" y="251"/>
                    <a:pt x="131" y="251"/>
                  </a:cubicBezTo>
                  <a:cubicBezTo>
                    <a:pt x="118" y="231"/>
                    <a:pt x="146" y="232"/>
                    <a:pt x="146" y="232"/>
                  </a:cubicBezTo>
                  <a:cubicBezTo>
                    <a:pt x="144" y="235"/>
                    <a:pt x="129" y="277"/>
                    <a:pt x="125" y="285"/>
                  </a:cubicBezTo>
                  <a:cubicBezTo>
                    <a:pt x="122" y="293"/>
                    <a:pt x="119" y="297"/>
                    <a:pt x="109" y="310"/>
                  </a:cubicBezTo>
                  <a:cubicBezTo>
                    <a:pt x="99" y="324"/>
                    <a:pt x="93" y="339"/>
                    <a:pt x="93" y="339"/>
                  </a:cubicBezTo>
                  <a:cubicBezTo>
                    <a:pt x="81" y="351"/>
                    <a:pt x="98" y="365"/>
                    <a:pt x="98" y="365"/>
                  </a:cubicBezTo>
                  <a:cubicBezTo>
                    <a:pt x="103" y="370"/>
                    <a:pt x="98" y="382"/>
                    <a:pt x="81" y="389"/>
                  </a:cubicBezTo>
                  <a:cubicBezTo>
                    <a:pt x="65" y="396"/>
                    <a:pt x="57" y="408"/>
                    <a:pt x="51" y="414"/>
                  </a:cubicBezTo>
                  <a:cubicBezTo>
                    <a:pt x="45" y="419"/>
                    <a:pt x="35" y="428"/>
                    <a:pt x="17" y="446"/>
                  </a:cubicBezTo>
                  <a:cubicBezTo>
                    <a:pt x="0" y="463"/>
                    <a:pt x="6" y="475"/>
                    <a:pt x="6" y="475"/>
                  </a:cubicBezTo>
                  <a:cubicBezTo>
                    <a:pt x="9" y="496"/>
                    <a:pt x="35" y="506"/>
                    <a:pt x="35" y="506"/>
                  </a:cubicBezTo>
                  <a:close/>
                  <a:moveTo>
                    <a:pt x="656" y="204"/>
                  </a:moveTo>
                  <a:cubicBezTo>
                    <a:pt x="645" y="202"/>
                    <a:pt x="637" y="203"/>
                    <a:pt x="637" y="203"/>
                  </a:cubicBezTo>
                  <a:cubicBezTo>
                    <a:pt x="638" y="198"/>
                    <a:pt x="628" y="193"/>
                    <a:pt x="628" y="193"/>
                  </a:cubicBezTo>
                  <a:cubicBezTo>
                    <a:pt x="629" y="190"/>
                    <a:pt x="629" y="187"/>
                    <a:pt x="629" y="187"/>
                  </a:cubicBezTo>
                  <a:cubicBezTo>
                    <a:pt x="637" y="185"/>
                    <a:pt x="643" y="183"/>
                    <a:pt x="648" y="180"/>
                  </a:cubicBezTo>
                  <a:cubicBezTo>
                    <a:pt x="655" y="188"/>
                    <a:pt x="657" y="197"/>
                    <a:pt x="656" y="204"/>
                  </a:cubicBezTo>
                  <a:close/>
                  <a:moveTo>
                    <a:pt x="642" y="175"/>
                  </a:moveTo>
                  <a:cubicBezTo>
                    <a:pt x="630" y="181"/>
                    <a:pt x="616" y="178"/>
                    <a:pt x="616" y="178"/>
                  </a:cubicBezTo>
                  <a:cubicBezTo>
                    <a:pt x="618" y="173"/>
                    <a:pt x="605" y="168"/>
                    <a:pt x="605" y="168"/>
                  </a:cubicBezTo>
                  <a:cubicBezTo>
                    <a:pt x="623" y="168"/>
                    <a:pt x="634" y="171"/>
                    <a:pt x="642" y="175"/>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4"/>
            <p:cNvGrpSpPr/>
            <p:nvPr/>
          </p:nvGrpSpPr>
          <p:grpSpPr>
            <a:xfrm>
              <a:off x="6911115" y="4116699"/>
              <a:ext cx="934635" cy="960622"/>
              <a:chOff x="6746504" y="3812399"/>
              <a:chExt cx="1130908" cy="1162352"/>
            </a:xfrm>
          </p:grpSpPr>
          <p:sp>
            <p:nvSpPr>
              <p:cNvPr id="6" name="Freeform 6"/>
              <p:cNvSpPr>
                <a:spLocks/>
              </p:cNvSpPr>
              <p:nvPr/>
            </p:nvSpPr>
            <p:spPr bwMode="auto">
              <a:xfrm>
                <a:off x="6746504" y="3812399"/>
                <a:ext cx="1130908" cy="1162352"/>
              </a:xfrm>
              <a:custGeom>
                <a:avLst/>
                <a:gdLst>
                  <a:gd name="T0" fmla="*/ 419 w 441"/>
                  <a:gd name="T1" fmla="*/ 163 h 453"/>
                  <a:gd name="T2" fmla="*/ 166 w 441"/>
                  <a:gd name="T3" fmla="*/ 34 h 453"/>
                  <a:gd name="T4" fmla="*/ 33 w 441"/>
                  <a:gd name="T5" fmla="*/ 285 h 453"/>
                  <a:gd name="T6" fmla="*/ 286 w 441"/>
                  <a:gd name="T7" fmla="*/ 415 h 453"/>
                  <a:gd name="T8" fmla="*/ 299 w 441"/>
                  <a:gd name="T9" fmla="*/ 410 h 453"/>
                  <a:gd name="T10" fmla="*/ 391 w 441"/>
                  <a:gd name="T11" fmla="*/ 453 h 453"/>
                  <a:gd name="T12" fmla="*/ 373 w 441"/>
                  <a:gd name="T13" fmla="*/ 361 h 453"/>
                  <a:gd name="T14" fmla="*/ 419 w 441"/>
                  <a:gd name="T15" fmla="*/ 163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1" h="453">
                    <a:moveTo>
                      <a:pt x="419" y="163"/>
                    </a:moveTo>
                    <a:cubicBezTo>
                      <a:pt x="386" y="58"/>
                      <a:pt x="272" y="0"/>
                      <a:pt x="166" y="34"/>
                    </a:cubicBezTo>
                    <a:cubicBezTo>
                      <a:pt x="59" y="67"/>
                      <a:pt x="0" y="180"/>
                      <a:pt x="33" y="285"/>
                    </a:cubicBezTo>
                    <a:cubicBezTo>
                      <a:pt x="66" y="390"/>
                      <a:pt x="180" y="448"/>
                      <a:pt x="286" y="415"/>
                    </a:cubicBezTo>
                    <a:cubicBezTo>
                      <a:pt x="290" y="413"/>
                      <a:pt x="295" y="412"/>
                      <a:pt x="299" y="410"/>
                    </a:cubicBezTo>
                    <a:cubicBezTo>
                      <a:pt x="391" y="453"/>
                      <a:pt x="391" y="453"/>
                      <a:pt x="391" y="453"/>
                    </a:cubicBezTo>
                    <a:cubicBezTo>
                      <a:pt x="373" y="361"/>
                      <a:pt x="373" y="361"/>
                      <a:pt x="373" y="361"/>
                    </a:cubicBezTo>
                    <a:cubicBezTo>
                      <a:pt x="421" y="310"/>
                      <a:pt x="441" y="235"/>
                      <a:pt x="419" y="163"/>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22"/>
              <p:cNvSpPr>
                <a:spLocks noEditPoints="1"/>
              </p:cNvSpPr>
              <p:nvPr/>
            </p:nvSpPr>
            <p:spPr bwMode="auto">
              <a:xfrm>
                <a:off x="6928664" y="4178887"/>
                <a:ext cx="548648" cy="549732"/>
              </a:xfrm>
              <a:custGeom>
                <a:avLst/>
                <a:gdLst>
                  <a:gd name="T0" fmla="*/ 206 w 214"/>
                  <a:gd name="T1" fmla="*/ 84 h 214"/>
                  <a:gd name="T2" fmla="*/ 194 w 214"/>
                  <a:gd name="T3" fmla="*/ 84 h 214"/>
                  <a:gd name="T4" fmla="*/ 185 w 214"/>
                  <a:gd name="T5" fmla="*/ 60 h 214"/>
                  <a:gd name="T6" fmla="*/ 193 w 214"/>
                  <a:gd name="T7" fmla="*/ 52 h 214"/>
                  <a:gd name="T8" fmla="*/ 193 w 214"/>
                  <a:gd name="T9" fmla="*/ 41 h 214"/>
                  <a:gd name="T10" fmla="*/ 170 w 214"/>
                  <a:gd name="T11" fmla="*/ 19 h 214"/>
                  <a:gd name="T12" fmla="*/ 159 w 214"/>
                  <a:gd name="T13" fmla="*/ 19 h 214"/>
                  <a:gd name="T14" fmla="*/ 152 w 214"/>
                  <a:gd name="T15" fmla="*/ 26 h 214"/>
                  <a:gd name="T16" fmla="*/ 130 w 214"/>
                  <a:gd name="T17" fmla="*/ 16 h 214"/>
                  <a:gd name="T18" fmla="*/ 130 w 214"/>
                  <a:gd name="T19" fmla="*/ 8 h 214"/>
                  <a:gd name="T20" fmla="*/ 123 w 214"/>
                  <a:gd name="T21" fmla="*/ 0 h 214"/>
                  <a:gd name="T22" fmla="*/ 91 w 214"/>
                  <a:gd name="T23" fmla="*/ 0 h 214"/>
                  <a:gd name="T24" fmla="*/ 84 w 214"/>
                  <a:gd name="T25" fmla="*/ 8 h 214"/>
                  <a:gd name="T26" fmla="*/ 84 w 214"/>
                  <a:gd name="T27" fmla="*/ 14 h 214"/>
                  <a:gd name="T28" fmla="*/ 56 w 214"/>
                  <a:gd name="T29" fmla="*/ 25 h 214"/>
                  <a:gd name="T30" fmla="*/ 52 w 214"/>
                  <a:gd name="T31" fmla="*/ 21 h 214"/>
                  <a:gd name="T32" fmla="*/ 41 w 214"/>
                  <a:gd name="T33" fmla="*/ 22 h 214"/>
                  <a:gd name="T34" fmla="*/ 19 w 214"/>
                  <a:gd name="T35" fmla="*/ 44 h 214"/>
                  <a:gd name="T36" fmla="*/ 19 w 214"/>
                  <a:gd name="T37" fmla="*/ 55 h 214"/>
                  <a:gd name="T38" fmla="*/ 23 w 214"/>
                  <a:gd name="T39" fmla="*/ 58 h 214"/>
                  <a:gd name="T40" fmla="*/ 13 w 214"/>
                  <a:gd name="T41" fmla="*/ 84 h 214"/>
                  <a:gd name="T42" fmla="*/ 8 w 214"/>
                  <a:gd name="T43" fmla="*/ 84 h 214"/>
                  <a:gd name="T44" fmla="*/ 0 w 214"/>
                  <a:gd name="T45" fmla="*/ 91 h 214"/>
                  <a:gd name="T46" fmla="*/ 0 w 214"/>
                  <a:gd name="T47" fmla="*/ 123 h 214"/>
                  <a:gd name="T48" fmla="*/ 8 w 214"/>
                  <a:gd name="T49" fmla="*/ 131 h 214"/>
                  <a:gd name="T50" fmla="*/ 13 w 214"/>
                  <a:gd name="T51" fmla="*/ 131 h 214"/>
                  <a:gd name="T52" fmla="*/ 26 w 214"/>
                  <a:gd name="T53" fmla="*/ 157 h 214"/>
                  <a:gd name="T54" fmla="*/ 21 w 214"/>
                  <a:gd name="T55" fmla="*/ 162 h 214"/>
                  <a:gd name="T56" fmla="*/ 21 w 214"/>
                  <a:gd name="T57" fmla="*/ 173 h 214"/>
                  <a:gd name="T58" fmla="*/ 44 w 214"/>
                  <a:gd name="T59" fmla="*/ 195 h 214"/>
                  <a:gd name="T60" fmla="*/ 55 w 214"/>
                  <a:gd name="T61" fmla="*/ 195 h 214"/>
                  <a:gd name="T62" fmla="*/ 61 w 214"/>
                  <a:gd name="T63" fmla="*/ 189 h 214"/>
                  <a:gd name="T64" fmla="*/ 84 w 214"/>
                  <a:gd name="T65" fmla="*/ 197 h 214"/>
                  <a:gd name="T66" fmla="*/ 84 w 214"/>
                  <a:gd name="T67" fmla="*/ 206 h 214"/>
                  <a:gd name="T68" fmla="*/ 91 w 214"/>
                  <a:gd name="T69" fmla="*/ 214 h 214"/>
                  <a:gd name="T70" fmla="*/ 123 w 214"/>
                  <a:gd name="T71" fmla="*/ 214 h 214"/>
                  <a:gd name="T72" fmla="*/ 130 w 214"/>
                  <a:gd name="T73" fmla="*/ 206 h 214"/>
                  <a:gd name="T74" fmla="*/ 130 w 214"/>
                  <a:gd name="T75" fmla="*/ 195 h 214"/>
                  <a:gd name="T76" fmla="*/ 153 w 214"/>
                  <a:gd name="T77" fmla="*/ 184 h 214"/>
                  <a:gd name="T78" fmla="*/ 162 w 214"/>
                  <a:gd name="T79" fmla="*/ 193 h 214"/>
                  <a:gd name="T80" fmla="*/ 173 w 214"/>
                  <a:gd name="T81" fmla="*/ 193 h 214"/>
                  <a:gd name="T82" fmla="*/ 195 w 214"/>
                  <a:gd name="T83" fmla="*/ 170 h 214"/>
                  <a:gd name="T84" fmla="*/ 195 w 214"/>
                  <a:gd name="T85" fmla="*/ 159 h 214"/>
                  <a:gd name="T86" fmla="*/ 185 w 214"/>
                  <a:gd name="T87" fmla="*/ 150 h 214"/>
                  <a:gd name="T88" fmla="*/ 193 w 214"/>
                  <a:gd name="T89" fmla="*/ 131 h 214"/>
                  <a:gd name="T90" fmla="*/ 206 w 214"/>
                  <a:gd name="T91" fmla="*/ 131 h 214"/>
                  <a:gd name="T92" fmla="*/ 214 w 214"/>
                  <a:gd name="T93" fmla="*/ 123 h 214"/>
                  <a:gd name="T94" fmla="*/ 214 w 214"/>
                  <a:gd name="T95" fmla="*/ 91 h 214"/>
                  <a:gd name="T96" fmla="*/ 206 w 214"/>
                  <a:gd name="T97" fmla="*/ 84 h 214"/>
                  <a:gd name="T98" fmla="*/ 103 w 214"/>
                  <a:gd name="T99" fmla="*/ 156 h 214"/>
                  <a:gd name="T100" fmla="*/ 53 w 214"/>
                  <a:gd name="T101" fmla="*/ 106 h 214"/>
                  <a:gd name="T102" fmla="*/ 103 w 214"/>
                  <a:gd name="T103" fmla="*/ 55 h 214"/>
                  <a:gd name="T104" fmla="*/ 153 w 214"/>
                  <a:gd name="T105" fmla="*/ 106 h 214"/>
                  <a:gd name="T106" fmla="*/ 103 w 214"/>
                  <a:gd name="T107" fmla="*/ 156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4" h="214">
                    <a:moveTo>
                      <a:pt x="206" y="84"/>
                    </a:moveTo>
                    <a:cubicBezTo>
                      <a:pt x="194" y="84"/>
                      <a:pt x="194" y="84"/>
                      <a:pt x="194" y="84"/>
                    </a:cubicBezTo>
                    <a:cubicBezTo>
                      <a:pt x="192" y="75"/>
                      <a:pt x="189" y="68"/>
                      <a:pt x="185" y="60"/>
                    </a:cubicBezTo>
                    <a:cubicBezTo>
                      <a:pt x="193" y="52"/>
                      <a:pt x="193" y="52"/>
                      <a:pt x="193" y="52"/>
                    </a:cubicBezTo>
                    <a:cubicBezTo>
                      <a:pt x="196" y="49"/>
                      <a:pt x="196" y="44"/>
                      <a:pt x="193" y="41"/>
                    </a:cubicBezTo>
                    <a:cubicBezTo>
                      <a:pt x="170" y="19"/>
                      <a:pt x="170" y="19"/>
                      <a:pt x="170" y="19"/>
                    </a:cubicBezTo>
                    <a:cubicBezTo>
                      <a:pt x="167" y="16"/>
                      <a:pt x="162" y="16"/>
                      <a:pt x="159" y="19"/>
                    </a:cubicBezTo>
                    <a:cubicBezTo>
                      <a:pt x="152" y="26"/>
                      <a:pt x="152" y="26"/>
                      <a:pt x="152" y="26"/>
                    </a:cubicBezTo>
                    <a:cubicBezTo>
                      <a:pt x="146" y="22"/>
                      <a:pt x="138" y="19"/>
                      <a:pt x="130" y="16"/>
                    </a:cubicBezTo>
                    <a:cubicBezTo>
                      <a:pt x="130" y="8"/>
                      <a:pt x="130" y="8"/>
                      <a:pt x="130" y="8"/>
                    </a:cubicBezTo>
                    <a:cubicBezTo>
                      <a:pt x="130" y="4"/>
                      <a:pt x="127" y="0"/>
                      <a:pt x="123" y="0"/>
                    </a:cubicBezTo>
                    <a:cubicBezTo>
                      <a:pt x="91" y="0"/>
                      <a:pt x="91" y="0"/>
                      <a:pt x="91" y="0"/>
                    </a:cubicBezTo>
                    <a:cubicBezTo>
                      <a:pt x="87" y="0"/>
                      <a:pt x="84" y="4"/>
                      <a:pt x="84" y="8"/>
                    </a:cubicBezTo>
                    <a:cubicBezTo>
                      <a:pt x="84" y="14"/>
                      <a:pt x="84" y="14"/>
                      <a:pt x="84" y="14"/>
                    </a:cubicBezTo>
                    <a:cubicBezTo>
                      <a:pt x="74" y="17"/>
                      <a:pt x="64" y="20"/>
                      <a:pt x="56" y="25"/>
                    </a:cubicBezTo>
                    <a:cubicBezTo>
                      <a:pt x="52" y="21"/>
                      <a:pt x="52" y="21"/>
                      <a:pt x="52" y="21"/>
                    </a:cubicBezTo>
                    <a:cubicBezTo>
                      <a:pt x="49" y="18"/>
                      <a:pt x="44" y="19"/>
                      <a:pt x="41" y="22"/>
                    </a:cubicBezTo>
                    <a:cubicBezTo>
                      <a:pt x="19" y="44"/>
                      <a:pt x="19" y="44"/>
                      <a:pt x="19" y="44"/>
                    </a:cubicBezTo>
                    <a:cubicBezTo>
                      <a:pt x="16" y="47"/>
                      <a:pt x="16" y="52"/>
                      <a:pt x="19" y="55"/>
                    </a:cubicBezTo>
                    <a:cubicBezTo>
                      <a:pt x="23" y="58"/>
                      <a:pt x="23" y="58"/>
                      <a:pt x="23" y="58"/>
                    </a:cubicBezTo>
                    <a:cubicBezTo>
                      <a:pt x="18" y="66"/>
                      <a:pt x="15" y="75"/>
                      <a:pt x="13" y="84"/>
                    </a:cubicBezTo>
                    <a:cubicBezTo>
                      <a:pt x="8" y="84"/>
                      <a:pt x="8" y="84"/>
                      <a:pt x="8" y="84"/>
                    </a:cubicBezTo>
                    <a:cubicBezTo>
                      <a:pt x="4" y="84"/>
                      <a:pt x="0" y="87"/>
                      <a:pt x="0" y="91"/>
                    </a:cubicBezTo>
                    <a:cubicBezTo>
                      <a:pt x="0" y="123"/>
                      <a:pt x="0" y="123"/>
                      <a:pt x="0" y="123"/>
                    </a:cubicBezTo>
                    <a:cubicBezTo>
                      <a:pt x="0" y="127"/>
                      <a:pt x="4" y="131"/>
                      <a:pt x="8" y="131"/>
                    </a:cubicBezTo>
                    <a:cubicBezTo>
                      <a:pt x="13" y="131"/>
                      <a:pt x="13" y="131"/>
                      <a:pt x="13" y="131"/>
                    </a:cubicBezTo>
                    <a:cubicBezTo>
                      <a:pt x="16" y="140"/>
                      <a:pt x="20" y="149"/>
                      <a:pt x="26" y="157"/>
                    </a:cubicBezTo>
                    <a:cubicBezTo>
                      <a:pt x="21" y="162"/>
                      <a:pt x="21" y="162"/>
                      <a:pt x="21" y="162"/>
                    </a:cubicBezTo>
                    <a:cubicBezTo>
                      <a:pt x="18" y="165"/>
                      <a:pt x="18" y="170"/>
                      <a:pt x="21" y="173"/>
                    </a:cubicBezTo>
                    <a:cubicBezTo>
                      <a:pt x="44" y="195"/>
                      <a:pt x="44" y="195"/>
                      <a:pt x="44" y="195"/>
                    </a:cubicBezTo>
                    <a:cubicBezTo>
                      <a:pt x="47" y="198"/>
                      <a:pt x="52" y="198"/>
                      <a:pt x="55" y="195"/>
                    </a:cubicBezTo>
                    <a:cubicBezTo>
                      <a:pt x="61" y="189"/>
                      <a:pt x="61" y="189"/>
                      <a:pt x="61" y="189"/>
                    </a:cubicBezTo>
                    <a:cubicBezTo>
                      <a:pt x="68" y="192"/>
                      <a:pt x="76" y="195"/>
                      <a:pt x="84" y="197"/>
                    </a:cubicBezTo>
                    <a:cubicBezTo>
                      <a:pt x="84" y="206"/>
                      <a:pt x="84" y="206"/>
                      <a:pt x="84" y="206"/>
                    </a:cubicBezTo>
                    <a:cubicBezTo>
                      <a:pt x="84" y="211"/>
                      <a:pt x="87" y="214"/>
                      <a:pt x="91" y="214"/>
                    </a:cubicBezTo>
                    <a:cubicBezTo>
                      <a:pt x="123" y="214"/>
                      <a:pt x="123" y="214"/>
                      <a:pt x="123" y="214"/>
                    </a:cubicBezTo>
                    <a:cubicBezTo>
                      <a:pt x="127" y="214"/>
                      <a:pt x="130" y="211"/>
                      <a:pt x="130" y="206"/>
                    </a:cubicBezTo>
                    <a:cubicBezTo>
                      <a:pt x="130" y="195"/>
                      <a:pt x="130" y="195"/>
                      <a:pt x="130" y="195"/>
                    </a:cubicBezTo>
                    <a:cubicBezTo>
                      <a:pt x="139" y="192"/>
                      <a:pt x="146" y="189"/>
                      <a:pt x="153" y="184"/>
                    </a:cubicBezTo>
                    <a:cubicBezTo>
                      <a:pt x="162" y="193"/>
                      <a:pt x="162" y="193"/>
                      <a:pt x="162" y="193"/>
                    </a:cubicBezTo>
                    <a:cubicBezTo>
                      <a:pt x="165" y="196"/>
                      <a:pt x="170" y="196"/>
                      <a:pt x="173" y="193"/>
                    </a:cubicBezTo>
                    <a:cubicBezTo>
                      <a:pt x="195" y="170"/>
                      <a:pt x="195" y="170"/>
                      <a:pt x="195" y="170"/>
                    </a:cubicBezTo>
                    <a:cubicBezTo>
                      <a:pt x="198" y="167"/>
                      <a:pt x="198" y="162"/>
                      <a:pt x="195" y="159"/>
                    </a:cubicBezTo>
                    <a:cubicBezTo>
                      <a:pt x="185" y="150"/>
                      <a:pt x="185" y="150"/>
                      <a:pt x="185" y="150"/>
                    </a:cubicBezTo>
                    <a:cubicBezTo>
                      <a:pt x="188" y="144"/>
                      <a:pt x="191" y="137"/>
                      <a:pt x="193" y="131"/>
                    </a:cubicBezTo>
                    <a:cubicBezTo>
                      <a:pt x="206" y="131"/>
                      <a:pt x="206" y="131"/>
                      <a:pt x="206" y="131"/>
                    </a:cubicBezTo>
                    <a:cubicBezTo>
                      <a:pt x="210" y="131"/>
                      <a:pt x="214" y="127"/>
                      <a:pt x="214" y="123"/>
                    </a:cubicBezTo>
                    <a:cubicBezTo>
                      <a:pt x="214" y="91"/>
                      <a:pt x="214" y="91"/>
                      <a:pt x="214" y="91"/>
                    </a:cubicBezTo>
                    <a:cubicBezTo>
                      <a:pt x="214" y="87"/>
                      <a:pt x="210" y="84"/>
                      <a:pt x="206" y="84"/>
                    </a:cubicBezTo>
                    <a:close/>
                    <a:moveTo>
                      <a:pt x="103" y="156"/>
                    </a:moveTo>
                    <a:cubicBezTo>
                      <a:pt x="76" y="156"/>
                      <a:pt x="53" y="133"/>
                      <a:pt x="53" y="106"/>
                    </a:cubicBezTo>
                    <a:cubicBezTo>
                      <a:pt x="53" y="78"/>
                      <a:pt x="76" y="55"/>
                      <a:pt x="103" y="55"/>
                    </a:cubicBezTo>
                    <a:cubicBezTo>
                      <a:pt x="131" y="55"/>
                      <a:pt x="153" y="78"/>
                      <a:pt x="153" y="106"/>
                    </a:cubicBezTo>
                    <a:cubicBezTo>
                      <a:pt x="153" y="133"/>
                      <a:pt x="131" y="156"/>
                      <a:pt x="103" y="1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23"/>
              <p:cNvSpPr>
                <a:spLocks noEditPoints="1"/>
              </p:cNvSpPr>
              <p:nvPr/>
            </p:nvSpPr>
            <p:spPr bwMode="auto">
              <a:xfrm>
                <a:off x="7433940" y="4159370"/>
                <a:ext cx="292757" cy="291672"/>
              </a:xfrm>
              <a:custGeom>
                <a:avLst/>
                <a:gdLst>
                  <a:gd name="T0" fmla="*/ 103 w 114"/>
                  <a:gd name="T1" fmla="*/ 30 h 114"/>
                  <a:gd name="T2" fmla="*/ 97 w 114"/>
                  <a:gd name="T3" fmla="*/ 31 h 114"/>
                  <a:gd name="T4" fmla="*/ 89 w 114"/>
                  <a:gd name="T5" fmla="*/ 21 h 114"/>
                  <a:gd name="T6" fmla="*/ 92 w 114"/>
                  <a:gd name="T7" fmla="*/ 16 h 114"/>
                  <a:gd name="T8" fmla="*/ 90 w 114"/>
                  <a:gd name="T9" fmla="*/ 10 h 114"/>
                  <a:gd name="T10" fmla="*/ 75 w 114"/>
                  <a:gd name="T11" fmla="*/ 3 h 114"/>
                  <a:gd name="T12" fmla="*/ 69 w 114"/>
                  <a:gd name="T13" fmla="*/ 5 h 114"/>
                  <a:gd name="T14" fmla="*/ 67 w 114"/>
                  <a:gd name="T15" fmla="*/ 9 h 114"/>
                  <a:gd name="T16" fmla="*/ 54 w 114"/>
                  <a:gd name="T17" fmla="*/ 8 h 114"/>
                  <a:gd name="T18" fmla="*/ 53 w 114"/>
                  <a:gd name="T19" fmla="*/ 3 h 114"/>
                  <a:gd name="T20" fmla="*/ 48 w 114"/>
                  <a:gd name="T21" fmla="*/ 1 h 114"/>
                  <a:gd name="T22" fmla="*/ 32 w 114"/>
                  <a:gd name="T23" fmla="*/ 6 h 114"/>
                  <a:gd name="T24" fmla="*/ 29 w 114"/>
                  <a:gd name="T25" fmla="*/ 11 h 114"/>
                  <a:gd name="T26" fmla="*/ 31 w 114"/>
                  <a:gd name="T27" fmla="*/ 14 h 114"/>
                  <a:gd name="T28" fmla="*/ 18 w 114"/>
                  <a:gd name="T29" fmla="*/ 24 h 114"/>
                  <a:gd name="T30" fmla="*/ 16 w 114"/>
                  <a:gd name="T31" fmla="*/ 23 h 114"/>
                  <a:gd name="T32" fmla="*/ 10 w 114"/>
                  <a:gd name="T33" fmla="*/ 24 h 114"/>
                  <a:gd name="T34" fmla="*/ 3 w 114"/>
                  <a:gd name="T35" fmla="*/ 39 h 114"/>
                  <a:gd name="T36" fmla="*/ 5 w 114"/>
                  <a:gd name="T37" fmla="*/ 45 h 114"/>
                  <a:gd name="T38" fmla="*/ 7 w 114"/>
                  <a:gd name="T39" fmla="*/ 46 h 114"/>
                  <a:gd name="T40" fmla="*/ 6 w 114"/>
                  <a:gd name="T41" fmla="*/ 60 h 114"/>
                  <a:gd name="T42" fmla="*/ 3 w 114"/>
                  <a:gd name="T43" fmla="*/ 61 h 114"/>
                  <a:gd name="T44" fmla="*/ 1 w 114"/>
                  <a:gd name="T45" fmla="*/ 66 h 114"/>
                  <a:gd name="T46" fmla="*/ 6 w 114"/>
                  <a:gd name="T47" fmla="*/ 82 h 114"/>
                  <a:gd name="T48" fmla="*/ 11 w 114"/>
                  <a:gd name="T49" fmla="*/ 85 h 114"/>
                  <a:gd name="T50" fmla="*/ 14 w 114"/>
                  <a:gd name="T51" fmla="*/ 84 h 114"/>
                  <a:gd name="T52" fmla="*/ 24 w 114"/>
                  <a:gd name="T53" fmla="*/ 95 h 114"/>
                  <a:gd name="T54" fmla="*/ 23 w 114"/>
                  <a:gd name="T55" fmla="*/ 98 h 114"/>
                  <a:gd name="T56" fmla="*/ 24 w 114"/>
                  <a:gd name="T57" fmla="*/ 104 h 114"/>
                  <a:gd name="T58" fmla="*/ 39 w 114"/>
                  <a:gd name="T59" fmla="*/ 111 h 114"/>
                  <a:gd name="T60" fmla="*/ 45 w 114"/>
                  <a:gd name="T61" fmla="*/ 109 h 114"/>
                  <a:gd name="T62" fmla="*/ 47 w 114"/>
                  <a:gd name="T63" fmla="*/ 105 h 114"/>
                  <a:gd name="T64" fmla="*/ 59 w 114"/>
                  <a:gd name="T65" fmla="*/ 106 h 114"/>
                  <a:gd name="T66" fmla="*/ 61 w 114"/>
                  <a:gd name="T67" fmla="*/ 111 h 114"/>
                  <a:gd name="T68" fmla="*/ 66 w 114"/>
                  <a:gd name="T69" fmla="*/ 113 h 114"/>
                  <a:gd name="T70" fmla="*/ 82 w 114"/>
                  <a:gd name="T71" fmla="*/ 108 h 114"/>
                  <a:gd name="T72" fmla="*/ 85 w 114"/>
                  <a:gd name="T73" fmla="*/ 103 h 114"/>
                  <a:gd name="T74" fmla="*/ 83 w 114"/>
                  <a:gd name="T75" fmla="*/ 97 h 114"/>
                  <a:gd name="T76" fmla="*/ 93 w 114"/>
                  <a:gd name="T77" fmla="*/ 89 h 114"/>
                  <a:gd name="T78" fmla="*/ 98 w 114"/>
                  <a:gd name="T79" fmla="*/ 92 h 114"/>
                  <a:gd name="T80" fmla="*/ 104 w 114"/>
                  <a:gd name="T81" fmla="*/ 90 h 114"/>
                  <a:gd name="T82" fmla="*/ 111 w 114"/>
                  <a:gd name="T83" fmla="*/ 75 h 114"/>
                  <a:gd name="T84" fmla="*/ 109 w 114"/>
                  <a:gd name="T85" fmla="*/ 69 h 114"/>
                  <a:gd name="T86" fmla="*/ 103 w 114"/>
                  <a:gd name="T87" fmla="*/ 66 h 114"/>
                  <a:gd name="T88" fmla="*/ 104 w 114"/>
                  <a:gd name="T89" fmla="*/ 55 h 114"/>
                  <a:gd name="T90" fmla="*/ 111 w 114"/>
                  <a:gd name="T91" fmla="*/ 53 h 114"/>
                  <a:gd name="T92" fmla="*/ 113 w 114"/>
                  <a:gd name="T93" fmla="*/ 48 h 114"/>
                  <a:gd name="T94" fmla="*/ 108 w 114"/>
                  <a:gd name="T95" fmla="*/ 32 h 114"/>
                  <a:gd name="T96" fmla="*/ 103 w 114"/>
                  <a:gd name="T97" fmla="*/ 30 h 114"/>
                  <a:gd name="T98" fmla="*/ 63 w 114"/>
                  <a:gd name="T99" fmla="*/ 82 h 114"/>
                  <a:gd name="T100" fmla="*/ 30 w 114"/>
                  <a:gd name="T101" fmla="*/ 65 h 114"/>
                  <a:gd name="T102" fmla="*/ 47 w 114"/>
                  <a:gd name="T103" fmla="*/ 32 h 114"/>
                  <a:gd name="T104" fmla="*/ 80 w 114"/>
                  <a:gd name="T105" fmla="*/ 49 h 114"/>
                  <a:gd name="T106" fmla="*/ 63 w 114"/>
                  <a:gd name="T107" fmla="*/ 8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114">
                    <a:moveTo>
                      <a:pt x="103" y="30"/>
                    </a:moveTo>
                    <a:cubicBezTo>
                      <a:pt x="97" y="31"/>
                      <a:pt x="97" y="31"/>
                      <a:pt x="97" y="31"/>
                    </a:cubicBezTo>
                    <a:cubicBezTo>
                      <a:pt x="95" y="28"/>
                      <a:pt x="92" y="24"/>
                      <a:pt x="89" y="21"/>
                    </a:cubicBezTo>
                    <a:cubicBezTo>
                      <a:pt x="92" y="16"/>
                      <a:pt x="92" y="16"/>
                      <a:pt x="92" y="16"/>
                    </a:cubicBezTo>
                    <a:cubicBezTo>
                      <a:pt x="92" y="14"/>
                      <a:pt x="92" y="11"/>
                      <a:pt x="90" y="10"/>
                    </a:cubicBezTo>
                    <a:cubicBezTo>
                      <a:pt x="75" y="3"/>
                      <a:pt x="75" y="3"/>
                      <a:pt x="75" y="3"/>
                    </a:cubicBezTo>
                    <a:cubicBezTo>
                      <a:pt x="73" y="2"/>
                      <a:pt x="70" y="3"/>
                      <a:pt x="69" y="5"/>
                    </a:cubicBezTo>
                    <a:cubicBezTo>
                      <a:pt x="67" y="9"/>
                      <a:pt x="67" y="9"/>
                      <a:pt x="67" y="9"/>
                    </a:cubicBezTo>
                    <a:cubicBezTo>
                      <a:pt x="63" y="8"/>
                      <a:pt x="59" y="8"/>
                      <a:pt x="54" y="8"/>
                    </a:cubicBezTo>
                    <a:cubicBezTo>
                      <a:pt x="53" y="3"/>
                      <a:pt x="53" y="3"/>
                      <a:pt x="53" y="3"/>
                    </a:cubicBezTo>
                    <a:cubicBezTo>
                      <a:pt x="52" y="1"/>
                      <a:pt x="50" y="0"/>
                      <a:pt x="48" y="1"/>
                    </a:cubicBezTo>
                    <a:cubicBezTo>
                      <a:pt x="32" y="6"/>
                      <a:pt x="32" y="6"/>
                      <a:pt x="32" y="6"/>
                    </a:cubicBezTo>
                    <a:cubicBezTo>
                      <a:pt x="30" y="7"/>
                      <a:pt x="29" y="9"/>
                      <a:pt x="29" y="11"/>
                    </a:cubicBezTo>
                    <a:cubicBezTo>
                      <a:pt x="31" y="14"/>
                      <a:pt x="31" y="14"/>
                      <a:pt x="31" y="14"/>
                    </a:cubicBezTo>
                    <a:cubicBezTo>
                      <a:pt x="26" y="17"/>
                      <a:pt x="22" y="20"/>
                      <a:pt x="18" y="24"/>
                    </a:cubicBezTo>
                    <a:cubicBezTo>
                      <a:pt x="16" y="23"/>
                      <a:pt x="16" y="23"/>
                      <a:pt x="16" y="23"/>
                    </a:cubicBezTo>
                    <a:cubicBezTo>
                      <a:pt x="14" y="22"/>
                      <a:pt x="11" y="22"/>
                      <a:pt x="10" y="24"/>
                    </a:cubicBezTo>
                    <a:cubicBezTo>
                      <a:pt x="3" y="39"/>
                      <a:pt x="3" y="39"/>
                      <a:pt x="3" y="39"/>
                    </a:cubicBezTo>
                    <a:cubicBezTo>
                      <a:pt x="2" y="41"/>
                      <a:pt x="3" y="44"/>
                      <a:pt x="5" y="45"/>
                    </a:cubicBezTo>
                    <a:cubicBezTo>
                      <a:pt x="7" y="46"/>
                      <a:pt x="7" y="46"/>
                      <a:pt x="7" y="46"/>
                    </a:cubicBezTo>
                    <a:cubicBezTo>
                      <a:pt x="6" y="51"/>
                      <a:pt x="5" y="55"/>
                      <a:pt x="6" y="60"/>
                    </a:cubicBezTo>
                    <a:cubicBezTo>
                      <a:pt x="3" y="61"/>
                      <a:pt x="3" y="61"/>
                      <a:pt x="3" y="61"/>
                    </a:cubicBezTo>
                    <a:cubicBezTo>
                      <a:pt x="1" y="62"/>
                      <a:pt x="0" y="64"/>
                      <a:pt x="1" y="66"/>
                    </a:cubicBezTo>
                    <a:cubicBezTo>
                      <a:pt x="6" y="82"/>
                      <a:pt x="6" y="82"/>
                      <a:pt x="6" y="82"/>
                    </a:cubicBezTo>
                    <a:cubicBezTo>
                      <a:pt x="7" y="84"/>
                      <a:pt x="9" y="85"/>
                      <a:pt x="11" y="85"/>
                    </a:cubicBezTo>
                    <a:cubicBezTo>
                      <a:pt x="14" y="84"/>
                      <a:pt x="14" y="84"/>
                      <a:pt x="14" y="84"/>
                    </a:cubicBezTo>
                    <a:cubicBezTo>
                      <a:pt x="17" y="88"/>
                      <a:pt x="20" y="92"/>
                      <a:pt x="24" y="95"/>
                    </a:cubicBezTo>
                    <a:cubicBezTo>
                      <a:pt x="23" y="98"/>
                      <a:pt x="23" y="98"/>
                      <a:pt x="23" y="98"/>
                    </a:cubicBezTo>
                    <a:cubicBezTo>
                      <a:pt x="22" y="100"/>
                      <a:pt x="22" y="103"/>
                      <a:pt x="24" y="104"/>
                    </a:cubicBezTo>
                    <a:cubicBezTo>
                      <a:pt x="39" y="111"/>
                      <a:pt x="39" y="111"/>
                      <a:pt x="39" y="111"/>
                    </a:cubicBezTo>
                    <a:cubicBezTo>
                      <a:pt x="41" y="112"/>
                      <a:pt x="44" y="111"/>
                      <a:pt x="45" y="109"/>
                    </a:cubicBezTo>
                    <a:cubicBezTo>
                      <a:pt x="47" y="105"/>
                      <a:pt x="47" y="105"/>
                      <a:pt x="47" y="105"/>
                    </a:cubicBezTo>
                    <a:cubicBezTo>
                      <a:pt x="51" y="106"/>
                      <a:pt x="55" y="106"/>
                      <a:pt x="59" y="106"/>
                    </a:cubicBezTo>
                    <a:cubicBezTo>
                      <a:pt x="61" y="111"/>
                      <a:pt x="61" y="111"/>
                      <a:pt x="61" y="111"/>
                    </a:cubicBezTo>
                    <a:cubicBezTo>
                      <a:pt x="62" y="113"/>
                      <a:pt x="64" y="114"/>
                      <a:pt x="66" y="113"/>
                    </a:cubicBezTo>
                    <a:cubicBezTo>
                      <a:pt x="82" y="108"/>
                      <a:pt x="82" y="108"/>
                      <a:pt x="82" y="108"/>
                    </a:cubicBezTo>
                    <a:cubicBezTo>
                      <a:pt x="84" y="108"/>
                      <a:pt x="85" y="105"/>
                      <a:pt x="85" y="103"/>
                    </a:cubicBezTo>
                    <a:cubicBezTo>
                      <a:pt x="83" y="97"/>
                      <a:pt x="83" y="97"/>
                      <a:pt x="83" y="97"/>
                    </a:cubicBezTo>
                    <a:cubicBezTo>
                      <a:pt x="86" y="95"/>
                      <a:pt x="90" y="92"/>
                      <a:pt x="93" y="89"/>
                    </a:cubicBezTo>
                    <a:cubicBezTo>
                      <a:pt x="98" y="92"/>
                      <a:pt x="98" y="92"/>
                      <a:pt x="98" y="92"/>
                    </a:cubicBezTo>
                    <a:cubicBezTo>
                      <a:pt x="100" y="92"/>
                      <a:pt x="103" y="92"/>
                      <a:pt x="104" y="90"/>
                    </a:cubicBezTo>
                    <a:cubicBezTo>
                      <a:pt x="111" y="75"/>
                      <a:pt x="111" y="75"/>
                      <a:pt x="111" y="75"/>
                    </a:cubicBezTo>
                    <a:cubicBezTo>
                      <a:pt x="112" y="73"/>
                      <a:pt x="111" y="70"/>
                      <a:pt x="109" y="69"/>
                    </a:cubicBezTo>
                    <a:cubicBezTo>
                      <a:pt x="103" y="66"/>
                      <a:pt x="103" y="66"/>
                      <a:pt x="103" y="66"/>
                    </a:cubicBezTo>
                    <a:cubicBezTo>
                      <a:pt x="104" y="63"/>
                      <a:pt x="104" y="59"/>
                      <a:pt x="104" y="55"/>
                    </a:cubicBezTo>
                    <a:cubicBezTo>
                      <a:pt x="111" y="53"/>
                      <a:pt x="111" y="53"/>
                      <a:pt x="111" y="53"/>
                    </a:cubicBezTo>
                    <a:cubicBezTo>
                      <a:pt x="113" y="52"/>
                      <a:pt x="114" y="50"/>
                      <a:pt x="113" y="48"/>
                    </a:cubicBezTo>
                    <a:cubicBezTo>
                      <a:pt x="108" y="32"/>
                      <a:pt x="108" y="32"/>
                      <a:pt x="108" y="32"/>
                    </a:cubicBezTo>
                    <a:cubicBezTo>
                      <a:pt x="108" y="30"/>
                      <a:pt x="105" y="29"/>
                      <a:pt x="103" y="30"/>
                    </a:cubicBezTo>
                    <a:close/>
                    <a:moveTo>
                      <a:pt x="63" y="82"/>
                    </a:moveTo>
                    <a:cubicBezTo>
                      <a:pt x="49" y="86"/>
                      <a:pt x="34" y="79"/>
                      <a:pt x="30" y="65"/>
                    </a:cubicBezTo>
                    <a:cubicBezTo>
                      <a:pt x="25" y="51"/>
                      <a:pt x="33" y="36"/>
                      <a:pt x="47" y="32"/>
                    </a:cubicBezTo>
                    <a:cubicBezTo>
                      <a:pt x="61" y="27"/>
                      <a:pt x="76" y="35"/>
                      <a:pt x="80" y="49"/>
                    </a:cubicBezTo>
                    <a:cubicBezTo>
                      <a:pt x="85" y="63"/>
                      <a:pt x="77" y="78"/>
                      <a:pt x="63"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8"/>
            <p:cNvGrpSpPr/>
            <p:nvPr/>
          </p:nvGrpSpPr>
          <p:grpSpPr>
            <a:xfrm>
              <a:off x="8820262" y="4009693"/>
              <a:ext cx="724050" cy="741973"/>
              <a:chOff x="8990972" y="3802641"/>
              <a:chExt cx="876101" cy="897787"/>
            </a:xfrm>
          </p:grpSpPr>
          <p:sp>
            <p:nvSpPr>
              <p:cNvPr id="10" name="Freeform 8"/>
              <p:cNvSpPr>
                <a:spLocks/>
              </p:cNvSpPr>
              <p:nvPr/>
            </p:nvSpPr>
            <p:spPr bwMode="auto">
              <a:xfrm>
                <a:off x="8990972" y="3802641"/>
                <a:ext cx="876101" cy="897787"/>
              </a:xfrm>
              <a:custGeom>
                <a:avLst/>
                <a:gdLst>
                  <a:gd name="T0" fmla="*/ 266 w 342"/>
                  <a:gd name="T1" fmla="*/ 292 h 350"/>
                  <a:gd name="T2" fmla="*/ 290 w 342"/>
                  <a:gd name="T3" fmla="*/ 78 h 350"/>
                  <a:gd name="T4" fmla="*/ 76 w 342"/>
                  <a:gd name="T5" fmla="*/ 52 h 350"/>
                  <a:gd name="T6" fmla="*/ 53 w 342"/>
                  <a:gd name="T7" fmla="*/ 265 h 350"/>
                  <a:gd name="T8" fmla="*/ 59 w 342"/>
                  <a:gd name="T9" fmla="*/ 273 h 350"/>
                  <a:gd name="T10" fmla="*/ 54 w 342"/>
                  <a:gd name="T11" fmla="*/ 350 h 350"/>
                  <a:gd name="T12" fmla="*/ 114 w 342"/>
                  <a:gd name="T13" fmla="*/ 312 h 350"/>
                  <a:gd name="T14" fmla="*/ 266 w 342"/>
                  <a:gd name="T15" fmla="*/ 292 h 3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2" h="350">
                    <a:moveTo>
                      <a:pt x="266" y="292"/>
                    </a:moveTo>
                    <a:cubicBezTo>
                      <a:pt x="331" y="240"/>
                      <a:pt x="342" y="144"/>
                      <a:pt x="290" y="78"/>
                    </a:cubicBezTo>
                    <a:cubicBezTo>
                      <a:pt x="237" y="12"/>
                      <a:pt x="142" y="0"/>
                      <a:pt x="76" y="52"/>
                    </a:cubicBezTo>
                    <a:cubicBezTo>
                      <a:pt x="11" y="104"/>
                      <a:pt x="0" y="199"/>
                      <a:pt x="53" y="265"/>
                    </a:cubicBezTo>
                    <a:cubicBezTo>
                      <a:pt x="55" y="268"/>
                      <a:pt x="57" y="271"/>
                      <a:pt x="59" y="273"/>
                    </a:cubicBezTo>
                    <a:cubicBezTo>
                      <a:pt x="54" y="350"/>
                      <a:pt x="54" y="350"/>
                      <a:pt x="54" y="350"/>
                    </a:cubicBezTo>
                    <a:cubicBezTo>
                      <a:pt x="114" y="312"/>
                      <a:pt x="114" y="312"/>
                      <a:pt x="114" y="312"/>
                    </a:cubicBezTo>
                    <a:cubicBezTo>
                      <a:pt x="163" y="333"/>
                      <a:pt x="221" y="327"/>
                      <a:pt x="266" y="292"/>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24"/>
              <p:cNvSpPr>
                <a:spLocks/>
              </p:cNvSpPr>
              <p:nvPr/>
            </p:nvSpPr>
            <p:spPr bwMode="auto">
              <a:xfrm>
                <a:off x="9139518" y="4086723"/>
                <a:ext cx="535636" cy="285167"/>
              </a:xfrm>
              <a:custGeom>
                <a:avLst/>
                <a:gdLst>
                  <a:gd name="T0" fmla="*/ 190 w 209"/>
                  <a:gd name="T1" fmla="*/ 21 h 111"/>
                  <a:gd name="T2" fmla="*/ 48 w 209"/>
                  <a:gd name="T3" fmla="*/ 21 h 111"/>
                  <a:gd name="T4" fmla="*/ 46 w 209"/>
                  <a:gd name="T5" fmla="*/ 21 h 111"/>
                  <a:gd name="T6" fmla="*/ 30 w 209"/>
                  <a:gd name="T7" fmla="*/ 3 h 111"/>
                  <a:gd name="T8" fmla="*/ 23 w 209"/>
                  <a:gd name="T9" fmla="*/ 0 h 111"/>
                  <a:gd name="T10" fmla="*/ 14 w 209"/>
                  <a:gd name="T11" fmla="*/ 0 h 111"/>
                  <a:gd name="T12" fmla="*/ 10 w 209"/>
                  <a:gd name="T13" fmla="*/ 0 h 111"/>
                  <a:gd name="T14" fmla="*/ 0 w 209"/>
                  <a:gd name="T15" fmla="*/ 10 h 111"/>
                  <a:gd name="T16" fmla="*/ 10 w 209"/>
                  <a:gd name="T17" fmla="*/ 20 h 111"/>
                  <a:gd name="T18" fmla="*/ 18 w 209"/>
                  <a:gd name="T19" fmla="*/ 15 h 111"/>
                  <a:gd name="T20" fmla="*/ 23 w 209"/>
                  <a:gd name="T21" fmla="*/ 15 h 111"/>
                  <a:gd name="T22" fmla="*/ 31 w 209"/>
                  <a:gd name="T23" fmla="*/ 19 h 111"/>
                  <a:gd name="T24" fmla="*/ 36 w 209"/>
                  <a:gd name="T25" fmla="*/ 26 h 111"/>
                  <a:gd name="T26" fmla="*/ 36 w 209"/>
                  <a:gd name="T27" fmla="*/ 32 h 111"/>
                  <a:gd name="T28" fmla="*/ 75 w 209"/>
                  <a:gd name="T29" fmla="*/ 107 h 111"/>
                  <a:gd name="T30" fmla="*/ 76 w 209"/>
                  <a:gd name="T31" fmla="*/ 108 h 111"/>
                  <a:gd name="T32" fmla="*/ 78 w 209"/>
                  <a:gd name="T33" fmla="*/ 110 h 111"/>
                  <a:gd name="T34" fmla="*/ 80 w 209"/>
                  <a:gd name="T35" fmla="*/ 111 h 111"/>
                  <a:gd name="T36" fmla="*/ 83 w 209"/>
                  <a:gd name="T37" fmla="*/ 111 h 111"/>
                  <a:gd name="T38" fmla="*/ 145 w 209"/>
                  <a:gd name="T39" fmla="*/ 111 h 111"/>
                  <a:gd name="T40" fmla="*/ 160 w 209"/>
                  <a:gd name="T41" fmla="*/ 104 h 111"/>
                  <a:gd name="T42" fmla="*/ 160 w 209"/>
                  <a:gd name="T43" fmla="*/ 103 h 111"/>
                  <a:gd name="T44" fmla="*/ 160 w 209"/>
                  <a:gd name="T45" fmla="*/ 102 h 111"/>
                  <a:gd name="T46" fmla="*/ 160 w 209"/>
                  <a:gd name="T47" fmla="*/ 101 h 111"/>
                  <a:gd name="T48" fmla="*/ 159 w 209"/>
                  <a:gd name="T49" fmla="*/ 100 h 111"/>
                  <a:gd name="T50" fmla="*/ 159 w 209"/>
                  <a:gd name="T51" fmla="*/ 99 h 111"/>
                  <a:gd name="T52" fmla="*/ 157 w 209"/>
                  <a:gd name="T53" fmla="*/ 99 h 111"/>
                  <a:gd name="T54" fmla="*/ 155 w 209"/>
                  <a:gd name="T55" fmla="*/ 98 h 111"/>
                  <a:gd name="T56" fmla="*/ 88 w 209"/>
                  <a:gd name="T57" fmla="*/ 98 h 111"/>
                  <a:gd name="T58" fmla="*/ 83 w 209"/>
                  <a:gd name="T59" fmla="*/ 95 h 111"/>
                  <a:gd name="T60" fmla="*/ 79 w 209"/>
                  <a:gd name="T61" fmla="*/ 85 h 111"/>
                  <a:gd name="T62" fmla="*/ 88 w 209"/>
                  <a:gd name="T63" fmla="*/ 83 h 111"/>
                  <a:gd name="T64" fmla="*/ 167 w 209"/>
                  <a:gd name="T65" fmla="*/ 83 h 111"/>
                  <a:gd name="T66" fmla="*/ 169 w 209"/>
                  <a:gd name="T67" fmla="*/ 83 h 111"/>
                  <a:gd name="T68" fmla="*/ 170 w 209"/>
                  <a:gd name="T69" fmla="*/ 83 h 111"/>
                  <a:gd name="T70" fmla="*/ 171 w 209"/>
                  <a:gd name="T71" fmla="*/ 83 h 111"/>
                  <a:gd name="T72" fmla="*/ 172 w 209"/>
                  <a:gd name="T73" fmla="*/ 82 h 111"/>
                  <a:gd name="T74" fmla="*/ 173 w 209"/>
                  <a:gd name="T75" fmla="*/ 81 h 111"/>
                  <a:gd name="T76" fmla="*/ 174 w 209"/>
                  <a:gd name="T77" fmla="*/ 81 h 111"/>
                  <a:gd name="T78" fmla="*/ 174 w 209"/>
                  <a:gd name="T79" fmla="*/ 80 h 111"/>
                  <a:gd name="T80" fmla="*/ 175 w 209"/>
                  <a:gd name="T81" fmla="*/ 79 h 111"/>
                  <a:gd name="T82" fmla="*/ 202 w 209"/>
                  <a:gd name="T83" fmla="*/ 32 h 111"/>
                  <a:gd name="T84" fmla="*/ 190 w 209"/>
                  <a:gd name="T85" fmla="*/ 2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9" h="111">
                    <a:moveTo>
                      <a:pt x="190" y="21"/>
                    </a:moveTo>
                    <a:cubicBezTo>
                      <a:pt x="48" y="21"/>
                      <a:pt x="48" y="21"/>
                      <a:pt x="48" y="21"/>
                    </a:cubicBezTo>
                    <a:cubicBezTo>
                      <a:pt x="48" y="21"/>
                      <a:pt x="47" y="21"/>
                      <a:pt x="46" y="21"/>
                    </a:cubicBezTo>
                    <a:cubicBezTo>
                      <a:pt x="30" y="3"/>
                      <a:pt x="30" y="3"/>
                      <a:pt x="30" y="3"/>
                    </a:cubicBezTo>
                    <a:cubicBezTo>
                      <a:pt x="30" y="3"/>
                      <a:pt x="28" y="0"/>
                      <a:pt x="23" y="0"/>
                    </a:cubicBezTo>
                    <a:cubicBezTo>
                      <a:pt x="19" y="1"/>
                      <a:pt x="16" y="0"/>
                      <a:pt x="14" y="0"/>
                    </a:cubicBezTo>
                    <a:cubicBezTo>
                      <a:pt x="12" y="0"/>
                      <a:pt x="11" y="0"/>
                      <a:pt x="10" y="0"/>
                    </a:cubicBezTo>
                    <a:cubicBezTo>
                      <a:pt x="4" y="0"/>
                      <a:pt x="0" y="4"/>
                      <a:pt x="0" y="10"/>
                    </a:cubicBezTo>
                    <a:cubicBezTo>
                      <a:pt x="0" y="15"/>
                      <a:pt x="4" y="20"/>
                      <a:pt x="10" y="20"/>
                    </a:cubicBezTo>
                    <a:cubicBezTo>
                      <a:pt x="13" y="20"/>
                      <a:pt x="16" y="18"/>
                      <a:pt x="18" y="15"/>
                    </a:cubicBezTo>
                    <a:cubicBezTo>
                      <a:pt x="23" y="15"/>
                      <a:pt x="23" y="15"/>
                      <a:pt x="23" y="15"/>
                    </a:cubicBezTo>
                    <a:cubicBezTo>
                      <a:pt x="23" y="15"/>
                      <a:pt x="27" y="14"/>
                      <a:pt x="31" y="19"/>
                    </a:cubicBezTo>
                    <a:cubicBezTo>
                      <a:pt x="32" y="20"/>
                      <a:pt x="33" y="23"/>
                      <a:pt x="36" y="26"/>
                    </a:cubicBezTo>
                    <a:cubicBezTo>
                      <a:pt x="35" y="27"/>
                      <a:pt x="36" y="29"/>
                      <a:pt x="36" y="32"/>
                    </a:cubicBezTo>
                    <a:cubicBezTo>
                      <a:pt x="75" y="107"/>
                      <a:pt x="75" y="107"/>
                      <a:pt x="75" y="107"/>
                    </a:cubicBezTo>
                    <a:cubicBezTo>
                      <a:pt x="76" y="108"/>
                      <a:pt x="76" y="108"/>
                      <a:pt x="76" y="108"/>
                    </a:cubicBezTo>
                    <a:cubicBezTo>
                      <a:pt x="78" y="110"/>
                      <a:pt x="78" y="110"/>
                      <a:pt x="78" y="110"/>
                    </a:cubicBezTo>
                    <a:cubicBezTo>
                      <a:pt x="80" y="111"/>
                      <a:pt x="80" y="111"/>
                      <a:pt x="80" y="111"/>
                    </a:cubicBezTo>
                    <a:cubicBezTo>
                      <a:pt x="83" y="111"/>
                      <a:pt x="83" y="111"/>
                      <a:pt x="83" y="111"/>
                    </a:cubicBezTo>
                    <a:cubicBezTo>
                      <a:pt x="145" y="111"/>
                      <a:pt x="145" y="111"/>
                      <a:pt x="145" y="111"/>
                    </a:cubicBezTo>
                    <a:cubicBezTo>
                      <a:pt x="156" y="111"/>
                      <a:pt x="160" y="107"/>
                      <a:pt x="160" y="104"/>
                    </a:cubicBezTo>
                    <a:cubicBezTo>
                      <a:pt x="160" y="103"/>
                      <a:pt x="160" y="103"/>
                      <a:pt x="160" y="103"/>
                    </a:cubicBezTo>
                    <a:cubicBezTo>
                      <a:pt x="160" y="102"/>
                      <a:pt x="160" y="102"/>
                      <a:pt x="160" y="102"/>
                    </a:cubicBezTo>
                    <a:cubicBezTo>
                      <a:pt x="160" y="101"/>
                      <a:pt x="160" y="101"/>
                      <a:pt x="160" y="101"/>
                    </a:cubicBezTo>
                    <a:cubicBezTo>
                      <a:pt x="159" y="100"/>
                      <a:pt x="159" y="100"/>
                      <a:pt x="159" y="100"/>
                    </a:cubicBezTo>
                    <a:cubicBezTo>
                      <a:pt x="159" y="99"/>
                      <a:pt x="159" y="99"/>
                      <a:pt x="159" y="99"/>
                    </a:cubicBezTo>
                    <a:cubicBezTo>
                      <a:pt x="157" y="99"/>
                      <a:pt x="157" y="99"/>
                      <a:pt x="157" y="99"/>
                    </a:cubicBezTo>
                    <a:cubicBezTo>
                      <a:pt x="155" y="98"/>
                      <a:pt x="155" y="98"/>
                      <a:pt x="155" y="98"/>
                    </a:cubicBezTo>
                    <a:cubicBezTo>
                      <a:pt x="88" y="98"/>
                      <a:pt x="88" y="98"/>
                      <a:pt x="88" y="98"/>
                    </a:cubicBezTo>
                    <a:cubicBezTo>
                      <a:pt x="88" y="98"/>
                      <a:pt x="85" y="99"/>
                      <a:pt x="83" y="95"/>
                    </a:cubicBezTo>
                    <a:cubicBezTo>
                      <a:pt x="79" y="85"/>
                      <a:pt x="79" y="85"/>
                      <a:pt x="79" y="85"/>
                    </a:cubicBezTo>
                    <a:cubicBezTo>
                      <a:pt x="79" y="83"/>
                      <a:pt x="86" y="83"/>
                      <a:pt x="88" y="83"/>
                    </a:cubicBezTo>
                    <a:cubicBezTo>
                      <a:pt x="167" y="83"/>
                      <a:pt x="167" y="83"/>
                      <a:pt x="167" y="83"/>
                    </a:cubicBezTo>
                    <a:cubicBezTo>
                      <a:pt x="169" y="83"/>
                      <a:pt x="169" y="83"/>
                      <a:pt x="169" y="83"/>
                    </a:cubicBezTo>
                    <a:cubicBezTo>
                      <a:pt x="170" y="83"/>
                      <a:pt x="170" y="83"/>
                      <a:pt x="170" y="83"/>
                    </a:cubicBezTo>
                    <a:cubicBezTo>
                      <a:pt x="171" y="83"/>
                      <a:pt x="171" y="83"/>
                      <a:pt x="171" y="83"/>
                    </a:cubicBezTo>
                    <a:cubicBezTo>
                      <a:pt x="172" y="82"/>
                      <a:pt x="172" y="82"/>
                      <a:pt x="172" y="82"/>
                    </a:cubicBezTo>
                    <a:cubicBezTo>
                      <a:pt x="173" y="81"/>
                      <a:pt x="173" y="81"/>
                      <a:pt x="173" y="81"/>
                    </a:cubicBezTo>
                    <a:cubicBezTo>
                      <a:pt x="174" y="81"/>
                      <a:pt x="174" y="81"/>
                      <a:pt x="174" y="81"/>
                    </a:cubicBezTo>
                    <a:cubicBezTo>
                      <a:pt x="174" y="80"/>
                      <a:pt x="174" y="80"/>
                      <a:pt x="174" y="80"/>
                    </a:cubicBezTo>
                    <a:cubicBezTo>
                      <a:pt x="175" y="79"/>
                      <a:pt x="175" y="79"/>
                      <a:pt x="175" y="79"/>
                    </a:cubicBezTo>
                    <a:cubicBezTo>
                      <a:pt x="202" y="32"/>
                      <a:pt x="202" y="32"/>
                      <a:pt x="202" y="32"/>
                    </a:cubicBezTo>
                    <a:cubicBezTo>
                      <a:pt x="209" y="21"/>
                      <a:pt x="203" y="21"/>
                      <a:pt x="190"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Oval 25"/>
              <p:cNvSpPr>
                <a:spLocks noChangeArrowheads="1"/>
              </p:cNvSpPr>
              <p:nvPr/>
            </p:nvSpPr>
            <p:spPr bwMode="auto">
              <a:xfrm>
                <a:off x="9344448" y="4400081"/>
                <a:ext cx="66141" cy="6939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Oval 26"/>
              <p:cNvSpPr>
                <a:spLocks noChangeArrowheads="1"/>
              </p:cNvSpPr>
              <p:nvPr/>
            </p:nvSpPr>
            <p:spPr bwMode="auto">
              <a:xfrm>
                <a:off x="9477815" y="4400081"/>
                <a:ext cx="66141" cy="6939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13"/>
            <p:cNvGrpSpPr/>
            <p:nvPr/>
          </p:nvGrpSpPr>
          <p:grpSpPr>
            <a:xfrm>
              <a:off x="9750416" y="2212111"/>
              <a:ext cx="1059194" cy="1174790"/>
              <a:chOff x="10116458" y="1627567"/>
              <a:chExt cx="1281624" cy="1421496"/>
            </a:xfrm>
          </p:grpSpPr>
          <p:sp>
            <p:nvSpPr>
              <p:cNvPr id="15" name="Freeform 11"/>
              <p:cNvSpPr>
                <a:spLocks/>
              </p:cNvSpPr>
              <p:nvPr/>
            </p:nvSpPr>
            <p:spPr bwMode="auto">
              <a:xfrm>
                <a:off x="10116458" y="1627567"/>
                <a:ext cx="1281624" cy="1421496"/>
              </a:xfrm>
              <a:custGeom>
                <a:avLst/>
                <a:gdLst>
                  <a:gd name="T0" fmla="*/ 448 w 500"/>
                  <a:gd name="T1" fmla="*/ 345 h 554"/>
                  <a:gd name="T2" fmla="*/ 345 w 500"/>
                  <a:gd name="T3" fmla="*/ 53 h 554"/>
                  <a:gd name="T4" fmla="*/ 52 w 500"/>
                  <a:gd name="T5" fmla="*/ 153 h 554"/>
                  <a:gd name="T6" fmla="*/ 155 w 500"/>
                  <a:gd name="T7" fmla="*/ 445 h 554"/>
                  <a:gd name="T8" fmla="*/ 169 w 500"/>
                  <a:gd name="T9" fmla="*/ 451 h 554"/>
                  <a:gd name="T10" fmla="*/ 210 w 500"/>
                  <a:gd name="T11" fmla="*/ 554 h 554"/>
                  <a:gd name="T12" fmla="*/ 264 w 500"/>
                  <a:gd name="T13" fmla="*/ 467 h 554"/>
                  <a:gd name="T14" fmla="*/ 448 w 500"/>
                  <a:gd name="T15" fmla="*/ 345 h 5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0" h="554">
                    <a:moveTo>
                      <a:pt x="448" y="345"/>
                    </a:moveTo>
                    <a:cubicBezTo>
                      <a:pt x="500" y="237"/>
                      <a:pt x="454" y="106"/>
                      <a:pt x="345" y="53"/>
                    </a:cubicBezTo>
                    <a:cubicBezTo>
                      <a:pt x="235" y="0"/>
                      <a:pt x="104" y="45"/>
                      <a:pt x="52" y="153"/>
                    </a:cubicBezTo>
                    <a:cubicBezTo>
                      <a:pt x="0" y="261"/>
                      <a:pt x="46" y="392"/>
                      <a:pt x="155" y="445"/>
                    </a:cubicBezTo>
                    <a:cubicBezTo>
                      <a:pt x="160" y="447"/>
                      <a:pt x="164" y="449"/>
                      <a:pt x="169" y="451"/>
                    </a:cubicBezTo>
                    <a:cubicBezTo>
                      <a:pt x="210" y="554"/>
                      <a:pt x="210" y="554"/>
                      <a:pt x="210" y="554"/>
                    </a:cubicBezTo>
                    <a:cubicBezTo>
                      <a:pt x="264" y="467"/>
                      <a:pt x="264" y="467"/>
                      <a:pt x="264" y="467"/>
                    </a:cubicBezTo>
                    <a:cubicBezTo>
                      <a:pt x="341" y="463"/>
                      <a:pt x="413" y="418"/>
                      <a:pt x="448" y="345"/>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27"/>
              <p:cNvSpPr>
                <a:spLocks/>
              </p:cNvSpPr>
              <p:nvPr/>
            </p:nvSpPr>
            <p:spPr bwMode="auto">
              <a:xfrm>
                <a:off x="10379939" y="2194647"/>
                <a:ext cx="251554" cy="330707"/>
              </a:xfrm>
              <a:custGeom>
                <a:avLst/>
                <a:gdLst>
                  <a:gd name="T0" fmla="*/ 78 w 98"/>
                  <a:gd name="T1" fmla="*/ 44 h 129"/>
                  <a:gd name="T2" fmla="*/ 98 w 98"/>
                  <a:gd name="T3" fmla="*/ 55 h 129"/>
                  <a:gd name="T4" fmla="*/ 67 w 98"/>
                  <a:gd name="T5" fmla="*/ 0 h 129"/>
                  <a:gd name="T6" fmla="*/ 3 w 98"/>
                  <a:gd name="T7" fmla="*/ 0 h 129"/>
                  <a:gd name="T8" fmla="*/ 21 w 98"/>
                  <a:gd name="T9" fmla="*/ 11 h 129"/>
                  <a:gd name="T10" fmla="*/ 7 w 98"/>
                  <a:gd name="T11" fmla="*/ 38 h 129"/>
                  <a:gd name="T12" fmla="*/ 7 w 98"/>
                  <a:gd name="T13" fmla="*/ 64 h 129"/>
                  <a:gd name="T14" fmla="*/ 44 w 98"/>
                  <a:gd name="T15" fmla="*/ 129 h 129"/>
                  <a:gd name="T16" fmla="*/ 47 w 98"/>
                  <a:gd name="T17" fmla="*/ 97 h 129"/>
                  <a:gd name="T18" fmla="*/ 78 w 98"/>
                  <a:gd name="T19" fmla="*/ 4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129">
                    <a:moveTo>
                      <a:pt x="78" y="44"/>
                    </a:moveTo>
                    <a:cubicBezTo>
                      <a:pt x="98" y="55"/>
                      <a:pt x="98" y="55"/>
                      <a:pt x="98" y="55"/>
                    </a:cubicBezTo>
                    <a:cubicBezTo>
                      <a:pt x="67" y="0"/>
                      <a:pt x="67" y="0"/>
                      <a:pt x="67" y="0"/>
                    </a:cubicBezTo>
                    <a:cubicBezTo>
                      <a:pt x="3" y="0"/>
                      <a:pt x="3" y="0"/>
                      <a:pt x="3" y="0"/>
                    </a:cubicBezTo>
                    <a:cubicBezTo>
                      <a:pt x="21" y="11"/>
                      <a:pt x="21" y="11"/>
                      <a:pt x="21" y="11"/>
                    </a:cubicBezTo>
                    <a:cubicBezTo>
                      <a:pt x="7" y="38"/>
                      <a:pt x="7" y="38"/>
                      <a:pt x="7" y="38"/>
                    </a:cubicBezTo>
                    <a:cubicBezTo>
                      <a:pt x="0" y="50"/>
                      <a:pt x="7" y="64"/>
                      <a:pt x="7" y="64"/>
                    </a:cubicBezTo>
                    <a:cubicBezTo>
                      <a:pt x="44" y="129"/>
                      <a:pt x="44" y="129"/>
                      <a:pt x="44" y="129"/>
                    </a:cubicBezTo>
                    <a:cubicBezTo>
                      <a:pt x="38" y="117"/>
                      <a:pt x="47" y="97"/>
                      <a:pt x="47" y="97"/>
                    </a:cubicBezTo>
                    <a:lnTo>
                      <a:pt x="78"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28"/>
              <p:cNvSpPr>
                <a:spLocks/>
              </p:cNvSpPr>
              <p:nvPr/>
            </p:nvSpPr>
            <p:spPr bwMode="auto">
              <a:xfrm>
                <a:off x="10460176" y="2435358"/>
                <a:ext cx="274324" cy="166980"/>
              </a:xfrm>
              <a:custGeom>
                <a:avLst/>
                <a:gdLst>
                  <a:gd name="T0" fmla="*/ 62 w 107"/>
                  <a:gd name="T1" fmla="*/ 65 h 65"/>
                  <a:gd name="T2" fmla="*/ 107 w 107"/>
                  <a:gd name="T3" fmla="*/ 64 h 65"/>
                  <a:gd name="T4" fmla="*/ 107 w 107"/>
                  <a:gd name="T5" fmla="*/ 0 h 65"/>
                  <a:gd name="T6" fmla="*/ 30 w 107"/>
                  <a:gd name="T7" fmla="*/ 0 h 65"/>
                  <a:gd name="T8" fmla="*/ 62 w 107"/>
                  <a:gd name="T9" fmla="*/ 65 h 65"/>
                </a:gdLst>
                <a:ahLst/>
                <a:cxnLst>
                  <a:cxn ang="0">
                    <a:pos x="T0" y="T1"/>
                  </a:cxn>
                  <a:cxn ang="0">
                    <a:pos x="T2" y="T3"/>
                  </a:cxn>
                  <a:cxn ang="0">
                    <a:pos x="T4" y="T5"/>
                  </a:cxn>
                  <a:cxn ang="0">
                    <a:pos x="T6" y="T7"/>
                  </a:cxn>
                  <a:cxn ang="0">
                    <a:pos x="T8" y="T9"/>
                  </a:cxn>
                </a:cxnLst>
                <a:rect l="0" t="0" r="r" b="b"/>
                <a:pathLst>
                  <a:path w="107" h="65">
                    <a:moveTo>
                      <a:pt x="62" y="65"/>
                    </a:moveTo>
                    <a:cubicBezTo>
                      <a:pt x="107" y="64"/>
                      <a:pt x="107" y="64"/>
                      <a:pt x="107" y="64"/>
                    </a:cubicBezTo>
                    <a:cubicBezTo>
                      <a:pt x="107" y="0"/>
                      <a:pt x="107" y="0"/>
                      <a:pt x="107" y="0"/>
                    </a:cubicBezTo>
                    <a:cubicBezTo>
                      <a:pt x="30" y="0"/>
                      <a:pt x="30" y="0"/>
                      <a:pt x="30" y="0"/>
                    </a:cubicBezTo>
                    <a:cubicBezTo>
                      <a:pt x="30" y="0"/>
                      <a:pt x="0" y="58"/>
                      <a:pt x="62" y="6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29"/>
              <p:cNvSpPr>
                <a:spLocks/>
              </p:cNvSpPr>
              <p:nvPr/>
            </p:nvSpPr>
            <p:spPr bwMode="auto">
              <a:xfrm>
                <a:off x="10678117" y="1925745"/>
                <a:ext cx="338297" cy="214688"/>
              </a:xfrm>
              <a:custGeom>
                <a:avLst/>
                <a:gdLst>
                  <a:gd name="T0" fmla="*/ 101 w 132"/>
                  <a:gd name="T1" fmla="*/ 83 h 84"/>
                  <a:gd name="T2" fmla="*/ 132 w 132"/>
                  <a:gd name="T3" fmla="*/ 28 h 84"/>
                  <a:gd name="T4" fmla="*/ 113 w 132"/>
                  <a:gd name="T5" fmla="*/ 38 h 84"/>
                  <a:gd name="T6" fmla="*/ 97 w 132"/>
                  <a:gd name="T7" fmla="*/ 12 h 84"/>
                  <a:gd name="T8" fmla="*/ 74 w 132"/>
                  <a:gd name="T9" fmla="*/ 0 h 84"/>
                  <a:gd name="T10" fmla="*/ 0 w 132"/>
                  <a:gd name="T11" fmla="*/ 0 h 84"/>
                  <a:gd name="T12" fmla="*/ 26 w 132"/>
                  <a:gd name="T13" fmla="*/ 19 h 84"/>
                  <a:gd name="T14" fmla="*/ 57 w 132"/>
                  <a:gd name="T15" fmla="*/ 71 h 84"/>
                  <a:gd name="T16" fmla="*/ 38 w 132"/>
                  <a:gd name="T17" fmla="*/ 84 h 84"/>
                  <a:gd name="T18" fmla="*/ 101 w 132"/>
                  <a:gd name="T19" fmla="*/ 8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84">
                    <a:moveTo>
                      <a:pt x="101" y="83"/>
                    </a:moveTo>
                    <a:cubicBezTo>
                      <a:pt x="132" y="28"/>
                      <a:pt x="132" y="28"/>
                      <a:pt x="132" y="28"/>
                    </a:cubicBezTo>
                    <a:cubicBezTo>
                      <a:pt x="113" y="38"/>
                      <a:pt x="113" y="38"/>
                      <a:pt x="113" y="38"/>
                    </a:cubicBezTo>
                    <a:cubicBezTo>
                      <a:pt x="97" y="12"/>
                      <a:pt x="97" y="12"/>
                      <a:pt x="97" y="12"/>
                    </a:cubicBezTo>
                    <a:cubicBezTo>
                      <a:pt x="90" y="1"/>
                      <a:pt x="74" y="0"/>
                      <a:pt x="74" y="0"/>
                    </a:cubicBezTo>
                    <a:cubicBezTo>
                      <a:pt x="0" y="0"/>
                      <a:pt x="0" y="0"/>
                      <a:pt x="0" y="0"/>
                    </a:cubicBezTo>
                    <a:cubicBezTo>
                      <a:pt x="13" y="1"/>
                      <a:pt x="26" y="19"/>
                      <a:pt x="26" y="19"/>
                    </a:cubicBezTo>
                    <a:cubicBezTo>
                      <a:pt x="57" y="71"/>
                      <a:pt x="57" y="71"/>
                      <a:pt x="57" y="71"/>
                    </a:cubicBezTo>
                    <a:cubicBezTo>
                      <a:pt x="38" y="84"/>
                      <a:pt x="38" y="84"/>
                      <a:pt x="38" y="84"/>
                    </a:cubicBezTo>
                    <a:lnTo>
                      <a:pt x="101" y="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30"/>
              <p:cNvSpPr>
                <a:spLocks/>
              </p:cNvSpPr>
              <p:nvPr/>
            </p:nvSpPr>
            <p:spPr bwMode="auto">
              <a:xfrm>
                <a:off x="10492705" y="1869362"/>
                <a:ext cx="238542" cy="312274"/>
              </a:xfrm>
              <a:custGeom>
                <a:avLst/>
                <a:gdLst>
                  <a:gd name="T0" fmla="*/ 93 w 93"/>
                  <a:gd name="T1" fmla="*/ 55 h 122"/>
                  <a:gd name="T2" fmla="*/ 21 w 93"/>
                  <a:gd name="T3" fmla="*/ 51 h 122"/>
                  <a:gd name="T4" fmla="*/ 0 w 93"/>
                  <a:gd name="T5" fmla="*/ 91 h 122"/>
                  <a:gd name="T6" fmla="*/ 56 w 93"/>
                  <a:gd name="T7" fmla="*/ 122 h 122"/>
                  <a:gd name="T8" fmla="*/ 93 w 93"/>
                  <a:gd name="T9" fmla="*/ 55 h 122"/>
                </a:gdLst>
                <a:ahLst/>
                <a:cxnLst>
                  <a:cxn ang="0">
                    <a:pos x="T0" y="T1"/>
                  </a:cxn>
                  <a:cxn ang="0">
                    <a:pos x="T2" y="T3"/>
                  </a:cxn>
                  <a:cxn ang="0">
                    <a:pos x="T4" y="T5"/>
                  </a:cxn>
                  <a:cxn ang="0">
                    <a:pos x="T6" y="T7"/>
                  </a:cxn>
                  <a:cxn ang="0">
                    <a:pos x="T8" y="T9"/>
                  </a:cxn>
                </a:cxnLst>
                <a:rect l="0" t="0" r="r" b="b"/>
                <a:pathLst>
                  <a:path w="93" h="122">
                    <a:moveTo>
                      <a:pt x="93" y="55"/>
                    </a:moveTo>
                    <a:cubicBezTo>
                      <a:pt x="93" y="55"/>
                      <a:pt x="57" y="0"/>
                      <a:pt x="21" y="51"/>
                    </a:cubicBezTo>
                    <a:cubicBezTo>
                      <a:pt x="0" y="91"/>
                      <a:pt x="0" y="91"/>
                      <a:pt x="0" y="91"/>
                    </a:cubicBezTo>
                    <a:cubicBezTo>
                      <a:pt x="56" y="122"/>
                      <a:pt x="56" y="122"/>
                      <a:pt x="56" y="122"/>
                    </a:cubicBezTo>
                    <a:lnTo>
                      <a:pt x="93" y="5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31"/>
              <p:cNvSpPr>
                <a:spLocks/>
              </p:cNvSpPr>
              <p:nvPr/>
            </p:nvSpPr>
            <p:spPr bwMode="auto">
              <a:xfrm>
                <a:off x="10787630" y="2374639"/>
                <a:ext cx="313358" cy="278661"/>
              </a:xfrm>
              <a:custGeom>
                <a:avLst/>
                <a:gdLst>
                  <a:gd name="T0" fmla="*/ 93 w 122"/>
                  <a:gd name="T1" fmla="*/ 19 h 109"/>
                  <a:gd name="T2" fmla="*/ 32 w 122"/>
                  <a:gd name="T3" fmla="*/ 22 h 109"/>
                  <a:gd name="T4" fmla="*/ 30 w 122"/>
                  <a:gd name="T5" fmla="*/ 0 h 109"/>
                  <a:gd name="T6" fmla="*/ 0 w 122"/>
                  <a:gd name="T7" fmla="*/ 55 h 109"/>
                  <a:gd name="T8" fmla="*/ 35 w 122"/>
                  <a:gd name="T9" fmla="*/ 109 h 109"/>
                  <a:gd name="T10" fmla="*/ 35 w 122"/>
                  <a:gd name="T11" fmla="*/ 87 h 109"/>
                  <a:gd name="T12" fmla="*/ 65 w 122"/>
                  <a:gd name="T13" fmla="*/ 85 h 109"/>
                  <a:gd name="T14" fmla="*/ 87 w 122"/>
                  <a:gd name="T15" fmla="*/ 71 h 109"/>
                  <a:gd name="T16" fmla="*/ 122 w 122"/>
                  <a:gd name="T17" fmla="*/ 5 h 109"/>
                  <a:gd name="T18" fmla="*/ 93 w 122"/>
                  <a:gd name="T19" fmla="*/ 1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09">
                    <a:moveTo>
                      <a:pt x="93" y="19"/>
                    </a:moveTo>
                    <a:cubicBezTo>
                      <a:pt x="32" y="22"/>
                      <a:pt x="32" y="22"/>
                      <a:pt x="32" y="22"/>
                    </a:cubicBezTo>
                    <a:cubicBezTo>
                      <a:pt x="30" y="0"/>
                      <a:pt x="30" y="0"/>
                      <a:pt x="30" y="0"/>
                    </a:cubicBezTo>
                    <a:cubicBezTo>
                      <a:pt x="0" y="55"/>
                      <a:pt x="0" y="55"/>
                      <a:pt x="0" y="55"/>
                    </a:cubicBezTo>
                    <a:cubicBezTo>
                      <a:pt x="35" y="109"/>
                      <a:pt x="35" y="109"/>
                      <a:pt x="35" y="109"/>
                    </a:cubicBezTo>
                    <a:cubicBezTo>
                      <a:pt x="35" y="87"/>
                      <a:pt x="35" y="87"/>
                      <a:pt x="35" y="87"/>
                    </a:cubicBezTo>
                    <a:cubicBezTo>
                      <a:pt x="65" y="85"/>
                      <a:pt x="65" y="85"/>
                      <a:pt x="65" y="85"/>
                    </a:cubicBezTo>
                    <a:cubicBezTo>
                      <a:pt x="78" y="84"/>
                      <a:pt x="87" y="71"/>
                      <a:pt x="87" y="71"/>
                    </a:cubicBezTo>
                    <a:cubicBezTo>
                      <a:pt x="122" y="5"/>
                      <a:pt x="122" y="5"/>
                      <a:pt x="122" y="5"/>
                    </a:cubicBezTo>
                    <a:cubicBezTo>
                      <a:pt x="115" y="17"/>
                      <a:pt x="93" y="19"/>
                      <a:pt x="93" y="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32"/>
              <p:cNvSpPr>
                <a:spLocks/>
              </p:cNvSpPr>
              <p:nvPr/>
            </p:nvSpPr>
            <p:spPr bwMode="auto">
              <a:xfrm>
                <a:off x="10896058" y="2143686"/>
                <a:ext cx="271071" cy="253722"/>
              </a:xfrm>
              <a:custGeom>
                <a:avLst/>
                <a:gdLst>
                  <a:gd name="T0" fmla="*/ 41 w 106"/>
                  <a:gd name="T1" fmla="*/ 99 h 99"/>
                  <a:gd name="T2" fmla="*/ 79 w 106"/>
                  <a:gd name="T3" fmla="*/ 38 h 99"/>
                  <a:gd name="T4" fmla="*/ 53 w 106"/>
                  <a:gd name="T5" fmla="*/ 0 h 99"/>
                  <a:gd name="T6" fmla="*/ 0 w 106"/>
                  <a:gd name="T7" fmla="*/ 34 h 99"/>
                  <a:gd name="T8" fmla="*/ 41 w 106"/>
                  <a:gd name="T9" fmla="*/ 99 h 99"/>
                </a:gdLst>
                <a:ahLst/>
                <a:cxnLst>
                  <a:cxn ang="0">
                    <a:pos x="T0" y="T1"/>
                  </a:cxn>
                  <a:cxn ang="0">
                    <a:pos x="T2" y="T3"/>
                  </a:cxn>
                  <a:cxn ang="0">
                    <a:pos x="T4" y="T5"/>
                  </a:cxn>
                  <a:cxn ang="0">
                    <a:pos x="T6" y="T7"/>
                  </a:cxn>
                  <a:cxn ang="0">
                    <a:pos x="T8" y="T9"/>
                  </a:cxn>
                </a:cxnLst>
                <a:rect l="0" t="0" r="r" b="b"/>
                <a:pathLst>
                  <a:path w="106" h="99">
                    <a:moveTo>
                      <a:pt x="41" y="99"/>
                    </a:moveTo>
                    <a:cubicBezTo>
                      <a:pt x="41" y="99"/>
                      <a:pt x="106" y="93"/>
                      <a:pt x="79" y="38"/>
                    </a:cubicBezTo>
                    <a:cubicBezTo>
                      <a:pt x="53" y="0"/>
                      <a:pt x="53" y="0"/>
                      <a:pt x="53" y="0"/>
                    </a:cubicBezTo>
                    <a:cubicBezTo>
                      <a:pt x="0" y="34"/>
                      <a:pt x="0" y="34"/>
                      <a:pt x="0" y="34"/>
                    </a:cubicBezTo>
                    <a:lnTo>
                      <a:pt x="41" y="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21"/>
            <p:cNvGrpSpPr/>
            <p:nvPr/>
          </p:nvGrpSpPr>
          <p:grpSpPr>
            <a:xfrm>
              <a:off x="7224304" y="2008696"/>
              <a:ext cx="802907" cy="909544"/>
              <a:chOff x="7059862" y="1381434"/>
              <a:chExt cx="971518" cy="1100548"/>
            </a:xfrm>
          </p:grpSpPr>
          <p:sp>
            <p:nvSpPr>
              <p:cNvPr id="23" name="Freeform 17"/>
              <p:cNvSpPr>
                <a:spLocks/>
              </p:cNvSpPr>
              <p:nvPr/>
            </p:nvSpPr>
            <p:spPr bwMode="auto">
              <a:xfrm>
                <a:off x="7059862" y="1381434"/>
                <a:ext cx="971518" cy="1100548"/>
              </a:xfrm>
              <a:custGeom>
                <a:avLst/>
                <a:gdLst>
                  <a:gd name="T0" fmla="*/ 359 w 379"/>
                  <a:gd name="T1" fmla="*/ 224 h 429"/>
                  <a:gd name="T2" fmla="*/ 226 w 379"/>
                  <a:gd name="T3" fmla="*/ 20 h 429"/>
                  <a:gd name="T4" fmla="*/ 20 w 379"/>
                  <a:gd name="T5" fmla="*/ 151 h 429"/>
                  <a:gd name="T6" fmla="*/ 153 w 379"/>
                  <a:gd name="T7" fmla="*/ 355 h 429"/>
                  <a:gd name="T8" fmla="*/ 165 w 379"/>
                  <a:gd name="T9" fmla="*/ 357 h 429"/>
                  <a:gd name="T10" fmla="*/ 215 w 379"/>
                  <a:gd name="T11" fmla="*/ 429 h 429"/>
                  <a:gd name="T12" fmla="*/ 241 w 379"/>
                  <a:gd name="T13" fmla="*/ 352 h 429"/>
                  <a:gd name="T14" fmla="*/ 359 w 379"/>
                  <a:gd name="T15" fmla="*/ 224 h 4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9" h="429">
                    <a:moveTo>
                      <a:pt x="359" y="224"/>
                    </a:moveTo>
                    <a:cubicBezTo>
                      <a:pt x="379" y="132"/>
                      <a:pt x="319" y="40"/>
                      <a:pt x="226" y="20"/>
                    </a:cubicBezTo>
                    <a:cubicBezTo>
                      <a:pt x="132" y="0"/>
                      <a:pt x="40" y="58"/>
                      <a:pt x="20" y="151"/>
                    </a:cubicBezTo>
                    <a:cubicBezTo>
                      <a:pt x="0" y="244"/>
                      <a:pt x="60" y="335"/>
                      <a:pt x="153" y="355"/>
                    </a:cubicBezTo>
                    <a:cubicBezTo>
                      <a:pt x="157" y="356"/>
                      <a:pt x="161" y="357"/>
                      <a:pt x="165" y="357"/>
                    </a:cubicBezTo>
                    <a:cubicBezTo>
                      <a:pt x="215" y="429"/>
                      <a:pt x="215" y="429"/>
                      <a:pt x="215" y="429"/>
                    </a:cubicBezTo>
                    <a:cubicBezTo>
                      <a:pt x="241" y="352"/>
                      <a:pt x="241" y="352"/>
                      <a:pt x="241" y="352"/>
                    </a:cubicBezTo>
                    <a:cubicBezTo>
                      <a:pt x="299" y="334"/>
                      <a:pt x="346" y="287"/>
                      <a:pt x="359" y="224"/>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33"/>
              <p:cNvSpPr>
                <a:spLocks noEditPoints="1"/>
              </p:cNvSpPr>
              <p:nvPr/>
            </p:nvSpPr>
            <p:spPr bwMode="auto">
              <a:xfrm>
                <a:off x="7400327" y="1646000"/>
                <a:ext cx="272155" cy="451062"/>
              </a:xfrm>
              <a:custGeom>
                <a:avLst/>
                <a:gdLst>
                  <a:gd name="T0" fmla="*/ 65 w 106"/>
                  <a:gd name="T1" fmla="*/ 81 h 176"/>
                  <a:gd name="T2" fmla="*/ 106 w 106"/>
                  <a:gd name="T3" fmla="*/ 28 h 176"/>
                  <a:gd name="T4" fmla="*/ 106 w 106"/>
                  <a:gd name="T5" fmla="*/ 0 h 176"/>
                  <a:gd name="T6" fmla="*/ 98 w 106"/>
                  <a:gd name="T7" fmla="*/ 0 h 176"/>
                  <a:gd name="T8" fmla="*/ 8 w 106"/>
                  <a:gd name="T9" fmla="*/ 0 h 176"/>
                  <a:gd name="T10" fmla="*/ 0 w 106"/>
                  <a:gd name="T11" fmla="*/ 0 h 176"/>
                  <a:gd name="T12" fmla="*/ 0 w 106"/>
                  <a:gd name="T13" fmla="*/ 28 h 176"/>
                  <a:gd name="T14" fmla="*/ 0 w 106"/>
                  <a:gd name="T15" fmla="*/ 28 h 176"/>
                  <a:gd name="T16" fmla="*/ 42 w 106"/>
                  <a:gd name="T17" fmla="*/ 81 h 176"/>
                  <a:gd name="T18" fmla="*/ 48 w 106"/>
                  <a:gd name="T19" fmla="*/ 89 h 176"/>
                  <a:gd name="T20" fmla="*/ 45 w 106"/>
                  <a:gd name="T21" fmla="*/ 94 h 176"/>
                  <a:gd name="T22" fmla="*/ 0 w 106"/>
                  <a:gd name="T23" fmla="*/ 147 h 176"/>
                  <a:gd name="T24" fmla="*/ 0 w 106"/>
                  <a:gd name="T25" fmla="*/ 147 h 176"/>
                  <a:gd name="T26" fmla="*/ 0 w 106"/>
                  <a:gd name="T27" fmla="*/ 176 h 176"/>
                  <a:gd name="T28" fmla="*/ 8 w 106"/>
                  <a:gd name="T29" fmla="*/ 176 h 176"/>
                  <a:gd name="T30" fmla="*/ 98 w 106"/>
                  <a:gd name="T31" fmla="*/ 176 h 176"/>
                  <a:gd name="T32" fmla="*/ 106 w 106"/>
                  <a:gd name="T33" fmla="*/ 176 h 176"/>
                  <a:gd name="T34" fmla="*/ 106 w 106"/>
                  <a:gd name="T35" fmla="*/ 147 h 176"/>
                  <a:gd name="T36" fmla="*/ 62 w 106"/>
                  <a:gd name="T37" fmla="*/ 94 h 176"/>
                  <a:gd name="T38" fmla="*/ 59 w 106"/>
                  <a:gd name="T39" fmla="*/ 89 h 176"/>
                  <a:gd name="T40" fmla="*/ 65 w 106"/>
                  <a:gd name="T41" fmla="*/ 81 h 176"/>
                  <a:gd name="T42" fmla="*/ 16 w 106"/>
                  <a:gd name="T43" fmla="*/ 147 h 176"/>
                  <a:gd name="T44" fmla="*/ 16 w 106"/>
                  <a:gd name="T45" fmla="*/ 143 h 176"/>
                  <a:gd name="T46" fmla="*/ 16 w 106"/>
                  <a:gd name="T47" fmla="*/ 143 h 176"/>
                  <a:gd name="T48" fmla="*/ 47 w 106"/>
                  <a:gd name="T49" fmla="*/ 106 h 176"/>
                  <a:gd name="T50" fmla="*/ 16 w 106"/>
                  <a:gd name="T51" fmla="*/ 147 h 176"/>
                  <a:gd name="T52" fmla="*/ 90 w 106"/>
                  <a:gd name="T53" fmla="*/ 143 h 176"/>
                  <a:gd name="T54" fmla="*/ 90 w 106"/>
                  <a:gd name="T55" fmla="*/ 145 h 176"/>
                  <a:gd name="T56" fmla="*/ 58 w 106"/>
                  <a:gd name="T57" fmla="*/ 106 h 176"/>
                  <a:gd name="T58" fmla="*/ 90 w 106"/>
                  <a:gd name="T59" fmla="*/ 143 h 176"/>
                  <a:gd name="T60" fmla="*/ 47 w 106"/>
                  <a:gd name="T61" fmla="*/ 47 h 176"/>
                  <a:gd name="T62" fmla="*/ 21 w 106"/>
                  <a:gd name="T63" fmla="*/ 51 h 176"/>
                  <a:gd name="T64" fmla="*/ 16 w 106"/>
                  <a:gd name="T65" fmla="*/ 32 h 176"/>
                  <a:gd name="T66" fmla="*/ 16 w 106"/>
                  <a:gd name="T67" fmla="*/ 32 h 176"/>
                  <a:gd name="T68" fmla="*/ 16 w 106"/>
                  <a:gd name="T69" fmla="*/ 12 h 176"/>
                  <a:gd name="T70" fmla="*/ 22 w 106"/>
                  <a:gd name="T71" fmla="*/ 12 h 176"/>
                  <a:gd name="T72" fmla="*/ 85 w 106"/>
                  <a:gd name="T73" fmla="*/ 12 h 176"/>
                  <a:gd name="T74" fmla="*/ 90 w 106"/>
                  <a:gd name="T75" fmla="*/ 12 h 176"/>
                  <a:gd name="T76" fmla="*/ 90 w 106"/>
                  <a:gd name="T77" fmla="*/ 32 h 176"/>
                  <a:gd name="T78" fmla="*/ 89 w 106"/>
                  <a:gd name="T79" fmla="*/ 42 h 176"/>
                  <a:gd name="T80" fmla="*/ 68 w 106"/>
                  <a:gd name="T81" fmla="*/ 49 h 176"/>
                  <a:gd name="T82" fmla="*/ 47 w 106"/>
                  <a:gd name="T83" fmla="*/ 4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176">
                    <a:moveTo>
                      <a:pt x="65" y="81"/>
                    </a:moveTo>
                    <a:cubicBezTo>
                      <a:pt x="89" y="75"/>
                      <a:pt x="106" y="54"/>
                      <a:pt x="106" y="28"/>
                    </a:cubicBezTo>
                    <a:cubicBezTo>
                      <a:pt x="106" y="0"/>
                      <a:pt x="106" y="0"/>
                      <a:pt x="106" y="0"/>
                    </a:cubicBezTo>
                    <a:cubicBezTo>
                      <a:pt x="98" y="0"/>
                      <a:pt x="98" y="0"/>
                      <a:pt x="98" y="0"/>
                    </a:cubicBezTo>
                    <a:cubicBezTo>
                      <a:pt x="8" y="0"/>
                      <a:pt x="8" y="0"/>
                      <a:pt x="8" y="0"/>
                    </a:cubicBezTo>
                    <a:cubicBezTo>
                      <a:pt x="0" y="0"/>
                      <a:pt x="0" y="0"/>
                      <a:pt x="0" y="0"/>
                    </a:cubicBezTo>
                    <a:cubicBezTo>
                      <a:pt x="0" y="28"/>
                      <a:pt x="0" y="28"/>
                      <a:pt x="0" y="28"/>
                    </a:cubicBezTo>
                    <a:cubicBezTo>
                      <a:pt x="0" y="28"/>
                      <a:pt x="0" y="28"/>
                      <a:pt x="0" y="28"/>
                    </a:cubicBezTo>
                    <a:cubicBezTo>
                      <a:pt x="0" y="54"/>
                      <a:pt x="18" y="76"/>
                      <a:pt x="42" y="81"/>
                    </a:cubicBezTo>
                    <a:cubicBezTo>
                      <a:pt x="45" y="83"/>
                      <a:pt x="47" y="86"/>
                      <a:pt x="48" y="89"/>
                    </a:cubicBezTo>
                    <a:cubicBezTo>
                      <a:pt x="47" y="91"/>
                      <a:pt x="46" y="92"/>
                      <a:pt x="45" y="94"/>
                    </a:cubicBezTo>
                    <a:cubicBezTo>
                      <a:pt x="20" y="98"/>
                      <a:pt x="0" y="120"/>
                      <a:pt x="0" y="147"/>
                    </a:cubicBezTo>
                    <a:cubicBezTo>
                      <a:pt x="0" y="147"/>
                      <a:pt x="0" y="147"/>
                      <a:pt x="0" y="147"/>
                    </a:cubicBezTo>
                    <a:cubicBezTo>
                      <a:pt x="0" y="176"/>
                      <a:pt x="0" y="176"/>
                      <a:pt x="0" y="176"/>
                    </a:cubicBezTo>
                    <a:cubicBezTo>
                      <a:pt x="8" y="176"/>
                      <a:pt x="8" y="176"/>
                      <a:pt x="8" y="176"/>
                    </a:cubicBezTo>
                    <a:cubicBezTo>
                      <a:pt x="98" y="176"/>
                      <a:pt x="98" y="176"/>
                      <a:pt x="98" y="176"/>
                    </a:cubicBezTo>
                    <a:cubicBezTo>
                      <a:pt x="106" y="176"/>
                      <a:pt x="106" y="176"/>
                      <a:pt x="106" y="176"/>
                    </a:cubicBezTo>
                    <a:cubicBezTo>
                      <a:pt x="106" y="147"/>
                      <a:pt x="106" y="147"/>
                      <a:pt x="106" y="147"/>
                    </a:cubicBezTo>
                    <a:cubicBezTo>
                      <a:pt x="106" y="120"/>
                      <a:pt x="87" y="98"/>
                      <a:pt x="62" y="94"/>
                    </a:cubicBezTo>
                    <a:cubicBezTo>
                      <a:pt x="61" y="92"/>
                      <a:pt x="60" y="91"/>
                      <a:pt x="59" y="89"/>
                    </a:cubicBezTo>
                    <a:cubicBezTo>
                      <a:pt x="60" y="86"/>
                      <a:pt x="62" y="83"/>
                      <a:pt x="65" y="81"/>
                    </a:cubicBezTo>
                    <a:close/>
                    <a:moveTo>
                      <a:pt x="16" y="147"/>
                    </a:moveTo>
                    <a:cubicBezTo>
                      <a:pt x="16" y="143"/>
                      <a:pt x="16" y="143"/>
                      <a:pt x="16" y="143"/>
                    </a:cubicBezTo>
                    <a:cubicBezTo>
                      <a:pt x="16" y="143"/>
                      <a:pt x="16" y="143"/>
                      <a:pt x="16" y="143"/>
                    </a:cubicBezTo>
                    <a:cubicBezTo>
                      <a:pt x="16" y="124"/>
                      <a:pt x="29" y="109"/>
                      <a:pt x="47" y="106"/>
                    </a:cubicBezTo>
                    <a:cubicBezTo>
                      <a:pt x="47" y="113"/>
                      <a:pt x="43" y="131"/>
                      <a:pt x="16" y="147"/>
                    </a:cubicBezTo>
                    <a:close/>
                    <a:moveTo>
                      <a:pt x="90" y="143"/>
                    </a:moveTo>
                    <a:cubicBezTo>
                      <a:pt x="90" y="145"/>
                      <a:pt x="90" y="145"/>
                      <a:pt x="90" y="145"/>
                    </a:cubicBezTo>
                    <a:cubicBezTo>
                      <a:pt x="79" y="138"/>
                      <a:pt x="57" y="122"/>
                      <a:pt x="58" y="106"/>
                    </a:cubicBezTo>
                    <a:cubicBezTo>
                      <a:pt x="76" y="109"/>
                      <a:pt x="90" y="124"/>
                      <a:pt x="90" y="143"/>
                    </a:cubicBezTo>
                    <a:close/>
                    <a:moveTo>
                      <a:pt x="47" y="47"/>
                    </a:moveTo>
                    <a:cubicBezTo>
                      <a:pt x="36" y="42"/>
                      <a:pt x="26" y="48"/>
                      <a:pt x="21" y="51"/>
                    </a:cubicBezTo>
                    <a:cubicBezTo>
                      <a:pt x="18" y="46"/>
                      <a:pt x="16" y="39"/>
                      <a:pt x="16" y="32"/>
                    </a:cubicBezTo>
                    <a:cubicBezTo>
                      <a:pt x="16" y="32"/>
                      <a:pt x="16" y="32"/>
                      <a:pt x="16" y="32"/>
                    </a:cubicBezTo>
                    <a:cubicBezTo>
                      <a:pt x="16" y="12"/>
                      <a:pt x="16" y="12"/>
                      <a:pt x="16" y="12"/>
                    </a:cubicBezTo>
                    <a:cubicBezTo>
                      <a:pt x="22" y="12"/>
                      <a:pt x="22" y="12"/>
                      <a:pt x="22" y="12"/>
                    </a:cubicBezTo>
                    <a:cubicBezTo>
                      <a:pt x="85" y="12"/>
                      <a:pt x="85" y="12"/>
                      <a:pt x="85" y="12"/>
                    </a:cubicBezTo>
                    <a:cubicBezTo>
                      <a:pt x="90" y="12"/>
                      <a:pt x="90" y="12"/>
                      <a:pt x="90" y="12"/>
                    </a:cubicBezTo>
                    <a:cubicBezTo>
                      <a:pt x="90" y="32"/>
                      <a:pt x="90" y="32"/>
                      <a:pt x="90" y="32"/>
                    </a:cubicBezTo>
                    <a:cubicBezTo>
                      <a:pt x="90" y="36"/>
                      <a:pt x="90" y="39"/>
                      <a:pt x="89" y="42"/>
                    </a:cubicBezTo>
                    <a:cubicBezTo>
                      <a:pt x="83" y="42"/>
                      <a:pt x="72" y="47"/>
                      <a:pt x="68" y="49"/>
                    </a:cubicBezTo>
                    <a:cubicBezTo>
                      <a:pt x="63" y="52"/>
                      <a:pt x="63" y="53"/>
                      <a:pt x="47"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34"/>
              <p:cNvSpPr>
                <a:spLocks/>
              </p:cNvSpPr>
              <p:nvPr/>
            </p:nvSpPr>
            <p:spPr bwMode="auto">
              <a:xfrm>
                <a:off x="7375389" y="2115495"/>
                <a:ext cx="319864" cy="56383"/>
              </a:xfrm>
              <a:custGeom>
                <a:avLst/>
                <a:gdLst>
                  <a:gd name="T0" fmla="*/ 117 w 125"/>
                  <a:gd name="T1" fmla="*/ 0 h 22"/>
                  <a:gd name="T2" fmla="*/ 8 w 125"/>
                  <a:gd name="T3" fmla="*/ 0 h 22"/>
                  <a:gd name="T4" fmla="*/ 0 w 125"/>
                  <a:gd name="T5" fmla="*/ 11 h 22"/>
                  <a:gd name="T6" fmla="*/ 8 w 125"/>
                  <a:gd name="T7" fmla="*/ 22 h 22"/>
                  <a:gd name="T8" fmla="*/ 117 w 125"/>
                  <a:gd name="T9" fmla="*/ 22 h 22"/>
                  <a:gd name="T10" fmla="*/ 125 w 125"/>
                  <a:gd name="T11" fmla="*/ 11 h 22"/>
                  <a:gd name="T12" fmla="*/ 117 w 12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25" h="22">
                    <a:moveTo>
                      <a:pt x="117" y="0"/>
                    </a:moveTo>
                    <a:cubicBezTo>
                      <a:pt x="8" y="0"/>
                      <a:pt x="8" y="0"/>
                      <a:pt x="8" y="0"/>
                    </a:cubicBezTo>
                    <a:cubicBezTo>
                      <a:pt x="3" y="0"/>
                      <a:pt x="0" y="5"/>
                      <a:pt x="0" y="11"/>
                    </a:cubicBezTo>
                    <a:cubicBezTo>
                      <a:pt x="0" y="17"/>
                      <a:pt x="3" y="22"/>
                      <a:pt x="8" y="22"/>
                    </a:cubicBezTo>
                    <a:cubicBezTo>
                      <a:pt x="117" y="22"/>
                      <a:pt x="117" y="22"/>
                      <a:pt x="117" y="22"/>
                    </a:cubicBezTo>
                    <a:cubicBezTo>
                      <a:pt x="121" y="22"/>
                      <a:pt x="125" y="17"/>
                      <a:pt x="125" y="11"/>
                    </a:cubicBezTo>
                    <a:cubicBezTo>
                      <a:pt x="125" y="5"/>
                      <a:pt x="121" y="0"/>
                      <a:pt x="11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35"/>
              <p:cNvSpPr>
                <a:spLocks/>
              </p:cNvSpPr>
              <p:nvPr/>
            </p:nvSpPr>
            <p:spPr bwMode="auto">
              <a:xfrm>
                <a:off x="7375389" y="1569016"/>
                <a:ext cx="319864" cy="58551"/>
              </a:xfrm>
              <a:custGeom>
                <a:avLst/>
                <a:gdLst>
                  <a:gd name="T0" fmla="*/ 8 w 125"/>
                  <a:gd name="T1" fmla="*/ 23 h 23"/>
                  <a:gd name="T2" fmla="*/ 117 w 125"/>
                  <a:gd name="T3" fmla="*/ 23 h 23"/>
                  <a:gd name="T4" fmla="*/ 125 w 125"/>
                  <a:gd name="T5" fmla="*/ 11 h 23"/>
                  <a:gd name="T6" fmla="*/ 117 w 125"/>
                  <a:gd name="T7" fmla="*/ 0 h 23"/>
                  <a:gd name="T8" fmla="*/ 8 w 125"/>
                  <a:gd name="T9" fmla="*/ 0 h 23"/>
                  <a:gd name="T10" fmla="*/ 0 w 125"/>
                  <a:gd name="T11" fmla="*/ 11 h 23"/>
                  <a:gd name="T12" fmla="*/ 8 w 125"/>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125" h="23">
                    <a:moveTo>
                      <a:pt x="8" y="23"/>
                    </a:moveTo>
                    <a:cubicBezTo>
                      <a:pt x="117" y="23"/>
                      <a:pt x="117" y="23"/>
                      <a:pt x="117" y="23"/>
                    </a:cubicBezTo>
                    <a:cubicBezTo>
                      <a:pt x="121" y="23"/>
                      <a:pt x="125" y="17"/>
                      <a:pt x="125" y="11"/>
                    </a:cubicBezTo>
                    <a:cubicBezTo>
                      <a:pt x="125" y="5"/>
                      <a:pt x="121" y="0"/>
                      <a:pt x="117" y="0"/>
                    </a:cubicBezTo>
                    <a:cubicBezTo>
                      <a:pt x="8" y="0"/>
                      <a:pt x="8" y="0"/>
                      <a:pt x="8" y="0"/>
                    </a:cubicBezTo>
                    <a:cubicBezTo>
                      <a:pt x="3" y="0"/>
                      <a:pt x="0" y="5"/>
                      <a:pt x="0" y="11"/>
                    </a:cubicBezTo>
                    <a:cubicBezTo>
                      <a:pt x="0" y="17"/>
                      <a:pt x="3" y="23"/>
                      <a:pt x="8" y="2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26"/>
            <p:cNvGrpSpPr/>
            <p:nvPr/>
          </p:nvGrpSpPr>
          <p:grpSpPr>
            <a:xfrm>
              <a:off x="8309484" y="3068785"/>
              <a:ext cx="1059194" cy="1156869"/>
              <a:chOff x="8372930" y="2664142"/>
              <a:chExt cx="1281624" cy="1399811"/>
            </a:xfrm>
          </p:grpSpPr>
          <p:sp>
            <p:nvSpPr>
              <p:cNvPr id="28" name="Freeform 18"/>
              <p:cNvSpPr>
                <a:spLocks/>
              </p:cNvSpPr>
              <p:nvPr/>
            </p:nvSpPr>
            <p:spPr bwMode="auto">
              <a:xfrm>
                <a:off x="8372930" y="2664142"/>
                <a:ext cx="1281624" cy="1399811"/>
              </a:xfrm>
              <a:custGeom>
                <a:avLst/>
                <a:gdLst>
                  <a:gd name="T0" fmla="*/ 435 w 500"/>
                  <a:gd name="T1" fmla="*/ 369 h 546"/>
                  <a:gd name="T2" fmla="*/ 369 w 500"/>
                  <a:gd name="T3" fmla="*/ 66 h 546"/>
                  <a:gd name="T4" fmla="*/ 66 w 500"/>
                  <a:gd name="T5" fmla="*/ 129 h 546"/>
                  <a:gd name="T6" fmla="*/ 132 w 500"/>
                  <a:gd name="T7" fmla="*/ 431 h 546"/>
                  <a:gd name="T8" fmla="*/ 144 w 500"/>
                  <a:gd name="T9" fmla="*/ 439 h 546"/>
                  <a:gd name="T10" fmla="*/ 172 w 500"/>
                  <a:gd name="T11" fmla="*/ 546 h 546"/>
                  <a:gd name="T12" fmla="*/ 237 w 500"/>
                  <a:gd name="T13" fmla="*/ 466 h 546"/>
                  <a:gd name="T14" fmla="*/ 435 w 500"/>
                  <a:gd name="T15" fmla="*/ 369 h 5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0" h="546">
                    <a:moveTo>
                      <a:pt x="435" y="369"/>
                    </a:moveTo>
                    <a:cubicBezTo>
                      <a:pt x="500" y="268"/>
                      <a:pt x="471" y="133"/>
                      <a:pt x="369" y="66"/>
                    </a:cubicBezTo>
                    <a:cubicBezTo>
                      <a:pt x="267" y="0"/>
                      <a:pt x="131" y="28"/>
                      <a:pt x="66" y="129"/>
                    </a:cubicBezTo>
                    <a:cubicBezTo>
                      <a:pt x="0" y="229"/>
                      <a:pt x="30" y="365"/>
                      <a:pt x="132" y="431"/>
                    </a:cubicBezTo>
                    <a:cubicBezTo>
                      <a:pt x="136" y="434"/>
                      <a:pt x="140" y="436"/>
                      <a:pt x="144" y="439"/>
                    </a:cubicBezTo>
                    <a:cubicBezTo>
                      <a:pt x="172" y="546"/>
                      <a:pt x="172" y="546"/>
                      <a:pt x="172" y="546"/>
                    </a:cubicBezTo>
                    <a:cubicBezTo>
                      <a:pt x="237" y="466"/>
                      <a:pt x="237" y="466"/>
                      <a:pt x="237" y="466"/>
                    </a:cubicBezTo>
                    <a:cubicBezTo>
                      <a:pt x="313" y="472"/>
                      <a:pt x="390" y="437"/>
                      <a:pt x="435" y="369"/>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36"/>
              <p:cNvSpPr>
                <a:spLocks noEditPoints="1"/>
              </p:cNvSpPr>
              <p:nvPr/>
            </p:nvSpPr>
            <p:spPr bwMode="auto">
              <a:xfrm>
                <a:off x="8767609" y="2946056"/>
                <a:ext cx="479253" cy="715627"/>
              </a:xfrm>
              <a:custGeom>
                <a:avLst/>
                <a:gdLst>
                  <a:gd name="T0" fmla="*/ 93 w 187"/>
                  <a:gd name="T1" fmla="*/ 1 h 279"/>
                  <a:gd name="T2" fmla="*/ 18 w 187"/>
                  <a:gd name="T3" fmla="*/ 38 h 279"/>
                  <a:gd name="T4" fmla="*/ 2 w 187"/>
                  <a:gd name="T5" fmla="*/ 103 h 279"/>
                  <a:gd name="T6" fmla="*/ 27 w 187"/>
                  <a:gd name="T7" fmla="*/ 158 h 279"/>
                  <a:gd name="T8" fmla="*/ 27 w 187"/>
                  <a:gd name="T9" fmla="*/ 158 h 279"/>
                  <a:gd name="T10" fmla="*/ 42 w 187"/>
                  <a:gd name="T11" fmla="*/ 204 h 279"/>
                  <a:gd name="T12" fmla="*/ 51 w 187"/>
                  <a:gd name="T13" fmla="*/ 269 h 279"/>
                  <a:gd name="T14" fmla="*/ 55 w 187"/>
                  <a:gd name="T15" fmla="*/ 273 h 279"/>
                  <a:gd name="T16" fmla="*/ 91 w 187"/>
                  <a:gd name="T17" fmla="*/ 279 h 279"/>
                  <a:gd name="T18" fmla="*/ 134 w 187"/>
                  <a:gd name="T19" fmla="*/ 271 h 279"/>
                  <a:gd name="T20" fmla="*/ 144 w 187"/>
                  <a:gd name="T21" fmla="*/ 246 h 279"/>
                  <a:gd name="T22" fmla="*/ 149 w 187"/>
                  <a:gd name="T23" fmla="*/ 184 h 279"/>
                  <a:gd name="T24" fmla="*/ 160 w 187"/>
                  <a:gd name="T25" fmla="*/ 156 h 279"/>
                  <a:gd name="T26" fmla="*/ 176 w 187"/>
                  <a:gd name="T27" fmla="*/ 127 h 279"/>
                  <a:gd name="T28" fmla="*/ 185 w 187"/>
                  <a:gd name="T29" fmla="*/ 70 h 279"/>
                  <a:gd name="T30" fmla="*/ 94 w 187"/>
                  <a:gd name="T31" fmla="*/ 1 h 279"/>
                  <a:gd name="T32" fmla="*/ 164 w 187"/>
                  <a:gd name="T33" fmla="*/ 74 h 279"/>
                  <a:gd name="T34" fmla="*/ 130 w 187"/>
                  <a:gd name="T35" fmla="*/ 169 h 279"/>
                  <a:gd name="T36" fmla="*/ 127 w 187"/>
                  <a:gd name="T37" fmla="*/ 184 h 279"/>
                  <a:gd name="T38" fmla="*/ 125 w 187"/>
                  <a:gd name="T39" fmla="*/ 193 h 279"/>
                  <a:gd name="T40" fmla="*/ 103 w 187"/>
                  <a:gd name="T41" fmla="*/ 199 h 279"/>
                  <a:gd name="T42" fmla="*/ 101 w 187"/>
                  <a:gd name="T43" fmla="*/ 148 h 279"/>
                  <a:gd name="T44" fmla="*/ 125 w 187"/>
                  <a:gd name="T45" fmla="*/ 71 h 279"/>
                  <a:gd name="T46" fmla="*/ 112 w 187"/>
                  <a:gd name="T47" fmla="*/ 65 h 279"/>
                  <a:gd name="T48" fmla="*/ 99 w 187"/>
                  <a:gd name="T49" fmla="*/ 66 h 279"/>
                  <a:gd name="T50" fmla="*/ 75 w 187"/>
                  <a:gd name="T51" fmla="*/ 68 h 279"/>
                  <a:gd name="T52" fmla="*/ 66 w 187"/>
                  <a:gd name="T53" fmla="*/ 69 h 279"/>
                  <a:gd name="T54" fmla="*/ 52 w 187"/>
                  <a:gd name="T55" fmla="*/ 77 h 279"/>
                  <a:gd name="T56" fmla="*/ 83 w 187"/>
                  <a:gd name="T57" fmla="*/ 153 h 279"/>
                  <a:gd name="T58" fmla="*/ 65 w 187"/>
                  <a:gd name="T59" fmla="*/ 198 h 279"/>
                  <a:gd name="T60" fmla="*/ 62 w 187"/>
                  <a:gd name="T61" fmla="*/ 194 h 279"/>
                  <a:gd name="T62" fmla="*/ 60 w 187"/>
                  <a:gd name="T63" fmla="*/ 185 h 279"/>
                  <a:gd name="T64" fmla="*/ 57 w 187"/>
                  <a:gd name="T65" fmla="*/ 170 h 279"/>
                  <a:gd name="T66" fmla="*/ 31 w 187"/>
                  <a:gd name="T67" fmla="*/ 122 h 279"/>
                  <a:gd name="T68" fmla="*/ 23 w 187"/>
                  <a:gd name="T69" fmla="*/ 76 h 279"/>
                  <a:gd name="T70" fmla="*/ 36 w 187"/>
                  <a:gd name="T71" fmla="*/ 47 h 279"/>
                  <a:gd name="T72" fmla="*/ 93 w 187"/>
                  <a:gd name="T73" fmla="*/ 20 h 279"/>
                  <a:gd name="T74" fmla="*/ 93 w 187"/>
                  <a:gd name="T75" fmla="*/ 19 h 279"/>
                  <a:gd name="T76" fmla="*/ 150 w 187"/>
                  <a:gd name="T77" fmla="*/ 45 h 279"/>
                  <a:gd name="T78" fmla="*/ 72 w 187"/>
                  <a:gd name="T79" fmla="*/ 71 h 279"/>
                  <a:gd name="T80" fmla="*/ 80 w 187"/>
                  <a:gd name="T81" fmla="*/ 76 h 279"/>
                  <a:gd name="T82" fmla="*/ 83 w 187"/>
                  <a:gd name="T83" fmla="*/ 69 h 279"/>
                  <a:gd name="T84" fmla="*/ 91 w 187"/>
                  <a:gd name="T85" fmla="*/ 69 h 279"/>
                  <a:gd name="T86" fmla="*/ 95 w 187"/>
                  <a:gd name="T87" fmla="*/ 69 h 279"/>
                  <a:gd name="T88" fmla="*/ 98 w 187"/>
                  <a:gd name="T89" fmla="*/ 79 h 279"/>
                  <a:gd name="T90" fmla="*/ 103 w 187"/>
                  <a:gd name="T91" fmla="*/ 77 h 279"/>
                  <a:gd name="T92" fmla="*/ 116 w 187"/>
                  <a:gd name="T93" fmla="*/ 78 h 279"/>
                  <a:gd name="T94" fmla="*/ 63 w 187"/>
                  <a:gd name="T95" fmla="*/ 80 h 279"/>
                  <a:gd name="T96" fmla="*/ 72 w 187"/>
                  <a:gd name="T97" fmla="*/ 71 h 279"/>
                  <a:gd name="T98" fmla="*/ 114 w 187"/>
                  <a:gd name="T99" fmla="*/ 71 h 279"/>
                  <a:gd name="T100" fmla="*/ 115 w 187"/>
                  <a:gd name="T101" fmla="*/ 69 h 279"/>
                  <a:gd name="T102" fmla="*/ 107 w 187"/>
                  <a:gd name="T103" fmla="*/ 68 h 279"/>
                  <a:gd name="T104" fmla="*/ 103 w 187"/>
                  <a:gd name="T105" fmla="*/ 69 h 279"/>
                  <a:gd name="T106" fmla="*/ 62 w 187"/>
                  <a:gd name="T107" fmla="*/ 77 h 279"/>
                  <a:gd name="T108" fmla="*/ 62 w 187"/>
                  <a:gd name="T109" fmla="*/ 77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7" h="279">
                    <a:moveTo>
                      <a:pt x="94" y="1"/>
                    </a:moveTo>
                    <a:cubicBezTo>
                      <a:pt x="93" y="1"/>
                      <a:pt x="93" y="1"/>
                      <a:pt x="93" y="1"/>
                    </a:cubicBezTo>
                    <a:cubicBezTo>
                      <a:pt x="93" y="1"/>
                      <a:pt x="93" y="1"/>
                      <a:pt x="92" y="1"/>
                    </a:cubicBezTo>
                    <a:cubicBezTo>
                      <a:pt x="53" y="2"/>
                      <a:pt x="30" y="21"/>
                      <a:pt x="18" y="38"/>
                    </a:cubicBezTo>
                    <a:cubicBezTo>
                      <a:pt x="6" y="54"/>
                      <a:pt x="2" y="71"/>
                      <a:pt x="2" y="73"/>
                    </a:cubicBezTo>
                    <a:cubicBezTo>
                      <a:pt x="0" y="82"/>
                      <a:pt x="0" y="92"/>
                      <a:pt x="2" y="103"/>
                    </a:cubicBezTo>
                    <a:cubicBezTo>
                      <a:pt x="4" y="112"/>
                      <a:pt x="7" y="121"/>
                      <a:pt x="11" y="130"/>
                    </a:cubicBezTo>
                    <a:cubicBezTo>
                      <a:pt x="18" y="146"/>
                      <a:pt x="26" y="157"/>
                      <a:pt x="27" y="158"/>
                    </a:cubicBezTo>
                    <a:cubicBezTo>
                      <a:pt x="27" y="158"/>
                      <a:pt x="27" y="158"/>
                      <a:pt x="27" y="158"/>
                    </a:cubicBezTo>
                    <a:cubicBezTo>
                      <a:pt x="27" y="158"/>
                      <a:pt x="27" y="158"/>
                      <a:pt x="27" y="158"/>
                    </a:cubicBezTo>
                    <a:cubicBezTo>
                      <a:pt x="34" y="166"/>
                      <a:pt x="37" y="180"/>
                      <a:pt x="37" y="185"/>
                    </a:cubicBezTo>
                    <a:cubicBezTo>
                      <a:pt x="37" y="193"/>
                      <a:pt x="40" y="200"/>
                      <a:pt x="42" y="204"/>
                    </a:cubicBezTo>
                    <a:cubicBezTo>
                      <a:pt x="41" y="222"/>
                      <a:pt x="41" y="236"/>
                      <a:pt x="43" y="248"/>
                    </a:cubicBezTo>
                    <a:cubicBezTo>
                      <a:pt x="45" y="257"/>
                      <a:pt x="47" y="265"/>
                      <a:pt x="51" y="269"/>
                    </a:cubicBezTo>
                    <a:cubicBezTo>
                      <a:pt x="52" y="272"/>
                      <a:pt x="52" y="272"/>
                      <a:pt x="52" y="272"/>
                    </a:cubicBezTo>
                    <a:cubicBezTo>
                      <a:pt x="55" y="273"/>
                      <a:pt x="55" y="273"/>
                      <a:pt x="55" y="273"/>
                    </a:cubicBezTo>
                    <a:cubicBezTo>
                      <a:pt x="61" y="275"/>
                      <a:pt x="73" y="279"/>
                      <a:pt x="91" y="279"/>
                    </a:cubicBezTo>
                    <a:cubicBezTo>
                      <a:pt x="91" y="279"/>
                      <a:pt x="91" y="279"/>
                      <a:pt x="91" y="279"/>
                    </a:cubicBezTo>
                    <a:cubicBezTo>
                      <a:pt x="104" y="278"/>
                      <a:pt x="117" y="276"/>
                      <a:pt x="131" y="272"/>
                    </a:cubicBezTo>
                    <a:cubicBezTo>
                      <a:pt x="134" y="271"/>
                      <a:pt x="134" y="271"/>
                      <a:pt x="134" y="271"/>
                    </a:cubicBezTo>
                    <a:cubicBezTo>
                      <a:pt x="137" y="268"/>
                      <a:pt x="137" y="268"/>
                      <a:pt x="137" y="268"/>
                    </a:cubicBezTo>
                    <a:cubicBezTo>
                      <a:pt x="140" y="263"/>
                      <a:pt x="142" y="256"/>
                      <a:pt x="144" y="246"/>
                    </a:cubicBezTo>
                    <a:cubicBezTo>
                      <a:pt x="146" y="234"/>
                      <a:pt x="146" y="220"/>
                      <a:pt x="145" y="202"/>
                    </a:cubicBezTo>
                    <a:cubicBezTo>
                      <a:pt x="147" y="198"/>
                      <a:pt x="150" y="192"/>
                      <a:pt x="149" y="184"/>
                    </a:cubicBezTo>
                    <a:cubicBezTo>
                      <a:pt x="150" y="178"/>
                      <a:pt x="152" y="164"/>
                      <a:pt x="159" y="156"/>
                    </a:cubicBezTo>
                    <a:cubicBezTo>
                      <a:pt x="160" y="156"/>
                      <a:pt x="160" y="156"/>
                      <a:pt x="160" y="156"/>
                    </a:cubicBezTo>
                    <a:cubicBezTo>
                      <a:pt x="160" y="155"/>
                      <a:pt x="160" y="155"/>
                      <a:pt x="160" y="155"/>
                    </a:cubicBezTo>
                    <a:cubicBezTo>
                      <a:pt x="160" y="155"/>
                      <a:pt x="169" y="143"/>
                      <a:pt x="176" y="127"/>
                    </a:cubicBezTo>
                    <a:cubicBezTo>
                      <a:pt x="180" y="118"/>
                      <a:pt x="183" y="108"/>
                      <a:pt x="185" y="100"/>
                    </a:cubicBezTo>
                    <a:cubicBezTo>
                      <a:pt x="187" y="89"/>
                      <a:pt x="187" y="79"/>
                      <a:pt x="185" y="70"/>
                    </a:cubicBezTo>
                    <a:cubicBezTo>
                      <a:pt x="184" y="67"/>
                      <a:pt x="180" y="51"/>
                      <a:pt x="168" y="35"/>
                    </a:cubicBezTo>
                    <a:cubicBezTo>
                      <a:pt x="156" y="19"/>
                      <a:pt x="133" y="0"/>
                      <a:pt x="94" y="1"/>
                    </a:cubicBezTo>
                    <a:close/>
                    <a:moveTo>
                      <a:pt x="164" y="73"/>
                    </a:moveTo>
                    <a:cubicBezTo>
                      <a:pt x="164" y="74"/>
                      <a:pt x="164" y="74"/>
                      <a:pt x="164" y="74"/>
                    </a:cubicBezTo>
                    <a:cubicBezTo>
                      <a:pt x="171" y="102"/>
                      <a:pt x="144" y="140"/>
                      <a:pt x="142" y="144"/>
                    </a:cubicBezTo>
                    <a:cubicBezTo>
                      <a:pt x="136" y="150"/>
                      <a:pt x="132" y="159"/>
                      <a:pt x="130" y="169"/>
                    </a:cubicBezTo>
                    <a:cubicBezTo>
                      <a:pt x="128" y="176"/>
                      <a:pt x="127" y="182"/>
                      <a:pt x="127" y="183"/>
                    </a:cubicBezTo>
                    <a:cubicBezTo>
                      <a:pt x="127" y="184"/>
                      <a:pt x="127" y="184"/>
                      <a:pt x="127" y="184"/>
                    </a:cubicBezTo>
                    <a:cubicBezTo>
                      <a:pt x="127" y="184"/>
                      <a:pt x="127" y="184"/>
                      <a:pt x="127" y="184"/>
                    </a:cubicBezTo>
                    <a:cubicBezTo>
                      <a:pt x="127" y="189"/>
                      <a:pt x="125" y="192"/>
                      <a:pt x="125" y="193"/>
                    </a:cubicBezTo>
                    <a:cubicBezTo>
                      <a:pt x="122" y="195"/>
                      <a:pt x="122" y="195"/>
                      <a:pt x="122" y="195"/>
                    </a:cubicBezTo>
                    <a:cubicBezTo>
                      <a:pt x="115" y="197"/>
                      <a:pt x="109" y="199"/>
                      <a:pt x="103" y="199"/>
                    </a:cubicBezTo>
                    <a:cubicBezTo>
                      <a:pt x="102" y="152"/>
                      <a:pt x="102" y="152"/>
                      <a:pt x="102" y="152"/>
                    </a:cubicBezTo>
                    <a:cubicBezTo>
                      <a:pt x="102" y="151"/>
                      <a:pt x="102" y="149"/>
                      <a:pt x="101" y="148"/>
                    </a:cubicBezTo>
                    <a:cubicBezTo>
                      <a:pt x="128" y="72"/>
                      <a:pt x="128" y="72"/>
                      <a:pt x="128" y="72"/>
                    </a:cubicBezTo>
                    <a:cubicBezTo>
                      <a:pt x="125" y="71"/>
                      <a:pt x="125" y="71"/>
                      <a:pt x="125" y="71"/>
                    </a:cubicBezTo>
                    <a:cubicBezTo>
                      <a:pt x="125" y="70"/>
                      <a:pt x="125" y="69"/>
                      <a:pt x="124" y="69"/>
                    </a:cubicBezTo>
                    <a:cubicBezTo>
                      <a:pt x="122" y="64"/>
                      <a:pt x="117" y="64"/>
                      <a:pt x="112" y="65"/>
                    </a:cubicBezTo>
                    <a:cubicBezTo>
                      <a:pt x="112" y="65"/>
                      <a:pt x="111" y="64"/>
                      <a:pt x="110" y="63"/>
                    </a:cubicBezTo>
                    <a:cubicBezTo>
                      <a:pt x="106" y="62"/>
                      <a:pt x="102" y="63"/>
                      <a:pt x="99" y="66"/>
                    </a:cubicBezTo>
                    <a:cubicBezTo>
                      <a:pt x="96" y="65"/>
                      <a:pt x="92" y="65"/>
                      <a:pt x="89" y="66"/>
                    </a:cubicBezTo>
                    <a:cubicBezTo>
                      <a:pt x="85" y="64"/>
                      <a:pt x="79" y="65"/>
                      <a:pt x="75" y="68"/>
                    </a:cubicBezTo>
                    <a:cubicBezTo>
                      <a:pt x="74" y="67"/>
                      <a:pt x="72" y="66"/>
                      <a:pt x="70" y="67"/>
                    </a:cubicBezTo>
                    <a:cubicBezTo>
                      <a:pt x="69" y="67"/>
                      <a:pt x="67" y="68"/>
                      <a:pt x="66" y="69"/>
                    </a:cubicBezTo>
                    <a:cubicBezTo>
                      <a:pt x="61" y="65"/>
                      <a:pt x="56" y="70"/>
                      <a:pt x="55" y="76"/>
                    </a:cubicBezTo>
                    <a:cubicBezTo>
                      <a:pt x="52" y="77"/>
                      <a:pt x="52" y="77"/>
                      <a:pt x="52" y="77"/>
                    </a:cubicBezTo>
                    <a:cubicBezTo>
                      <a:pt x="85" y="149"/>
                      <a:pt x="85" y="149"/>
                      <a:pt x="85" y="149"/>
                    </a:cubicBezTo>
                    <a:cubicBezTo>
                      <a:pt x="84" y="150"/>
                      <a:pt x="83" y="151"/>
                      <a:pt x="83" y="153"/>
                    </a:cubicBezTo>
                    <a:cubicBezTo>
                      <a:pt x="84" y="201"/>
                      <a:pt x="84" y="201"/>
                      <a:pt x="84" y="201"/>
                    </a:cubicBezTo>
                    <a:cubicBezTo>
                      <a:pt x="76" y="200"/>
                      <a:pt x="69" y="199"/>
                      <a:pt x="65" y="198"/>
                    </a:cubicBezTo>
                    <a:cubicBezTo>
                      <a:pt x="65" y="197"/>
                      <a:pt x="65" y="197"/>
                      <a:pt x="65" y="197"/>
                    </a:cubicBezTo>
                    <a:cubicBezTo>
                      <a:pt x="62" y="194"/>
                      <a:pt x="62" y="194"/>
                      <a:pt x="62" y="194"/>
                    </a:cubicBezTo>
                    <a:cubicBezTo>
                      <a:pt x="62" y="194"/>
                      <a:pt x="59" y="190"/>
                      <a:pt x="60" y="186"/>
                    </a:cubicBezTo>
                    <a:cubicBezTo>
                      <a:pt x="60" y="185"/>
                      <a:pt x="60" y="185"/>
                      <a:pt x="60" y="185"/>
                    </a:cubicBezTo>
                    <a:cubicBezTo>
                      <a:pt x="60" y="184"/>
                      <a:pt x="60" y="184"/>
                      <a:pt x="60" y="184"/>
                    </a:cubicBezTo>
                    <a:cubicBezTo>
                      <a:pt x="59" y="183"/>
                      <a:pt x="59" y="178"/>
                      <a:pt x="57" y="170"/>
                    </a:cubicBezTo>
                    <a:cubicBezTo>
                      <a:pt x="54" y="160"/>
                      <a:pt x="50" y="152"/>
                      <a:pt x="45" y="145"/>
                    </a:cubicBezTo>
                    <a:cubicBezTo>
                      <a:pt x="44" y="144"/>
                      <a:pt x="37" y="134"/>
                      <a:pt x="31" y="122"/>
                    </a:cubicBezTo>
                    <a:cubicBezTo>
                      <a:pt x="25" y="109"/>
                      <a:pt x="19" y="92"/>
                      <a:pt x="23" y="76"/>
                    </a:cubicBezTo>
                    <a:cubicBezTo>
                      <a:pt x="23" y="76"/>
                      <a:pt x="23" y="76"/>
                      <a:pt x="23" y="76"/>
                    </a:cubicBezTo>
                    <a:cubicBezTo>
                      <a:pt x="23" y="76"/>
                      <a:pt x="23" y="76"/>
                      <a:pt x="23" y="76"/>
                    </a:cubicBezTo>
                    <a:cubicBezTo>
                      <a:pt x="23" y="76"/>
                      <a:pt x="26" y="61"/>
                      <a:pt x="36" y="47"/>
                    </a:cubicBezTo>
                    <a:cubicBezTo>
                      <a:pt x="49" y="29"/>
                      <a:pt x="68" y="20"/>
                      <a:pt x="92" y="20"/>
                    </a:cubicBezTo>
                    <a:cubicBezTo>
                      <a:pt x="93" y="20"/>
                      <a:pt x="93" y="20"/>
                      <a:pt x="93" y="20"/>
                    </a:cubicBezTo>
                    <a:cubicBezTo>
                      <a:pt x="93" y="20"/>
                      <a:pt x="93" y="20"/>
                      <a:pt x="93" y="20"/>
                    </a:cubicBezTo>
                    <a:cubicBezTo>
                      <a:pt x="93" y="19"/>
                      <a:pt x="93" y="19"/>
                      <a:pt x="93" y="19"/>
                    </a:cubicBezTo>
                    <a:cubicBezTo>
                      <a:pt x="93" y="20"/>
                      <a:pt x="93" y="19"/>
                      <a:pt x="94" y="19"/>
                    </a:cubicBezTo>
                    <a:cubicBezTo>
                      <a:pt x="118" y="19"/>
                      <a:pt x="137" y="27"/>
                      <a:pt x="150" y="45"/>
                    </a:cubicBezTo>
                    <a:cubicBezTo>
                      <a:pt x="160" y="58"/>
                      <a:pt x="164" y="73"/>
                      <a:pt x="164" y="73"/>
                    </a:cubicBezTo>
                    <a:close/>
                    <a:moveTo>
                      <a:pt x="72" y="71"/>
                    </a:moveTo>
                    <a:cubicBezTo>
                      <a:pt x="71" y="72"/>
                      <a:pt x="70" y="75"/>
                      <a:pt x="71" y="77"/>
                    </a:cubicBezTo>
                    <a:cubicBezTo>
                      <a:pt x="73" y="80"/>
                      <a:pt x="78" y="79"/>
                      <a:pt x="80" y="76"/>
                    </a:cubicBezTo>
                    <a:cubicBezTo>
                      <a:pt x="80" y="74"/>
                      <a:pt x="80" y="72"/>
                      <a:pt x="79" y="70"/>
                    </a:cubicBezTo>
                    <a:cubicBezTo>
                      <a:pt x="80" y="69"/>
                      <a:pt x="81" y="69"/>
                      <a:pt x="83" y="69"/>
                    </a:cubicBezTo>
                    <a:cubicBezTo>
                      <a:pt x="76" y="75"/>
                      <a:pt x="89" y="83"/>
                      <a:pt x="91" y="73"/>
                    </a:cubicBezTo>
                    <a:cubicBezTo>
                      <a:pt x="92" y="71"/>
                      <a:pt x="91" y="70"/>
                      <a:pt x="91" y="69"/>
                    </a:cubicBezTo>
                    <a:cubicBezTo>
                      <a:pt x="91" y="69"/>
                      <a:pt x="92" y="69"/>
                      <a:pt x="92" y="69"/>
                    </a:cubicBezTo>
                    <a:cubicBezTo>
                      <a:pt x="93" y="69"/>
                      <a:pt x="94" y="69"/>
                      <a:pt x="95" y="69"/>
                    </a:cubicBezTo>
                    <a:cubicBezTo>
                      <a:pt x="95" y="69"/>
                      <a:pt x="95" y="69"/>
                      <a:pt x="95" y="69"/>
                    </a:cubicBezTo>
                    <a:cubicBezTo>
                      <a:pt x="92" y="72"/>
                      <a:pt x="93" y="80"/>
                      <a:pt x="98" y="79"/>
                    </a:cubicBezTo>
                    <a:cubicBezTo>
                      <a:pt x="100" y="78"/>
                      <a:pt x="101" y="78"/>
                      <a:pt x="102" y="76"/>
                    </a:cubicBezTo>
                    <a:cubicBezTo>
                      <a:pt x="103" y="77"/>
                      <a:pt x="103" y="77"/>
                      <a:pt x="103" y="77"/>
                    </a:cubicBezTo>
                    <a:cubicBezTo>
                      <a:pt x="108" y="79"/>
                      <a:pt x="111" y="77"/>
                      <a:pt x="113" y="74"/>
                    </a:cubicBezTo>
                    <a:cubicBezTo>
                      <a:pt x="113" y="76"/>
                      <a:pt x="114" y="77"/>
                      <a:pt x="116" y="78"/>
                    </a:cubicBezTo>
                    <a:cubicBezTo>
                      <a:pt x="92" y="144"/>
                      <a:pt x="92" y="144"/>
                      <a:pt x="92" y="144"/>
                    </a:cubicBezTo>
                    <a:cubicBezTo>
                      <a:pt x="63" y="80"/>
                      <a:pt x="63" y="80"/>
                      <a:pt x="63" y="80"/>
                    </a:cubicBezTo>
                    <a:cubicBezTo>
                      <a:pt x="69" y="82"/>
                      <a:pt x="70" y="76"/>
                      <a:pt x="68" y="72"/>
                    </a:cubicBezTo>
                    <a:cubicBezTo>
                      <a:pt x="69" y="71"/>
                      <a:pt x="70" y="71"/>
                      <a:pt x="72" y="71"/>
                    </a:cubicBezTo>
                    <a:close/>
                    <a:moveTo>
                      <a:pt x="115" y="69"/>
                    </a:moveTo>
                    <a:cubicBezTo>
                      <a:pt x="115" y="70"/>
                      <a:pt x="114" y="70"/>
                      <a:pt x="114" y="71"/>
                    </a:cubicBezTo>
                    <a:cubicBezTo>
                      <a:pt x="114" y="70"/>
                      <a:pt x="114" y="69"/>
                      <a:pt x="114" y="69"/>
                    </a:cubicBezTo>
                    <a:cubicBezTo>
                      <a:pt x="114" y="69"/>
                      <a:pt x="115" y="69"/>
                      <a:pt x="115" y="69"/>
                    </a:cubicBezTo>
                    <a:close/>
                    <a:moveTo>
                      <a:pt x="102" y="67"/>
                    </a:moveTo>
                    <a:cubicBezTo>
                      <a:pt x="104" y="67"/>
                      <a:pt x="105" y="67"/>
                      <a:pt x="107" y="68"/>
                    </a:cubicBezTo>
                    <a:cubicBezTo>
                      <a:pt x="106" y="69"/>
                      <a:pt x="105" y="70"/>
                      <a:pt x="104" y="71"/>
                    </a:cubicBezTo>
                    <a:cubicBezTo>
                      <a:pt x="103" y="70"/>
                      <a:pt x="103" y="69"/>
                      <a:pt x="103" y="69"/>
                    </a:cubicBezTo>
                    <a:cubicBezTo>
                      <a:pt x="103" y="68"/>
                      <a:pt x="102" y="68"/>
                      <a:pt x="102" y="67"/>
                    </a:cubicBezTo>
                    <a:close/>
                    <a:moveTo>
                      <a:pt x="62" y="77"/>
                    </a:moveTo>
                    <a:cubicBezTo>
                      <a:pt x="62" y="77"/>
                      <a:pt x="62" y="77"/>
                      <a:pt x="62" y="77"/>
                    </a:cubicBezTo>
                    <a:cubicBezTo>
                      <a:pt x="62" y="77"/>
                      <a:pt x="62" y="77"/>
                      <a:pt x="62" y="77"/>
                    </a:cubicBezTo>
                    <a:cubicBezTo>
                      <a:pt x="62" y="77"/>
                      <a:pt x="62" y="77"/>
                      <a:pt x="62" y="7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29"/>
            <p:cNvGrpSpPr/>
            <p:nvPr/>
          </p:nvGrpSpPr>
          <p:grpSpPr>
            <a:xfrm>
              <a:off x="8423929" y="1631840"/>
              <a:ext cx="1046648" cy="1170310"/>
              <a:chOff x="8375098" y="1043138"/>
              <a:chExt cx="1266444" cy="1416075"/>
            </a:xfrm>
          </p:grpSpPr>
          <p:sp>
            <p:nvSpPr>
              <p:cNvPr id="31" name="Freeform 19"/>
              <p:cNvSpPr>
                <a:spLocks/>
              </p:cNvSpPr>
              <p:nvPr/>
            </p:nvSpPr>
            <p:spPr bwMode="auto">
              <a:xfrm>
                <a:off x="8375098" y="1043138"/>
                <a:ext cx="1266444" cy="1416075"/>
              </a:xfrm>
              <a:custGeom>
                <a:avLst/>
                <a:gdLst>
                  <a:gd name="T0" fmla="*/ 455 w 494"/>
                  <a:gd name="T1" fmla="*/ 317 h 552"/>
                  <a:gd name="T2" fmla="*/ 317 w 494"/>
                  <a:gd name="T3" fmla="*/ 39 h 552"/>
                  <a:gd name="T4" fmla="*/ 39 w 494"/>
                  <a:gd name="T5" fmla="*/ 174 h 552"/>
                  <a:gd name="T6" fmla="*/ 176 w 494"/>
                  <a:gd name="T7" fmla="*/ 451 h 552"/>
                  <a:gd name="T8" fmla="*/ 190 w 494"/>
                  <a:gd name="T9" fmla="*/ 455 h 552"/>
                  <a:gd name="T10" fmla="*/ 243 w 494"/>
                  <a:gd name="T11" fmla="*/ 552 h 552"/>
                  <a:gd name="T12" fmla="*/ 287 w 494"/>
                  <a:gd name="T13" fmla="*/ 460 h 552"/>
                  <a:gd name="T14" fmla="*/ 455 w 494"/>
                  <a:gd name="T15" fmla="*/ 317 h 5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4" h="552">
                    <a:moveTo>
                      <a:pt x="455" y="317"/>
                    </a:moveTo>
                    <a:cubicBezTo>
                      <a:pt x="494" y="203"/>
                      <a:pt x="432" y="79"/>
                      <a:pt x="317" y="39"/>
                    </a:cubicBezTo>
                    <a:cubicBezTo>
                      <a:pt x="202" y="0"/>
                      <a:pt x="78" y="60"/>
                      <a:pt x="39" y="174"/>
                    </a:cubicBezTo>
                    <a:cubicBezTo>
                      <a:pt x="0" y="287"/>
                      <a:pt x="61" y="412"/>
                      <a:pt x="176" y="451"/>
                    </a:cubicBezTo>
                    <a:cubicBezTo>
                      <a:pt x="181" y="453"/>
                      <a:pt x="186" y="454"/>
                      <a:pt x="190" y="455"/>
                    </a:cubicBezTo>
                    <a:cubicBezTo>
                      <a:pt x="243" y="552"/>
                      <a:pt x="243" y="552"/>
                      <a:pt x="243" y="552"/>
                    </a:cubicBezTo>
                    <a:cubicBezTo>
                      <a:pt x="287" y="460"/>
                      <a:pt x="287" y="460"/>
                      <a:pt x="287" y="460"/>
                    </a:cubicBezTo>
                    <a:cubicBezTo>
                      <a:pt x="362" y="446"/>
                      <a:pt x="428" y="394"/>
                      <a:pt x="455" y="317"/>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38"/>
              <p:cNvSpPr>
                <a:spLocks noEditPoints="1"/>
              </p:cNvSpPr>
              <p:nvPr/>
            </p:nvSpPr>
            <p:spPr bwMode="auto">
              <a:xfrm>
                <a:off x="8608219" y="1396614"/>
                <a:ext cx="813213" cy="564912"/>
              </a:xfrm>
              <a:custGeom>
                <a:avLst/>
                <a:gdLst>
                  <a:gd name="T0" fmla="*/ 314 w 317"/>
                  <a:gd name="T1" fmla="*/ 82 h 220"/>
                  <a:gd name="T2" fmla="*/ 309 w 317"/>
                  <a:gd name="T3" fmla="*/ 75 h 220"/>
                  <a:gd name="T4" fmla="*/ 303 w 317"/>
                  <a:gd name="T5" fmla="*/ 71 h 220"/>
                  <a:gd name="T6" fmla="*/ 302 w 317"/>
                  <a:gd name="T7" fmla="*/ 72 h 220"/>
                  <a:gd name="T8" fmla="*/ 306 w 317"/>
                  <a:gd name="T9" fmla="*/ 83 h 220"/>
                  <a:gd name="T10" fmla="*/ 307 w 317"/>
                  <a:gd name="T11" fmla="*/ 87 h 220"/>
                  <a:gd name="T12" fmla="*/ 305 w 317"/>
                  <a:gd name="T13" fmla="*/ 92 h 220"/>
                  <a:gd name="T14" fmla="*/ 303 w 317"/>
                  <a:gd name="T15" fmla="*/ 94 h 220"/>
                  <a:gd name="T16" fmla="*/ 302 w 317"/>
                  <a:gd name="T17" fmla="*/ 94 h 220"/>
                  <a:gd name="T18" fmla="*/ 303 w 317"/>
                  <a:gd name="T19" fmla="*/ 94 h 220"/>
                  <a:gd name="T20" fmla="*/ 303 w 317"/>
                  <a:gd name="T21" fmla="*/ 94 h 220"/>
                  <a:gd name="T22" fmla="*/ 301 w 317"/>
                  <a:gd name="T23" fmla="*/ 95 h 220"/>
                  <a:gd name="T24" fmla="*/ 298 w 317"/>
                  <a:gd name="T25" fmla="*/ 96 h 220"/>
                  <a:gd name="T26" fmla="*/ 159 w 317"/>
                  <a:gd name="T27" fmla="*/ 0 h 220"/>
                  <a:gd name="T28" fmla="*/ 17 w 317"/>
                  <a:gd name="T29" fmla="*/ 11 h 220"/>
                  <a:gd name="T30" fmla="*/ 20 w 317"/>
                  <a:gd name="T31" fmla="*/ 99 h 220"/>
                  <a:gd name="T32" fmla="*/ 9 w 317"/>
                  <a:gd name="T33" fmla="*/ 99 h 220"/>
                  <a:gd name="T34" fmla="*/ 9 w 317"/>
                  <a:gd name="T35" fmla="*/ 146 h 220"/>
                  <a:gd name="T36" fmla="*/ 91 w 317"/>
                  <a:gd name="T37" fmla="*/ 185 h 220"/>
                  <a:gd name="T38" fmla="*/ 113 w 317"/>
                  <a:gd name="T39" fmla="*/ 220 h 220"/>
                  <a:gd name="T40" fmla="*/ 135 w 317"/>
                  <a:gd name="T41" fmla="*/ 196 h 220"/>
                  <a:gd name="T42" fmla="*/ 177 w 317"/>
                  <a:gd name="T43" fmla="*/ 197 h 220"/>
                  <a:gd name="T44" fmla="*/ 196 w 317"/>
                  <a:gd name="T45" fmla="*/ 220 h 220"/>
                  <a:gd name="T46" fmla="*/ 220 w 317"/>
                  <a:gd name="T47" fmla="*/ 187 h 220"/>
                  <a:gd name="T48" fmla="*/ 303 w 317"/>
                  <a:gd name="T49" fmla="*/ 110 h 220"/>
                  <a:gd name="T50" fmla="*/ 309 w 317"/>
                  <a:gd name="T51" fmla="*/ 106 h 220"/>
                  <a:gd name="T52" fmla="*/ 311 w 317"/>
                  <a:gd name="T53" fmla="*/ 104 h 220"/>
                  <a:gd name="T54" fmla="*/ 312 w 317"/>
                  <a:gd name="T55" fmla="*/ 104 h 220"/>
                  <a:gd name="T56" fmla="*/ 312 w 317"/>
                  <a:gd name="T57" fmla="*/ 103 h 220"/>
                  <a:gd name="T58" fmla="*/ 312 w 317"/>
                  <a:gd name="T59" fmla="*/ 103 h 220"/>
                  <a:gd name="T60" fmla="*/ 316 w 317"/>
                  <a:gd name="T61" fmla="*/ 96 h 220"/>
                  <a:gd name="T62" fmla="*/ 316 w 317"/>
                  <a:gd name="T63" fmla="*/ 85 h 220"/>
                  <a:gd name="T64" fmla="*/ 52 w 317"/>
                  <a:gd name="T65" fmla="*/ 99 h 220"/>
                  <a:gd name="T66" fmla="*/ 76 w 317"/>
                  <a:gd name="T67" fmla="*/ 99 h 220"/>
                  <a:gd name="T68" fmla="*/ 201 w 317"/>
                  <a:gd name="T69" fmla="*/ 24 h 220"/>
                  <a:gd name="T70" fmla="*/ 158 w 317"/>
                  <a:gd name="T71" fmla="*/ 31 h 220"/>
                  <a:gd name="T72" fmla="*/ 119 w 317"/>
                  <a:gd name="T73" fmla="*/ 37 h 220"/>
                  <a:gd name="T74" fmla="*/ 113 w 317"/>
                  <a:gd name="T75" fmla="*/ 25 h 220"/>
                  <a:gd name="T76" fmla="*/ 158 w 317"/>
                  <a:gd name="T77" fmla="*/ 12 h 220"/>
                  <a:gd name="T78" fmla="*/ 201 w 317"/>
                  <a:gd name="T79" fmla="*/ 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17" h="220">
                    <a:moveTo>
                      <a:pt x="316" y="85"/>
                    </a:moveTo>
                    <a:cubicBezTo>
                      <a:pt x="315" y="84"/>
                      <a:pt x="315" y="83"/>
                      <a:pt x="314" y="82"/>
                    </a:cubicBezTo>
                    <a:cubicBezTo>
                      <a:pt x="314" y="81"/>
                      <a:pt x="313" y="80"/>
                      <a:pt x="313" y="79"/>
                    </a:cubicBezTo>
                    <a:cubicBezTo>
                      <a:pt x="311" y="78"/>
                      <a:pt x="310" y="77"/>
                      <a:pt x="309" y="75"/>
                    </a:cubicBezTo>
                    <a:cubicBezTo>
                      <a:pt x="308" y="74"/>
                      <a:pt x="307" y="74"/>
                      <a:pt x="306" y="73"/>
                    </a:cubicBezTo>
                    <a:cubicBezTo>
                      <a:pt x="305" y="72"/>
                      <a:pt x="304" y="71"/>
                      <a:pt x="303" y="71"/>
                    </a:cubicBezTo>
                    <a:cubicBezTo>
                      <a:pt x="302" y="70"/>
                      <a:pt x="301" y="70"/>
                      <a:pt x="301" y="70"/>
                    </a:cubicBezTo>
                    <a:cubicBezTo>
                      <a:pt x="301" y="70"/>
                      <a:pt x="301" y="71"/>
                      <a:pt x="302" y="72"/>
                    </a:cubicBezTo>
                    <a:cubicBezTo>
                      <a:pt x="303" y="74"/>
                      <a:pt x="304" y="76"/>
                      <a:pt x="305" y="78"/>
                    </a:cubicBezTo>
                    <a:cubicBezTo>
                      <a:pt x="305" y="80"/>
                      <a:pt x="306" y="81"/>
                      <a:pt x="306" y="83"/>
                    </a:cubicBezTo>
                    <a:cubicBezTo>
                      <a:pt x="306" y="83"/>
                      <a:pt x="306" y="84"/>
                      <a:pt x="306" y="85"/>
                    </a:cubicBezTo>
                    <a:cubicBezTo>
                      <a:pt x="307" y="85"/>
                      <a:pt x="307" y="86"/>
                      <a:pt x="307" y="87"/>
                    </a:cubicBezTo>
                    <a:cubicBezTo>
                      <a:pt x="307" y="88"/>
                      <a:pt x="306" y="89"/>
                      <a:pt x="306" y="90"/>
                    </a:cubicBezTo>
                    <a:cubicBezTo>
                      <a:pt x="306" y="91"/>
                      <a:pt x="305" y="91"/>
                      <a:pt x="305" y="92"/>
                    </a:cubicBezTo>
                    <a:cubicBezTo>
                      <a:pt x="305" y="92"/>
                      <a:pt x="305" y="92"/>
                      <a:pt x="305" y="92"/>
                    </a:cubicBezTo>
                    <a:cubicBezTo>
                      <a:pt x="303" y="94"/>
                      <a:pt x="303" y="94"/>
                      <a:pt x="303" y="94"/>
                    </a:cubicBezTo>
                    <a:cubicBezTo>
                      <a:pt x="302" y="94"/>
                      <a:pt x="302" y="94"/>
                      <a:pt x="302" y="94"/>
                    </a:cubicBezTo>
                    <a:cubicBezTo>
                      <a:pt x="302" y="94"/>
                      <a:pt x="302" y="94"/>
                      <a:pt x="302" y="94"/>
                    </a:cubicBezTo>
                    <a:cubicBezTo>
                      <a:pt x="302" y="94"/>
                      <a:pt x="303" y="94"/>
                      <a:pt x="303" y="94"/>
                    </a:cubicBezTo>
                    <a:cubicBezTo>
                      <a:pt x="303" y="94"/>
                      <a:pt x="303" y="94"/>
                      <a:pt x="303" y="94"/>
                    </a:cubicBezTo>
                    <a:cubicBezTo>
                      <a:pt x="303" y="94"/>
                      <a:pt x="303" y="94"/>
                      <a:pt x="303" y="94"/>
                    </a:cubicBezTo>
                    <a:cubicBezTo>
                      <a:pt x="303" y="94"/>
                      <a:pt x="303" y="94"/>
                      <a:pt x="303" y="94"/>
                    </a:cubicBezTo>
                    <a:cubicBezTo>
                      <a:pt x="302" y="94"/>
                      <a:pt x="302" y="94"/>
                      <a:pt x="302" y="94"/>
                    </a:cubicBezTo>
                    <a:cubicBezTo>
                      <a:pt x="301" y="95"/>
                      <a:pt x="301" y="95"/>
                      <a:pt x="301" y="95"/>
                    </a:cubicBezTo>
                    <a:cubicBezTo>
                      <a:pt x="301" y="95"/>
                      <a:pt x="300" y="95"/>
                      <a:pt x="300" y="96"/>
                    </a:cubicBezTo>
                    <a:cubicBezTo>
                      <a:pt x="299" y="96"/>
                      <a:pt x="299" y="96"/>
                      <a:pt x="298" y="96"/>
                    </a:cubicBezTo>
                    <a:cubicBezTo>
                      <a:pt x="298" y="96"/>
                      <a:pt x="297" y="96"/>
                      <a:pt x="297" y="96"/>
                    </a:cubicBezTo>
                    <a:cubicBezTo>
                      <a:pt x="295" y="43"/>
                      <a:pt x="234" y="0"/>
                      <a:pt x="159" y="0"/>
                    </a:cubicBezTo>
                    <a:cubicBezTo>
                      <a:pt x="123" y="0"/>
                      <a:pt x="90" y="10"/>
                      <a:pt x="66" y="26"/>
                    </a:cubicBezTo>
                    <a:cubicBezTo>
                      <a:pt x="56" y="19"/>
                      <a:pt x="39" y="11"/>
                      <a:pt x="17" y="11"/>
                    </a:cubicBezTo>
                    <a:cubicBezTo>
                      <a:pt x="17" y="11"/>
                      <a:pt x="32" y="33"/>
                      <a:pt x="40" y="48"/>
                    </a:cubicBezTo>
                    <a:cubicBezTo>
                      <a:pt x="28" y="63"/>
                      <a:pt x="20" y="80"/>
                      <a:pt x="20" y="99"/>
                    </a:cubicBezTo>
                    <a:cubicBezTo>
                      <a:pt x="20" y="99"/>
                      <a:pt x="20" y="99"/>
                      <a:pt x="20" y="99"/>
                    </a:cubicBezTo>
                    <a:cubicBezTo>
                      <a:pt x="9" y="99"/>
                      <a:pt x="9" y="99"/>
                      <a:pt x="9" y="99"/>
                    </a:cubicBezTo>
                    <a:cubicBezTo>
                      <a:pt x="9" y="99"/>
                      <a:pt x="0" y="108"/>
                      <a:pt x="0" y="123"/>
                    </a:cubicBezTo>
                    <a:cubicBezTo>
                      <a:pt x="0" y="138"/>
                      <a:pt x="9" y="146"/>
                      <a:pt x="9" y="146"/>
                    </a:cubicBezTo>
                    <a:cubicBezTo>
                      <a:pt x="45" y="155"/>
                      <a:pt x="45" y="155"/>
                      <a:pt x="45" y="155"/>
                    </a:cubicBezTo>
                    <a:cubicBezTo>
                      <a:pt x="57" y="167"/>
                      <a:pt x="72" y="177"/>
                      <a:pt x="91" y="185"/>
                    </a:cubicBezTo>
                    <a:cubicBezTo>
                      <a:pt x="99" y="216"/>
                      <a:pt x="99" y="216"/>
                      <a:pt x="99" y="216"/>
                    </a:cubicBezTo>
                    <a:cubicBezTo>
                      <a:pt x="99" y="216"/>
                      <a:pt x="101" y="220"/>
                      <a:pt x="113" y="220"/>
                    </a:cubicBezTo>
                    <a:cubicBezTo>
                      <a:pt x="126" y="220"/>
                      <a:pt x="130" y="216"/>
                      <a:pt x="130" y="216"/>
                    </a:cubicBezTo>
                    <a:cubicBezTo>
                      <a:pt x="135" y="196"/>
                      <a:pt x="135" y="196"/>
                      <a:pt x="135" y="196"/>
                    </a:cubicBezTo>
                    <a:cubicBezTo>
                      <a:pt x="143" y="197"/>
                      <a:pt x="151" y="197"/>
                      <a:pt x="159" y="197"/>
                    </a:cubicBezTo>
                    <a:cubicBezTo>
                      <a:pt x="165" y="197"/>
                      <a:pt x="171" y="197"/>
                      <a:pt x="177" y="197"/>
                    </a:cubicBezTo>
                    <a:cubicBezTo>
                      <a:pt x="182" y="216"/>
                      <a:pt x="182" y="216"/>
                      <a:pt x="182" y="216"/>
                    </a:cubicBezTo>
                    <a:cubicBezTo>
                      <a:pt x="182" y="216"/>
                      <a:pt x="184" y="220"/>
                      <a:pt x="196" y="220"/>
                    </a:cubicBezTo>
                    <a:cubicBezTo>
                      <a:pt x="208" y="220"/>
                      <a:pt x="213" y="216"/>
                      <a:pt x="213" y="216"/>
                    </a:cubicBezTo>
                    <a:cubicBezTo>
                      <a:pt x="220" y="187"/>
                      <a:pt x="220" y="187"/>
                      <a:pt x="220" y="187"/>
                    </a:cubicBezTo>
                    <a:cubicBezTo>
                      <a:pt x="260" y="173"/>
                      <a:pt x="290" y="145"/>
                      <a:pt x="296" y="111"/>
                    </a:cubicBezTo>
                    <a:cubicBezTo>
                      <a:pt x="298" y="111"/>
                      <a:pt x="300" y="111"/>
                      <a:pt x="303" y="110"/>
                    </a:cubicBezTo>
                    <a:cubicBezTo>
                      <a:pt x="304" y="109"/>
                      <a:pt x="305" y="109"/>
                      <a:pt x="306" y="108"/>
                    </a:cubicBezTo>
                    <a:cubicBezTo>
                      <a:pt x="307" y="108"/>
                      <a:pt x="308" y="107"/>
                      <a:pt x="309" y="106"/>
                    </a:cubicBezTo>
                    <a:cubicBezTo>
                      <a:pt x="311" y="105"/>
                      <a:pt x="311" y="105"/>
                      <a:pt x="311" y="105"/>
                    </a:cubicBezTo>
                    <a:cubicBezTo>
                      <a:pt x="311" y="104"/>
                      <a:pt x="311" y="104"/>
                      <a:pt x="311" y="104"/>
                    </a:cubicBezTo>
                    <a:cubicBezTo>
                      <a:pt x="312" y="104"/>
                      <a:pt x="312" y="104"/>
                      <a:pt x="312" y="104"/>
                    </a:cubicBezTo>
                    <a:cubicBezTo>
                      <a:pt x="312" y="104"/>
                      <a:pt x="312" y="104"/>
                      <a:pt x="312" y="104"/>
                    </a:cubicBezTo>
                    <a:cubicBezTo>
                      <a:pt x="312" y="104"/>
                      <a:pt x="312" y="104"/>
                      <a:pt x="312" y="104"/>
                    </a:cubicBezTo>
                    <a:cubicBezTo>
                      <a:pt x="312" y="103"/>
                      <a:pt x="312" y="103"/>
                      <a:pt x="312" y="103"/>
                    </a:cubicBezTo>
                    <a:cubicBezTo>
                      <a:pt x="312" y="103"/>
                      <a:pt x="312" y="103"/>
                      <a:pt x="312" y="103"/>
                    </a:cubicBezTo>
                    <a:cubicBezTo>
                      <a:pt x="312" y="103"/>
                      <a:pt x="312" y="103"/>
                      <a:pt x="312" y="103"/>
                    </a:cubicBezTo>
                    <a:cubicBezTo>
                      <a:pt x="314" y="101"/>
                      <a:pt x="314" y="101"/>
                      <a:pt x="314" y="101"/>
                    </a:cubicBezTo>
                    <a:cubicBezTo>
                      <a:pt x="315" y="99"/>
                      <a:pt x="316" y="98"/>
                      <a:pt x="316" y="96"/>
                    </a:cubicBezTo>
                    <a:cubicBezTo>
                      <a:pt x="317" y="95"/>
                      <a:pt x="317" y="93"/>
                      <a:pt x="317" y="92"/>
                    </a:cubicBezTo>
                    <a:cubicBezTo>
                      <a:pt x="317" y="89"/>
                      <a:pt x="317" y="87"/>
                      <a:pt x="316" y="85"/>
                    </a:cubicBezTo>
                    <a:close/>
                    <a:moveTo>
                      <a:pt x="64" y="111"/>
                    </a:moveTo>
                    <a:cubicBezTo>
                      <a:pt x="57" y="111"/>
                      <a:pt x="52" y="106"/>
                      <a:pt x="52" y="99"/>
                    </a:cubicBezTo>
                    <a:cubicBezTo>
                      <a:pt x="52" y="93"/>
                      <a:pt x="57" y="87"/>
                      <a:pt x="64" y="87"/>
                    </a:cubicBezTo>
                    <a:cubicBezTo>
                      <a:pt x="70" y="87"/>
                      <a:pt x="76" y="93"/>
                      <a:pt x="76" y="99"/>
                    </a:cubicBezTo>
                    <a:cubicBezTo>
                      <a:pt x="76" y="106"/>
                      <a:pt x="70" y="111"/>
                      <a:pt x="64" y="111"/>
                    </a:cubicBezTo>
                    <a:close/>
                    <a:moveTo>
                      <a:pt x="201" y="24"/>
                    </a:moveTo>
                    <a:cubicBezTo>
                      <a:pt x="200" y="27"/>
                      <a:pt x="197" y="37"/>
                      <a:pt x="195" y="36"/>
                    </a:cubicBezTo>
                    <a:cubicBezTo>
                      <a:pt x="183" y="33"/>
                      <a:pt x="171" y="31"/>
                      <a:pt x="158" y="31"/>
                    </a:cubicBezTo>
                    <a:cubicBezTo>
                      <a:pt x="145" y="31"/>
                      <a:pt x="132" y="33"/>
                      <a:pt x="119" y="37"/>
                    </a:cubicBezTo>
                    <a:cubicBezTo>
                      <a:pt x="119" y="37"/>
                      <a:pt x="119" y="37"/>
                      <a:pt x="119" y="37"/>
                    </a:cubicBezTo>
                    <a:cubicBezTo>
                      <a:pt x="119" y="37"/>
                      <a:pt x="119" y="37"/>
                      <a:pt x="119" y="37"/>
                    </a:cubicBezTo>
                    <a:cubicBezTo>
                      <a:pt x="116" y="36"/>
                      <a:pt x="114" y="27"/>
                      <a:pt x="113" y="25"/>
                    </a:cubicBezTo>
                    <a:cubicBezTo>
                      <a:pt x="112" y="23"/>
                      <a:pt x="114" y="20"/>
                      <a:pt x="116" y="19"/>
                    </a:cubicBezTo>
                    <a:cubicBezTo>
                      <a:pt x="130" y="15"/>
                      <a:pt x="144" y="12"/>
                      <a:pt x="158" y="12"/>
                    </a:cubicBezTo>
                    <a:cubicBezTo>
                      <a:pt x="172" y="12"/>
                      <a:pt x="185" y="14"/>
                      <a:pt x="198" y="18"/>
                    </a:cubicBezTo>
                    <a:cubicBezTo>
                      <a:pt x="200" y="19"/>
                      <a:pt x="202" y="22"/>
                      <a:pt x="201"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32"/>
            <p:cNvGrpSpPr/>
            <p:nvPr/>
          </p:nvGrpSpPr>
          <p:grpSpPr>
            <a:xfrm>
              <a:off x="9332833" y="3121655"/>
              <a:ext cx="847714" cy="902375"/>
              <a:chOff x="9611182" y="2728115"/>
              <a:chExt cx="1025733" cy="1091874"/>
            </a:xfrm>
          </p:grpSpPr>
          <p:sp>
            <p:nvSpPr>
              <p:cNvPr id="34" name="Freeform 7"/>
              <p:cNvSpPr>
                <a:spLocks/>
              </p:cNvSpPr>
              <p:nvPr/>
            </p:nvSpPr>
            <p:spPr bwMode="auto">
              <a:xfrm>
                <a:off x="9611182" y="2728115"/>
                <a:ext cx="1025733" cy="1091874"/>
              </a:xfrm>
              <a:custGeom>
                <a:avLst/>
                <a:gdLst>
                  <a:gd name="T0" fmla="*/ 327 w 400"/>
                  <a:gd name="T1" fmla="*/ 332 h 426"/>
                  <a:gd name="T2" fmla="*/ 330 w 400"/>
                  <a:gd name="T3" fmla="*/ 75 h 426"/>
                  <a:gd name="T4" fmla="*/ 74 w 400"/>
                  <a:gd name="T5" fmla="*/ 69 h 426"/>
                  <a:gd name="T6" fmla="*/ 70 w 400"/>
                  <a:gd name="T7" fmla="*/ 326 h 426"/>
                  <a:gd name="T8" fmla="*/ 79 w 400"/>
                  <a:gd name="T9" fmla="*/ 334 h 426"/>
                  <a:gd name="T10" fmla="*/ 82 w 400"/>
                  <a:gd name="T11" fmla="*/ 426 h 426"/>
                  <a:gd name="T12" fmla="*/ 149 w 400"/>
                  <a:gd name="T13" fmla="*/ 374 h 426"/>
                  <a:gd name="T14" fmla="*/ 327 w 400"/>
                  <a:gd name="T15" fmla="*/ 332 h 4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426">
                    <a:moveTo>
                      <a:pt x="327" y="332"/>
                    </a:moveTo>
                    <a:cubicBezTo>
                      <a:pt x="399" y="263"/>
                      <a:pt x="400" y="148"/>
                      <a:pt x="330" y="75"/>
                    </a:cubicBezTo>
                    <a:cubicBezTo>
                      <a:pt x="260" y="3"/>
                      <a:pt x="146" y="0"/>
                      <a:pt x="74" y="69"/>
                    </a:cubicBezTo>
                    <a:cubicBezTo>
                      <a:pt x="2" y="138"/>
                      <a:pt x="0" y="253"/>
                      <a:pt x="70" y="326"/>
                    </a:cubicBezTo>
                    <a:cubicBezTo>
                      <a:pt x="73" y="329"/>
                      <a:pt x="76" y="331"/>
                      <a:pt x="79" y="334"/>
                    </a:cubicBezTo>
                    <a:cubicBezTo>
                      <a:pt x="82" y="426"/>
                      <a:pt x="82" y="426"/>
                      <a:pt x="82" y="426"/>
                    </a:cubicBezTo>
                    <a:cubicBezTo>
                      <a:pt x="149" y="374"/>
                      <a:pt x="149" y="374"/>
                      <a:pt x="149" y="374"/>
                    </a:cubicBezTo>
                    <a:cubicBezTo>
                      <a:pt x="210" y="393"/>
                      <a:pt x="278" y="379"/>
                      <a:pt x="327" y="332"/>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39"/>
              <p:cNvSpPr>
                <a:spLocks/>
              </p:cNvSpPr>
              <p:nvPr/>
            </p:nvSpPr>
            <p:spPr bwMode="auto">
              <a:xfrm>
                <a:off x="9787920" y="3010029"/>
                <a:ext cx="499855" cy="325285"/>
              </a:xfrm>
              <a:custGeom>
                <a:avLst/>
                <a:gdLst>
                  <a:gd name="T0" fmla="*/ 95 w 195"/>
                  <a:gd name="T1" fmla="*/ 122 h 127"/>
                  <a:gd name="T2" fmla="*/ 180 w 195"/>
                  <a:gd name="T3" fmla="*/ 65 h 127"/>
                  <a:gd name="T4" fmla="*/ 195 w 195"/>
                  <a:gd name="T5" fmla="*/ 66 h 127"/>
                  <a:gd name="T6" fmla="*/ 195 w 195"/>
                  <a:gd name="T7" fmla="*/ 63 h 127"/>
                  <a:gd name="T8" fmla="*/ 100 w 195"/>
                  <a:gd name="T9" fmla="*/ 0 h 127"/>
                  <a:gd name="T10" fmla="*/ 5 w 195"/>
                  <a:gd name="T11" fmla="*/ 63 h 127"/>
                  <a:gd name="T12" fmla="*/ 28 w 195"/>
                  <a:gd name="T13" fmla="*/ 105 h 127"/>
                  <a:gd name="T14" fmla="*/ 0 w 195"/>
                  <a:gd name="T15" fmla="*/ 125 h 127"/>
                  <a:gd name="T16" fmla="*/ 13 w 195"/>
                  <a:gd name="T17" fmla="*/ 127 h 127"/>
                  <a:gd name="T18" fmla="*/ 44 w 195"/>
                  <a:gd name="T19" fmla="*/ 115 h 127"/>
                  <a:gd name="T20" fmla="*/ 94 w 195"/>
                  <a:gd name="T21" fmla="*/ 126 h 127"/>
                  <a:gd name="T22" fmla="*/ 95 w 195"/>
                  <a:gd name="T23" fmla="*/ 122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5" h="127">
                    <a:moveTo>
                      <a:pt x="95" y="122"/>
                    </a:moveTo>
                    <a:cubicBezTo>
                      <a:pt x="102" y="89"/>
                      <a:pt x="134" y="65"/>
                      <a:pt x="180" y="65"/>
                    </a:cubicBezTo>
                    <a:cubicBezTo>
                      <a:pt x="185" y="65"/>
                      <a:pt x="190" y="65"/>
                      <a:pt x="195" y="66"/>
                    </a:cubicBezTo>
                    <a:cubicBezTo>
                      <a:pt x="195" y="65"/>
                      <a:pt x="195" y="64"/>
                      <a:pt x="195" y="63"/>
                    </a:cubicBezTo>
                    <a:cubicBezTo>
                      <a:pt x="195" y="28"/>
                      <a:pt x="152" y="0"/>
                      <a:pt x="100" y="0"/>
                    </a:cubicBezTo>
                    <a:cubicBezTo>
                      <a:pt x="47" y="0"/>
                      <a:pt x="5" y="28"/>
                      <a:pt x="5" y="63"/>
                    </a:cubicBezTo>
                    <a:cubicBezTo>
                      <a:pt x="5" y="79"/>
                      <a:pt x="14" y="94"/>
                      <a:pt x="28" y="105"/>
                    </a:cubicBezTo>
                    <a:cubicBezTo>
                      <a:pt x="21" y="114"/>
                      <a:pt x="11" y="121"/>
                      <a:pt x="0" y="125"/>
                    </a:cubicBezTo>
                    <a:cubicBezTo>
                      <a:pt x="4" y="126"/>
                      <a:pt x="8" y="127"/>
                      <a:pt x="13" y="127"/>
                    </a:cubicBezTo>
                    <a:cubicBezTo>
                      <a:pt x="25" y="127"/>
                      <a:pt x="36" y="122"/>
                      <a:pt x="44" y="115"/>
                    </a:cubicBezTo>
                    <a:cubicBezTo>
                      <a:pt x="59" y="122"/>
                      <a:pt x="74" y="126"/>
                      <a:pt x="94" y="126"/>
                    </a:cubicBezTo>
                    <a:cubicBezTo>
                      <a:pt x="93" y="125"/>
                      <a:pt x="94" y="123"/>
                      <a:pt x="95"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40"/>
              <p:cNvSpPr>
                <a:spLocks noEditPoints="1"/>
              </p:cNvSpPr>
              <p:nvPr/>
            </p:nvSpPr>
            <p:spPr bwMode="auto">
              <a:xfrm>
                <a:off x="10073087" y="3220380"/>
                <a:ext cx="387089" cy="251554"/>
              </a:xfrm>
              <a:custGeom>
                <a:avLst/>
                <a:gdLst>
                  <a:gd name="T0" fmla="*/ 129 w 151"/>
                  <a:gd name="T1" fmla="*/ 81 h 98"/>
                  <a:gd name="T2" fmla="*/ 147 w 151"/>
                  <a:gd name="T3" fmla="*/ 49 h 98"/>
                  <a:gd name="T4" fmla="*/ 73 w 151"/>
                  <a:gd name="T5" fmla="*/ 0 h 98"/>
                  <a:gd name="T6" fmla="*/ 0 w 151"/>
                  <a:gd name="T7" fmla="*/ 49 h 98"/>
                  <a:gd name="T8" fmla="*/ 73 w 151"/>
                  <a:gd name="T9" fmla="*/ 98 h 98"/>
                  <a:gd name="T10" fmla="*/ 116 w 151"/>
                  <a:gd name="T11" fmla="*/ 88 h 98"/>
                  <a:gd name="T12" fmla="*/ 140 w 151"/>
                  <a:gd name="T13" fmla="*/ 98 h 98"/>
                  <a:gd name="T14" fmla="*/ 151 w 151"/>
                  <a:gd name="T15" fmla="*/ 96 h 98"/>
                  <a:gd name="T16" fmla="*/ 129 w 151"/>
                  <a:gd name="T17" fmla="*/ 81 h 98"/>
                  <a:gd name="T18" fmla="*/ 46 w 151"/>
                  <a:gd name="T19" fmla="*/ 57 h 98"/>
                  <a:gd name="T20" fmla="*/ 37 w 151"/>
                  <a:gd name="T21" fmla="*/ 49 h 98"/>
                  <a:gd name="T22" fmla="*/ 46 w 151"/>
                  <a:gd name="T23" fmla="*/ 40 h 98"/>
                  <a:gd name="T24" fmla="*/ 54 w 151"/>
                  <a:gd name="T25" fmla="*/ 49 h 98"/>
                  <a:gd name="T26" fmla="*/ 46 w 151"/>
                  <a:gd name="T27" fmla="*/ 57 h 98"/>
                  <a:gd name="T28" fmla="*/ 76 w 151"/>
                  <a:gd name="T29" fmla="*/ 57 h 98"/>
                  <a:gd name="T30" fmla="*/ 67 w 151"/>
                  <a:gd name="T31" fmla="*/ 49 h 98"/>
                  <a:gd name="T32" fmla="*/ 76 w 151"/>
                  <a:gd name="T33" fmla="*/ 40 h 98"/>
                  <a:gd name="T34" fmla="*/ 84 w 151"/>
                  <a:gd name="T35" fmla="*/ 49 h 98"/>
                  <a:gd name="T36" fmla="*/ 76 w 151"/>
                  <a:gd name="T37" fmla="*/ 57 h 98"/>
                  <a:gd name="T38" fmla="*/ 106 w 151"/>
                  <a:gd name="T39" fmla="*/ 57 h 98"/>
                  <a:gd name="T40" fmla="*/ 97 w 151"/>
                  <a:gd name="T41" fmla="*/ 49 h 98"/>
                  <a:gd name="T42" fmla="*/ 106 w 151"/>
                  <a:gd name="T43" fmla="*/ 40 h 98"/>
                  <a:gd name="T44" fmla="*/ 114 w 151"/>
                  <a:gd name="T45" fmla="*/ 49 h 98"/>
                  <a:gd name="T46" fmla="*/ 106 w 151"/>
                  <a:gd name="T47" fmla="*/ 5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98">
                    <a:moveTo>
                      <a:pt x="129" y="81"/>
                    </a:moveTo>
                    <a:cubicBezTo>
                      <a:pt x="140" y="72"/>
                      <a:pt x="147" y="61"/>
                      <a:pt x="147" y="49"/>
                    </a:cubicBezTo>
                    <a:cubicBezTo>
                      <a:pt x="147" y="22"/>
                      <a:pt x="114" y="0"/>
                      <a:pt x="73" y="0"/>
                    </a:cubicBezTo>
                    <a:cubicBezTo>
                      <a:pt x="33" y="0"/>
                      <a:pt x="0" y="22"/>
                      <a:pt x="0" y="49"/>
                    </a:cubicBezTo>
                    <a:cubicBezTo>
                      <a:pt x="0" y="76"/>
                      <a:pt x="33" y="98"/>
                      <a:pt x="73" y="98"/>
                    </a:cubicBezTo>
                    <a:cubicBezTo>
                      <a:pt x="89" y="98"/>
                      <a:pt x="104" y="94"/>
                      <a:pt x="116" y="88"/>
                    </a:cubicBezTo>
                    <a:cubicBezTo>
                      <a:pt x="123" y="94"/>
                      <a:pt x="131" y="98"/>
                      <a:pt x="140" y="98"/>
                    </a:cubicBezTo>
                    <a:cubicBezTo>
                      <a:pt x="144" y="98"/>
                      <a:pt x="147" y="97"/>
                      <a:pt x="151" y="96"/>
                    </a:cubicBezTo>
                    <a:cubicBezTo>
                      <a:pt x="142" y="93"/>
                      <a:pt x="134" y="88"/>
                      <a:pt x="129" y="81"/>
                    </a:cubicBezTo>
                    <a:close/>
                    <a:moveTo>
                      <a:pt x="46" y="57"/>
                    </a:moveTo>
                    <a:cubicBezTo>
                      <a:pt x="41" y="57"/>
                      <a:pt x="37" y="54"/>
                      <a:pt x="37" y="49"/>
                    </a:cubicBezTo>
                    <a:cubicBezTo>
                      <a:pt x="37" y="44"/>
                      <a:pt x="41" y="40"/>
                      <a:pt x="46" y="40"/>
                    </a:cubicBezTo>
                    <a:cubicBezTo>
                      <a:pt x="50" y="40"/>
                      <a:pt x="54" y="44"/>
                      <a:pt x="54" y="49"/>
                    </a:cubicBezTo>
                    <a:cubicBezTo>
                      <a:pt x="54" y="54"/>
                      <a:pt x="50" y="57"/>
                      <a:pt x="46" y="57"/>
                    </a:cubicBezTo>
                    <a:close/>
                    <a:moveTo>
                      <a:pt x="76" y="57"/>
                    </a:moveTo>
                    <a:cubicBezTo>
                      <a:pt x="71" y="57"/>
                      <a:pt x="67" y="54"/>
                      <a:pt x="67" y="49"/>
                    </a:cubicBezTo>
                    <a:cubicBezTo>
                      <a:pt x="67" y="44"/>
                      <a:pt x="71" y="40"/>
                      <a:pt x="76" y="40"/>
                    </a:cubicBezTo>
                    <a:cubicBezTo>
                      <a:pt x="80" y="40"/>
                      <a:pt x="84" y="44"/>
                      <a:pt x="84" y="49"/>
                    </a:cubicBezTo>
                    <a:cubicBezTo>
                      <a:pt x="84" y="54"/>
                      <a:pt x="80" y="57"/>
                      <a:pt x="76" y="57"/>
                    </a:cubicBezTo>
                    <a:close/>
                    <a:moveTo>
                      <a:pt x="106" y="57"/>
                    </a:moveTo>
                    <a:cubicBezTo>
                      <a:pt x="101" y="57"/>
                      <a:pt x="97" y="54"/>
                      <a:pt x="97" y="49"/>
                    </a:cubicBezTo>
                    <a:cubicBezTo>
                      <a:pt x="97" y="44"/>
                      <a:pt x="101" y="40"/>
                      <a:pt x="106" y="40"/>
                    </a:cubicBezTo>
                    <a:cubicBezTo>
                      <a:pt x="110" y="40"/>
                      <a:pt x="114" y="44"/>
                      <a:pt x="114" y="49"/>
                    </a:cubicBezTo>
                    <a:cubicBezTo>
                      <a:pt x="114" y="54"/>
                      <a:pt x="110" y="57"/>
                      <a:pt x="106"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6"/>
            <p:cNvGrpSpPr/>
            <p:nvPr/>
          </p:nvGrpSpPr>
          <p:grpSpPr>
            <a:xfrm>
              <a:off x="10146494" y="3213057"/>
              <a:ext cx="1055608" cy="1012596"/>
              <a:chOff x="10595712" y="2838712"/>
              <a:chExt cx="1277286" cy="1225241"/>
            </a:xfrm>
          </p:grpSpPr>
          <p:sp>
            <p:nvSpPr>
              <p:cNvPr id="38" name="Freeform 12"/>
              <p:cNvSpPr>
                <a:spLocks/>
              </p:cNvSpPr>
              <p:nvPr/>
            </p:nvSpPr>
            <p:spPr bwMode="auto">
              <a:xfrm>
                <a:off x="10595712" y="2838712"/>
                <a:ext cx="1277286" cy="1225241"/>
              </a:xfrm>
              <a:custGeom>
                <a:avLst/>
                <a:gdLst>
                  <a:gd name="T0" fmla="*/ 314 w 498"/>
                  <a:gd name="T1" fmla="*/ 456 h 478"/>
                  <a:gd name="T2" fmla="*/ 465 w 498"/>
                  <a:gd name="T3" fmla="*/ 187 h 478"/>
                  <a:gd name="T4" fmla="*/ 197 w 498"/>
                  <a:gd name="T5" fmla="*/ 32 h 478"/>
                  <a:gd name="T6" fmla="*/ 46 w 498"/>
                  <a:gd name="T7" fmla="*/ 302 h 478"/>
                  <a:gd name="T8" fmla="*/ 50 w 498"/>
                  <a:gd name="T9" fmla="*/ 316 h 478"/>
                  <a:gd name="T10" fmla="*/ 0 w 498"/>
                  <a:gd name="T11" fmla="*/ 415 h 478"/>
                  <a:gd name="T12" fmla="*/ 101 w 498"/>
                  <a:gd name="T13" fmla="*/ 398 h 478"/>
                  <a:gd name="T14" fmla="*/ 314 w 498"/>
                  <a:gd name="T15" fmla="*/ 456 h 4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478">
                    <a:moveTo>
                      <a:pt x="314" y="456"/>
                    </a:moveTo>
                    <a:cubicBezTo>
                      <a:pt x="430" y="425"/>
                      <a:pt x="498" y="304"/>
                      <a:pt x="465" y="187"/>
                    </a:cubicBezTo>
                    <a:cubicBezTo>
                      <a:pt x="433" y="69"/>
                      <a:pt x="313" y="0"/>
                      <a:pt x="197" y="32"/>
                    </a:cubicBezTo>
                    <a:cubicBezTo>
                      <a:pt x="81" y="64"/>
                      <a:pt x="14" y="185"/>
                      <a:pt x="46" y="302"/>
                    </a:cubicBezTo>
                    <a:cubicBezTo>
                      <a:pt x="47" y="307"/>
                      <a:pt x="49" y="312"/>
                      <a:pt x="50" y="316"/>
                    </a:cubicBezTo>
                    <a:cubicBezTo>
                      <a:pt x="0" y="415"/>
                      <a:pt x="0" y="415"/>
                      <a:pt x="0" y="415"/>
                    </a:cubicBezTo>
                    <a:cubicBezTo>
                      <a:pt x="101" y="398"/>
                      <a:pt x="101" y="398"/>
                      <a:pt x="101" y="398"/>
                    </a:cubicBezTo>
                    <a:cubicBezTo>
                      <a:pt x="155" y="453"/>
                      <a:pt x="235" y="478"/>
                      <a:pt x="314" y="456"/>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41"/>
              <p:cNvSpPr>
                <a:spLocks noEditPoints="1"/>
              </p:cNvSpPr>
              <p:nvPr/>
            </p:nvSpPr>
            <p:spPr bwMode="auto">
              <a:xfrm>
                <a:off x="10931840" y="3214959"/>
                <a:ext cx="651655" cy="477085"/>
              </a:xfrm>
              <a:custGeom>
                <a:avLst/>
                <a:gdLst>
                  <a:gd name="T0" fmla="*/ 223 w 254"/>
                  <a:gd name="T1" fmla="*/ 0 h 186"/>
                  <a:gd name="T2" fmla="*/ 31 w 254"/>
                  <a:gd name="T3" fmla="*/ 0 h 186"/>
                  <a:gd name="T4" fmla="*/ 0 w 254"/>
                  <a:gd name="T5" fmla="*/ 31 h 186"/>
                  <a:gd name="T6" fmla="*/ 0 w 254"/>
                  <a:gd name="T7" fmla="*/ 155 h 186"/>
                  <a:gd name="T8" fmla="*/ 31 w 254"/>
                  <a:gd name="T9" fmla="*/ 186 h 186"/>
                  <a:gd name="T10" fmla="*/ 223 w 254"/>
                  <a:gd name="T11" fmla="*/ 186 h 186"/>
                  <a:gd name="T12" fmla="*/ 254 w 254"/>
                  <a:gd name="T13" fmla="*/ 155 h 186"/>
                  <a:gd name="T14" fmla="*/ 254 w 254"/>
                  <a:gd name="T15" fmla="*/ 31 h 186"/>
                  <a:gd name="T16" fmla="*/ 223 w 254"/>
                  <a:gd name="T17" fmla="*/ 0 h 186"/>
                  <a:gd name="T18" fmla="*/ 216 w 254"/>
                  <a:gd name="T19" fmla="*/ 24 h 186"/>
                  <a:gd name="T20" fmla="*/ 129 w 254"/>
                  <a:gd name="T21" fmla="*/ 86 h 186"/>
                  <a:gd name="T22" fmla="*/ 47 w 254"/>
                  <a:gd name="T23" fmla="*/ 24 h 186"/>
                  <a:gd name="T24" fmla="*/ 216 w 254"/>
                  <a:gd name="T25" fmla="*/ 24 h 186"/>
                  <a:gd name="T26" fmla="*/ 223 w 254"/>
                  <a:gd name="T27" fmla="*/ 162 h 186"/>
                  <a:gd name="T28" fmla="*/ 31 w 254"/>
                  <a:gd name="T29" fmla="*/ 162 h 186"/>
                  <a:gd name="T30" fmla="*/ 24 w 254"/>
                  <a:gd name="T31" fmla="*/ 155 h 186"/>
                  <a:gd name="T32" fmla="*/ 24 w 254"/>
                  <a:gd name="T33" fmla="*/ 36 h 186"/>
                  <a:gd name="T34" fmla="*/ 128 w 254"/>
                  <a:gd name="T35" fmla="*/ 115 h 186"/>
                  <a:gd name="T36" fmla="*/ 230 w 254"/>
                  <a:gd name="T37" fmla="*/ 43 h 186"/>
                  <a:gd name="T38" fmla="*/ 230 w 254"/>
                  <a:gd name="T39" fmla="*/ 155 h 186"/>
                  <a:gd name="T40" fmla="*/ 223 w 254"/>
                  <a:gd name="T41" fmla="*/ 16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4" h="186">
                    <a:moveTo>
                      <a:pt x="223" y="0"/>
                    </a:moveTo>
                    <a:cubicBezTo>
                      <a:pt x="31" y="0"/>
                      <a:pt x="31" y="0"/>
                      <a:pt x="31" y="0"/>
                    </a:cubicBezTo>
                    <a:cubicBezTo>
                      <a:pt x="14" y="0"/>
                      <a:pt x="0" y="14"/>
                      <a:pt x="0" y="31"/>
                    </a:cubicBezTo>
                    <a:cubicBezTo>
                      <a:pt x="0" y="155"/>
                      <a:pt x="0" y="155"/>
                      <a:pt x="0" y="155"/>
                    </a:cubicBezTo>
                    <a:cubicBezTo>
                      <a:pt x="0" y="172"/>
                      <a:pt x="14" y="186"/>
                      <a:pt x="31" y="186"/>
                    </a:cubicBezTo>
                    <a:cubicBezTo>
                      <a:pt x="223" y="186"/>
                      <a:pt x="223" y="186"/>
                      <a:pt x="223" y="186"/>
                    </a:cubicBezTo>
                    <a:cubicBezTo>
                      <a:pt x="240" y="186"/>
                      <a:pt x="254" y="172"/>
                      <a:pt x="254" y="155"/>
                    </a:cubicBezTo>
                    <a:cubicBezTo>
                      <a:pt x="254" y="31"/>
                      <a:pt x="254" y="31"/>
                      <a:pt x="254" y="31"/>
                    </a:cubicBezTo>
                    <a:cubicBezTo>
                      <a:pt x="254" y="14"/>
                      <a:pt x="240" y="0"/>
                      <a:pt x="223" y="0"/>
                    </a:cubicBezTo>
                    <a:close/>
                    <a:moveTo>
                      <a:pt x="216" y="24"/>
                    </a:moveTo>
                    <a:cubicBezTo>
                      <a:pt x="129" y="86"/>
                      <a:pt x="129" y="86"/>
                      <a:pt x="129" y="86"/>
                    </a:cubicBezTo>
                    <a:cubicBezTo>
                      <a:pt x="47" y="24"/>
                      <a:pt x="47" y="24"/>
                      <a:pt x="47" y="24"/>
                    </a:cubicBezTo>
                    <a:lnTo>
                      <a:pt x="216" y="24"/>
                    </a:lnTo>
                    <a:close/>
                    <a:moveTo>
                      <a:pt x="223" y="162"/>
                    </a:moveTo>
                    <a:cubicBezTo>
                      <a:pt x="31" y="162"/>
                      <a:pt x="31" y="162"/>
                      <a:pt x="31" y="162"/>
                    </a:cubicBezTo>
                    <a:cubicBezTo>
                      <a:pt x="27" y="162"/>
                      <a:pt x="24" y="159"/>
                      <a:pt x="24" y="155"/>
                    </a:cubicBezTo>
                    <a:cubicBezTo>
                      <a:pt x="24" y="36"/>
                      <a:pt x="24" y="36"/>
                      <a:pt x="24" y="36"/>
                    </a:cubicBezTo>
                    <a:cubicBezTo>
                      <a:pt x="128" y="115"/>
                      <a:pt x="128" y="115"/>
                      <a:pt x="128" y="115"/>
                    </a:cubicBezTo>
                    <a:cubicBezTo>
                      <a:pt x="230" y="43"/>
                      <a:pt x="230" y="43"/>
                      <a:pt x="230" y="43"/>
                    </a:cubicBezTo>
                    <a:cubicBezTo>
                      <a:pt x="230" y="155"/>
                      <a:pt x="230" y="155"/>
                      <a:pt x="230" y="155"/>
                    </a:cubicBezTo>
                    <a:cubicBezTo>
                      <a:pt x="230" y="159"/>
                      <a:pt x="227" y="162"/>
                      <a:pt x="223" y="16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9"/>
            <p:cNvGrpSpPr/>
            <p:nvPr/>
          </p:nvGrpSpPr>
          <p:grpSpPr>
            <a:xfrm>
              <a:off x="7855160" y="2471085"/>
              <a:ext cx="805596" cy="898791"/>
              <a:chOff x="7823198" y="1940925"/>
              <a:chExt cx="974771" cy="1087537"/>
            </a:xfrm>
          </p:grpSpPr>
          <p:sp>
            <p:nvSpPr>
              <p:cNvPr id="41" name="Freeform 9"/>
              <p:cNvSpPr>
                <a:spLocks/>
              </p:cNvSpPr>
              <p:nvPr/>
            </p:nvSpPr>
            <p:spPr bwMode="auto">
              <a:xfrm>
                <a:off x="7823198" y="1940925"/>
                <a:ext cx="974771" cy="1087537"/>
              </a:xfrm>
              <a:custGeom>
                <a:avLst/>
                <a:gdLst>
                  <a:gd name="T0" fmla="*/ 347 w 380"/>
                  <a:gd name="T1" fmla="*/ 249 h 424"/>
                  <a:gd name="T2" fmla="*/ 250 w 380"/>
                  <a:gd name="T3" fmla="*/ 33 h 424"/>
                  <a:gd name="T4" fmla="*/ 33 w 380"/>
                  <a:gd name="T5" fmla="*/ 129 h 424"/>
                  <a:gd name="T6" fmla="*/ 131 w 380"/>
                  <a:gd name="T7" fmla="*/ 344 h 424"/>
                  <a:gd name="T8" fmla="*/ 141 w 380"/>
                  <a:gd name="T9" fmla="*/ 348 h 424"/>
                  <a:gd name="T10" fmla="*/ 179 w 380"/>
                  <a:gd name="T11" fmla="*/ 424 h 424"/>
                  <a:gd name="T12" fmla="*/ 215 w 380"/>
                  <a:gd name="T13" fmla="*/ 354 h 424"/>
                  <a:gd name="T14" fmla="*/ 347 w 380"/>
                  <a:gd name="T15" fmla="*/ 249 h 4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24">
                    <a:moveTo>
                      <a:pt x="347" y="249"/>
                    </a:moveTo>
                    <a:cubicBezTo>
                      <a:pt x="380" y="163"/>
                      <a:pt x="337" y="67"/>
                      <a:pt x="250" y="33"/>
                    </a:cubicBezTo>
                    <a:cubicBezTo>
                      <a:pt x="163" y="0"/>
                      <a:pt x="66" y="43"/>
                      <a:pt x="33" y="129"/>
                    </a:cubicBezTo>
                    <a:cubicBezTo>
                      <a:pt x="0" y="215"/>
                      <a:pt x="44" y="311"/>
                      <a:pt x="131" y="344"/>
                    </a:cubicBezTo>
                    <a:cubicBezTo>
                      <a:pt x="134" y="346"/>
                      <a:pt x="138" y="347"/>
                      <a:pt x="141" y="348"/>
                    </a:cubicBezTo>
                    <a:cubicBezTo>
                      <a:pt x="179" y="424"/>
                      <a:pt x="179" y="424"/>
                      <a:pt x="179" y="424"/>
                    </a:cubicBezTo>
                    <a:cubicBezTo>
                      <a:pt x="215" y="354"/>
                      <a:pt x="215" y="354"/>
                      <a:pt x="215" y="354"/>
                    </a:cubicBezTo>
                    <a:cubicBezTo>
                      <a:pt x="273" y="346"/>
                      <a:pt x="325" y="307"/>
                      <a:pt x="347" y="249"/>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42"/>
              <p:cNvSpPr>
                <a:spLocks noEditPoints="1"/>
              </p:cNvSpPr>
              <p:nvPr/>
            </p:nvSpPr>
            <p:spPr bwMode="auto">
              <a:xfrm>
                <a:off x="8051982" y="2176215"/>
                <a:ext cx="497686" cy="510698"/>
              </a:xfrm>
              <a:custGeom>
                <a:avLst/>
                <a:gdLst>
                  <a:gd name="T0" fmla="*/ 142 w 194"/>
                  <a:gd name="T1" fmla="*/ 189 h 199"/>
                  <a:gd name="T2" fmla="*/ 89 w 194"/>
                  <a:gd name="T3" fmla="*/ 199 h 199"/>
                  <a:gd name="T4" fmla="*/ 0 w 194"/>
                  <a:gd name="T5" fmla="*/ 109 h 199"/>
                  <a:gd name="T6" fmla="*/ 107 w 194"/>
                  <a:gd name="T7" fmla="*/ 0 h 199"/>
                  <a:gd name="T8" fmla="*/ 194 w 194"/>
                  <a:gd name="T9" fmla="*/ 83 h 199"/>
                  <a:gd name="T10" fmla="*/ 139 w 194"/>
                  <a:gd name="T11" fmla="*/ 151 h 199"/>
                  <a:gd name="T12" fmla="*/ 115 w 194"/>
                  <a:gd name="T13" fmla="*/ 129 h 199"/>
                  <a:gd name="T14" fmla="*/ 114 w 194"/>
                  <a:gd name="T15" fmla="*/ 129 h 199"/>
                  <a:gd name="T16" fmla="*/ 77 w 194"/>
                  <a:gd name="T17" fmla="*/ 151 h 199"/>
                  <a:gd name="T18" fmla="*/ 45 w 194"/>
                  <a:gd name="T19" fmla="*/ 114 h 199"/>
                  <a:gd name="T20" fmla="*/ 112 w 194"/>
                  <a:gd name="T21" fmla="*/ 47 h 199"/>
                  <a:gd name="T22" fmla="*/ 146 w 194"/>
                  <a:gd name="T23" fmla="*/ 54 h 199"/>
                  <a:gd name="T24" fmla="*/ 138 w 194"/>
                  <a:gd name="T25" fmla="*/ 107 h 199"/>
                  <a:gd name="T26" fmla="*/ 145 w 194"/>
                  <a:gd name="T27" fmla="*/ 132 h 199"/>
                  <a:gd name="T28" fmla="*/ 173 w 194"/>
                  <a:gd name="T29" fmla="*/ 84 h 199"/>
                  <a:gd name="T30" fmla="*/ 104 w 194"/>
                  <a:gd name="T31" fmla="*/ 17 h 199"/>
                  <a:gd name="T32" fmla="*/ 22 w 194"/>
                  <a:gd name="T33" fmla="*/ 106 h 199"/>
                  <a:gd name="T34" fmla="*/ 95 w 194"/>
                  <a:gd name="T35" fmla="*/ 181 h 199"/>
                  <a:gd name="T36" fmla="*/ 137 w 194"/>
                  <a:gd name="T37" fmla="*/ 173 h 199"/>
                  <a:gd name="T38" fmla="*/ 142 w 194"/>
                  <a:gd name="T39" fmla="*/ 189 h 199"/>
                  <a:gd name="T40" fmla="*/ 117 w 194"/>
                  <a:gd name="T41" fmla="*/ 71 h 199"/>
                  <a:gd name="T42" fmla="*/ 108 w 194"/>
                  <a:gd name="T43" fmla="*/ 70 h 199"/>
                  <a:gd name="T44" fmla="*/ 74 w 194"/>
                  <a:gd name="T45" fmla="*/ 110 h 199"/>
                  <a:gd name="T46" fmla="*/ 88 w 194"/>
                  <a:gd name="T47" fmla="*/ 128 h 199"/>
                  <a:gd name="T48" fmla="*/ 113 w 194"/>
                  <a:gd name="T49" fmla="*/ 98 h 199"/>
                  <a:gd name="T50" fmla="*/ 117 w 194"/>
                  <a:gd name="T51" fmla="*/ 7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199">
                    <a:moveTo>
                      <a:pt x="142" y="189"/>
                    </a:moveTo>
                    <a:cubicBezTo>
                      <a:pt x="125" y="197"/>
                      <a:pt x="110" y="199"/>
                      <a:pt x="89" y="199"/>
                    </a:cubicBezTo>
                    <a:cubicBezTo>
                      <a:pt x="42" y="199"/>
                      <a:pt x="0" y="165"/>
                      <a:pt x="0" y="109"/>
                    </a:cubicBezTo>
                    <a:cubicBezTo>
                      <a:pt x="0" y="51"/>
                      <a:pt x="43" y="0"/>
                      <a:pt x="107" y="0"/>
                    </a:cubicBezTo>
                    <a:cubicBezTo>
                      <a:pt x="158" y="0"/>
                      <a:pt x="194" y="35"/>
                      <a:pt x="194" y="83"/>
                    </a:cubicBezTo>
                    <a:cubicBezTo>
                      <a:pt x="194" y="125"/>
                      <a:pt x="170" y="151"/>
                      <a:pt x="139" y="151"/>
                    </a:cubicBezTo>
                    <a:cubicBezTo>
                      <a:pt x="126" y="151"/>
                      <a:pt x="116" y="144"/>
                      <a:pt x="115" y="129"/>
                    </a:cubicBezTo>
                    <a:cubicBezTo>
                      <a:pt x="114" y="129"/>
                      <a:pt x="114" y="129"/>
                      <a:pt x="114" y="129"/>
                    </a:cubicBezTo>
                    <a:cubicBezTo>
                      <a:pt x="105" y="143"/>
                      <a:pt x="92" y="151"/>
                      <a:pt x="77" y="151"/>
                    </a:cubicBezTo>
                    <a:cubicBezTo>
                      <a:pt x="59" y="151"/>
                      <a:pt x="45" y="137"/>
                      <a:pt x="45" y="114"/>
                    </a:cubicBezTo>
                    <a:cubicBezTo>
                      <a:pt x="45" y="78"/>
                      <a:pt x="71" y="47"/>
                      <a:pt x="112" y="47"/>
                    </a:cubicBezTo>
                    <a:cubicBezTo>
                      <a:pt x="125" y="47"/>
                      <a:pt x="139" y="50"/>
                      <a:pt x="146" y="54"/>
                    </a:cubicBezTo>
                    <a:cubicBezTo>
                      <a:pt x="138" y="107"/>
                      <a:pt x="138" y="107"/>
                      <a:pt x="138" y="107"/>
                    </a:cubicBezTo>
                    <a:cubicBezTo>
                      <a:pt x="135" y="124"/>
                      <a:pt x="137" y="132"/>
                      <a:pt x="145" y="132"/>
                    </a:cubicBezTo>
                    <a:cubicBezTo>
                      <a:pt x="157" y="132"/>
                      <a:pt x="173" y="117"/>
                      <a:pt x="173" y="84"/>
                    </a:cubicBezTo>
                    <a:cubicBezTo>
                      <a:pt x="173" y="46"/>
                      <a:pt x="149" y="17"/>
                      <a:pt x="104" y="17"/>
                    </a:cubicBezTo>
                    <a:cubicBezTo>
                      <a:pt x="60" y="17"/>
                      <a:pt x="22" y="51"/>
                      <a:pt x="22" y="106"/>
                    </a:cubicBezTo>
                    <a:cubicBezTo>
                      <a:pt x="22" y="154"/>
                      <a:pt x="52" y="181"/>
                      <a:pt x="95" y="181"/>
                    </a:cubicBezTo>
                    <a:cubicBezTo>
                      <a:pt x="110" y="181"/>
                      <a:pt x="125" y="178"/>
                      <a:pt x="137" y="173"/>
                    </a:cubicBezTo>
                    <a:lnTo>
                      <a:pt x="142" y="189"/>
                    </a:lnTo>
                    <a:close/>
                    <a:moveTo>
                      <a:pt x="117" y="71"/>
                    </a:moveTo>
                    <a:cubicBezTo>
                      <a:pt x="114" y="70"/>
                      <a:pt x="111" y="70"/>
                      <a:pt x="108" y="70"/>
                    </a:cubicBezTo>
                    <a:cubicBezTo>
                      <a:pt x="89" y="70"/>
                      <a:pt x="74" y="88"/>
                      <a:pt x="74" y="110"/>
                    </a:cubicBezTo>
                    <a:cubicBezTo>
                      <a:pt x="74" y="121"/>
                      <a:pt x="79" y="128"/>
                      <a:pt x="88" y="128"/>
                    </a:cubicBezTo>
                    <a:cubicBezTo>
                      <a:pt x="99" y="128"/>
                      <a:pt x="110" y="114"/>
                      <a:pt x="113" y="98"/>
                    </a:cubicBezTo>
                    <a:lnTo>
                      <a:pt x="117"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42"/>
            <p:cNvGrpSpPr/>
            <p:nvPr/>
          </p:nvGrpSpPr>
          <p:grpSpPr>
            <a:xfrm>
              <a:off x="9455598" y="4119913"/>
              <a:ext cx="1051128" cy="1015285"/>
              <a:chOff x="9759729" y="3936007"/>
              <a:chExt cx="1271865" cy="1228494"/>
            </a:xfrm>
          </p:grpSpPr>
          <p:sp>
            <p:nvSpPr>
              <p:cNvPr id="44" name="Freeform 14"/>
              <p:cNvSpPr>
                <a:spLocks/>
              </p:cNvSpPr>
              <p:nvPr/>
            </p:nvSpPr>
            <p:spPr bwMode="auto">
              <a:xfrm>
                <a:off x="9759729" y="3936007"/>
                <a:ext cx="1271865" cy="1228494"/>
              </a:xfrm>
              <a:custGeom>
                <a:avLst/>
                <a:gdLst>
                  <a:gd name="T0" fmla="*/ 315 w 496"/>
                  <a:gd name="T1" fmla="*/ 456 h 479"/>
                  <a:gd name="T2" fmla="*/ 462 w 496"/>
                  <a:gd name="T3" fmla="*/ 184 h 479"/>
                  <a:gd name="T4" fmla="*/ 191 w 496"/>
                  <a:gd name="T5" fmla="*/ 34 h 479"/>
                  <a:gd name="T6" fmla="*/ 44 w 496"/>
                  <a:gd name="T7" fmla="*/ 307 h 479"/>
                  <a:gd name="T8" fmla="*/ 49 w 496"/>
                  <a:gd name="T9" fmla="*/ 321 h 479"/>
                  <a:gd name="T10" fmla="*/ 0 w 496"/>
                  <a:gd name="T11" fmla="*/ 420 h 479"/>
                  <a:gd name="T12" fmla="*/ 101 w 496"/>
                  <a:gd name="T13" fmla="*/ 402 h 479"/>
                  <a:gd name="T14" fmla="*/ 315 w 496"/>
                  <a:gd name="T15" fmla="*/ 456 h 4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6" h="479">
                    <a:moveTo>
                      <a:pt x="315" y="456"/>
                    </a:moveTo>
                    <a:cubicBezTo>
                      <a:pt x="430" y="422"/>
                      <a:pt x="496" y="300"/>
                      <a:pt x="462" y="184"/>
                    </a:cubicBezTo>
                    <a:cubicBezTo>
                      <a:pt x="427" y="67"/>
                      <a:pt x="306" y="0"/>
                      <a:pt x="191" y="34"/>
                    </a:cubicBezTo>
                    <a:cubicBezTo>
                      <a:pt x="75" y="68"/>
                      <a:pt x="10" y="190"/>
                      <a:pt x="44" y="307"/>
                    </a:cubicBezTo>
                    <a:cubicBezTo>
                      <a:pt x="46" y="311"/>
                      <a:pt x="47" y="316"/>
                      <a:pt x="49" y="321"/>
                    </a:cubicBezTo>
                    <a:cubicBezTo>
                      <a:pt x="0" y="420"/>
                      <a:pt x="0" y="420"/>
                      <a:pt x="0" y="420"/>
                    </a:cubicBezTo>
                    <a:cubicBezTo>
                      <a:pt x="101" y="402"/>
                      <a:pt x="101" y="402"/>
                      <a:pt x="101" y="402"/>
                    </a:cubicBezTo>
                    <a:cubicBezTo>
                      <a:pt x="156" y="456"/>
                      <a:pt x="237" y="479"/>
                      <a:pt x="315" y="456"/>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43"/>
              <p:cNvSpPr>
                <a:spLocks/>
              </p:cNvSpPr>
              <p:nvPr/>
            </p:nvSpPr>
            <p:spPr bwMode="auto">
              <a:xfrm>
                <a:off x="10011283" y="4235270"/>
                <a:ext cx="535636" cy="518288"/>
              </a:xfrm>
              <a:custGeom>
                <a:avLst/>
                <a:gdLst>
                  <a:gd name="T0" fmla="*/ 11 w 209"/>
                  <a:gd name="T1" fmla="*/ 202 h 202"/>
                  <a:gd name="T2" fmla="*/ 26 w 209"/>
                  <a:gd name="T3" fmla="*/ 166 h 202"/>
                  <a:gd name="T4" fmla="*/ 79 w 209"/>
                  <a:gd name="T5" fmla="*/ 119 h 202"/>
                  <a:gd name="T6" fmla="*/ 52 w 209"/>
                  <a:gd name="T7" fmla="*/ 63 h 202"/>
                  <a:gd name="T8" fmla="*/ 107 w 209"/>
                  <a:gd name="T9" fmla="*/ 0 h 202"/>
                  <a:gd name="T10" fmla="*/ 159 w 209"/>
                  <a:gd name="T11" fmla="*/ 68 h 202"/>
                  <a:gd name="T12" fmla="*/ 134 w 209"/>
                  <a:gd name="T13" fmla="*/ 121 h 202"/>
                  <a:gd name="T14" fmla="*/ 190 w 209"/>
                  <a:gd name="T15" fmla="*/ 163 h 202"/>
                  <a:gd name="T16" fmla="*/ 209 w 209"/>
                  <a:gd name="T17" fmla="*/ 202 h 202"/>
                  <a:gd name="T18" fmla="*/ 11 w 209"/>
                  <a:gd name="T19"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202">
                    <a:moveTo>
                      <a:pt x="11" y="202"/>
                    </a:moveTo>
                    <a:cubicBezTo>
                      <a:pt x="11" y="202"/>
                      <a:pt x="0" y="174"/>
                      <a:pt x="26" y="166"/>
                    </a:cubicBezTo>
                    <a:cubicBezTo>
                      <a:pt x="52" y="158"/>
                      <a:pt x="79" y="149"/>
                      <a:pt x="79" y="119"/>
                    </a:cubicBezTo>
                    <a:cubicBezTo>
                      <a:pt x="79" y="119"/>
                      <a:pt x="52" y="108"/>
                      <a:pt x="52" y="63"/>
                    </a:cubicBezTo>
                    <a:cubicBezTo>
                      <a:pt x="52" y="23"/>
                      <a:pt x="73" y="0"/>
                      <a:pt x="107" y="0"/>
                    </a:cubicBezTo>
                    <a:cubicBezTo>
                      <a:pt x="140" y="0"/>
                      <a:pt x="159" y="25"/>
                      <a:pt x="159" y="68"/>
                    </a:cubicBezTo>
                    <a:cubicBezTo>
                      <a:pt x="159" y="68"/>
                      <a:pt x="152" y="111"/>
                      <a:pt x="134" y="121"/>
                    </a:cubicBezTo>
                    <a:cubicBezTo>
                      <a:pt x="135" y="128"/>
                      <a:pt x="130" y="154"/>
                      <a:pt x="190" y="163"/>
                    </a:cubicBezTo>
                    <a:cubicBezTo>
                      <a:pt x="208" y="165"/>
                      <a:pt x="209" y="183"/>
                      <a:pt x="209" y="202"/>
                    </a:cubicBezTo>
                    <a:lnTo>
                      <a:pt x="11" y="2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4"/>
              <p:cNvSpPr>
                <a:spLocks/>
              </p:cNvSpPr>
              <p:nvPr/>
            </p:nvSpPr>
            <p:spPr bwMode="auto">
              <a:xfrm>
                <a:off x="10482946" y="4304664"/>
                <a:ext cx="345887" cy="446725"/>
              </a:xfrm>
              <a:custGeom>
                <a:avLst/>
                <a:gdLst>
                  <a:gd name="T0" fmla="*/ 40 w 135"/>
                  <a:gd name="T1" fmla="*/ 174 h 174"/>
                  <a:gd name="T2" fmla="*/ 135 w 135"/>
                  <a:gd name="T3" fmla="*/ 174 h 174"/>
                  <a:gd name="T4" fmla="*/ 119 w 135"/>
                  <a:gd name="T5" fmla="*/ 141 h 174"/>
                  <a:gd name="T6" fmla="*/ 70 w 135"/>
                  <a:gd name="T7" fmla="*/ 104 h 174"/>
                  <a:gd name="T8" fmla="*/ 92 w 135"/>
                  <a:gd name="T9" fmla="*/ 59 h 174"/>
                  <a:gd name="T10" fmla="*/ 47 w 135"/>
                  <a:gd name="T11" fmla="*/ 0 h 174"/>
                  <a:gd name="T12" fmla="*/ 0 w 135"/>
                  <a:gd name="T13" fmla="*/ 55 h 174"/>
                  <a:gd name="T14" fmla="*/ 23 w 135"/>
                  <a:gd name="T15" fmla="*/ 103 h 174"/>
                  <a:gd name="T16" fmla="*/ 14 w 135"/>
                  <a:gd name="T17" fmla="*/ 124 h 174"/>
                  <a:gd name="T18" fmla="*/ 38 w 135"/>
                  <a:gd name="T19" fmla="*/ 146 h 174"/>
                  <a:gd name="T20" fmla="*/ 40 w 135"/>
                  <a:gd name="T21"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74">
                    <a:moveTo>
                      <a:pt x="40" y="174"/>
                    </a:moveTo>
                    <a:cubicBezTo>
                      <a:pt x="135" y="174"/>
                      <a:pt x="135" y="174"/>
                      <a:pt x="135" y="174"/>
                    </a:cubicBezTo>
                    <a:cubicBezTo>
                      <a:pt x="135" y="158"/>
                      <a:pt x="134" y="143"/>
                      <a:pt x="119" y="141"/>
                    </a:cubicBezTo>
                    <a:cubicBezTo>
                      <a:pt x="67" y="133"/>
                      <a:pt x="71" y="111"/>
                      <a:pt x="70" y="104"/>
                    </a:cubicBezTo>
                    <a:cubicBezTo>
                      <a:pt x="86" y="96"/>
                      <a:pt x="92" y="59"/>
                      <a:pt x="92" y="59"/>
                    </a:cubicBezTo>
                    <a:cubicBezTo>
                      <a:pt x="92" y="22"/>
                      <a:pt x="76" y="0"/>
                      <a:pt x="47" y="0"/>
                    </a:cubicBezTo>
                    <a:cubicBezTo>
                      <a:pt x="18" y="0"/>
                      <a:pt x="0" y="20"/>
                      <a:pt x="0" y="55"/>
                    </a:cubicBezTo>
                    <a:cubicBezTo>
                      <a:pt x="0" y="93"/>
                      <a:pt x="23" y="103"/>
                      <a:pt x="23" y="103"/>
                    </a:cubicBezTo>
                    <a:cubicBezTo>
                      <a:pt x="23" y="115"/>
                      <a:pt x="18" y="121"/>
                      <a:pt x="14" y="124"/>
                    </a:cubicBezTo>
                    <a:cubicBezTo>
                      <a:pt x="14" y="124"/>
                      <a:pt x="33" y="129"/>
                      <a:pt x="38" y="146"/>
                    </a:cubicBezTo>
                    <a:cubicBezTo>
                      <a:pt x="42" y="158"/>
                      <a:pt x="40" y="174"/>
                      <a:pt x="40" y="1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6"/>
            <p:cNvGrpSpPr/>
            <p:nvPr/>
          </p:nvGrpSpPr>
          <p:grpSpPr>
            <a:xfrm>
              <a:off x="6300422" y="3401239"/>
              <a:ext cx="887141" cy="826206"/>
              <a:chOff x="5941965" y="3066412"/>
              <a:chExt cx="1073441" cy="999710"/>
            </a:xfrm>
          </p:grpSpPr>
          <p:sp>
            <p:nvSpPr>
              <p:cNvPr id="48" name="Freeform 20"/>
              <p:cNvSpPr>
                <a:spLocks/>
              </p:cNvSpPr>
              <p:nvPr/>
            </p:nvSpPr>
            <p:spPr bwMode="auto">
              <a:xfrm>
                <a:off x="5941965" y="3066412"/>
                <a:ext cx="1073441" cy="999710"/>
              </a:xfrm>
              <a:custGeom>
                <a:avLst/>
                <a:gdLst>
                  <a:gd name="T0" fmla="*/ 311 w 419"/>
                  <a:gd name="T1" fmla="*/ 64 h 390"/>
                  <a:gd name="T2" fmla="*/ 65 w 419"/>
                  <a:gd name="T3" fmla="*/ 79 h 390"/>
                  <a:gd name="T4" fmla="*/ 77 w 419"/>
                  <a:gd name="T5" fmla="*/ 326 h 390"/>
                  <a:gd name="T6" fmla="*/ 323 w 419"/>
                  <a:gd name="T7" fmla="*/ 311 h 390"/>
                  <a:gd name="T8" fmla="*/ 331 w 419"/>
                  <a:gd name="T9" fmla="*/ 302 h 390"/>
                  <a:gd name="T10" fmla="*/ 419 w 419"/>
                  <a:gd name="T11" fmla="*/ 293 h 390"/>
                  <a:gd name="T12" fmla="*/ 364 w 419"/>
                  <a:gd name="T13" fmla="*/ 232 h 390"/>
                  <a:gd name="T14" fmla="*/ 311 w 419"/>
                  <a:gd name="T15" fmla="*/ 64 h 3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9" h="390">
                    <a:moveTo>
                      <a:pt x="311" y="64"/>
                    </a:moveTo>
                    <a:cubicBezTo>
                      <a:pt x="240" y="0"/>
                      <a:pt x="129" y="7"/>
                      <a:pt x="65" y="79"/>
                    </a:cubicBezTo>
                    <a:cubicBezTo>
                      <a:pt x="0" y="151"/>
                      <a:pt x="5" y="262"/>
                      <a:pt x="77" y="326"/>
                    </a:cubicBezTo>
                    <a:cubicBezTo>
                      <a:pt x="148" y="390"/>
                      <a:pt x="259" y="383"/>
                      <a:pt x="323" y="311"/>
                    </a:cubicBezTo>
                    <a:cubicBezTo>
                      <a:pt x="326" y="308"/>
                      <a:pt x="328" y="305"/>
                      <a:pt x="331" y="302"/>
                    </a:cubicBezTo>
                    <a:cubicBezTo>
                      <a:pt x="419" y="293"/>
                      <a:pt x="419" y="293"/>
                      <a:pt x="419" y="293"/>
                    </a:cubicBezTo>
                    <a:cubicBezTo>
                      <a:pt x="364" y="232"/>
                      <a:pt x="364" y="232"/>
                      <a:pt x="364" y="232"/>
                    </a:cubicBezTo>
                    <a:cubicBezTo>
                      <a:pt x="378" y="173"/>
                      <a:pt x="360" y="108"/>
                      <a:pt x="311" y="64"/>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45"/>
              <p:cNvSpPr>
                <a:spLocks/>
              </p:cNvSpPr>
              <p:nvPr/>
            </p:nvSpPr>
            <p:spPr bwMode="auto">
              <a:xfrm>
                <a:off x="6159906" y="3286521"/>
                <a:ext cx="481422" cy="512866"/>
              </a:xfrm>
              <a:custGeom>
                <a:avLst/>
                <a:gdLst>
                  <a:gd name="T0" fmla="*/ 188 w 188"/>
                  <a:gd name="T1" fmla="*/ 9 h 200"/>
                  <a:gd name="T2" fmla="*/ 179 w 188"/>
                  <a:gd name="T3" fmla="*/ 0 h 200"/>
                  <a:gd name="T4" fmla="*/ 48 w 188"/>
                  <a:gd name="T5" fmla="*/ 42 h 200"/>
                  <a:gd name="T6" fmla="*/ 48 w 188"/>
                  <a:gd name="T7" fmla="*/ 154 h 200"/>
                  <a:gd name="T8" fmla="*/ 34 w 188"/>
                  <a:gd name="T9" fmla="*/ 151 h 200"/>
                  <a:gd name="T10" fmla="*/ 0 w 188"/>
                  <a:gd name="T11" fmla="*/ 176 h 200"/>
                  <a:gd name="T12" fmla="*/ 34 w 188"/>
                  <a:gd name="T13" fmla="*/ 200 h 200"/>
                  <a:gd name="T14" fmla="*/ 68 w 188"/>
                  <a:gd name="T15" fmla="*/ 176 h 200"/>
                  <a:gd name="T16" fmla="*/ 68 w 188"/>
                  <a:gd name="T17" fmla="*/ 172 h 200"/>
                  <a:gd name="T18" fmla="*/ 68 w 188"/>
                  <a:gd name="T19" fmla="*/ 80 h 200"/>
                  <a:gd name="T20" fmla="*/ 159 w 188"/>
                  <a:gd name="T21" fmla="*/ 50 h 200"/>
                  <a:gd name="T22" fmla="*/ 159 w 188"/>
                  <a:gd name="T23" fmla="*/ 120 h 200"/>
                  <a:gd name="T24" fmla="*/ 145 w 188"/>
                  <a:gd name="T25" fmla="*/ 117 h 200"/>
                  <a:gd name="T26" fmla="*/ 111 w 188"/>
                  <a:gd name="T27" fmla="*/ 142 h 200"/>
                  <a:gd name="T28" fmla="*/ 145 w 188"/>
                  <a:gd name="T29" fmla="*/ 166 h 200"/>
                  <a:gd name="T30" fmla="*/ 179 w 188"/>
                  <a:gd name="T31" fmla="*/ 142 h 200"/>
                  <a:gd name="T32" fmla="*/ 178 w 188"/>
                  <a:gd name="T33" fmla="*/ 137 h 200"/>
                  <a:gd name="T34" fmla="*/ 179 w 188"/>
                  <a:gd name="T35" fmla="*/ 137 h 200"/>
                  <a:gd name="T36" fmla="*/ 188 w 188"/>
                  <a:gd name="T37" fmla="*/ 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8" h="200">
                    <a:moveTo>
                      <a:pt x="188" y="9"/>
                    </a:moveTo>
                    <a:cubicBezTo>
                      <a:pt x="179" y="0"/>
                      <a:pt x="179" y="0"/>
                      <a:pt x="179" y="0"/>
                    </a:cubicBezTo>
                    <a:cubicBezTo>
                      <a:pt x="48" y="42"/>
                      <a:pt x="48" y="42"/>
                      <a:pt x="48" y="42"/>
                    </a:cubicBezTo>
                    <a:cubicBezTo>
                      <a:pt x="48" y="154"/>
                      <a:pt x="48" y="154"/>
                      <a:pt x="48" y="154"/>
                    </a:cubicBezTo>
                    <a:cubicBezTo>
                      <a:pt x="44" y="152"/>
                      <a:pt x="39" y="151"/>
                      <a:pt x="34" y="151"/>
                    </a:cubicBezTo>
                    <a:cubicBezTo>
                      <a:pt x="15" y="151"/>
                      <a:pt x="0" y="162"/>
                      <a:pt x="0" y="176"/>
                    </a:cubicBezTo>
                    <a:cubicBezTo>
                      <a:pt x="0" y="189"/>
                      <a:pt x="15" y="200"/>
                      <a:pt x="34" y="200"/>
                    </a:cubicBezTo>
                    <a:cubicBezTo>
                      <a:pt x="53" y="200"/>
                      <a:pt x="68" y="189"/>
                      <a:pt x="68" y="176"/>
                    </a:cubicBezTo>
                    <a:cubicBezTo>
                      <a:pt x="68" y="174"/>
                      <a:pt x="68" y="173"/>
                      <a:pt x="68" y="172"/>
                    </a:cubicBezTo>
                    <a:cubicBezTo>
                      <a:pt x="68" y="80"/>
                      <a:pt x="68" y="80"/>
                      <a:pt x="68" y="80"/>
                    </a:cubicBezTo>
                    <a:cubicBezTo>
                      <a:pt x="159" y="50"/>
                      <a:pt x="159" y="50"/>
                      <a:pt x="159" y="50"/>
                    </a:cubicBezTo>
                    <a:cubicBezTo>
                      <a:pt x="159" y="120"/>
                      <a:pt x="159" y="120"/>
                      <a:pt x="159" y="120"/>
                    </a:cubicBezTo>
                    <a:cubicBezTo>
                      <a:pt x="155" y="118"/>
                      <a:pt x="150" y="117"/>
                      <a:pt x="145" y="117"/>
                    </a:cubicBezTo>
                    <a:cubicBezTo>
                      <a:pt x="126" y="117"/>
                      <a:pt x="111" y="128"/>
                      <a:pt x="111" y="142"/>
                    </a:cubicBezTo>
                    <a:cubicBezTo>
                      <a:pt x="111" y="155"/>
                      <a:pt x="126" y="166"/>
                      <a:pt x="145" y="166"/>
                    </a:cubicBezTo>
                    <a:cubicBezTo>
                      <a:pt x="164" y="166"/>
                      <a:pt x="179" y="155"/>
                      <a:pt x="179" y="142"/>
                    </a:cubicBezTo>
                    <a:cubicBezTo>
                      <a:pt x="179" y="140"/>
                      <a:pt x="179" y="138"/>
                      <a:pt x="178" y="137"/>
                    </a:cubicBezTo>
                    <a:cubicBezTo>
                      <a:pt x="179" y="137"/>
                      <a:pt x="179" y="137"/>
                      <a:pt x="179" y="137"/>
                    </a:cubicBezTo>
                    <a:lnTo>
                      <a:pt x="188"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49"/>
            <p:cNvGrpSpPr/>
            <p:nvPr/>
          </p:nvGrpSpPr>
          <p:grpSpPr>
            <a:xfrm>
              <a:off x="7202648" y="3165770"/>
              <a:ext cx="964206" cy="1080699"/>
              <a:chOff x="6913484" y="2576315"/>
              <a:chExt cx="1166689" cy="1307646"/>
            </a:xfrm>
          </p:grpSpPr>
          <p:sp>
            <p:nvSpPr>
              <p:cNvPr id="51" name="Freeform 10"/>
              <p:cNvSpPr>
                <a:spLocks/>
              </p:cNvSpPr>
              <p:nvPr/>
            </p:nvSpPr>
            <p:spPr bwMode="auto">
              <a:xfrm>
                <a:off x="6913484" y="2576315"/>
                <a:ext cx="1166689" cy="1307646"/>
              </a:xfrm>
              <a:custGeom>
                <a:avLst/>
                <a:gdLst>
                  <a:gd name="T0" fmla="*/ 449 w 455"/>
                  <a:gd name="T1" fmla="*/ 209 h 510"/>
                  <a:gd name="T2" fmla="*/ 212 w 455"/>
                  <a:gd name="T3" fmla="*/ 10 h 510"/>
                  <a:gd name="T4" fmla="*/ 10 w 455"/>
                  <a:gd name="T5" fmla="*/ 245 h 510"/>
                  <a:gd name="T6" fmla="*/ 247 w 455"/>
                  <a:gd name="T7" fmla="*/ 444 h 510"/>
                  <a:gd name="T8" fmla="*/ 262 w 455"/>
                  <a:gd name="T9" fmla="*/ 442 h 510"/>
                  <a:gd name="T10" fmla="*/ 349 w 455"/>
                  <a:gd name="T11" fmla="*/ 510 h 510"/>
                  <a:gd name="T12" fmla="*/ 352 w 455"/>
                  <a:gd name="T13" fmla="*/ 408 h 510"/>
                  <a:gd name="T14" fmla="*/ 449 w 455"/>
                  <a:gd name="T15" fmla="*/ 209 h 5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 h="510">
                    <a:moveTo>
                      <a:pt x="449" y="209"/>
                    </a:moveTo>
                    <a:cubicBezTo>
                      <a:pt x="439" y="90"/>
                      <a:pt x="333" y="0"/>
                      <a:pt x="212" y="10"/>
                    </a:cubicBezTo>
                    <a:cubicBezTo>
                      <a:pt x="91" y="20"/>
                      <a:pt x="0" y="125"/>
                      <a:pt x="10" y="245"/>
                    </a:cubicBezTo>
                    <a:cubicBezTo>
                      <a:pt x="20" y="365"/>
                      <a:pt x="126" y="454"/>
                      <a:pt x="247" y="444"/>
                    </a:cubicBezTo>
                    <a:cubicBezTo>
                      <a:pt x="252" y="444"/>
                      <a:pt x="257" y="443"/>
                      <a:pt x="262" y="442"/>
                    </a:cubicBezTo>
                    <a:cubicBezTo>
                      <a:pt x="349" y="510"/>
                      <a:pt x="349" y="510"/>
                      <a:pt x="349" y="510"/>
                    </a:cubicBezTo>
                    <a:cubicBezTo>
                      <a:pt x="352" y="408"/>
                      <a:pt x="352" y="408"/>
                      <a:pt x="352" y="408"/>
                    </a:cubicBezTo>
                    <a:cubicBezTo>
                      <a:pt x="416" y="365"/>
                      <a:pt x="455" y="291"/>
                      <a:pt x="449" y="209"/>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46"/>
              <p:cNvSpPr>
                <a:spLocks/>
              </p:cNvSpPr>
              <p:nvPr/>
            </p:nvSpPr>
            <p:spPr bwMode="auto">
              <a:xfrm>
                <a:off x="7118413" y="2850639"/>
                <a:ext cx="669003" cy="628885"/>
              </a:xfrm>
              <a:custGeom>
                <a:avLst/>
                <a:gdLst>
                  <a:gd name="T0" fmla="*/ 245 w 261"/>
                  <a:gd name="T1" fmla="*/ 61 h 245"/>
                  <a:gd name="T2" fmla="*/ 168 w 261"/>
                  <a:gd name="T3" fmla="*/ 18 h 245"/>
                  <a:gd name="T4" fmla="*/ 122 w 261"/>
                  <a:gd name="T5" fmla="*/ 70 h 245"/>
                  <a:gd name="T6" fmla="*/ 55 w 261"/>
                  <a:gd name="T7" fmla="*/ 54 h 245"/>
                  <a:gd name="T8" fmla="*/ 17 w 261"/>
                  <a:gd name="T9" fmla="*/ 134 h 245"/>
                  <a:gd name="T10" fmla="*/ 86 w 261"/>
                  <a:gd name="T11" fmla="*/ 204 h 245"/>
                  <a:gd name="T12" fmla="*/ 179 w 261"/>
                  <a:gd name="T13" fmla="*/ 245 h 245"/>
                  <a:gd name="T14" fmla="*/ 179 w 261"/>
                  <a:gd name="T15" fmla="*/ 245 h 245"/>
                  <a:gd name="T16" fmla="*/ 179 w 261"/>
                  <a:gd name="T17" fmla="*/ 245 h 245"/>
                  <a:gd name="T18" fmla="*/ 179 w 261"/>
                  <a:gd name="T19" fmla="*/ 245 h 245"/>
                  <a:gd name="T20" fmla="*/ 179 w 261"/>
                  <a:gd name="T21" fmla="*/ 245 h 245"/>
                  <a:gd name="T22" fmla="*/ 230 w 261"/>
                  <a:gd name="T23" fmla="*/ 158 h 245"/>
                  <a:gd name="T24" fmla="*/ 245 w 261"/>
                  <a:gd name="T25" fmla="*/ 6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1" h="245">
                    <a:moveTo>
                      <a:pt x="245" y="61"/>
                    </a:moveTo>
                    <a:cubicBezTo>
                      <a:pt x="222" y="0"/>
                      <a:pt x="168" y="18"/>
                      <a:pt x="168" y="18"/>
                    </a:cubicBezTo>
                    <a:cubicBezTo>
                      <a:pt x="131" y="28"/>
                      <a:pt x="123" y="68"/>
                      <a:pt x="122" y="70"/>
                    </a:cubicBezTo>
                    <a:cubicBezTo>
                      <a:pt x="121" y="68"/>
                      <a:pt x="91" y="41"/>
                      <a:pt x="55" y="54"/>
                    </a:cubicBezTo>
                    <a:cubicBezTo>
                      <a:pt x="55" y="54"/>
                      <a:pt x="0" y="71"/>
                      <a:pt x="17" y="134"/>
                    </a:cubicBezTo>
                    <a:cubicBezTo>
                      <a:pt x="17" y="134"/>
                      <a:pt x="28" y="176"/>
                      <a:pt x="86" y="204"/>
                    </a:cubicBezTo>
                    <a:cubicBezTo>
                      <a:pt x="179" y="245"/>
                      <a:pt x="179" y="245"/>
                      <a:pt x="179" y="245"/>
                    </a:cubicBezTo>
                    <a:cubicBezTo>
                      <a:pt x="179" y="245"/>
                      <a:pt x="179" y="245"/>
                      <a:pt x="179" y="245"/>
                    </a:cubicBezTo>
                    <a:cubicBezTo>
                      <a:pt x="179" y="245"/>
                      <a:pt x="179" y="245"/>
                      <a:pt x="179" y="245"/>
                    </a:cubicBezTo>
                    <a:cubicBezTo>
                      <a:pt x="179" y="245"/>
                      <a:pt x="179" y="245"/>
                      <a:pt x="179" y="245"/>
                    </a:cubicBezTo>
                    <a:cubicBezTo>
                      <a:pt x="179" y="245"/>
                      <a:pt x="179" y="245"/>
                      <a:pt x="179" y="245"/>
                    </a:cubicBezTo>
                    <a:cubicBezTo>
                      <a:pt x="230" y="158"/>
                      <a:pt x="230" y="158"/>
                      <a:pt x="230" y="158"/>
                    </a:cubicBezTo>
                    <a:cubicBezTo>
                      <a:pt x="261" y="101"/>
                      <a:pt x="245" y="61"/>
                      <a:pt x="245" y="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52"/>
            <p:cNvGrpSpPr/>
            <p:nvPr/>
          </p:nvGrpSpPr>
          <p:grpSpPr>
            <a:xfrm>
              <a:off x="6232318" y="2301721"/>
              <a:ext cx="983024" cy="1076219"/>
              <a:chOff x="5859560" y="1735995"/>
              <a:chExt cx="1189459" cy="1302225"/>
            </a:xfrm>
          </p:grpSpPr>
          <p:sp>
            <p:nvSpPr>
              <p:cNvPr id="54" name="Freeform 13"/>
              <p:cNvSpPr>
                <a:spLocks/>
              </p:cNvSpPr>
              <p:nvPr/>
            </p:nvSpPr>
            <p:spPr bwMode="auto">
              <a:xfrm>
                <a:off x="5859560" y="1735995"/>
                <a:ext cx="1189459" cy="1302225"/>
              </a:xfrm>
              <a:custGeom>
                <a:avLst/>
                <a:gdLst>
                  <a:gd name="T0" fmla="*/ 453 w 464"/>
                  <a:gd name="T1" fmla="*/ 202 h 508"/>
                  <a:gd name="T2" fmla="*/ 205 w 464"/>
                  <a:gd name="T3" fmla="*/ 17 h 508"/>
                  <a:gd name="T4" fmla="*/ 17 w 464"/>
                  <a:gd name="T5" fmla="*/ 263 h 508"/>
                  <a:gd name="T6" fmla="*/ 265 w 464"/>
                  <a:gd name="T7" fmla="*/ 448 h 508"/>
                  <a:gd name="T8" fmla="*/ 280 w 464"/>
                  <a:gd name="T9" fmla="*/ 445 h 508"/>
                  <a:gd name="T10" fmla="*/ 371 w 464"/>
                  <a:gd name="T11" fmla="*/ 508 h 508"/>
                  <a:gd name="T12" fmla="*/ 368 w 464"/>
                  <a:gd name="T13" fmla="*/ 406 h 508"/>
                  <a:gd name="T14" fmla="*/ 453 w 464"/>
                  <a:gd name="T15" fmla="*/ 202 h 5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4" h="508">
                    <a:moveTo>
                      <a:pt x="453" y="202"/>
                    </a:moveTo>
                    <a:cubicBezTo>
                      <a:pt x="436" y="83"/>
                      <a:pt x="325" y="0"/>
                      <a:pt x="205" y="17"/>
                    </a:cubicBezTo>
                    <a:cubicBezTo>
                      <a:pt x="84" y="34"/>
                      <a:pt x="0" y="144"/>
                      <a:pt x="17" y="263"/>
                    </a:cubicBezTo>
                    <a:cubicBezTo>
                      <a:pt x="34" y="382"/>
                      <a:pt x="145" y="465"/>
                      <a:pt x="265" y="448"/>
                    </a:cubicBezTo>
                    <a:cubicBezTo>
                      <a:pt x="270" y="447"/>
                      <a:pt x="275" y="446"/>
                      <a:pt x="280" y="445"/>
                    </a:cubicBezTo>
                    <a:cubicBezTo>
                      <a:pt x="371" y="508"/>
                      <a:pt x="371" y="508"/>
                      <a:pt x="371" y="508"/>
                    </a:cubicBezTo>
                    <a:cubicBezTo>
                      <a:pt x="368" y="406"/>
                      <a:pt x="368" y="406"/>
                      <a:pt x="368" y="406"/>
                    </a:cubicBezTo>
                    <a:cubicBezTo>
                      <a:pt x="429" y="359"/>
                      <a:pt x="464" y="283"/>
                      <a:pt x="453" y="202"/>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47"/>
              <p:cNvSpPr>
                <a:spLocks noEditPoints="1"/>
              </p:cNvSpPr>
              <p:nvPr/>
            </p:nvSpPr>
            <p:spPr bwMode="auto">
              <a:xfrm>
                <a:off x="6023287" y="2030921"/>
                <a:ext cx="841404" cy="702616"/>
              </a:xfrm>
              <a:custGeom>
                <a:avLst/>
                <a:gdLst>
                  <a:gd name="T0" fmla="*/ 328 w 328"/>
                  <a:gd name="T1" fmla="*/ 42 h 274"/>
                  <a:gd name="T2" fmla="*/ 163 w 328"/>
                  <a:gd name="T3" fmla="*/ 0 h 274"/>
                  <a:gd name="T4" fmla="*/ 0 w 328"/>
                  <a:gd name="T5" fmla="*/ 42 h 274"/>
                  <a:gd name="T6" fmla="*/ 1 w 328"/>
                  <a:gd name="T7" fmla="*/ 53 h 274"/>
                  <a:gd name="T8" fmla="*/ 66 w 328"/>
                  <a:gd name="T9" fmla="*/ 70 h 274"/>
                  <a:gd name="T10" fmla="*/ 66 w 328"/>
                  <a:gd name="T11" fmla="*/ 150 h 274"/>
                  <a:gd name="T12" fmla="*/ 160 w 328"/>
                  <a:gd name="T13" fmla="*/ 197 h 274"/>
                  <a:gd name="T14" fmla="*/ 261 w 328"/>
                  <a:gd name="T15" fmla="*/ 150 h 274"/>
                  <a:gd name="T16" fmla="*/ 262 w 328"/>
                  <a:gd name="T17" fmla="*/ 71 h 274"/>
                  <a:gd name="T18" fmla="*/ 266 w 328"/>
                  <a:gd name="T19" fmla="*/ 70 h 274"/>
                  <a:gd name="T20" fmla="*/ 272 w 328"/>
                  <a:gd name="T21" fmla="*/ 134 h 274"/>
                  <a:gd name="T22" fmla="*/ 269 w 328"/>
                  <a:gd name="T23" fmla="*/ 204 h 274"/>
                  <a:gd name="T24" fmla="*/ 258 w 328"/>
                  <a:gd name="T25" fmla="*/ 216 h 274"/>
                  <a:gd name="T26" fmla="*/ 267 w 328"/>
                  <a:gd name="T27" fmla="*/ 228 h 274"/>
                  <a:gd name="T28" fmla="*/ 252 w 328"/>
                  <a:gd name="T29" fmla="*/ 272 h 274"/>
                  <a:gd name="T30" fmla="*/ 256 w 328"/>
                  <a:gd name="T31" fmla="*/ 273 h 274"/>
                  <a:gd name="T32" fmla="*/ 263 w 328"/>
                  <a:gd name="T33" fmla="*/ 256 h 274"/>
                  <a:gd name="T34" fmla="*/ 259 w 328"/>
                  <a:gd name="T35" fmla="*/ 273 h 274"/>
                  <a:gd name="T36" fmla="*/ 264 w 328"/>
                  <a:gd name="T37" fmla="*/ 274 h 274"/>
                  <a:gd name="T38" fmla="*/ 266 w 328"/>
                  <a:gd name="T39" fmla="*/ 261 h 274"/>
                  <a:gd name="T40" fmla="*/ 267 w 328"/>
                  <a:gd name="T41" fmla="*/ 274 h 274"/>
                  <a:gd name="T42" fmla="*/ 272 w 328"/>
                  <a:gd name="T43" fmla="*/ 274 h 274"/>
                  <a:gd name="T44" fmla="*/ 272 w 328"/>
                  <a:gd name="T45" fmla="*/ 261 h 274"/>
                  <a:gd name="T46" fmla="*/ 274 w 328"/>
                  <a:gd name="T47" fmla="*/ 274 h 274"/>
                  <a:gd name="T48" fmla="*/ 278 w 328"/>
                  <a:gd name="T49" fmla="*/ 274 h 274"/>
                  <a:gd name="T50" fmla="*/ 276 w 328"/>
                  <a:gd name="T51" fmla="*/ 259 h 274"/>
                  <a:gd name="T52" fmla="*/ 281 w 328"/>
                  <a:gd name="T53" fmla="*/ 273 h 274"/>
                  <a:gd name="T54" fmla="*/ 284 w 328"/>
                  <a:gd name="T55" fmla="*/ 272 h 274"/>
                  <a:gd name="T56" fmla="*/ 274 w 328"/>
                  <a:gd name="T57" fmla="*/ 228 h 274"/>
                  <a:gd name="T58" fmla="*/ 283 w 328"/>
                  <a:gd name="T59" fmla="*/ 216 h 274"/>
                  <a:gd name="T60" fmla="*/ 274 w 328"/>
                  <a:gd name="T61" fmla="*/ 204 h 274"/>
                  <a:gd name="T62" fmla="*/ 277 w 328"/>
                  <a:gd name="T63" fmla="*/ 134 h 274"/>
                  <a:gd name="T64" fmla="*/ 271 w 328"/>
                  <a:gd name="T65" fmla="*/ 68 h 274"/>
                  <a:gd name="T66" fmla="*/ 327 w 328"/>
                  <a:gd name="T67" fmla="*/ 54 h 274"/>
                  <a:gd name="T68" fmla="*/ 328 w 328"/>
                  <a:gd name="T69" fmla="*/ 42 h 274"/>
                  <a:gd name="T70" fmla="*/ 162 w 328"/>
                  <a:gd name="T71" fmla="*/ 57 h 274"/>
                  <a:gd name="T72" fmla="*/ 66 w 328"/>
                  <a:gd name="T73" fmla="*/ 40 h 274"/>
                  <a:gd name="T74" fmla="*/ 162 w 328"/>
                  <a:gd name="T75" fmla="*/ 23 h 274"/>
                  <a:gd name="T76" fmla="*/ 258 w 328"/>
                  <a:gd name="T77" fmla="*/ 40 h 274"/>
                  <a:gd name="T78" fmla="*/ 162 w 328"/>
                  <a:gd name="T79" fmla="*/ 57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8" h="274">
                    <a:moveTo>
                      <a:pt x="328" y="42"/>
                    </a:moveTo>
                    <a:cubicBezTo>
                      <a:pt x="163" y="0"/>
                      <a:pt x="163" y="0"/>
                      <a:pt x="163" y="0"/>
                    </a:cubicBezTo>
                    <a:cubicBezTo>
                      <a:pt x="0" y="42"/>
                      <a:pt x="0" y="42"/>
                      <a:pt x="0" y="42"/>
                    </a:cubicBezTo>
                    <a:cubicBezTo>
                      <a:pt x="1" y="53"/>
                      <a:pt x="1" y="53"/>
                      <a:pt x="1" y="53"/>
                    </a:cubicBezTo>
                    <a:cubicBezTo>
                      <a:pt x="66" y="70"/>
                      <a:pt x="66" y="70"/>
                      <a:pt x="66" y="70"/>
                    </a:cubicBezTo>
                    <a:cubicBezTo>
                      <a:pt x="66" y="150"/>
                      <a:pt x="66" y="150"/>
                      <a:pt x="66" y="150"/>
                    </a:cubicBezTo>
                    <a:cubicBezTo>
                      <a:pt x="80" y="195"/>
                      <a:pt x="160" y="197"/>
                      <a:pt x="160" y="197"/>
                    </a:cubicBezTo>
                    <a:cubicBezTo>
                      <a:pt x="253" y="196"/>
                      <a:pt x="261" y="150"/>
                      <a:pt x="261" y="150"/>
                    </a:cubicBezTo>
                    <a:cubicBezTo>
                      <a:pt x="262" y="71"/>
                      <a:pt x="262" y="71"/>
                      <a:pt x="262" y="71"/>
                    </a:cubicBezTo>
                    <a:cubicBezTo>
                      <a:pt x="266" y="70"/>
                      <a:pt x="266" y="70"/>
                      <a:pt x="266" y="70"/>
                    </a:cubicBezTo>
                    <a:cubicBezTo>
                      <a:pt x="270" y="80"/>
                      <a:pt x="274" y="99"/>
                      <a:pt x="272" y="134"/>
                    </a:cubicBezTo>
                    <a:cubicBezTo>
                      <a:pt x="269" y="182"/>
                      <a:pt x="268" y="196"/>
                      <a:pt x="269" y="204"/>
                    </a:cubicBezTo>
                    <a:cubicBezTo>
                      <a:pt x="263" y="204"/>
                      <a:pt x="258" y="210"/>
                      <a:pt x="258" y="216"/>
                    </a:cubicBezTo>
                    <a:cubicBezTo>
                      <a:pt x="258" y="222"/>
                      <a:pt x="262" y="226"/>
                      <a:pt x="267" y="228"/>
                    </a:cubicBezTo>
                    <a:cubicBezTo>
                      <a:pt x="266" y="234"/>
                      <a:pt x="261" y="251"/>
                      <a:pt x="252" y="272"/>
                    </a:cubicBezTo>
                    <a:cubicBezTo>
                      <a:pt x="256" y="273"/>
                      <a:pt x="256" y="273"/>
                      <a:pt x="256" y="273"/>
                    </a:cubicBezTo>
                    <a:cubicBezTo>
                      <a:pt x="256" y="273"/>
                      <a:pt x="262" y="260"/>
                      <a:pt x="263" y="256"/>
                    </a:cubicBezTo>
                    <a:cubicBezTo>
                      <a:pt x="262" y="259"/>
                      <a:pt x="260" y="272"/>
                      <a:pt x="259" y="273"/>
                    </a:cubicBezTo>
                    <a:cubicBezTo>
                      <a:pt x="264" y="274"/>
                      <a:pt x="264" y="274"/>
                      <a:pt x="264" y="274"/>
                    </a:cubicBezTo>
                    <a:cubicBezTo>
                      <a:pt x="264" y="274"/>
                      <a:pt x="267" y="263"/>
                      <a:pt x="266" y="261"/>
                    </a:cubicBezTo>
                    <a:cubicBezTo>
                      <a:pt x="266" y="261"/>
                      <a:pt x="267" y="273"/>
                      <a:pt x="267" y="274"/>
                    </a:cubicBezTo>
                    <a:cubicBezTo>
                      <a:pt x="272" y="274"/>
                      <a:pt x="272" y="274"/>
                      <a:pt x="272" y="274"/>
                    </a:cubicBezTo>
                    <a:cubicBezTo>
                      <a:pt x="272" y="274"/>
                      <a:pt x="271" y="263"/>
                      <a:pt x="272" y="261"/>
                    </a:cubicBezTo>
                    <a:cubicBezTo>
                      <a:pt x="272" y="261"/>
                      <a:pt x="274" y="268"/>
                      <a:pt x="274" y="274"/>
                    </a:cubicBezTo>
                    <a:cubicBezTo>
                      <a:pt x="278" y="274"/>
                      <a:pt x="278" y="274"/>
                      <a:pt x="278" y="274"/>
                    </a:cubicBezTo>
                    <a:cubicBezTo>
                      <a:pt x="278" y="274"/>
                      <a:pt x="277" y="261"/>
                      <a:pt x="276" y="259"/>
                    </a:cubicBezTo>
                    <a:cubicBezTo>
                      <a:pt x="276" y="259"/>
                      <a:pt x="280" y="266"/>
                      <a:pt x="281" y="273"/>
                    </a:cubicBezTo>
                    <a:cubicBezTo>
                      <a:pt x="284" y="272"/>
                      <a:pt x="284" y="272"/>
                      <a:pt x="284" y="272"/>
                    </a:cubicBezTo>
                    <a:cubicBezTo>
                      <a:pt x="284" y="272"/>
                      <a:pt x="277" y="237"/>
                      <a:pt x="274" y="228"/>
                    </a:cubicBezTo>
                    <a:cubicBezTo>
                      <a:pt x="279" y="226"/>
                      <a:pt x="283" y="221"/>
                      <a:pt x="283" y="216"/>
                    </a:cubicBezTo>
                    <a:cubicBezTo>
                      <a:pt x="283" y="210"/>
                      <a:pt x="279" y="205"/>
                      <a:pt x="274" y="204"/>
                    </a:cubicBezTo>
                    <a:cubicBezTo>
                      <a:pt x="274" y="196"/>
                      <a:pt x="274" y="183"/>
                      <a:pt x="277" y="134"/>
                    </a:cubicBezTo>
                    <a:cubicBezTo>
                      <a:pt x="279" y="105"/>
                      <a:pt x="277" y="83"/>
                      <a:pt x="271" y="68"/>
                    </a:cubicBezTo>
                    <a:cubicBezTo>
                      <a:pt x="327" y="54"/>
                      <a:pt x="327" y="54"/>
                      <a:pt x="327" y="54"/>
                    </a:cubicBezTo>
                    <a:lnTo>
                      <a:pt x="328" y="42"/>
                    </a:lnTo>
                    <a:close/>
                    <a:moveTo>
                      <a:pt x="162" y="57"/>
                    </a:moveTo>
                    <a:cubicBezTo>
                      <a:pt x="109" y="57"/>
                      <a:pt x="66" y="50"/>
                      <a:pt x="66" y="40"/>
                    </a:cubicBezTo>
                    <a:cubicBezTo>
                      <a:pt x="66" y="30"/>
                      <a:pt x="109" y="23"/>
                      <a:pt x="162" y="23"/>
                    </a:cubicBezTo>
                    <a:cubicBezTo>
                      <a:pt x="215" y="23"/>
                      <a:pt x="258" y="30"/>
                      <a:pt x="258" y="40"/>
                    </a:cubicBezTo>
                    <a:cubicBezTo>
                      <a:pt x="258" y="50"/>
                      <a:pt x="215" y="57"/>
                      <a:pt x="162"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55"/>
            <p:cNvGrpSpPr/>
            <p:nvPr/>
          </p:nvGrpSpPr>
          <p:grpSpPr>
            <a:xfrm>
              <a:off x="9020988" y="2621630"/>
              <a:ext cx="612934" cy="675661"/>
              <a:chOff x="9233851" y="2123085"/>
              <a:chExt cx="741650" cy="817550"/>
            </a:xfrm>
          </p:grpSpPr>
          <p:sp>
            <p:nvSpPr>
              <p:cNvPr id="57" name="Freeform 16"/>
              <p:cNvSpPr>
                <a:spLocks/>
              </p:cNvSpPr>
              <p:nvPr/>
            </p:nvSpPr>
            <p:spPr bwMode="auto">
              <a:xfrm>
                <a:off x="9233851" y="2123085"/>
                <a:ext cx="741650" cy="817550"/>
              </a:xfrm>
              <a:custGeom>
                <a:avLst/>
                <a:gdLst>
                  <a:gd name="T0" fmla="*/ 258 w 289"/>
                  <a:gd name="T1" fmla="*/ 200 h 319"/>
                  <a:gd name="T2" fmla="*/ 201 w 289"/>
                  <a:gd name="T3" fmla="*/ 31 h 319"/>
                  <a:gd name="T4" fmla="*/ 31 w 289"/>
                  <a:gd name="T5" fmla="*/ 87 h 319"/>
                  <a:gd name="T6" fmla="*/ 89 w 289"/>
                  <a:gd name="T7" fmla="*/ 256 h 319"/>
                  <a:gd name="T8" fmla="*/ 96 w 289"/>
                  <a:gd name="T9" fmla="*/ 259 h 319"/>
                  <a:gd name="T10" fmla="*/ 119 w 289"/>
                  <a:gd name="T11" fmla="*/ 319 h 319"/>
                  <a:gd name="T12" fmla="*/ 151 w 289"/>
                  <a:gd name="T13" fmla="*/ 269 h 319"/>
                  <a:gd name="T14" fmla="*/ 258 w 289"/>
                  <a:gd name="T15" fmla="*/ 200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319">
                    <a:moveTo>
                      <a:pt x="258" y="200"/>
                    </a:moveTo>
                    <a:cubicBezTo>
                      <a:pt x="289" y="138"/>
                      <a:pt x="264" y="62"/>
                      <a:pt x="201" y="31"/>
                    </a:cubicBezTo>
                    <a:cubicBezTo>
                      <a:pt x="138" y="0"/>
                      <a:pt x="62" y="25"/>
                      <a:pt x="31" y="87"/>
                    </a:cubicBezTo>
                    <a:cubicBezTo>
                      <a:pt x="0" y="149"/>
                      <a:pt x="26" y="224"/>
                      <a:pt x="89" y="256"/>
                    </a:cubicBezTo>
                    <a:cubicBezTo>
                      <a:pt x="91" y="257"/>
                      <a:pt x="94" y="258"/>
                      <a:pt x="96" y="259"/>
                    </a:cubicBezTo>
                    <a:cubicBezTo>
                      <a:pt x="119" y="319"/>
                      <a:pt x="119" y="319"/>
                      <a:pt x="119" y="319"/>
                    </a:cubicBezTo>
                    <a:cubicBezTo>
                      <a:pt x="151" y="269"/>
                      <a:pt x="151" y="269"/>
                      <a:pt x="151" y="269"/>
                    </a:cubicBezTo>
                    <a:cubicBezTo>
                      <a:pt x="196" y="267"/>
                      <a:pt x="237" y="242"/>
                      <a:pt x="258" y="200"/>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48"/>
              <p:cNvSpPr>
                <a:spLocks noEditPoints="1"/>
              </p:cNvSpPr>
              <p:nvPr/>
            </p:nvSpPr>
            <p:spPr bwMode="auto">
              <a:xfrm>
                <a:off x="9419264" y="2251030"/>
                <a:ext cx="368657" cy="492265"/>
              </a:xfrm>
              <a:custGeom>
                <a:avLst/>
                <a:gdLst>
                  <a:gd name="T0" fmla="*/ 87 w 144"/>
                  <a:gd name="T1" fmla="*/ 86 h 192"/>
                  <a:gd name="T2" fmla="*/ 126 w 144"/>
                  <a:gd name="T3" fmla="*/ 119 h 192"/>
                  <a:gd name="T4" fmla="*/ 128 w 144"/>
                  <a:gd name="T5" fmla="*/ 143 h 192"/>
                  <a:gd name="T6" fmla="*/ 127 w 144"/>
                  <a:gd name="T7" fmla="*/ 145 h 192"/>
                  <a:gd name="T8" fmla="*/ 104 w 144"/>
                  <a:gd name="T9" fmla="*/ 169 h 192"/>
                  <a:gd name="T10" fmla="*/ 65 w 144"/>
                  <a:gd name="T11" fmla="*/ 171 h 192"/>
                  <a:gd name="T12" fmla="*/ 61 w 144"/>
                  <a:gd name="T13" fmla="*/ 186 h 192"/>
                  <a:gd name="T14" fmla="*/ 51 w 144"/>
                  <a:gd name="T15" fmla="*/ 191 h 192"/>
                  <a:gd name="T16" fmla="*/ 45 w 144"/>
                  <a:gd name="T17" fmla="*/ 182 h 192"/>
                  <a:gd name="T18" fmla="*/ 48 w 144"/>
                  <a:gd name="T19" fmla="*/ 167 h 192"/>
                  <a:gd name="T20" fmla="*/ 12 w 144"/>
                  <a:gd name="T21" fmla="*/ 143 h 192"/>
                  <a:gd name="T22" fmla="*/ 2 w 144"/>
                  <a:gd name="T23" fmla="*/ 113 h 192"/>
                  <a:gd name="T24" fmla="*/ 17 w 144"/>
                  <a:gd name="T25" fmla="*/ 106 h 192"/>
                  <a:gd name="T26" fmla="*/ 27 w 144"/>
                  <a:gd name="T27" fmla="*/ 118 h 192"/>
                  <a:gd name="T28" fmla="*/ 53 w 144"/>
                  <a:gd name="T29" fmla="*/ 150 h 192"/>
                  <a:gd name="T30" fmla="*/ 66 w 144"/>
                  <a:gd name="T31" fmla="*/ 99 h 192"/>
                  <a:gd name="T32" fmla="*/ 28 w 144"/>
                  <a:gd name="T33" fmla="*/ 47 h 192"/>
                  <a:gd name="T34" fmla="*/ 86 w 144"/>
                  <a:gd name="T35" fmla="*/ 20 h 192"/>
                  <a:gd name="T36" fmla="*/ 90 w 144"/>
                  <a:gd name="T37" fmla="*/ 6 h 192"/>
                  <a:gd name="T38" fmla="*/ 100 w 144"/>
                  <a:gd name="T39" fmla="*/ 1 h 192"/>
                  <a:gd name="T40" fmla="*/ 106 w 144"/>
                  <a:gd name="T41" fmla="*/ 10 h 192"/>
                  <a:gd name="T42" fmla="*/ 102 w 144"/>
                  <a:gd name="T43" fmla="*/ 25 h 192"/>
                  <a:gd name="T44" fmla="*/ 143 w 144"/>
                  <a:gd name="T45" fmla="*/ 71 h 192"/>
                  <a:gd name="T46" fmla="*/ 129 w 144"/>
                  <a:gd name="T47" fmla="*/ 77 h 192"/>
                  <a:gd name="T48" fmla="*/ 120 w 144"/>
                  <a:gd name="T49" fmla="*/ 68 h 192"/>
                  <a:gd name="T50" fmla="*/ 98 w 144"/>
                  <a:gd name="T51" fmla="*/ 41 h 192"/>
                  <a:gd name="T52" fmla="*/ 87 w 144"/>
                  <a:gd name="T53" fmla="*/ 86 h 192"/>
                  <a:gd name="T54" fmla="*/ 82 w 144"/>
                  <a:gd name="T55" fmla="*/ 37 h 192"/>
                  <a:gd name="T56" fmla="*/ 53 w 144"/>
                  <a:gd name="T57" fmla="*/ 51 h 192"/>
                  <a:gd name="T58" fmla="*/ 72 w 144"/>
                  <a:gd name="T59" fmla="*/ 78 h 192"/>
                  <a:gd name="T60" fmla="*/ 82 w 144"/>
                  <a:gd name="T61" fmla="*/ 37 h 192"/>
                  <a:gd name="T62" fmla="*/ 69 w 144"/>
                  <a:gd name="T63" fmla="*/ 154 h 192"/>
                  <a:gd name="T64" fmla="*/ 103 w 144"/>
                  <a:gd name="T65" fmla="*/ 139 h 192"/>
                  <a:gd name="T66" fmla="*/ 81 w 144"/>
                  <a:gd name="T67" fmla="*/ 108 h 192"/>
                  <a:gd name="T68" fmla="*/ 69 w 144"/>
                  <a:gd name="T69" fmla="*/ 15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92">
                    <a:moveTo>
                      <a:pt x="87" y="86"/>
                    </a:moveTo>
                    <a:cubicBezTo>
                      <a:pt x="109" y="99"/>
                      <a:pt x="120" y="107"/>
                      <a:pt x="126" y="119"/>
                    </a:cubicBezTo>
                    <a:cubicBezTo>
                      <a:pt x="129" y="126"/>
                      <a:pt x="130" y="135"/>
                      <a:pt x="128" y="143"/>
                    </a:cubicBezTo>
                    <a:cubicBezTo>
                      <a:pt x="127" y="145"/>
                      <a:pt x="127" y="145"/>
                      <a:pt x="127" y="145"/>
                    </a:cubicBezTo>
                    <a:cubicBezTo>
                      <a:pt x="125" y="154"/>
                      <a:pt x="119" y="164"/>
                      <a:pt x="104" y="169"/>
                    </a:cubicBezTo>
                    <a:cubicBezTo>
                      <a:pt x="88" y="175"/>
                      <a:pt x="73" y="173"/>
                      <a:pt x="65" y="171"/>
                    </a:cubicBezTo>
                    <a:cubicBezTo>
                      <a:pt x="61" y="186"/>
                      <a:pt x="61" y="186"/>
                      <a:pt x="61" y="186"/>
                    </a:cubicBezTo>
                    <a:cubicBezTo>
                      <a:pt x="60" y="188"/>
                      <a:pt x="59" y="192"/>
                      <a:pt x="51" y="191"/>
                    </a:cubicBezTo>
                    <a:cubicBezTo>
                      <a:pt x="44" y="189"/>
                      <a:pt x="44" y="184"/>
                      <a:pt x="45" y="182"/>
                    </a:cubicBezTo>
                    <a:cubicBezTo>
                      <a:pt x="48" y="167"/>
                      <a:pt x="48" y="167"/>
                      <a:pt x="48" y="167"/>
                    </a:cubicBezTo>
                    <a:cubicBezTo>
                      <a:pt x="41" y="165"/>
                      <a:pt x="24" y="159"/>
                      <a:pt x="12" y="143"/>
                    </a:cubicBezTo>
                    <a:cubicBezTo>
                      <a:pt x="4" y="132"/>
                      <a:pt x="0" y="119"/>
                      <a:pt x="2" y="113"/>
                    </a:cubicBezTo>
                    <a:cubicBezTo>
                      <a:pt x="4" y="107"/>
                      <a:pt x="11" y="105"/>
                      <a:pt x="17" y="106"/>
                    </a:cubicBezTo>
                    <a:cubicBezTo>
                      <a:pt x="25" y="108"/>
                      <a:pt x="26" y="114"/>
                      <a:pt x="27" y="118"/>
                    </a:cubicBezTo>
                    <a:cubicBezTo>
                      <a:pt x="28" y="127"/>
                      <a:pt x="31" y="142"/>
                      <a:pt x="53" y="150"/>
                    </a:cubicBezTo>
                    <a:cubicBezTo>
                      <a:pt x="66" y="99"/>
                      <a:pt x="66" y="99"/>
                      <a:pt x="66" y="99"/>
                    </a:cubicBezTo>
                    <a:cubicBezTo>
                      <a:pt x="46" y="88"/>
                      <a:pt x="21" y="73"/>
                      <a:pt x="28" y="47"/>
                    </a:cubicBezTo>
                    <a:cubicBezTo>
                      <a:pt x="33" y="24"/>
                      <a:pt x="57" y="15"/>
                      <a:pt x="86" y="20"/>
                    </a:cubicBezTo>
                    <a:cubicBezTo>
                      <a:pt x="90" y="6"/>
                      <a:pt x="90" y="6"/>
                      <a:pt x="90" y="6"/>
                    </a:cubicBezTo>
                    <a:cubicBezTo>
                      <a:pt x="91" y="4"/>
                      <a:pt x="93" y="0"/>
                      <a:pt x="100" y="1"/>
                    </a:cubicBezTo>
                    <a:cubicBezTo>
                      <a:pt x="107" y="3"/>
                      <a:pt x="106" y="8"/>
                      <a:pt x="106" y="10"/>
                    </a:cubicBezTo>
                    <a:cubicBezTo>
                      <a:pt x="102" y="25"/>
                      <a:pt x="102" y="25"/>
                      <a:pt x="102" y="25"/>
                    </a:cubicBezTo>
                    <a:cubicBezTo>
                      <a:pt x="142" y="37"/>
                      <a:pt x="144" y="67"/>
                      <a:pt x="143" y="71"/>
                    </a:cubicBezTo>
                    <a:cubicBezTo>
                      <a:pt x="141" y="77"/>
                      <a:pt x="135" y="79"/>
                      <a:pt x="129" y="77"/>
                    </a:cubicBezTo>
                    <a:cubicBezTo>
                      <a:pt x="122" y="75"/>
                      <a:pt x="120" y="71"/>
                      <a:pt x="120" y="68"/>
                    </a:cubicBezTo>
                    <a:cubicBezTo>
                      <a:pt x="118" y="60"/>
                      <a:pt x="116" y="49"/>
                      <a:pt x="98" y="41"/>
                    </a:cubicBezTo>
                    <a:lnTo>
                      <a:pt x="87" y="86"/>
                    </a:lnTo>
                    <a:close/>
                    <a:moveTo>
                      <a:pt x="82" y="37"/>
                    </a:moveTo>
                    <a:cubicBezTo>
                      <a:pt x="63" y="34"/>
                      <a:pt x="55" y="44"/>
                      <a:pt x="53" y="51"/>
                    </a:cubicBezTo>
                    <a:cubicBezTo>
                      <a:pt x="50" y="64"/>
                      <a:pt x="60" y="70"/>
                      <a:pt x="72" y="78"/>
                    </a:cubicBezTo>
                    <a:lnTo>
                      <a:pt x="82" y="37"/>
                    </a:lnTo>
                    <a:close/>
                    <a:moveTo>
                      <a:pt x="69" y="154"/>
                    </a:moveTo>
                    <a:cubicBezTo>
                      <a:pt x="75" y="155"/>
                      <a:pt x="98" y="157"/>
                      <a:pt x="103" y="139"/>
                    </a:cubicBezTo>
                    <a:cubicBezTo>
                      <a:pt x="106" y="125"/>
                      <a:pt x="95" y="116"/>
                      <a:pt x="81" y="108"/>
                    </a:cubicBezTo>
                    <a:lnTo>
                      <a:pt x="69" y="1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59"/>
            <p:cNvGrpSpPr/>
            <p:nvPr/>
          </p:nvGrpSpPr>
          <p:grpSpPr>
            <a:xfrm>
              <a:off x="8020490" y="4111471"/>
              <a:ext cx="612934" cy="675661"/>
              <a:chOff x="9233851" y="2123085"/>
              <a:chExt cx="741650" cy="817550"/>
            </a:xfrm>
          </p:grpSpPr>
          <p:sp>
            <p:nvSpPr>
              <p:cNvPr id="61" name="Freeform 16"/>
              <p:cNvSpPr>
                <a:spLocks/>
              </p:cNvSpPr>
              <p:nvPr/>
            </p:nvSpPr>
            <p:spPr bwMode="auto">
              <a:xfrm>
                <a:off x="9233851" y="2123085"/>
                <a:ext cx="741650" cy="817550"/>
              </a:xfrm>
              <a:custGeom>
                <a:avLst/>
                <a:gdLst>
                  <a:gd name="T0" fmla="*/ 258 w 289"/>
                  <a:gd name="T1" fmla="*/ 200 h 319"/>
                  <a:gd name="T2" fmla="*/ 201 w 289"/>
                  <a:gd name="T3" fmla="*/ 31 h 319"/>
                  <a:gd name="T4" fmla="*/ 31 w 289"/>
                  <a:gd name="T5" fmla="*/ 87 h 319"/>
                  <a:gd name="T6" fmla="*/ 89 w 289"/>
                  <a:gd name="T7" fmla="*/ 256 h 319"/>
                  <a:gd name="T8" fmla="*/ 96 w 289"/>
                  <a:gd name="T9" fmla="*/ 259 h 319"/>
                  <a:gd name="T10" fmla="*/ 119 w 289"/>
                  <a:gd name="T11" fmla="*/ 319 h 319"/>
                  <a:gd name="T12" fmla="*/ 151 w 289"/>
                  <a:gd name="T13" fmla="*/ 269 h 319"/>
                  <a:gd name="T14" fmla="*/ 258 w 289"/>
                  <a:gd name="T15" fmla="*/ 200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319">
                    <a:moveTo>
                      <a:pt x="258" y="200"/>
                    </a:moveTo>
                    <a:cubicBezTo>
                      <a:pt x="289" y="138"/>
                      <a:pt x="264" y="62"/>
                      <a:pt x="201" y="31"/>
                    </a:cubicBezTo>
                    <a:cubicBezTo>
                      <a:pt x="138" y="0"/>
                      <a:pt x="62" y="25"/>
                      <a:pt x="31" y="87"/>
                    </a:cubicBezTo>
                    <a:cubicBezTo>
                      <a:pt x="0" y="149"/>
                      <a:pt x="26" y="224"/>
                      <a:pt x="89" y="256"/>
                    </a:cubicBezTo>
                    <a:cubicBezTo>
                      <a:pt x="91" y="257"/>
                      <a:pt x="94" y="258"/>
                      <a:pt x="96" y="259"/>
                    </a:cubicBezTo>
                    <a:cubicBezTo>
                      <a:pt x="119" y="319"/>
                      <a:pt x="119" y="319"/>
                      <a:pt x="119" y="319"/>
                    </a:cubicBezTo>
                    <a:cubicBezTo>
                      <a:pt x="151" y="269"/>
                      <a:pt x="151" y="269"/>
                      <a:pt x="151" y="269"/>
                    </a:cubicBezTo>
                    <a:cubicBezTo>
                      <a:pt x="196" y="267"/>
                      <a:pt x="237" y="242"/>
                      <a:pt x="258" y="200"/>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48"/>
              <p:cNvSpPr>
                <a:spLocks noEditPoints="1"/>
              </p:cNvSpPr>
              <p:nvPr/>
            </p:nvSpPr>
            <p:spPr bwMode="auto">
              <a:xfrm>
                <a:off x="9419264" y="2251030"/>
                <a:ext cx="368657" cy="492265"/>
              </a:xfrm>
              <a:custGeom>
                <a:avLst/>
                <a:gdLst>
                  <a:gd name="T0" fmla="*/ 87 w 144"/>
                  <a:gd name="T1" fmla="*/ 86 h 192"/>
                  <a:gd name="T2" fmla="*/ 126 w 144"/>
                  <a:gd name="T3" fmla="*/ 119 h 192"/>
                  <a:gd name="T4" fmla="*/ 128 w 144"/>
                  <a:gd name="T5" fmla="*/ 143 h 192"/>
                  <a:gd name="T6" fmla="*/ 127 w 144"/>
                  <a:gd name="T7" fmla="*/ 145 h 192"/>
                  <a:gd name="T8" fmla="*/ 104 w 144"/>
                  <a:gd name="T9" fmla="*/ 169 h 192"/>
                  <a:gd name="T10" fmla="*/ 65 w 144"/>
                  <a:gd name="T11" fmla="*/ 171 h 192"/>
                  <a:gd name="T12" fmla="*/ 61 w 144"/>
                  <a:gd name="T13" fmla="*/ 186 h 192"/>
                  <a:gd name="T14" fmla="*/ 51 w 144"/>
                  <a:gd name="T15" fmla="*/ 191 h 192"/>
                  <a:gd name="T16" fmla="*/ 45 w 144"/>
                  <a:gd name="T17" fmla="*/ 182 h 192"/>
                  <a:gd name="T18" fmla="*/ 48 w 144"/>
                  <a:gd name="T19" fmla="*/ 167 h 192"/>
                  <a:gd name="T20" fmla="*/ 12 w 144"/>
                  <a:gd name="T21" fmla="*/ 143 h 192"/>
                  <a:gd name="T22" fmla="*/ 2 w 144"/>
                  <a:gd name="T23" fmla="*/ 113 h 192"/>
                  <a:gd name="T24" fmla="*/ 17 w 144"/>
                  <a:gd name="T25" fmla="*/ 106 h 192"/>
                  <a:gd name="T26" fmla="*/ 27 w 144"/>
                  <a:gd name="T27" fmla="*/ 118 h 192"/>
                  <a:gd name="T28" fmla="*/ 53 w 144"/>
                  <a:gd name="T29" fmla="*/ 150 h 192"/>
                  <a:gd name="T30" fmla="*/ 66 w 144"/>
                  <a:gd name="T31" fmla="*/ 99 h 192"/>
                  <a:gd name="T32" fmla="*/ 28 w 144"/>
                  <a:gd name="T33" fmla="*/ 47 h 192"/>
                  <a:gd name="T34" fmla="*/ 86 w 144"/>
                  <a:gd name="T35" fmla="*/ 20 h 192"/>
                  <a:gd name="T36" fmla="*/ 90 w 144"/>
                  <a:gd name="T37" fmla="*/ 6 h 192"/>
                  <a:gd name="T38" fmla="*/ 100 w 144"/>
                  <a:gd name="T39" fmla="*/ 1 h 192"/>
                  <a:gd name="T40" fmla="*/ 106 w 144"/>
                  <a:gd name="T41" fmla="*/ 10 h 192"/>
                  <a:gd name="T42" fmla="*/ 102 w 144"/>
                  <a:gd name="T43" fmla="*/ 25 h 192"/>
                  <a:gd name="T44" fmla="*/ 143 w 144"/>
                  <a:gd name="T45" fmla="*/ 71 h 192"/>
                  <a:gd name="T46" fmla="*/ 129 w 144"/>
                  <a:gd name="T47" fmla="*/ 77 h 192"/>
                  <a:gd name="T48" fmla="*/ 120 w 144"/>
                  <a:gd name="T49" fmla="*/ 68 h 192"/>
                  <a:gd name="T50" fmla="*/ 98 w 144"/>
                  <a:gd name="T51" fmla="*/ 41 h 192"/>
                  <a:gd name="T52" fmla="*/ 87 w 144"/>
                  <a:gd name="T53" fmla="*/ 86 h 192"/>
                  <a:gd name="T54" fmla="*/ 82 w 144"/>
                  <a:gd name="T55" fmla="*/ 37 h 192"/>
                  <a:gd name="T56" fmla="*/ 53 w 144"/>
                  <a:gd name="T57" fmla="*/ 51 h 192"/>
                  <a:gd name="T58" fmla="*/ 72 w 144"/>
                  <a:gd name="T59" fmla="*/ 78 h 192"/>
                  <a:gd name="T60" fmla="*/ 82 w 144"/>
                  <a:gd name="T61" fmla="*/ 37 h 192"/>
                  <a:gd name="T62" fmla="*/ 69 w 144"/>
                  <a:gd name="T63" fmla="*/ 154 h 192"/>
                  <a:gd name="T64" fmla="*/ 103 w 144"/>
                  <a:gd name="T65" fmla="*/ 139 h 192"/>
                  <a:gd name="T66" fmla="*/ 81 w 144"/>
                  <a:gd name="T67" fmla="*/ 108 h 192"/>
                  <a:gd name="T68" fmla="*/ 69 w 144"/>
                  <a:gd name="T69" fmla="*/ 15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92">
                    <a:moveTo>
                      <a:pt x="87" y="86"/>
                    </a:moveTo>
                    <a:cubicBezTo>
                      <a:pt x="109" y="99"/>
                      <a:pt x="120" y="107"/>
                      <a:pt x="126" y="119"/>
                    </a:cubicBezTo>
                    <a:cubicBezTo>
                      <a:pt x="129" y="126"/>
                      <a:pt x="130" y="135"/>
                      <a:pt x="128" y="143"/>
                    </a:cubicBezTo>
                    <a:cubicBezTo>
                      <a:pt x="127" y="145"/>
                      <a:pt x="127" y="145"/>
                      <a:pt x="127" y="145"/>
                    </a:cubicBezTo>
                    <a:cubicBezTo>
                      <a:pt x="125" y="154"/>
                      <a:pt x="119" y="164"/>
                      <a:pt x="104" y="169"/>
                    </a:cubicBezTo>
                    <a:cubicBezTo>
                      <a:pt x="88" y="175"/>
                      <a:pt x="73" y="173"/>
                      <a:pt x="65" y="171"/>
                    </a:cubicBezTo>
                    <a:cubicBezTo>
                      <a:pt x="61" y="186"/>
                      <a:pt x="61" y="186"/>
                      <a:pt x="61" y="186"/>
                    </a:cubicBezTo>
                    <a:cubicBezTo>
                      <a:pt x="60" y="188"/>
                      <a:pt x="59" y="192"/>
                      <a:pt x="51" y="191"/>
                    </a:cubicBezTo>
                    <a:cubicBezTo>
                      <a:pt x="44" y="189"/>
                      <a:pt x="44" y="184"/>
                      <a:pt x="45" y="182"/>
                    </a:cubicBezTo>
                    <a:cubicBezTo>
                      <a:pt x="48" y="167"/>
                      <a:pt x="48" y="167"/>
                      <a:pt x="48" y="167"/>
                    </a:cubicBezTo>
                    <a:cubicBezTo>
                      <a:pt x="41" y="165"/>
                      <a:pt x="24" y="159"/>
                      <a:pt x="12" y="143"/>
                    </a:cubicBezTo>
                    <a:cubicBezTo>
                      <a:pt x="4" y="132"/>
                      <a:pt x="0" y="119"/>
                      <a:pt x="2" y="113"/>
                    </a:cubicBezTo>
                    <a:cubicBezTo>
                      <a:pt x="4" y="107"/>
                      <a:pt x="11" y="105"/>
                      <a:pt x="17" y="106"/>
                    </a:cubicBezTo>
                    <a:cubicBezTo>
                      <a:pt x="25" y="108"/>
                      <a:pt x="26" y="114"/>
                      <a:pt x="27" y="118"/>
                    </a:cubicBezTo>
                    <a:cubicBezTo>
                      <a:pt x="28" y="127"/>
                      <a:pt x="31" y="142"/>
                      <a:pt x="53" y="150"/>
                    </a:cubicBezTo>
                    <a:cubicBezTo>
                      <a:pt x="66" y="99"/>
                      <a:pt x="66" y="99"/>
                      <a:pt x="66" y="99"/>
                    </a:cubicBezTo>
                    <a:cubicBezTo>
                      <a:pt x="46" y="88"/>
                      <a:pt x="21" y="73"/>
                      <a:pt x="28" y="47"/>
                    </a:cubicBezTo>
                    <a:cubicBezTo>
                      <a:pt x="33" y="24"/>
                      <a:pt x="57" y="15"/>
                      <a:pt x="86" y="20"/>
                    </a:cubicBezTo>
                    <a:cubicBezTo>
                      <a:pt x="90" y="6"/>
                      <a:pt x="90" y="6"/>
                      <a:pt x="90" y="6"/>
                    </a:cubicBezTo>
                    <a:cubicBezTo>
                      <a:pt x="91" y="4"/>
                      <a:pt x="93" y="0"/>
                      <a:pt x="100" y="1"/>
                    </a:cubicBezTo>
                    <a:cubicBezTo>
                      <a:pt x="107" y="3"/>
                      <a:pt x="106" y="8"/>
                      <a:pt x="106" y="10"/>
                    </a:cubicBezTo>
                    <a:cubicBezTo>
                      <a:pt x="102" y="25"/>
                      <a:pt x="102" y="25"/>
                      <a:pt x="102" y="25"/>
                    </a:cubicBezTo>
                    <a:cubicBezTo>
                      <a:pt x="142" y="37"/>
                      <a:pt x="144" y="67"/>
                      <a:pt x="143" y="71"/>
                    </a:cubicBezTo>
                    <a:cubicBezTo>
                      <a:pt x="141" y="77"/>
                      <a:pt x="135" y="79"/>
                      <a:pt x="129" y="77"/>
                    </a:cubicBezTo>
                    <a:cubicBezTo>
                      <a:pt x="122" y="75"/>
                      <a:pt x="120" y="71"/>
                      <a:pt x="120" y="68"/>
                    </a:cubicBezTo>
                    <a:cubicBezTo>
                      <a:pt x="118" y="60"/>
                      <a:pt x="116" y="49"/>
                      <a:pt x="98" y="41"/>
                    </a:cubicBezTo>
                    <a:lnTo>
                      <a:pt x="87" y="86"/>
                    </a:lnTo>
                    <a:close/>
                    <a:moveTo>
                      <a:pt x="82" y="37"/>
                    </a:moveTo>
                    <a:cubicBezTo>
                      <a:pt x="63" y="34"/>
                      <a:pt x="55" y="44"/>
                      <a:pt x="53" y="51"/>
                    </a:cubicBezTo>
                    <a:cubicBezTo>
                      <a:pt x="50" y="64"/>
                      <a:pt x="60" y="70"/>
                      <a:pt x="72" y="78"/>
                    </a:cubicBezTo>
                    <a:lnTo>
                      <a:pt x="82" y="37"/>
                    </a:lnTo>
                    <a:close/>
                    <a:moveTo>
                      <a:pt x="69" y="154"/>
                    </a:moveTo>
                    <a:cubicBezTo>
                      <a:pt x="75" y="155"/>
                      <a:pt x="98" y="157"/>
                      <a:pt x="103" y="139"/>
                    </a:cubicBezTo>
                    <a:cubicBezTo>
                      <a:pt x="106" y="125"/>
                      <a:pt x="95" y="116"/>
                      <a:pt x="81" y="108"/>
                    </a:cubicBezTo>
                    <a:lnTo>
                      <a:pt x="69" y="1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63" name="TextBox 62"/>
          <p:cNvSpPr txBox="1"/>
          <p:nvPr/>
        </p:nvSpPr>
        <p:spPr>
          <a:xfrm>
            <a:off x="1183836" y="1746710"/>
            <a:ext cx="1028998" cy="250323"/>
          </a:xfrm>
          <a:prstGeom prst="rect">
            <a:avLst/>
          </a:prstGeom>
          <a:noFill/>
        </p:spPr>
        <p:txBody>
          <a:bodyPr wrap="none" lIns="65023" tIns="32511" rIns="65023" bIns="32511" rtlCol="0">
            <a:spAutoFit/>
          </a:bodyPr>
          <a:lstStyle/>
          <a:p>
            <a:pPr>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Rectangle 64"/>
          <p:cNvSpPr/>
          <p:nvPr/>
        </p:nvSpPr>
        <p:spPr>
          <a:xfrm>
            <a:off x="1180334" y="1934844"/>
            <a:ext cx="3374057" cy="287256"/>
          </a:xfrm>
          <a:prstGeom prst="rect">
            <a:avLst/>
          </a:prstGeom>
        </p:spPr>
        <p:txBody>
          <a:bodyPr wrap="square" lIns="65023" tIns="32511" rIns="65023" bIns="32511">
            <a:spAutoFit/>
          </a:bodyPr>
          <a:lstStyle/>
          <a:p>
            <a:pPr>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Donut 65"/>
          <p:cNvSpPr/>
          <p:nvPr/>
        </p:nvSpPr>
        <p:spPr>
          <a:xfrm>
            <a:off x="1242946" y="2740421"/>
            <a:ext cx="515196" cy="515224"/>
          </a:xfrm>
          <a:prstGeom prst="donut">
            <a:avLst>
              <a:gd name="adj" fmla="val 6804"/>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just">
              <a:lnSpc>
                <a:spcPct val="120000"/>
              </a:lnSpc>
            </a:pPr>
            <a:endParaRPr lang="en-GB"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66"/>
          <p:cNvSpPr>
            <a:spLocks noEditPoints="1"/>
          </p:cNvSpPr>
          <p:nvPr/>
        </p:nvSpPr>
        <p:spPr bwMode="auto">
          <a:xfrm>
            <a:off x="1389262" y="2880832"/>
            <a:ext cx="222562" cy="234403"/>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accent1"/>
          </a:solidFill>
          <a:ln>
            <a:noFill/>
          </a:ln>
        </p:spPr>
        <p:txBody>
          <a:bodyPr vert="horz" wrap="square" lIns="68571" tIns="34286" rIns="68571" bIns="3428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67"/>
          <p:cNvSpPr>
            <a:spLocks noEditPoints="1"/>
          </p:cNvSpPr>
          <p:nvPr/>
        </p:nvSpPr>
        <p:spPr bwMode="auto">
          <a:xfrm>
            <a:off x="1369101" y="3965437"/>
            <a:ext cx="252666" cy="20429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3"/>
          </a:solidFill>
          <a:ln>
            <a:noFill/>
          </a:ln>
        </p:spPr>
        <p:txBody>
          <a:bodyPr vert="horz" wrap="square" lIns="68571" tIns="34286" rIns="68571" bIns="3428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Freeform 68"/>
          <p:cNvSpPr>
            <a:spLocks noEditPoints="1"/>
          </p:cNvSpPr>
          <p:nvPr/>
        </p:nvSpPr>
        <p:spPr bwMode="auto">
          <a:xfrm>
            <a:off x="3317228" y="3963644"/>
            <a:ext cx="168804" cy="247305"/>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4"/>
          </a:solidFill>
          <a:ln>
            <a:noFill/>
          </a:ln>
          <a:extLst/>
        </p:spPr>
        <p:txBody>
          <a:bodyPr vert="horz" wrap="square" lIns="68571" tIns="34286" rIns="68571" bIns="3428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69"/>
          <p:cNvSpPr>
            <a:spLocks noEditPoints="1"/>
          </p:cNvSpPr>
          <p:nvPr/>
        </p:nvSpPr>
        <p:spPr bwMode="auto">
          <a:xfrm>
            <a:off x="3310023" y="2889972"/>
            <a:ext cx="178480" cy="216123"/>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accent2"/>
          </a:solidFill>
          <a:ln>
            <a:noFill/>
          </a:ln>
          <a:extLst/>
        </p:spPr>
        <p:txBody>
          <a:bodyPr vert="horz" wrap="square" lIns="68571" tIns="34286" rIns="68571" bIns="3428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Donut 70"/>
          <p:cNvSpPr/>
          <p:nvPr/>
        </p:nvSpPr>
        <p:spPr>
          <a:xfrm>
            <a:off x="3144033" y="3819264"/>
            <a:ext cx="515196" cy="515224"/>
          </a:xfrm>
          <a:prstGeom prst="donut">
            <a:avLst>
              <a:gd name="adj" fmla="val 680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just">
              <a:lnSpc>
                <a:spcPct val="120000"/>
              </a:lnSpc>
            </a:pPr>
            <a:endParaRPr lang="en-GB"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Donut 71"/>
          <p:cNvSpPr/>
          <p:nvPr/>
        </p:nvSpPr>
        <p:spPr>
          <a:xfrm>
            <a:off x="1239092" y="3819371"/>
            <a:ext cx="515196" cy="515224"/>
          </a:xfrm>
          <a:prstGeom prst="donut">
            <a:avLst>
              <a:gd name="adj" fmla="val 680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just">
              <a:lnSpc>
                <a:spcPct val="120000"/>
              </a:lnSpc>
            </a:pPr>
            <a:endParaRPr lang="en-GB"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Donut 72"/>
          <p:cNvSpPr/>
          <p:nvPr/>
        </p:nvSpPr>
        <p:spPr>
          <a:xfrm>
            <a:off x="3139976" y="2740421"/>
            <a:ext cx="515196" cy="515224"/>
          </a:xfrm>
          <a:prstGeom prst="donut">
            <a:avLst>
              <a:gd name="adj" fmla="val 68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just">
              <a:lnSpc>
                <a:spcPct val="120000"/>
              </a:lnSpc>
            </a:pPr>
            <a:endParaRPr lang="en-GB"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Box 73"/>
          <p:cNvSpPr txBox="1"/>
          <p:nvPr/>
        </p:nvSpPr>
        <p:spPr>
          <a:xfrm>
            <a:off x="1771055" y="2959458"/>
            <a:ext cx="644277" cy="250323"/>
          </a:xfrm>
          <a:prstGeom prst="rect">
            <a:avLst/>
          </a:prstGeom>
          <a:noFill/>
        </p:spPr>
        <p:txBody>
          <a:bodyPr wrap="none" lIns="65023" tIns="32511" rIns="65023" bIns="3251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TextBox 74"/>
          <p:cNvSpPr txBox="1"/>
          <p:nvPr/>
        </p:nvSpPr>
        <p:spPr>
          <a:xfrm>
            <a:off x="1771055" y="2768000"/>
            <a:ext cx="386194" cy="250323"/>
          </a:xfrm>
          <a:prstGeom prst="rect">
            <a:avLst/>
          </a:prstGeom>
          <a:noFill/>
        </p:spPr>
        <p:txBody>
          <a:bodyPr wrap="none" lIns="65023" tIns="32511" rIns="65023" bIns="32511" rtlCol="0">
            <a:spAutoFit/>
          </a:bodyPr>
          <a:lstStyle/>
          <a:p>
            <a:pPr>
              <a:lnSpc>
                <a:spcPct val="120000"/>
              </a:lnSpc>
            </a:pPr>
            <a:r>
              <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TextBox 75"/>
          <p:cNvSpPr txBox="1"/>
          <p:nvPr/>
        </p:nvSpPr>
        <p:spPr>
          <a:xfrm>
            <a:off x="3689636" y="2959459"/>
            <a:ext cx="644277" cy="250323"/>
          </a:xfrm>
          <a:prstGeom prst="rect">
            <a:avLst/>
          </a:prstGeom>
          <a:noFill/>
        </p:spPr>
        <p:txBody>
          <a:bodyPr wrap="none" lIns="65023" tIns="32511" rIns="65023" bIns="32511" rtlCol="0">
            <a:spAutoFit/>
          </a:bodyPr>
          <a:lstStyle/>
          <a:p>
            <a:pPr>
              <a:lnSpc>
                <a:spcPct val="120000"/>
              </a:lnSpc>
            </a:pPr>
            <a:r>
              <a:rPr lang="zh-CN" altLang="en-US" sz="10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TextBox 76"/>
          <p:cNvSpPr txBox="1"/>
          <p:nvPr/>
        </p:nvSpPr>
        <p:spPr>
          <a:xfrm>
            <a:off x="3689636" y="2768000"/>
            <a:ext cx="386194" cy="250323"/>
          </a:xfrm>
          <a:prstGeom prst="rect">
            <a:avLst/>
          </a:prstGeom>
          <a:noFill/>
        </p:spPr>
        <p:txBody>
          <a:bodyPr wrap="none" lIns="65023" tIns="32511" rIns="65023" bIns="32511" rtlCol="0">
            <a:spAutoFit/>
          </a:bodyPr>
          <a:lstStyle/>
          <a:p>
            <a:pPr>
              <a:lnSpc>
                <a:spcPct val="120000"/>
              </a:lnSpc>
            </a:pPr>
            <a:r>
              <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Box 77"/>
          <p:cNvSpPr txBox="1"/>
          <p:nvPr/>
        </p:nvSpPr>
        <p:spPr>
          <a:xfrm>
            <a:off x="1771055" y="4044635"/>
            <a:ext cx="644277" cy="250323"/>
          </a:xfrm>
          <a:prstGeom prst="rect">
            <a:avLst/>
          </a:prstGeom>
          <a:noFill/>
        </p:spPr>
        <p:txBody>
          <a:bodyPr wrap="none" lIns="65023" tIns="32511" rIns="65023" bIns="3251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78"/>
          <p:cNvSpPr txBox="1"/>
          <p:nvPr/>
        </p:nvSpPr>
        <p:spPr>
          <a:xfrm>
            <a:off x="1771055" y="3841389"/>
            <a:ext cx="386194" cy="250323"/>
          </a:xfrm>
          <a:prstGeom prst="rect">
            <a:avLst/>
          </a:prstGeom>
          <a:noFill/>
        </p:spPr>
        <p:txBody>
          <a:bodyPr wrap="none" lIns="65023" tIns="32511" rIns="65023" bIns="32511" rtlCol="0">
            <a:spAutoFit/>
          </a:bodyPr>
          <a:lstStyle/>
          <a:p>
            <a:pPr>
              <a:lnSpc>
                <a:spcPct val="120000"/>
              </a:lnSpc>
            </a:pPr>
            <a:r>
              <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Box 79"/>
          <p:cNvSpPr txBox="1"/>
          <p:nvPr/>
        </p:nvSpPr>
        <p:spPr>
          <a:xfrm>
            <a:off x="3689636" y="4044635"/>
            <a:ext cx="644277" cy="250323"/>
          </a:xfrm>
          <a:prstGeom prst="rect">
            <a:avLst/>
          </a:prstGeom>
          <a:noFill/>
        </p:spPr>
        <p:txBody>
          <a:bodyPr wrap="none" lIns="65023" tIns="32511" rIns="65023" bIns="3251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TextBox 80"/>
          <p:cNvSpPr txBox="1"/>
          <p:nvPr/>
        </p:nvSpPr>
        <p:spPr>
          <a:xfrm>
            <a:off x="3689636" y="3841389"/>
            <a:ext cx="386194" cy="250323"/>
          </a:xfrm>
          <a:prstGeom prst="rect">
            <a:avLst/>
          </a:prstGeom>
          <a:noFill/>
        </p:spPr>
        <p:txBody>
          <a:bodyPr wrap="none" lIns="65023" tIns="32511" rIns="65023" bIns="32511" rtlCol="0">
            <a:spAutoFit/>
          </a:bodyPr>
          <a:lstStyle/>
          <a:p>
            <a:pPr>
              <a:lnSpc>
                <a:spcPct val="120000"/>
              </a:lnSpc>
            </a:pPr>
            <a:r>
              <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55%</a:t>
            </a:r>
            <a:endParaRPr lang="en-GB"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Rectangle 81"/>
          <p:cNvSpPr/>
          <p:nvPr/>
        </p:nvSpPr>
        <p:spPr>
          <a:xfrm>
            <a:off x="1205172" y="3262977"/>
            <a:ext cx="1706862" cy="398056"/>
          </a:xfrm>
          <a:prstGeom prst="rect">
            <a:avLst/>
          </a:prstGeom>
        </p:spPr>
        <p:txBody>
          <a:bodyPr wrap="square" lIns="65023" tIns="32511" rIns="65023" bIns="32511">
            <a:spAutoFit/>
          </a:bodyPr>
          <a:lstStyle/>
          <a:p>
            <a:pPr>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ectangle 82"/>
          <p:cNvSpPr/>
          <p:nvPr/>
        </p:nvSpPr>
        <p:spPr>
          <a:xfrm>
            <a:off x="1205172" y="4346446"/>
            <a:ext cx="1706862" cy="398056"/>
          </a:xfrm>
          <a:prstGeom prst="rect">
            <a:avLst/>
          </a:prstGeom>
        </p:spPr>
        <p:txBody>
          <a:bodyPr wrap="square" lIns="65023" tIns="32511" rIns="65023" bIns="32511">
            <a:spAutoFit/>
          </a:bodyPr>
          <a:lstStyle/>
          <a:p>
            <a:pPr>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Rectangle 83"/>
          <p:cNvSpPr/>
          <p:nvPr/>
        </p:nvSpPr>
        <p:spPr>
          <a:xfrm>
            <a:off x="3099794" y="3262977"/>
            <a:ext cx="1706862" cy="398056"/>
          </a:xfrm>
          <a:prstGeom prst="rect">
            <a:avLst/>
          </a:prstGeom>
        </p:spPr>
        <p:txBody>
          <a:bodyPr wrap="square" lIns="65023" tIns="32511" rIns="65023" bIns="32511">
            <a:spAutoFit/>
          </a:bodyPr>
          <a:lstStyle/>
          <a:p>
            <a:pPr>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Rectangle 84"/>
          <p:cNvSpPr/>
          <p:nvPr/>
        </p:nvSpPr>
        <p:spPr>
          <a:xfrm>
            <a:off x="3095436" y="4346446"/>
            <a:ext cx="1706862" cy="398056"/>
          </a:xfrm>
          <a:prstGeom prst="rect">
            <a:avLst/>
          </a:prstGeom>
        </p:spPr>
        <p:txBody>
          <a:bodyPr wrap="square" lIns="65023" tIns="32511" rIns="65023" bIns="32511">
            <a:spAutoFit/>
          </a:bodyPr>
          <a:lstStyle/>
          <a:p>
            <a:pPr>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815235939"/>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3"/>
                                        </p:tgtEl>
                                        <p:attrNameLst>
                                          <p:attrName>style.visibility</p:attrName>
                                        </p:attrNameLst>
                                      </p:cBhvr>
                                      <p:to>
                                        <p:strVal val="visible"/>
                                      </p:to>
                                    </p:set>
                                    <p:anim calcmode="lin" valueType="num">
                                      <p:cBhvr>
                                        <p:cTn id="13" dur="500" fill="hold"/>
                                        <p:tgtEl>
                                          <p:spTgt spid="63"/>
                                        </p:tgtEl>
                                        <p:attrNameLst>
                                          <p:attrName>ppt_w</p:attrName>
                                        </p:attrNameLst>
                                      </p:cBhvr>
                                      <p:tavLst>
                                        <p:tav tm="0">
                                          <p:val>
                                            <p:fltVal val="0"/>
                                          </p:val>
                                        </p:tav>
                                        <p:tav tm="100000">
                                          <p:val>
                                            <p:strVal val="#ppt_w"/>
                                          </p:val>
                                        </p:tav>
                                      </p:tavLst>
                                    </p:anim>
                                    <p:anim calcmode="lin" valueType="num">
                                      <p:cBhvr>
                                        <p:cTn id="14" dur="500" fill="hold"/>
                                        <p:tgtEl>
                                          <p:spTgt spid="63"/>
                                        </p:tgtEl>
                                        <p:attrNameLst>
                                          <p:attrName>ppt_h</p:attrName>
                                        </p:attrNameLst>
                                      </p:cBhvr>
                                      <p:tavLst>
                                        <p:tav tm="0">
                                          <p:val>
                                            <p:fltVal val="0"/>
                                          </p:val>
                                        </p:tav>
                                        <p:tav tm="100000">
                                          <p:val>
                                            <p:strVal val="#ppt_h"/>
                                          </p:val>
                                        </p:tav>
                                      </p:tavLst>
                                    </p:anim>
                                    <p:animEffect transition="in" filter="fade">
                                      <p:cBhvr>
                                        <p:cTn id="15" dur="500"/>
                                        <p:tgtEl>
                                          <p:spTgt spid="6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wipe(left)">
                                      <p:cBhvr>
                                        <p:cTn id="19" dur="500"/>
                                        <p:tgtEl>
                                          <p:spTgt spid="65"/>
                                        </p:tgtEl>
                                      </p:cBhvr>
                                    </p:animEffect>
                                  </p:childTnLst>
                                </p:cTn>
                              </p:par>
                            </p:childTnLst>
                          </p:cTn>
                        </p:par>
                        <p:par>
                          <p:cTn id="20" fill="hold">
                            <p:stCondLst>
                              <p:cond delay="2000"/>
                            </p:stCondLst>
                            <p:childTnLst>
                              <p:par>
                                <p:cTn id="21" presetID="49" presetClass="entr" presetSubtype="0" decel="100000"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p:cTn id="23" dur="500" fill="hold"/>
                                        <p:tgtEl>
                                          <p:spTgt spid="66"/>
                                        </p:tgtEl>
                                        <p:attrNameLst>
                                          <p:attrName>ppt_w</p:attrName>
                                        </p:attrNameLst>
                                      </p:cBhvr>
                                      <p:tavLst>
                                        <p:tav tm="0">
                                          <p:val>
                                            <p:fltVal val="0"/>
                                          </p:val>
                                        </p:tav>
                                        <p:tav tm="100000">
                                          <p:val>
                                            <p:strVal val="#ppt_w"/>
                                          </p:val>
                                        </p:tav>
                                      </p:tavLst>
                                    </p:anim>
                                    <p:anim calcmode="lin" valueType="num">
                                      <p:cBhvr>
                                        <p:cTn id="24" dur="500" fill="hold"/>
                                        <p:tgtEl>
                                          <p:spTgt spid="66"/>
                                        </p:tgtEl>
                                        <p:attrNameLst>
                                          <p:attrName>ppt_h</p:attrName>
                                        </p:attrNameLst>
                                      </p:cBhvr>
                                      <p:tavLst>
                                        <p:tav tm="0">
                                          <p:val>
                                            <p:fltVal val="0"/>
                                          </p:val>
                                        </p:tav>
                                        <p:tav tm="100000">
                                          <p:val>
                                            <p:strVal val="#ppt_h"/>
                                          </p:val>
                                        </p:tav>
                                      </p:tavLst>
                                    </p:anim>
                                    <p:anim calcmode="lin" valueType="num">
                                      <p:cBhvr>
                                        <p:cTn id="25" dur="500" fill="hold"/>
                                        <p:tgtEl>
                                          <p:spTgt spid="66"/>
                                        </p:tgtEl>
                                        <p:attrNameLst>
                                          <p:attrName>style.rotation</p:attrName>
                                        </p:attrNameLst>
                                      </p:cBhvr>
                                      <p:tavLst>
                                        <p:tav tm="0">
                                          <p:val>
                                            <p:fltVal val="360"/>
                                          </p:val>
                                        </p:tav>
                                        <p:tav tm="100000">
                                          <p:val>
                                            <p:fltVal val="0"/>
                                          </p:val>
                                        </p:tav>
                                      </p:tavLst>
                                    </p:anim>
                                    <p:animEffect transition="in" filter="fade">
                                      <p:cBhvr>
                                        <p:cTn id="26" dur="500"/>
                                        <p:tgtEl>
                                          <p:spTgt spid="66"/>
                                        </p:tgtEl>
                                      </p:cBhvr>
                                    </p:animEffect>
                                  </p:childTnLst>
                                </p:cTn>
                              </p:par>
                            </p:childTnLst>
                          </p:cTn>
                        </p:par>
                        <p:par>
                          <p:cTn id="27" fill="hold">
                            <p:stCondLst>
                              <p:cond delay="2500"/>
                            </p:stCondLst>
                            <p:childTnLst>
                              <p:par>
                                <p:cTn id="28" presetID="49" presetClass="entr" presetSubtype="0" decel="100000" fill="hold" grpId="0" nodeType="afterEffect">
                                  <p:stCondLst>
                                    <p:cond delay="0"/>
                                  </p:stCondLst>
                                  <p:childTnLst>
                                    <p:set>
                                      <p:cBhvr>
                                        <p:cTn id="29" dur="1" fill="hold">
                                          <p:stCondLst>
                                            <p:cond delay="0"/>
                                          </p:stCondLst>
                                        </p:cTn>
                                        <p:tgtEl>
                                          <p:spTgt spid="67"/>
                                        </p:tgtEl>
                                        <p:attrNameLst>
                                          <p:attrName>style.visibility</p:attrName>
                                        </p:attrNameLst>
                                      </p:cBhvr>
                                      <p:to>
                                        <p:strVal val="visible"/>
                                      </p:to>
                                    </p:set>
                                    <p:anim calcmode="lin" valueType="num">
                                      <p:cBhvr>
                                        <p:cTn id="30" dur="500" fill="hold"/>
                                        <p:tgtEl>
                                          <p:spTgt spid="67"/>
                                        </p:tgtEl>
                                        <p:attrNameLst>
                                          <p:attrName>ppt_w</p:attrName>
                                        </p:attrNameLst>
                                      </p:cBhvr>
                                      <p:tavLst>
                                        <p:tav tm="0">
                                          <p:val>
                                            <p:fltVal val="0"/>
                                          </p:val>
                                        </p:tav>
                                        <p:tav tm="100000">
                                          <p:val>
                                            <p:strVal val="#ppt_w"/>
                                          </p:val>
                                        </p:tav>
                                      </p:tavLst>
                                    </p:anim>
                                    <p:anim calcmode="lin" valueType="num">
                                      <p:cBhvr>
                                        <p:cTn id="31" dur="500" fill="hold"/>
                                        <p:tgtEl>
                                          <p:spTgt spid="67"/>
                                        </p:tgtEl>
                                        <p:attrNameLst>
                                          <p:attrName>ppt_h</p:attrName>
                                        </p:attrNameLst>
                                      </p:cBhvr>
                                      <p:tavLst>
                                        <p:tav tm="0">
                                          <p:val>
                                            <p:fltVal val="0"/>
                                          </p:val>
                                        </p:tav>
                                        <p:tav tm="100000">
                                          <p:val>
                                            <p:strVal val="#ppt_h"/>
                                          </p:val>
                                        </p:tav>
                                      </p:tavLst>
                                    </p:anim>
                                    <p:anim calcmode="lin" valueType="num">
                                      <p:cBhvr>
                                        <p:cTn id="32" dur="500" fill="hold"/>
                                        <p:tgtEl>
                                          <p:spTgt spid="67"/>
                                        </p:tgtEl>
                                        <p:attrNameLst>
                                          <p:attrName>style.rotation</p:attrName>
                                        </p:attrNameLst>
                                      </p:cBhvr>
                                      <p:tavLst>
                                        <p:tav tm="0">
                                          <p:val>
                                            <p:fltVal val="360"/>
                                          </p:val>
                                        </p:tav>
                                        <p:tav tm="100000">
                                          <p:val>
                                            <p:fltVal val="0"/>
                                          </p:val>
                                        </p:tav>
                                      </p:tavLst>
                                    </p:anim>
                                    <p:animEffect transition="in" filter="fade">
                                      <p:cBhvr>
                                        <p:cTn id="33" dur="500"/>
                                        <p:tgtEl>
                                          <p:spTgt spid="67"/>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fade">
                                      <p:cBhvr>
                                        <p:cTn id="37" dur="500"/>
                                        <p:tgtEl>
                                          <p:spTgt spid="75"/>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fade">
                                      <p:cBhvr>
                                        <p:cTn id="41" dur="500"/>
                                        <p:tgtEl>
                                          <p:spTgt spid="74"/>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82"/>
                                        </p:tgtEl>
                                        <p:attrNameLst>
                                          <p:attrName>style.visibility</p:attrName>
                                        </p:attrNameLst>
                                      </p:cBhvr>
                                      <p:to>
                                        <p:strVal val="visible"/>
                                      </p:to>
                                    </p:set>
                                    <p:anim calcmode="lin" valueType="num">
                                      <p:cBhvr>
                                        <p:cTn id="45" dur="500" fill="hold"/>
                                        <p:tgtEl>
                                          <p:spTgt spid="82"/>
                                        </p:tgtEl>
                                        <p:attrNameLst>
                                          <p:attrName>ppt_w</p:attrName>
                                        </p:attrNameLst>
                                      </p:cBhvr>
                                      <p:tavLst>
                                        <p:tav tm="0">
                                          <p:val>
                                            <p:fltVal val="0"/>
                                          </p:val>
                                        </p:tav>
                                        <p:tav tm="100000">
                                          <p:val>
                                            <p:strVal val="#ppt_w"/>
                                          </p:val>
                                        </p:tav>
                                      </p:tavLst>
                                    </p:anim>
                                    <p:anim calcmode="lin" valueType="num">
                                      <p:cBhvr>
                                        <p:cTn id="46" dur="500" fill="hold"/>
                                        <p:tgtEl>
                                          <p:spTgt spid="82"/>
                                        </p:tgtEl>
                                        <p:attrNameLst>
                                          <p:attrName>ppt_h</p:attrName>
                                        </p:attrNameLst>
                                      </p:cBhvr>
                                      <p:tavLst>
                                        <p:tav tm="0">
                                          <p:val>
                                            <p:fltVal val="0"/>
                                          </p:val>
                                        </p:tav>
                                        <p:tav tm="100000">
                                          <p:val>
                                            <p:strVal val="#ppt_h"/>
                                          </p:val>
                                        </p:tav>
                                      </p:tavLst>
                                    </p:anim>
                                    <p:animEffect transition="in" filter="fade">
                                      <p:cBhvr>
                                        <p:cTn id="47" dur="500"/>
                                        <p:tgtEl>
                                          <p:spTgt spid="82"/>
                                        </p:tgtEl>
                                      </p:cBhvr>
                                    </p:animEffect>
                                  </p:childTnLst>
                                </p:cTn>
                              </p:par>
                            </p:childTnLst>
                          </p:cTn>
                        </p:par>
                        <p:par>
                          <p:cTn id="48" fill="hold">
                            <p:stCondLst>
                              <p:cond delay="4500"/>
                            </p:stCondLst>
                            <p:childTnLst>
                              <p:par>
                                <p:cTn id="49" presetID="49" presetClass="entr" presetSubtype="0" decel="100000" fill="hold" grpId="0" nodeType="afterEffect">
                                  <p:stCondLst>
                                    <p:cond delay="0"/>
                                  </p:stCondLst>
                                  <p:childTnLst>
                                    <p:set>
                                      <p:cBhvr>
                                        <p:cTn id="50" dur="1" fill="hold">
                                          <p:stCondLst>
                                            <p:cond delay="0"/>
                                          </p:stCondLst>
                                        </p:cTn>
                                        <p:tgtEl>
                                          <p:spTgt spid="73"/>
                                        </p:tgtEl>
                                        <p:attrNameLst>
                                          <p:attrName>style.visibility</p:attrName>
                                        </p:attrNameLst>
                                      </p:cBhvr>
                                      <p:to>
                                        <p:strVal val="visible"/>
                                      </p:to>
                                    </p:set>
                                    <p:anim calcmode="lin" valueType="num">
                                      <p:cBhvr>
                                        <p:cTn id="51" dur="500" fill="hold"/>
                                        <p:tgtEl>
                                          <p:spTgt spid="73"/>
                                        </p:tgtEl>
                                        <p:attrNameLst>
                                          <p:attrName>ppt_w</p:attrName>
                                        </p:attrNameLst>
                                      </p:cBhvr>
                                      <p:tavLst>
                                        <p:tav tm="0">
                                          <p:val>
                                            <p:fltVal val="0"/>
                                          </p:val>
                                        </p:tav>
                                        <p:tav tm="100000">
                                          <p:val>
                                            <p:strVal val="#ppt_w"/>
                                          </p:val>
                                        </p:tav>
                                      </p:tavLst>
                                    </p:anim>
                                    <p:anim calcmode="lin" valueType="num">
                                      <p:cBhvr>
                                        <p:cTn id="52" dur="500" fill="hold"/>
                                        <p:tgtEl>
                                          <p:spTgt spid="73"/>
                                        </p:tgtEl>
                                        <p:attrNameLst>
                                          <p:attrName>ppt_h</p:attrName>
                                        </p:attrNameLst>
                                      </p:cBhvr>
                                      <p:tavLst>
                                        <p:tav tm="0">
                                          <p:val>
                                            <p:fltVal val="0"/>
                                          </p:val>
                                        </p:tav>
                                        <p:tav tm="100000">
                                          <p:val>
                                            <p:strVal val="#ppt_h"/>
                                          </p:val>
                                        </p:tav>
                                      </p:tavLst>
                                    </p:anim>
                                    <p:anim calcmode="lin" valueType="num">
                                      <p:cBhvr>
                                        <p:cTn id="53" dur="500" fill="hold"/>
                                        <p:tgtEl>
                                          <p:spTgt spid="73"/>
                                        </p:tgtEl>
                                        <p:attrNameLst>
                                          <p:attrName>style.rotation</p:attrName>
                                        </p:attrNameLst>
                                      </p:cBhvr>
                                      <p:tavLst>
                                        <p:tav tm="0">
                                          <p:val>
                                            <p:fltVal val="360"/>
                                          </p:val>
                                        </p:tav>
                                        <p:tav tm="100000">
                                          <p:val>
                                            <p:fltVal val="0"/>
                                          </p:val>
                                        </p:tav>
                                      </p:tavLst>
                                    </p:anim>
                                    <p:animEffect transition="in" filter="fade">
                                      <p:cBhvr>
                                        <p:cTn id="54" dur="500"/>
                                        <p:tgtEl>
                                          <p:spTgt spid="73"/>
                                        </p:tgtEl>
                                      </p:cBhvr>
                                    </p:animEffect>
                                  </p:childTnLst>
                                </p:cTn>
                              </p:par>
                            </p:childTnLst>
                          </p:cTn>
                        </p:par>
                        <p:par>
                          <p:cTn id="55" fill="hold">
                            <p:stCondLst>
                              <p:cond delay="5000"/>
                            </p:stCondLst>
                            <p:childTnLst>
                              <p:par>
                                <p:cTn id="56" presetID="49" presetClass="entr" presetSubtype="0" decel="100000" fill="hold" grpId="0" nodeType="afterEffect">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 calcmode="lin" valueType="num">
                                      <p:cBhvr>
                                        <p:cTn id="60" dur="500" fill="hold"/>
                                        <p:tgtEl>
                                          <p:spTgt spid="70"/>
                                        </p:tgtEl>
                                        <p:attrNameLst>
                                          <p:attrName>style.rotation</p:attrName>
                                        </p:attrNameLst>
                                      </p:cBhvr>
                                      <p:tavLst>
                                        <p:tav tm="0">
                                          <p:val>
                                            <p:fltVal val="360"/>
                                          </p:val>
                                        </p:tav>
                                        <p:tav tm="100000">
                                          <p:val>
                                            <p:fltVal val="0"/>
                                          </p:val>
                                        </p:tav>
                                      </p:tavLst>
                                    </p:anim>
                                    <p:animEffect transition="in" filter="fade">
                                      <p:cBhvr>
                                        <p:cTn id="61" dur="500"/>
                                        <p:tgtEl>
                                          <p:spTgt spid="70"/>
                                        </p:tgtEl>
                                      </p:cBhvr>
                                    </p:animEffect>
                                  </p:childTnLst>
                                </p:cTn>
                              </p:par>
                            </p:childTnLst>
                          </p:cTn>
                        </p:par>
                        <p:par>
                          <p:cTn id="62" fill="hold">
                            <p:stCondLst>
                              <p:cond delay="5500"/>
                            </p:stCondLst>
                            <p:childTnLst>
                              <p:par>
                                <p:cTn id="63" presetID="10" presetClass="entr" presetSubtype="0" fill="hold" grpId="0" nodeType="afterEffect">
                                  <p:stCondLst>
                                    <p:cond delay="0"/>
                                  </p:stCondLst>
                                  <p:childTnLst>
                                    <p:set>
                                      <p:cBhvr>
                                        <p:cTn id="64" dur="1" fill="hold">
                                          <p:stCondLst>
                                            <p:cond delay="0"/>
                                          </p:stCondLst>
                                        </p:cTn>
                                        <p:tgtEl>
                                          <p:spTgt spid="77"/>
                                        </p:tgtEl>
                                        <p:attrNameLst>
                                          <p:attrName>style.visibility</p:attrName>
                                        </p:attrNameLst>
                                      </p:cBhvr>
                                      <p:to>
                                        <p:strVal val="visible"/>
                                      </p:to>
                                    </p:set>
                                    <p:animEffect transition="in" filter="fade">
                                      <p:cBhvr>
                                        <p:cTn id="65" dur="500"/>
                                        <p:tgtEl>
                                          <p:spTgt spid="77"/>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76"/>
                                        </p:tgtEl>
                                        <p:attrNameLst>
                                          <p:attrName>style.visibility</p:attrName>
                                        </p:attrNameLst>
                                      </p:cBhvr>
                                      <p:to>
                                        <p:strVal val="visible"/>
                                      </p:to>
                                    </p:set>
                                    <p:animEffect transition="in" filter="fade">
                                      <p:cBhvr>
                                        <p:cTn id="69" dur="500"/>
                                        <p:tgtEl>
                                          <p:spTgt spid="76"/>
                                        </p:tgtEl>
                                      </p:cBhvr>
                                    </p:animEffect>
                                  </p:childTnLst>
                                </p:cTn>
                              </p:par>
                            </p:childTnLst>
                          </p:cTn>
                        </p:par>
                        <p:par>
                          <p:cTn id="70" fill="hold">
                            <p:stCondLst>
                              <p:cond delay="6500"/>
                            </p:stCondLst>
                            <p:childTnLst>
                              <p:par>
                                <p:cTn id="71" presetID="53" presetClass="entr" presetSubtype="16" fill="hold" grpId="0" nodeType="afterEffect">
                                  <p:stCondLst>
                                    <p:cond delay="0"/>
                                  </p:stCondLst>
                                  <p:childTnLst>
                                    <p:set>
                                      <p:cBhvr>
                                        <p:cTn id="72" dur="1" fill="hold">
                                          <p:stCondLst>
                                            <p:cond delay="0"/>
                                          </p:stCondLst>
                                        </p:cTn>
                                        <p:tgtEl>
                                          <p:spTgt spid="84"/>
                                        </p:tgtEl>
                                        <p:attrNameLst>
                                          <p:attrName>style.visibility</p:attrName>
                                        </p:attrNameLst>
                                      </p:cBhvr>
                                      <p:to>
                                        <p:strVal val="visible"/>
                                      </p:to>
                                    </p:set>
                                    <p:anim calcmode="lin" valueType="num">
                                      <p:cBhvr>
                                        <p:cTn id="73" dur="500" fill="hold"/>
                                        <p:tgtEl>
                                          <p:spTgt spid="84"/>
                                        </p:tgtEl>
                                        <p:attrNameLst>
                                          <p:attrName>ppt_w</p:attrName>
                                        </p:attrNameLst>
                                      </p:cBhvr>
                                      <p:tavLst>
                                        <p:tav tm="0">
                                          <p:val>
                                            <p:fltVal val="0"/>
                                          </p:val>
                                        </p:tav>
                                        <p:tav tm="100000">
                                          <p:val>
                                            <p:strVal val="#ppt_w"/>
                                          </p:val>
                                        </p:tav>
                                      </p:tavLst>
                                    </p:anim>
                                    <p:anim calcmode="lin" valueType="num">
                                      <p:cBhvr>
                                        <p:cTn id="74" dur="500" fill="hold"/>
                                        <p:tgtEl>
                                          <p:spTgt spid="84"/>
                                        </p:tgtEl>
                                        <p:attrNameLst>
                                          <p:attrName>ppt_h</p:attrName>
                                        </p:attrNameLst>
                                      </p:cBhvr>
                                      <p:tavLst>
                                        <p:tav tm="0">
                                          <p:val>
                                            <p:fltVal val="0"/>
                                          </p:val>
                                        </p:tav>
                                        <p:tav tm="100000">
                                          <p:val>
                                            <p:strVal val="#ppt_h"/>
                                          </p:val>
                                        </p:tav>
                                      </p:tavLst>
                                    </p:anim>
                                    <p:animEffect transition="in" filter="fade">
                                      <p:cBhvr>
                                        <p:cTn id="75" dur="500"/>
                                        <p:tgtEl>
                                          <p:spTgt spid="84"/>
                                        </p:tgtEl>
                                      </p:cBhvr>
                                    </p:animEffect>
                                  </p:childTnLst>
                                </p:cTn>
                              </p:par>
                            </p:childTnLst>
                          </p:cTn>
                        </p:par>
                        <p:par>
                          <p:cTn id="76" fill="hold">
                            <p:stCondLst>
                              <p:cond delay="7000"/>
                            </p:stCondLst>
                            <p:childTnLst>
                              <p:par>
                                <p:cTn id="77" presetID="49" presetClass="entr" presetSubtype="0" decel="100000" fill="hold" grpId="0" nodeType="afterEffect">
                                  <p:stCondLst>
                                    <p:cond delay="0"/>
                                  </p:stCondLst>
                                  <p:childTnLst>
                                    <p:set>
                                      <p:cBhvr>
                                        <p:cTn id="78" dur="1" fill="hold">
                                          <p:stCondLst>
                                            <p:cond delay="0"/>
                                          </p:stCondLst>
                                        </p:cTn>
                                        <p:tgtEl>
                                          <p:spTgt spid="72"/>
                                        </p:tgtEl>
                                        <p:attrNameLst>
                                          <p:attrName>style.visibility</p:attrName>
                                        </p:attrNameLst>
                                      </p:cBhvr>
                                      <p:to>
                                        <p:strVal val="visible"/>
                                      </p:to>
                                    </p:set>
                                    <p:anim calcmode="lin" valueType="num">
                                      <p:cBhvr>
                                        <p:cTn id="79" dur="500" fill="hold"/>
                                        <p:tgtEl>
                                          <p:spTgt spid="72"/>
                                        </p:tgtEl>
                                        <p:attrNameLst>
                                          <p:attrName>ppt_w</p:attrName>
                                        </p:attrNameLst>
                                      </p:cBhvr>
                                      <p:tavLst>
                                        <p:tav tm="0">
                                          <p:val>
                                            <p:fltVal val="0"/>
                                          </p:val>
                                        </p:tav>
                                        <p:tav tm="100000">
                                          <p:val>
                                            <p:strVal val="#ppt_w"/>
                                          </p:val>
                                        </p:tav>
                                      </p:tavLst>
                                    </p:anim>
                                    <p:anim calcmode="lin" valueType="num">
                                      <p:cBhvr>
                                        <p:cTn id="80" dur="500" fill="hold"/>
                                        <p:tgtEl>
                                          <p:spTgt spid="72"/>
                                        </p:tgtEl>
                                        <p:attrNameLst>
                                          <p:attrName>ppt_h</p:attrName>
                                        </p:attrNameLst>
                                      </p:cBhvr>
                                      <p:tavLst>
                                        <p:tav tm="0">
                                          <p:val>
                                            <p:fltVal val="0"/>
                                          </p:val>
                                        </p:tav>
                                        <p:tav tm="100000">
                                          <p:val>
                                            <p:strVal val="#ppt_h"/>
                                          </p:val>
                                        </p:tav>
                                      </p:tavLst>
                                    </p:anim>
                                    <p:anim calcmode="lin" valueType="num">
                                      <p:cBhvr>
                                        <p:cTn id="81" dur="500" fill="hold"/>
                                        <p:tgtEl>
                                          <p:spTgt spid="72"/>
                                        </p:tgtEl>
                                        <p:attrNameLst>
                                          <p:attrName>style.rotation</p:attrName>
                                        </p:attrNameLst>
                                      </p:cBhvr>
                                      <p:tavLst>
                                        <p:tav tm="0">
                                          <p:val>
                                            <p:fltVal val="360"/>
                                          </p:val>
                                        </p:tav>
                                        <p:tav tm="100000">
                                          <p:val>
                                            <p:fltVal val="0"/>
                                          </p:val>
                                        </p:tav>
                                      </p:tavLst>
                                    </p:anim>
                                    <p:animEffect transition="in" filter="fade">
                                      <p:cBhvr>
                                        <p:cTn id="82" dur="500"/>
                                        <p:tgtEl>
                                          <p:spTgt spid="72"/>
                                        </p:tgtEl>
                                      </p:cBhvr>
                                    </p:animEffect>
                                  </p:childTnLst>
                                </p:cTn>
                              </p:par>
                            </p:childTnLst>
                          </p:cTn>
                        </p:par>
                        <p:par>
                          <p:cTn id="83" fill="hold">
                            <p:stCondLst>
                              <p:cond delay="7500"/>
                            </p:stCondLst>
                            <p:childTnLst>
                              <p:par>
                                <p:cTn id="84" presetID="49" presetClass="entr" presetSubtype="0" decel="100000" fill="hold" grpId="0" nodeType="afterEffect">
                                  <p:stCondLst>
                                    <p:cond delay="0"/>
                                  </p:stCondLst>
                                  <p:childTnLst>
                                    <p:set>
                                      <p:cBhvr>
                                        <p:cTn id="85" dur="1" fill="hold">
                                          <p:stCondLst>
                                            <p:cond delay="0"/>
                                          </p:stCondLst>
                                        </p:cTn>
                                        <p:tgtEl>
                                          <p:spTgt spid="68"/>
                                        </p:tgtEl>
                                        <p:attrNameLst>
                                          <p:attrName>style.visibility</p:attrName>
                                        </p:attrNameLst>
                                      </p:cBhvr>
                                      <p:to>
                                        <p:strVal val="visible"/>
                                      </p:to>
                                    </p:set>
                                    <p:anim calcmode="lin" valueType="num">
                                      <p:cBhvr>
                                        <p:cTn id="86" dur="500" fill="hold"/>
                                        <p:tgtEl>
                                          <p:spTgt spid="68"/>
                                        </p:tgtEl>
                                        <p:attrNameLst>
                                          <p:attrName>ppt_w</p:attrName>
                                        </p:attrNameLst>
                                      </p:cBhvr>
                                      <p:tavLst>
                                        <p:tav tm="0">
                                          <p:val>
                                            <p:fltVal val="0"/>
                                          </p:val>
                                        </p:tav>
                                        <p:tav tm="100000">
                                          <p:val>
                                            <p:strVal val="#ppt_w"/>
                                          </p:val>
                                        </p:tav>
                                      </p:tavLst>
                                    </p:anim>
                                    <p:anim calcmode="lin" valueType="num">
                                      <p:cBhvr>
                                        <p:cTn id="87" dur="500" fill="hold"/>
                                        <p:tgtEl>
                                          <p:spTgt spid="68"/>
                                        </p:tgtEl>
                                        <p:attrNameLst>
                                          <p:attrName>ppt_h</p:attrName>
                                        </p:attrNameLst>
                                      </p:cBhvr>
                                      <p:tavLst>
                                        <p:tav tm="0">
                                          <p:val>
                                            <p:fltVal val="0"/>
                                          </p:val>
                                        </p:tav>
                                        <p:tav tm="100000">
                                          <p:val>
                                            <p:strVal val="#ppt_h"/>
                                          </p:val>
                                        </p:tav>
                                      </p:tavLst>
                                    </p:anim>
                                    <p:anim calcmode="lin" valueType="num">
                                      <p:cBhvr>
                                        <p:cTn id="88" dur="500" fill="hold"/>
                                        <p:tgtEl>
                                          <p:spTgt spid="68"/>
                                        </p:tgtEl>
                                        <p:attrNameLst>
                                          <p:attrName>style.rotation</p:attrName>
                                        </p:attrNameLst>
                                      </p:cBhvr>
                                      <p:tavLst>
                                        <p:tav tm="0">
                                          <p:val>
                                            <p:fltVal val="360"/>
                                          </p:val>
                                        </p:tav>
                                        <p:tav tm="100000">
                                          <p:val>
                                            <p:fltVal val="0"/>
                                          </p:val>
                                        </p:tav>
                                      </p:tavLst>
                                    </p:anim>
                                    <p:animEffect transition="in" filter="fade">
                                      <p:cBhvr>
                                        <p:cTn id="89" dur="500"/>
                                        <p:tgtEl>
                                          <p:spTgt spid="68"/>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79"/>
                                        </p:tgtEl>
                                        <p:attrNameLst>
                                          <p:attrName>style.visibility</p:attrName>
                                        </p:attrNameLst>
                                      </p:cBhvr>
                                      <p:to>
                                        <p:strVal val="visible"/>
                                      </p:to>
                                    </p:set>
                                    <p:animEffect transition="in" filter="fade">
                                      <p:cBhvr>
                                        <p:cTn id="93" dur="500"/>
                                        <p:tgtEl>
                                          <p:spTgt spid="79"/>
                                        </p:tgtEl>
                                      </p:cBhvr>
                                    </p:animEffect>
                                  </p:childTnLst>
                                </p:cTn>
                              </p:par>
                            </p:childTnLst>
                          </p:cTn>
                        </p:par>
                        <p:par>
                          <p:cTn id="94" fill="hold">
                            <p:stCondLst>
                              <p:cond delay="8500"/>
                            </p:stCondLst>
                            <p:childTnLst>
                              <p:par>
                                <p:cTn id="95" presetID="10" presetClass="entr" presetSubtype="0" fill="hold" grpId="0" nodeType="afterEffect">
                                  <p:stCondLst>
                                    <p:cond delay="0"/>
                                  </p:stCondLst>
                                  <p:childTnLst>
                                    <p:set>
                                      <p:cBhvr>
                                        <p:cTn id="96" dur="1" fill="hold">
                                          <p:stCondLst>
                                            <p:cond delay="0"/>
                                          </p:stCondLst>
                                        </p:cTn>
                                        <p:tgtEl>
                                          <p:spTgt spid="78"/>
                                        </p:tgtEl>
                                        <p:attrNameLst>
                                          <p:attrName>style.visibility</p:attrName>
                                        </p:attrNameLst>
                                      </p:cBhvr>
                                      <p:to>
                                        <p:strVal val="visible"/>
                                      </p:to>
                                    </p:set>
                                    <p:animEffect transition="in" filter="fade">
                                      <p:cBhvr>
                                        <p:cTn id="97" dur="500"/>
                                        <p:tgtEl>
                                          <p:spTgt spid="78"/>
                                        </p:tgtEl>
                                      </p:cBhvr>
                                    </p:animEffect>
                                  </p:childTnLst>
                                </p:cTn>
                              </p:par>
                            </p:childTnLst>
                          </p:cTn>
                        </p:par>
                        <p:par>
                          <p:cTn id="98" fill="hold">
                            <p:stCondLst>
                              <p:cond delay="9000"/>
                            </p:stCondLst>
                            <p:childTnLst>
                              <p:par>
                                <p:cTn id="99" presetID="53" presetClass="entr" presetSubtype="16" fill="hold" grpId="0" nodeType="afterEffect">
                                  <p:stCondLst>
                                    <p:cond delay="0"/>
                                  </p:stCondLst>
                                  <p:childTnLst>
                                    <p:set>
                                      <p:cBhvr>
                                        <p:cTn id="100" dur="1" fill="hold">
                                          <p:stCondLst>
                                            <p:cond delay="0"/>
                                          </p:stCondLst>
                                        </p:cTn>
                                        <p:tgtEl>
                                          <p:spTgt spid="83"/>
                                        </p:tgtEl>
                                        <p:attrNameLst>
                                          <p:attrName>style.visibility</p:attrName>
                                        </p:attrNameLst>
                                      </p:cBhvr>
                                      <p:to>
                                        <p:strVal val="visible"/>
                                      </p:to>
                                    </p:set>
                                    <p:anim calcmode="lin" valueType="num">
                                      <p:cBhvr>
                                        <p:cTn id="101" dur="500" fill="hold"/>
                                        <p:tgtEl>
                                          <p:spTgt spid="83"/>
                                        </p:tgtEl>
                                        <p:attrNameLst>
                                          <p:attrName>ppt_w</p:attrName>
                                        </p:attrNameLst>
                                      </p:cBhvr>
                                      <p:tavLst>
                                        <p:tav tm="0">
                                          <p:val>
                                            <p:fltVal val="0"/>
                                          </p:val>
                                        </p:tav>
                                        <p:tav tm="100000">
                                          <p:val>
                                            <p:strVal val="#ppt_w"/>
                                          </p:val>
                                        </p:tav>
                                      </p:tavLst>
                                    </p:anim>
                                    <p:anim calcmode="lin" valueType="num">
                                      <p:cBhvr>
                                        <p:cTn id="102" dur="500" fill="hold"/>
                                        <p:tgtEl>
                                          <p:spTgt spid="83"/>
                                        </p:tgtEl>
                                        <p:attrNameLst>
                                          <p:attrName>ppt_h</p:attrName>
                                        </p:attrNameLst>
                                      </p:cBhvr>
                                      <p:tavLst>
                                        <p:tav tm="0">
                                          <p:val>
                                            <p:fltVal val="0"/>
                                          </p:val>
                                        </p:tav>
                                        <p:tav tm="100000">
                                          <p:val>
                                            <p:strVal val="#ppt_h"/>
                                          </p:val>
                                        </p:tav>
                                      </p:tavLst>
                                    </p:anim>
                                    <p:animEffect transition="in" filter="fade">
                                      <p:cBhvr>
                                        <p:cTn id="103" dur="500"/>
                                        <p:tgtEl>
                                          <p:spTgt spid="83"/>
                                        </p:tgtEl>
                                      </p:cBhvr>
                                    </p:animEffect>
                                  </p:childTnLst>
                                </p:cTn>
                              </p:par>
                            </p:childTnLst>
                          </p:cTn>
                        </p:par>
                        <p:par>
                          <p:cTn id="104" fill="hold">
                            <p:stCondLst>
                              <p:cond delay="9500"/>
                            </p:stCondLst>
                            <p:childTnLst>
                              <p:par>
                                <p:cTn id="105" presetID="49" presetClass="entr" presetSubtype="0" decel="100000" fill="hold" grpId="0" nodeType="afterEffect">
                                  <p:stCondLst>
                                    <p:cond delay="0"/>
                                  </p:stCondLst>
                                  <p:childTnLst>
                                    <p:set>
                                      <p:cBhvr>
                                        <p:cTn id="106" dur="1" fill="hold">
                                          <p:stCondLst>
                                            <p:cond delay="0"/>
                                          </p:stCondLst>
                                        </p:cTn>
                                        <p:tgtEl>
                                          <p:spTgt spid="71"/>
                                        </p:tgtEl>
                                        <p:attrNameLst>
                                          <p:attrName>style.visibility</p:attrName>
                                        </p:attrNameLst>
                                      </p:cBhvr>
                                      <p:to>
                                        <p:strVal val="visible"/>
                                      </p:to>
                                    </p:set>
                                    <p:anim calcmode="lin" valueType="num">
                                      <p:cBhvr>
                                        <p:cTn id="107" dur="500" fill="hold"/>
                                        <p:tgtEl>
                                          <p:spTgt spid="71"/>
                                        </p:tgtEl>
                                        <p:attrNameLst>
                                          <p:attrName>ppt_w</p:attrName>
                                        </p:attrNameLst>
                                      </p:cBhvr>
                                      <p:tavLst>
                                        <p:tav tm="0">
                                          <p:val>
                                            <p:fltVal val="0"/>
                                          </p:val>
                                        </p:tav>
                                        <p:tav tm="100000">
                                          <p:val>
                                            <p:strVal val="#ppt_w"/>
                                          </p:val>
                                        </p:tav>
                                      </p:tavLst>
                                    </p:anim>
                                    <p:anim calcmode="lin" valueType="num">
                                      <p:cBhvr>
                                        <p:cTn id="108" dur="500" fill="hold"/>
                                        <p:tgtEl>
                                          <p:spTgt spid="71"/>
                                        </p:tgtEl>
                                        <p:attrNameLst>
                                          <p:attrName>ppt_h</p:attrName>
                                        </p:attrNameLst>
                                      </p:cBhvr>
                                      <p:tavLst>
                                        <p:tav tm="0">
                                          <p:val>
                                            <p:fltVal val="0"/>
                                          </p:val>
                                        </p:tav>
                                        <p:tav tm="100000">
                                          <p:val>
                                            <p:strVal val="#ppt_h"/>
                                          </p:val>
                                        </p:tav>
                                      </p:tavLst>
                                    </p:anim>
                                    <p:anim calcmode="lin" valueType="num">
                                      <p:cBhvr>
                                        <p:cTn id="109" dur="500" fill="hold"/>
                                        <p:tgtEl>
                                          <p:spTgt spid="71"/>
                                        </p:tgtEl>
                                        <p:attrNameLst>
                                          <p:attrName>style.rotation</p:attrName>
                                        </p:attrNameLst>
                                      </p:cBhvr>
                                      <p:tavLst>
                                        <p:tav tm="0">
                                          <p:val>
                                            <p:fltVal val="360"/>
                                          </p:val>
                                        </p:tav>
                                        <p:tav tm="100000">
                                          <p:val>
                                            <p:fltVal val="0"/>
                                          </p:val>
                                        </p:tav>
                                      </p:tavLst>
                                    </p:anim>
                                    <p:animEffect transition="in" filter="fade">
                                      <p:cBhvr>
                                        <p:cTn id="110" dur="500"/>
                                        <p:tgtEl>
                                          <p:spTgt spid="71"/>
                                        </p:tgtEl>
                                      </p:cBhvr>
                                    </p:animEffect>
                                  </p:childTnLst>
                                </p:cTn>
                              </p:par>
                            </p:childTnLst>
                          </p:cTn>
                        </p:par>
                        <p:par>
                          <p:cTn id="111" fill="hold">
                            <p:stCondLst>
                              <p:cond delay="10000"/>
                            </p:stCondLst>
                            <p:childTnLst>
                              <p:par>
                                <p:cTn id="112" presetID="49" presetClass="entr" presetSubtype="0" decel="100000" fill="hold" grpId="0" nodeType="afterEffect">
                                  <p:stCondLst>
                                    <p:cond delay="0"/>
                                  </p:stCondLst>
                                  <p:childTnLst>
                                    <p:set>
                                      <p:cBhvr>
                                        <p:cTn id="113" dur="1" fill="hold">
                                          <p:stCondLst>
                                            <p:cond delay="0"/>
                                          </p:stCondLst>
                                        </p:cTn>
                                        <p:tgtEl>
                                          <p:spTgt spid="69"/>
                                        </p:tgtEl>
                                        <p:attrNameLst>
                                          <p:attrName>style.visibility</p:attrName>
                                        </p:attrNameLst>
                                      </p:cBhvr>
                                      <p:to>
                                        <p:strVal val="visible"/>
                                      </p:to>
                                    </p:set>
                                    <p:anim calcmode="lin" valueType="num">
                                      <p:cBhvr>
                                        <p:cTn id="114" dur="500" fill="hold"/>
                                        <p:tgtEl>
                                          <p:spTgt spid="69"/>
                                        </p:tgtEl>
                                        <p:attrNameLst>
                                          <p:attrName>ppt_w</p:attrName>
                                        </p:attrNameLst>
                                      </p:cBhvr>
                                      <p:tavLst>
                                        <p:tav tm="0">
                                          <p:val>
                                            <p:fltVal val="0"/>
                                          </p:val>
                                        </p:tav>
                                        <p:tav tm="100000">
                                          <p:val>
                                            <p:strVal val="#ppt_w"/>
                                          </p:val>
                                        </p:tav>
                                      </p:tavLst>
                                    </p:anim>
                                    <p:anim calcmode="lin" valueType="num">
                                      <p:cBhvr>
                                        <p:cTn id="115" dur="500" fill="hold"/>
                                        <p:tgtEl>
                                          <p:spTgt spid="69"/>
                                        </p:tgtEl>
                                        <p:attrNameLst>
                                          <p:attrName>ppt_h</p:attrName>
                                        </p:attrNameLst>
                                      </p:cBhvr>
                                      <p:tavLst>
                                        <p:tav tm="0">
                                          <p:val>
                                            <p:fltVal val="0"/>
                                          </p:val>
                                        </p:tav>
                                        <p:tav tm="100000">
                                          <p:val>
                                            <p:strVal val="#ppt_h"/>
                                          </p:val>
                                        </p:tav>
                                      </p:tavLst>
                                    </p:anim>
                                    <p:anim calcmode="lin" valueType="num">
                                      <p:cBhvr>
                                        <p:cTn id="116" dur="500" fill="hold"/>
                                        <p:tgtEl>
                                          <p:spTgt spid="69"/>
                                        </p:tgtEl>
                                        <p:attrNameLst>
                                          <p:attrName>style.rotation</p:attrName>
                                        </p:attrNameLst>
                                      </p:cBhvr>
                                      <p:tavLst>
                                        <p:tav tm="0">
                                          <p:val>
                                            <p:fltVal val="360"/>
                                          </p:val>
                                        </p:tav>
                                        <p:tav tm="100000">
                                          <p:val>
                                            <p:fltVal val="0"/>
                                          </p:val>
                                        </p:tav>
                                      </p:tavLst>
                                    </p:anim>
                                    <p:animEffect transition="in" filter="fade">
                                      <p:cBhvr>
                                        <p:cTn id="117" dur="500"/>
                                        <p:tgtEl>
                                          <p:spTgt spid="69"/>
                                        </p:tgtEl>
                                      </p:cBhvr>
                                    </p:animEffect>
                                  </p:childTnLst>
                                </p:cTn>
                              </p:par>
                            </p:childTnLst>
                          </p:cTn>
                        </p:par>
                        <p:par>
                          <p:cTn id="118" fill="hold">
                            <p:stCondLst>
                              <p:cond delay="10500"/>
                            </p:stCondLst>
                            <p:childTnLst>
                              <p:par>
                                <p:cTn id="119" presetID="10" presetClass="entr" presetSubtype="0" fill="hold" grpId="0" nodeType="afterEffect">
                                  <p:stCondLst>
                                    <p:cond delay="0"/>
                                  </p:stCondLst>
                                  <p:childTnLst>
                                    <p:set>
                                      <p:cBhvr>
                                        <p:cTn id="120" dur="1" fill="hold">
                                          <p:stCondLst>
                                            <p:cond delay="0"/>
                                          </p:stCondLst>
                                        </p:cTn>
                                        <p:tgtEl>
                                          <p:spTgt spid="81"/>
                                        </p:tgtEl>
                                        <p:attrNameLst>
                                          <p:attrName>style.visibility</p:attrName>
                                        </p:attrNameLst>
                                      </p:cBhvr>
                                      <p:to>
                                        <p:strVal val="visible"/>
                                      </p:to>
                                    </p:set>
                                    <p:animEffect transition="in" filter="fade">
                                      <p:cBhvr>
                                        <p:cTn id="121" dur="500"/>
                                        <p:tgtEl>
                                          <p:spTgt spid="81"/>
                                        </p:tgtEl>
                                      </p:cBhvr>
                                    </p:animEffect>
                                  </p:childTnLst>
                                </p:cTn>
                              </p:par>
                            </p:childTnLst>
                          </p:cTn>
                        </p:par>
                        <p:par>
                          <p:cTn id="122" fill="hold">
                            <p:stCondLst>
                              <p:cond delay="11000"/>
                            </p:stCondLst>
                            <p:childTnLst>
                              <p:par>
                                <p:cTn id="123" presetID="10" presetClass="entr" presetSubtype="0" fill="hold" grpId="0" nodeType="afterEffect">
                                  <p:stCondLst>
                                    <p:cond delay="0"/>
                                  </p:stCondLst>
                                  <p:childTnLst>
                                    <p:set>
                                      <p:cBhvr>
                                        <p:cTn id="124" dur="1" fill="hold">
                                          <p:stCondLst>
                                            <p:cond delay="0"/>
                                          </p:stCondLst>
                                        </p:cTn>
                                        <p:tgtEl>
                                          <p:spTgt spid="80"/>
                                        </p:tgtEl>
                                        <p:attrNameLst>
                                          <p:attrName>style.visibility</p:attrName>
                                        </p:attrNameLst>
                                      </p:cBhvr>
                                      <p:to>
                                        <p:strVal val="visible"/>
                                      </p:to>
                                    </p:set>
                                    <p:animEffect transition="in" filter="fade">
                                      <p:cBhvr>
                                        <p:cTn id="125" dur="500"/>
                                        <p:tgtEl>
                                          <p:spTgt spid="80"/>
                                        </p:tgtEl>
                                      </p:cBhvr>
                                    </p:animEffect>
                                  </p:childTnLst>
                                </p:cTn>
                              </p:par>
                            </p:childTnLst>
                          </p:cTn>
                        </p:par>
                        <p:par>
                          <p:cTn id="126" fill="hold">
                            <p:stCondLst>
                              <p:cond delay="11500"/>
                            </p:stCondLst>
                            <p:childTnLst>
                              <p:par>
                                <p:cTn id="127" presetID="53" presetClass="entr" presetSubtype="16" fill="hold" grpId="0" nodeType="afterEffect">
                                  <p:stCondLst>
                                    <p:cond delay="0"/>
                                  </p:stCondLst>
                                  <p:childTnLst>
                                    <p:set>
                                      <p:cBhvr>
                                        <p:cTn id="128" dur="1" fill="hold">
                                          <p:stCondLst>
                                            <p:cond delay="0"/>
                                          </p:stCondLst>
                                        </p:cTn>
                                        <p:tgtEl>
                                          <p:spTgt spid="85"/>
                                        </p:tgtEl>
                                        <p:attrNameLst>
                                          <p:attrName>style.visibility</p:attrName>
                                        </p:attrNameLst>
                                      </p:cBhvr>
                                      <p:to>
                                        <p:strVal val="visible"/>
                                      </p:to>
                                    </p:set>
                                    <p:anim calcmode="lin" valueType="num">
                                      <p:cBhvr>
                                        <p:cTn id="129" dur="500" fill="hold"/>
                                        <p:tgtEl>
                                          <p:spTgt spid="85"/>
                                        </p:tgtEl>
                                        <p:attrNameLst>
                                          <p:attrName>ppt_w</p:attrName>
                                        </p:attrNameLst>
                                      </p:cBhvr>
                                      <p:tavLst>
                                        <p:tav tm="0">
                                          <p:val>
                                            <p:fltVal val="0"/>
                                          </p:val>
                                        </p:tav>
                                        <p:tav tm="100000">
                                          <p:val>
                                            <p:strVal val="#ppt_w"/>
                                          </p:val>
                                        </p:tav>
                                      </p:tavLst>
                                    </p:anim>
                                    <p:anim calcmode="lin" valueType="num">
                                      <p:cBhvr>
                                        <p:cTn id="130" dur="500" fill="hold"/>
                                        <p:tgtEl>
                                          <p:spTgt spid="85"/>
                                        </p:tgtEl>
                                        <p:attrNameLst>
                                          <p:attrName>ppt_h</p:attrName>
                                        </p:attrNameLst>
                                      </p:cBhvr>
                                      <p:tavLst>
                                        <p:tav tm="0">
                                          <p:val>
                                            <p:fltVal val="0"/>
                                          </p:val>
                                        </p:tav>
                                        <p:tav tm="100000">
                                          <p:val>
                                            <p:strVal val="#ppt_h"/>
                                          </p:val>
                                        </p:tav>
                                      </p:tavLst>
                                    </p:anim>
                                    <p:animEffect transition="in" filter="fade">
                                      <p:cBhvr>
                                        <p:cTn id="131"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5" grpId="0"/>
      <p:bldP spid="66" grpId="0" animBg="1"/>
      <p:bldP spid="67" grpId="0" animBg="1"/>
      <p:bldP spid="68" grpId="0" animBg="1"/>
      <p:bldP spid="69" grpId="0" animBg="1"/>
      <p:bldP spid="70" grpId="0" animBg="1"/>
      <p:bldP spid="71" grpId="0" animBg="1"/>
      <p:bldP spid="72" grpId="0" animBg="1"/>
      <p:bldP spid="73" grpId="0" animBg="1"/>
      <p:bldP spid="74" grpId="0"/>
      <p:bldP spid="75" grpId="0"/>
      <p:bldP spid="76" grpId="0"/>
      <p:bldP spid="77" grpId="0"/>
      <p:bldP spid="78" grpId="0"/>
      <p:bldP spid="79" grpId="0"/>
      <p:bldP spid="80" grpId="0"/>
      <p:bldP spid="81" grpId="0"/>
      <p:bldP spid="82" grpId="0"/>
      <p:bldP spid="83" grpId="0"/>
      <p:bldP spid="84" grpId="0"/>
      <p:bldP spid="8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ound Diagonal Corner Rectangle 34"/>
          <p:cNvSpPr/>
          <p:nvPr/>
        </p:nvSpPr>
        <p:spPr>
          <a:xfrm>
            <a:off x="1189110" y="1445251"/>
            <a:ext cx="1496266" cy="2277844"/>
          </a:xfrm>
          <a:prstGeom prst="round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Round Diagonal Corner Rectangle 35"/>
          <p:cNvSpPr/>
          <p:nvPr/>
        </p:nvSpPr>
        <p:spPr>
          <a:xfrm>
            <a:off x="2954001" y="1445251"/>
            <a:ext cx="1496266" cy="2277844"/>
          </a:xfrm>
          <a:prstGeom prst="round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Round Diagonal Corner Rectangle 36"/>
          <p:cNvSpPr/>
          <p:nvPr/>
        </p:nvSpPr>
        <p:spPr>
          <a:xfrm>
            <a:off x="4710832" y="1445251"/>
            <a:ext cx="1496266" cy="2277844"/>
          </a:xfrm>
          <a:prstGeom prst="round2Diag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ound Diagonal Corner Rectangle 37"/>
          <p:cNvSpPr/>
          <p:nvPr/>
        </p:nvSpPr>
        <p:spPr>
          <a:xfrm>
            <a:off x="6467277" y="1445251"/>
            <a:ext cx="1496266" cy="2277844"/>
          </a:xfrm>
          <a:prstGeom prst="round2Diag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78"/>
          <p:cNvGrpSpPr/>
          <p:nvPr/>
        </p:nvGrpSpPr>
        <p:grpSpPr>
          <a:xfrm>
            <a:off x="3485727" y="1633066"/>
            <a:ext cx="432846" cy="595862"/>
            <a:chOff x="3291055" y="1604118"/>
            <a:chExt cx="552452" cy="760475"/>
          </a:xfrm>
          <a:solidFill>
            <a:schemeClr val="bg1"/>
          </a:solidFill>
        </p:grpSpPr>
        <p:sp>
          <p:nvSpPr>
            <p:cNvPr id="5125" name="Freeform 5"/>
            <p:cNvSpPr>
              <a:spLocks noEditPoints="1"/>
            </p:cNvSpPr>
            <p:nvPr/>
          </p:nvSpPr>
          <p:spPr bwMode="auto">
            <a:xfrm>
              <a:off x="3291055" y="1604118"/>
              <a:ext cx="552452" cy="760475"/>
            </a:xfrm>
            <a:custGeom>
              <a:avLst/>
              <a:gdLst/>
              <a:ahLst/>
              <a:cxnLst>
                <a:cxn ang="0">
                  <a:pos x="55" y="19"/>
                </a:cxn>
                <a:cxn ang="0">
                  <a:pos x="55" y="17"/>
                </a:cxn>
                <a:cxn ang="0">
                  <a:pos x="51" y="13"/>
                </a:cxn>
                <a:cxn ang="0">
                  <a:pos x="43" y="13"/>
                </a:cxn>
                <a:cxn ang="0">
                  <a:pos x="44" y="9"/>
                </a:cxn>
                <a:cxn ang="0">
                  <a:pos x="36" y="0"/>
                </a:cxn>
                <a:cxn ang="0">
                  <a:pos x="27" y="9"/>
                </a:cxn>
                <a:cxn ang="0">
                  <a:pos x="28" y="13"/>
                </a:cxn>
                <a:cxn ang="0">
                  <a:pos x="22" y="13"/>
                </a:cxn>
                <a:cxn ang="0">
                  <a:pos x="17" y="17"/>
                </a:cxn>
                <a:cxn ang="0">
                  <a:pos x="17" y="19"/>
                </a:cxn>
                <a:cxn ang="0">
                  <a:pos x="7" y="19"/>
                </a:cxn>
                <a:cxn ang="0">
                  <a:pos x="0" y="26"/>
                </a:cxn>
                <a:cxn ang="0">
                  <a:pos x="0" y="95"/>
                </a:cxn>
                <a:cxn ang="0">
                  <a:pos x="7" y="102"/>
                </a:cxn>
                <a:cxn ang="0">
                  <a:pos x="66" y="102"/>
                </a:cxn>
                <a:cxn ang="0">
                  <a:pos x="73" y="95"/>
                </a:cxn>
                <a:cxn ang="0">
                  <a:pos x="73" y="26"/>
                </a:cxn>
                <a:cxn ang="0">
                  <a:pos x="66" y="19"/>
                </a:cxn>
                <a:cxn ang="0">
                  <a:pos x="55" y="19"/>
                </a:cxn>
                <a:cxn ang="0">
                  <a:pos x="31" y="9"/>
                </a:cxn>
                <a:cxn ang="0">
                  <a:pos x="36" y="3"/>
                </a:cxn>
                <a:cxn ang="0">
                  <a:pos x="41" y="9"/>
                </a:cxn>
                <a:cxn ang="0">
                  <a:pos x="39" y="13"/>
                </a:cxn>
                <a:cxn ang="0">
                  <a:pos x="32" y="13"/>
                </a:cxn>
                <a:cxn ang="0">
                  <a:pos x="31" y="9"/>
                </a:cxn>
                <a:cxn ang="0">
                  <a:pos x="66" y="91"/>
                </a:cxn>
                <a:cxn ang="0">
                  <a:pos x="61" y="95"/>
                </a:cxn>
                <a:cxn ang="0">
                  <a:pos x="11" y="95"/>
                </a:cxn>
                <a:cxn ang="0">
                  <a:pos x="7" y="91"/>
                </a:cxn>
                <a:cxn ang="0">
                  <a:pos x="7" y="31"/>
                </a:cxn>
                <a:cxn ang="0">
                  <a:pos x="11" y="26"/>
                </a:cxn>
                <a:cxn ang="0">
                  <a:pos x="17" y="26"/>
                </a:cxn>
                <a:cxn ang="0">
                  <a:pos x="21" y="30"/>
                </a:cxn>
                <a:cxn ang="0">
                  <a:pos x="52" y="30"/>
                </a:cxn>
                <a:cxn ang="0">
                  <a:pos x="55" y="26"/>
                </a:cxn>
                <a:cxn ang="0">
                  <a:pos x="61" y="26"/>
                </a:cxn>
                <a:cxn ang="0">
                  <a:pos x="66" y="31"/>
                </a:cxn>
                <a:cxn ang="0">
                  <a:pos x="66" y="91"/>
                </a:cxn>
                <a:cxn ang="0">
                  <a:pos x="66" y="91"/>
                </a:cxn>
                <a:cxn ang="0">
                  <a:pos x="66" y="91"/>
                </a:cxn>
              </a:cxnLst>
              <a:rect l="0" t="0" r="r" b="b"/>
              <a:pathLst>
                <a:path w="73" h="102">
                  <a:moveTo>
                    <a:pt x="55" y="19"/>
                  </a:moveTo>
                  <a:cubicBezTo>
                    <a:pt x="55" y="17"/>
                    <a:pt x="55" y="17"/>
                    <a:pt x="55" y="17"/>
                  </a:cubicBezTo>
                  <a:cubicBezTo>
                    <a:pt x="55" y="15"/>
                    <a:pt x="53" y="13"/>
                    <a:pt x="51" y="13"/>
                  </a:cubicBezTo>
                  <a:cubicBezTo>
                    <a:pt x="43" y="13"/>
                    <a:pt x="43" y="13"/>
                    <a:pt x="43" y="13"/>
                  </a:cubicBezTo>
                  <a:cubicBezTo>
                    <a:pt x="44" y="11"/>
                    <a:pt x="44" y="10"/>
                    <a:pt x="44" y="9"/>
                  </a:cubicBezTo>
                  <a:cubicBezTo>
                    <a:pt x="44" y="4"/>
                    <a:pt x="40" y="0"/>
                    <a:pt x="36" y="0"/>
                  </a:cubicBezTo>
                  <a:cubicBezTo>
                    <a:pt x="31" y="0"/>
                    <a:pt x="27" y="4"/>
                    <a:pt x="27" y="9"/>
                  </a:cubicBezTo>
                  <a:cubicBezTo>
                    <a:pt x="27" y="10"/>
                    <a:pt x="27" y="11"/>
                    <a:pt x="28" y="13"/>
                  </a:cubicBezTo>
                  <a:cubicBezTo>
                    <a:pt x="22" y="13"/>
                    <a:pt x="22" y="13"/>
                    <a:pt x="22" y="13"/>
                  </a:cubicBezTo>
                  <a:cubicBezTo>
                    <a:pt x="19" y="13"/>
                    <a:pt x="17" y="15"/>
                    <a:pt x="17" y="17"/>
                  </a:cubicBezTo>
                  <a:cubicBezTo>
                    <a:pt x="17" y="19"/>
                    <a:pt x="17" y="19"/>
                    <a:pt x="17" y="19"/>
                  </a:cubicBezTo>
                  <a:cubicBezTo>
                    <a:pt x="7" y="19"/>
                    <a:pt x="7" y="19"/>
                    <a:pt x="7" y="19"/>
                  </a:cubicBezTo>
                  <a:cubicBezTo>
                    <a:pt x="3" y="19"/>
                    <a:pt x="0" y="23"/>
                    <a:pt x="0" y="26"/>
                  </a:cubicBezTo>
                  <a:cubicBezTo>
                    <a:pt x="0" y="95"/>
                    <a:pt x="0" y="95"/>
                    <a:pt x="0" y="95"/>
                  </a:cubicBezTo>
                  <a:cubicBezTo>
                    <a:pt x="0" y="99"/>
                    <a:pt x="3" y="102"/>
                    <a:pt x="7" y="102"/>
                  </a:cubicBezTo>
                  <a:cubicBezTo>
                    <a:pt x="66" y="102"/>
                    <a:pt x="66" y="102"/>
                    <a:pt x="66" y="102"/>
                  </a:cubicBezTo>
                  <a:cubicBezTo>
                    <a:pt x="70" y="102"/>
                    <a:pt x="73" y="99"/>
                    <a:pt x="73" y="95"/>
                  </a:cubicBezTo>
                  <a:cubicBezTo>
                    <a:pt x="73" y="26"/>
                    <a:pt x="73" y="26"/>
                    <a:pt x="73" y="26"/>
                  </a:cubicBezTo>
                  <a:cubicBezTo>
                    <a:pt x="73" y="23"/>
                    <a:pt x="70" y="19"/>
                    <a:pt x="66" y="19"/>
                  </a:cubicBezTo>
                  <a:lnTo>
                    <a:pt x="55" y="19"/>
                  </a:lnTo>
                  <a:close/>
                  <a:moveTo>
                    <a:pt x="31" y="9"/>
                  </a:moveTo>
                  <a:cubicBezTo>
                    <a:pt x="31" y="6"/>
                    <a:pt x="33" y="3"/>
                    <a:pt x="36" y="3"/>
                  </a:cubicBezTo>
                  <a:cubicBezTo>
                    <a:pt x="38" y="3"/>
                    <a:pt x="41" y="6"/>
                    <a:pt x="41" y="9"/>
                  </a:cubicBezTo>
                  <a:cubicBezTo>
                    <a:pt x="41" y="10"/>
                    <a:pt x="40" y="12"/>
                    <a:pt x="39" y="13"/>
                  </a:cubicBezTo>
                  <a:cubicBezTo>
                    <a:pt x="32" y="13"/>
                    <a:pt x="32" y="13"/>
                    <a:pt x="32" y="13"/>
                  </a:cubicBezTo>
                  <a:cubicBezTo>
                    <a:pt x="31" y="12"/>
                    <a:pt x="31" y="10"/>
                    <a:pt x="31" y="9"/>
                  </a:cubicBezTo>
                  <a:close/>
                  <a:moveTo>
                    <a:pt x="66" y="91"/>
                  </a:moveTo>
                  <a:cubicBezTo>
                    <a:pt x="66" y="94"/>
                    <a:pt x="64" y="95"/>
                    <a:pt x="61" y="95"/>
                  </a:cubicBezTo>
                  <a:cubicBezTo>
                    <a:pt x="11" y="95"/>
                    <a:pt x="11" y="95"/>
                    <a:pt x="11" y="95"/>
                  </a:cubicBezTo>
                  <a:cubicBezTo>
                    <a:pt x="9" y="95"/>
                    <a:pt x="7" y="94"/>
                    <a:pt x="7" y="91"/>
                  </a:cubicBezTo>
                  <a:cubicBezTo>
                    <a:pt x="7" y="31"/>
                    <a:pt x="7" y="31"/>
                    <a:pt x="7" y="31"/>
                  </a:cubicBezTo>
                  <a:cubicBezTo>
                    <a:pt x="7" y="28"/>
                    <a:pt x="9" y="26"/>
                    <a:pt x="11" y="26"/>
                  </a:cubicBezTo>
                  <a:cubicBezTo>
                    <a:pt x="17" y="26"/>
                    <a:pt x="17" y="26"/>
                    <a:pt x="17" y="26"/>
                  </a:cubicBezTo>
                  <a:cubicBezTo>
                    <a:pt x="17" y="28"/>
                    <a:pt x="19" y="30"/>
                    <a:pt x="21" y="30"/>
                  </a:cubicBezTo>
                  <a:cubicBezTo>
                    <a:pt x="52" y="30"/>
                    <a:pt x="52" y="30"/>
                    <a:pt x="52" y="30"/>
                  </a:cubicBezTo>
                  <a:cubicBezTo>
                    <a:pt x="54" y="30"/>
                    <a:pt x="55" y="28"/>
                    <a:pt x="55" y="26"/>
                  </a:cubicBezTo>
                  <a:cubicBezTo>
                    <a:pt x="61" y="26"/>
                    <a:pt x="61" y="26"/>
                    <a:pt x="61" y="26"/>
                  </a:cubicBezTo>
                  <a:cubicBezTo>
                    <a:pt x="64" y="26"/>
                    <a:pt x="66" y="28"/>
                    <a:pt x="66" y="31"/>
                  </a:cubicBezTo>
                  <a:lnTo>
                    <a:pt x="66" y="91"/>
                  </a:lnTo>
                  <a:close/>
                  <a:moveTo>
                    <a:pt x="66" y="91"/>
                  </a:moveTo>
                  <a:cubicBezTo>
                    <a:pt x="66" y="91"/>
                    <a:pt x="66" y="91"/>
                    <a:pt x="66" y="91"/>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26" name="Freeform 6"/>
            <p:cNvSpPr>
              <a:spLocks noEditPoints="1"/>
            </p:cNvSpPr>
            <p:nvPr/>
          </p:nvSpPr>
          <p:spPr bwMode="auto">
            <a:xfrm>
              <a:off x="3396771" y="1872387"/>
              <a:ext cx="90939" cy="89802"/>
            </a:xfrm>
            <a:custGeom>
              <a:avLst/>
              <a:gdLst/>
              <a:ahLst/>
              <a:cxnLst>
                <a:cxn ang="0">
                  <a:pos x="12" y="6"/>
                </a:cxn>
                <a:cxn ang="0">
                  <a:pos x="6" y="12"/>
                </a:cxn>
                <a:cxn ang="0">
                  <a:pos x="0" y="6"/>
                </a:cxn>
                <a:cxn ang="0">
                  <a:pos x="6" y="0"/>
                </a:cxn>
                <a:cxn ang="0">
                  <a:pos x="12" y="6"/>
                </a:cxn>
                <a:cxn ang="0">
                  <a:pos x="12" y="6"/>
                </a:cxn>
                <a:cxn ang="0">
                  <a:pos x="12" y="6"/>
                </a:cxn>
              </a:cxnLst>
              <a:rect l="0" t="0" r="r" b="b"/>
              <a:pathLst>
                <a:path w="12" h="12">
                  <a:moveTo>
                    <a:pt x="12" y="6"/>
                  </a:moveTo>
                  <a:cubicBezTo>
                    <a:pt x="12" y="9"/>
                    <a:pt x="9" y="12"/>
                    <a:pt x="6" y="12"/>
                  </a:cubicBezTo>
                  <a:cubicBezTo>
                    <a:pt x="3" y="12"/>
                    <a:pt x="0" y="9"/>
                    <a:pt x="0" y="6"/>
                  </a:cubicBezTo>
                  <a:cubicBezTo>
                    <a:pt x="0" y="3"/>
                    <a:pt x="3" y="0"/>
                    <a:pt x="6" y="0"/>
                  </a:cubicBezTo>
                  <a:cubicBezTo>
                    <a:pt x="9" y="0"/>
                    <a:pt x="12" y="3"/>
                    <a:pt x="12" y="6"/>
                  </a:cubicBezTo>
                  <a:close/>
                  <a:moveTo>
                    <a:pt x="12" y="6"/>
                  </a:moveTo>
                  <a:cubicBezTo>
                    <a:pt x="12" y="6"/>
                    <a:pt x="12" y="6"/>
                    <a:pt x="12" y="6"/>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27" name="Freeform 7"/>
            <p:cNvSpPr>
              <a:spLocks noEditPoints="1"/>
            </p:cNvSpPr>
            <p:nvPr/>
          </p:nvSpPr>
          <p:spPr bwMode="auto">
            <a:xfrm>
              <a:off x="3518402" y="1895122"/>
              <a:ext cx="211432" cy="44333"/>
            </a:xfrm>
            <a:custGeom>
              <a:avLst/>
              <a:gdLst/>
              <a:ahLst/>
              <a:cxnLst>
                <a:cxn ang="0">
                  <a:pos x="24" y="0"/>
                </a:cxn>
                <a:cxn ang="0">
                  <a:pos x="4" y="0"/>
                </a:cxn>
                <a:cxn ang="0">
                  <a:pos x="0" y="3"/>
                </a:cxn>
                <a:cxn ang="0">
                  <a:pos x="4" y="6"/>
                </a:cxn>
                <a:cxn ang="0">
                  <a:pos x="24" y="6"/>
                </a:cxn>
                <a:cxn ang="0">
                  <a:pos x="28" y="3"/>
                </a:cxn>
                <a:cxn ang="0">
                  <a:pos x="24" y="0"/>
                </a:cxn>
                <a:cxn ang="0">
                  <a:pos x="24" y="0"/>
                </a:cxn>
                <a:cxn ang="0">
                  <a:pos x="24" y="0"/>
                </a:cxn>
              </a:cxnLst>
              <a:rect l="0" t="0" r="r" b="b"/>
              <a:pathLst>
                <a:path w="28" h="6">
                  <a:moveTo>
                    <a:pt x="24" y="0"/>
                  </a:moveTo>
                  <a:cubicBezTo>
                    <a:pt x="4" y="0"/>
                    <a:pt x="4" y="0"/>
                    <a:pt x="4" y="0"/>
                  </a:cubicBezTo>
                  <a:cubicBezTo>
                    <a:pt x="2" y="0"/>
                    <a:pt x="0" y="1"/>
                    <a:pt x="0" y="3"/>
                  </a:cubicBezTo>
                  <a:cubicBezTo>
                    <a:pt x="0" y="5"/>
                    <a:pt x="2" y="6"/>
                    <a:pt x="4" y="6"/>
                  </a:cubicBezTo>
                  <a:cubicBezTo>
                    <a:pt x="24" y="6"/>
                    <a:pt x="24" y="6"/>
                    <a:pt x="24" y="6"/>
                  </a:cubicBezTo>
                  <a:cubicBezTo>
                    <a:pt x="26" y="6"/>
                    <a:pt x="28" y="5"/>
                    <a:pt x="28" y="3"/>
                  </a:cubicBezTo>
                  <a:cubicBezTo>
                    <a:pt x="28" y="1"/>
                    <a:pt x="26" y="0"/>
                    <a:pt x="24" y="0"/>
                  </a:cubicBezTo>
                  <a:close/>
                  <a:moveTo>
                    <a:pt x="24" y="0"/>
                  </a:moveTo>
                  <a:cubicBezTo>
                    <a:pt x="24" y="0"/>
                    <a:pt x="24" y="0"/>
                    <a:pt x="24" y="0"/>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28" name="Freeform 8"/>
            <p:cNvSpPr>
              <a:spLocks noEditPoints="1"/>
            </p:cNvSpPr>
            <p:nvPr/>
          </p:nvSpPr>
          <p:spPr bwMode="auto">
            <a:xfrm>
              <a:off x="3396771" y="1999701"/>
              <a:ext cx="90939" cy="89802"/>
            </a:xfrm>
            <a:custGeom>
              <a:avLst/>
              <a:gdLst/>
              <a:ahLst/>
              <a:cxnLst>
                <a:cxn ang="0">
                  <a:pos x="12" y="6"/>
                </a:cxn>
                <a:cxn ang="0">
                  <a:pos x="6" y="12"/>
                </a:cxn>
                <a:cxn ang="0">
                  <a:pos x="0" y="6"/>
                </a:cxn>
                <a:cxn ang="0">
                  <a:pos x="6" y="0"/>
                </a:cxn>
                <a:cxn ang="0">
                  <a:pos x="12" y="6"/>
                </a:cxn>
                <a:cxn ang="0">
                  <a:pos x="12" y="6"/>
                </a:cxn>
                <a:cxn ang="0">
                  <a:pos x="12" y="6"/>
                </a:cxn>
              </a:cxnLst>
              <a:rect l="0" t="0" r="r" b="b"/>
              <a:pathLst>
                <a:path w="12" h="12">
                  <a:moveTo>
                    <a:pt x="12" y="6"/>
                  </a:moveTo>
                  <a:cubicBezTo>
                    <a:pt x="12" y="10"/>
                    <a:pt x="9" y="12"/>
                    <a:pt x="6" y="12"/>
                  </a:cubicBezTo>
                  <a:cubicBezTo>
                    <a:pt x="3" y="12"/>
                    <a:pt x="0" y="10"/>
                    <a:pt x="0" y="6"/>
                  </a:cubicBezTo>
                  <a:cubicBezTo>
                    <a:pt x="0" y="3"/>
                    <a:pt x="3" y="0"/>
                    <a:pt x="6" y="0"/>
                  </a:cubicBezTo>
                  <a:cubicBezTo>
                    <a:pt x="9" y="0"/>
                    <a:pt x="12" y="3"/>
                    <a:pt x="12" y="6"/>
                  </a:cubicBezTo>
                  <a:close/>
                  <a:moveTo>
                    <a:pt x="12" y="6"/>
                  </a:moveTo>
                  <a:cubicBezTo>
                    <a:pt x="12" y="6"/>
                    <a:pt x="12" y="6"/>
                    <a:pt x="12" y="6"/>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29" name="Freeform 9"/>
            <p:cNvSpPr>
              <a:spLocks noEditPoints="1"/>
            </p:cNvSpPr>
            <p:nvPr/>
          </p:nvSpPr>
          <p:spPr bwMode="auto">
            <a:xfrm>
              <a:off x="3518402" y="2021299"/>
              <a:ext cx="211432" cy="52290"/>
            </a:xfrm>
            <a:custGeom>
              <a:avLst/>
              <a:gdLst/>
              <a:ahLst/>
              <a:cxnLst>
                <a:cxn ang="0">
                  <a:pos x="24" y="0"/>
                </a:cxn>
                <a:cxn ang="0">
                  <a:pos x="4" y="0"/>
                </a:cxn>
                <a:cxn ang="0">
                  <a:pos x="0" y="3"/>
                </a:cxn>
                <a:cxn ang="0">
                  <a:pos x="4" y="7"/>
                </a:cxn>
                <a:cxn ang="0">
                  <a:pos x="24" y="7"/>
                </a:cxn>
                <a:cxn ang="0">
                  <a:pos x="28" y="3"/>
                </a:cxn>
                <a:cxn ang="0">
                  <a:pos x="24" y="0"/>
                </a:cxn>
                <a:cxn ang="0">
                  <a:pos x="24" y="0"/>
                </a:cxn>
                <a:cxn ang="0">
                  <a:pos x="24" y="0"/>
                </a:cxn>
              </a:cxnLst>
              <a:rect l="0" t="0" r="r" b="b"/>
              <a:pathLst>
                <a:path w="28" h="7">
                  <a:moveTo>
                    <a:pt x="24" y="0"/>
                  </a:moveTo>
                  <a:cubicBezTo>
                    <a:pt x="4" y="0"/>
                    <a:pt x="4" y="0"/>
                    <a:pt x="4" y="0"/>
                  </a:cubicBezTo>
                  <a:cubicBezTo>
                    <a:pt x="2" y="0"/>
                    <a:pt x="0" y="1"/>
                    <a:pt x="0" y="3"/>
                  </a:cubicBezTo>
                  <a:cubicBezTo>
                    <a:pt x="0" y="5"/>
                    <a:pt x="2" y="7"/>
                    <a:pt x="4" y="7"/>
                  </a:cubicBezTo>
                  <a:cubicBezTo>
                    <a:pt x="24" y="7"/>
                    <a:pt x="24" y="7"/>
                    <a:pt x="24" y="7"/>
                  </a:cubicBezTo>
                  <a:cubicBezTo>
                    <a:pt x="26" y="7"/>
                    <a:pt x="28" y="5"/>
                    <a:pt x="28" y="3"/>
                  </a:cubicBezTo>
                  <a:cubicBezTo>
                    <a:pt x="28" y="1"/>
                    <a:pt x="26" y="0"/>
                    <a:pt x="24" y="0"/>
                  </a:cubicBezTo>
                  <a:close/>
                  <a:moveTo>
                    <a:pt x="24" y="0"/>
                  </a:moveTo>
                  <a:cubicBezTo>
                    <a:pt x="24" y="0"/>
                    <a:pt x="24" y="0"/>
                    <a:pt x="24" y="0"/>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30" name="Freeform 10"/>
            <p:cNvSpPr>
              <a:spLocks noEditPoints="1"/>
            </p:cNvSpPr>
            <p:nvPr/>
          </p:nvSpPr>
          <p:spPr bwMode="auto">
            <a:xfrm>
              <a:off x="3396771" y="2133836"/>
              <a:ext cx="90939" cy="96622"/>
            </a:xfrm>
            <a:custGeom>
              <a:avLst/>
              <a:gdLst/>
              <a:ahLst/>
              <a:cxnLst>
                <a:cxn ang="0">
                  <a:pos x="12" y="7"/>
                </a:cxn>
                <a:cxn ang="0">
                  <a:pos x="6" y="13"/>
                </a:cxn>
                <a:cxn ang="0">
                  <a:pos x="0" y="7"/>
                </a:cxn>
                <a:cxn ang="0">
                  <a:pos x="6" y="0"/>
                </a:cxn>
                <a:cxn ang="0">
                  <a:pos x="12" y="7"/>
                </a:cxn>
                <a:cxn ang="0">
                  <a:pos x="12" y="7"/>
                </a:cxn>
                <a:cxn ang="0">
                  <a:pos x="12" y="7"/>
                </a:cxn>
              </a:cxnLst>
              <a:rect l="0" t="0" r="r" b="b"/>
              <a:pathLst>
                <a:path w="12" h="13">
                  <a:moveTo>
                    <a:pt x="12" y="7"/>
                  </a:moveTo>
                  <a:cubicBezTo>
                    <a:pt x="12" y="10"/>
                    <a:pt x="9" y="13"/>
                    <a:pt x="6" y="13"/>
                  </a:cubicBezTo>
                  <a:cubicBezTo>
                    <a:pt x="3" y="13"/>
                    <a:pt x="0" y="10"/>
                    <a:pt x="0" y="7"/>
                  </a:cubicBezTo>
                  <a:cubicBezTo>
                    <a:pt x="0" y="3"/>
                    <a:pt x="3" y="0"/>
                    <a:pt x="6" y="0"/>
                  </a:cubicBezTo>
                  <a:cubicBezTo>
                    <a:pt x="9" y="0"/>
                    <a:pt x="12" y="3"/>
                    <a:pt x="12" y="7"/>
                  </a:cubicBezTo>
                  <a:close/>
                  <a:moveTo>
                    <a:pt x="12" y="7"/>
                  </a:moveTo>
                  <a:cubicBezTo>
                    <a:pt x="12" y="7"/>
                    <a:pt x="12" y="7"/>
                    <a:pt x="12" y="7"/>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31" name="Freeform 11"/>
            <p:cNvSpPr>
              <a:spLocks noEditPoints="1"/>
            </p:cNvSpPr>
            <p:nvPr/>
          </p:nvSpPr>
          <p:spPr bwMode="auto">
            <a:xfrm>
              <a:off x="3518402" y="2156571"/>
              <a:ext cx="211432" cy="52290"/>
            </a:xfrm>
            <a:custGeom>
              <a:avLst/>
              <a:gdLst/>
              <a:ahLst/>
              <a:cxnLst>
                <a:cxn ang="0">
                  <a:pos x="24" y="0"/>
                </a:cxn>
                <a:cxn ang="0">
                  <a:pos x="4" y="0"/>
                </a:cxn>
                <a:cxn ang="0">
                  <a:pos x="0" y="4"/>
                </a:cxn>
                <a:cxn ang="0">
                  <a:pos x="4" y="7"/>
                </a:cxn>
                <a:cxn ang="0">
                  <a:pos x="24" y="7"/>
                </a:cxn>
                <a:cxn ang="0">
                  <a:pos x="28" y="4"/>
                </a:cxn>
                <a:cxn ang="0">
                  <a:pos x="24" y="0"/>
                </a:cxn>
                <a:cxn ang="0">
                  <a:pos x="24" y="0"/>
                </a:cxn>
                <a:cxn ang="0">
                  <a:pos x="24" y="0"/>
                </a:cxn>
              </a:cxnLst>
              <a:rect l="0" t="0" r="r" b="b"/>
              <a:pathLst>
                <a:path w="28" h="7">
                  <a:moveTo>
                    <a:pt x="24" y="0"/>
                  </a:moveTo>
                  <a:cubicBezTo>
                    <a:pt x="4" y="0"/>
                    <a:pt x="4" y="0"/>
                    <a:pt x="4" y="0"/>
                  </a:cubicBezTo>
                  <a:cubicBezTo>
                    <a:pt x="2" y="0"/>
                    <a:pt x="0" y="2"/>
                    <a:pt x="0" y="4"/>
                  </a:cubicBezTo>
                  <a:cubicBezTo>
                    <a:pt x="0" y="5"/>
                    <a:pt x="2" y="7"/>
                    <a:pt x="4" y="7"/>
                  </a:cubicBezTo>
                  <a:cubicBezTo>
                    <a:pt x="24" y="7"/>
                    <a:pt x="24" y="7"/>
                    <a:pt x="24" y="7"/>
                  </a:cubicBezTo>
                  <a:cubicBezTo>
                    <a:pt x="26" y="7"/>
                    <a:pt x="28" y="5"/>
                    <a:pt x="28" y="4"/>
                  </a:cubicBezTo>
                  <a:cubicBezTo>
                    <a:pt x="28" y="2"/>
                    <a:pt x="26" y="0"/>
                    <a:pt x="24" y="0"/>
                  </a:cubicBezTo>
                  <a:close/>
                  <a:moveTo>
                    <a:pt x="24" y="0"/>
                  </a:moveTo>
                  <a:cubicBezTo>
                    <a:pt x="24" y="0"/>
                    <a:pt x="24" y="0"/>
                    <a:pt x="24" y="0"/>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79"/>
          <p:cNvGrpSpPr/>
          <p:nvPr/>
        </p:nvGrpSpPr>
        <p:grpSpPr>
          <a:xfrm>
            <a:off x="1660273" y="1646021"/>
            <a:ext cx="553948" cy="570003"/>
            <a:chOff x="1222376" y="1701801"/>
            <a:chExt cx="768350" cy="790576"/>
          </a:xfrm>
          <a:solidFill>
            <a:schemeClr val="bg1"/>
          </a:solidFill>
        </p:grpSpPr>
        <p:sp>
          <p:nvSpPr>
            <p:cNvPr id="5135" name="Freeform 15"/>
            <p:cNvSpPr>
              <a:spLocks noEditPoints="1"/>
            </p:cNvSpPr>
            <p:nvPr/>
          </p:nvSpPr>
          <p:spPr bwMode="auto">
            <a:xfrm>
              <a:off x="1222376" y="1701801"/>
              <a:ext cx="419100" cy="688975"/>
            </a:xfrm>
            <a:custGeom>
              <a:avLst/>
              <a:gdLst/>
              <a:ahLst/>
              <a:cxnLst>
                <a:cxn ang="0">
                  <a:pos x="26" y="61"/>
                </a:cxn>
                <a:cxn ang="0">
                  <a:pos x="35" y="38"/>
                </a:cxn>
                <a:cxn ang="0">
                  <a:pos x="54" y="29"/>
                </a:cxn>
                <a:cxn ang="0">
                  <a:pos x="38" y="3"/>
                </a:cxn>
                <a:cxn ang="0">
                  <a:pos x="32" y="0"/>
                </a:cxn>
                <a:cxn ang="0">
                  <a:pos x="27" y="3"/>
                </a:cxn>
                <a:cxn ang="0">
                  <a:pos x="0" y="56"/>
                </a:cxn>
                <a:cxn ang="0">
                  <a:pos x="32" y="89"/>
                </a:cxn>
                <a:cxn ang="0">
                  <a:pos x="40" y="87"/>
                </a:cxn>
                <a:cxn ang="0">
                  <a:pos x="35" y="83"/>
                </a:cxn>
                <a:cxn ang="0">
                  <a:pos x="26" y="61"/>
                </a:cxn>
                <a:cxn ang="0">
                  <a:pos x="21" y="74"/>
                </a:cxn>
                <a:cxn ang="0">
                  <a:pos x="18" y="76"/>
                </a:cxn>
                <a:cxn ang="0">
                  <a:pos x="15" y="75"/>
                </a:cxn>
                <a:cxn ang="0">
                  <a:pos x="7" y="48"/>
                </a:cxn>
                <a:cxn ang="0">
                  <a:pos x="12" y="45"/>
                </a:cxn>
                <a:cxn ang="0">
                  <a:pos x="15" y="50"/>
                </a:cxn>
                <a:cxn ang="0">
                  <a:pos x="20" y="68"/>
                </a:cxn>
                <a:cxn ang="0">
                  <a:pos x="21" y="74"/>
                </a:cxn>
                <a:cxn ang="0">
                  <a:pos x="21" y="74"/>
                </a:cxn>
                <a:cxn ang="0">
                  <a:pos x="21" y="74"/>
                </a:cxn>
              </a:cxnLst>
              <a:rect l="0" t="0" r="r" b="b"/>
              <a:pathLst>
                <a:path w="54" h="89">
                  <a:moveTo>
                    <a:pt x="26" y="61"/>
                  </a:moveTo>
                  <a:cubicBezTo>
                    <a:pt x="26" y="52"/>
                    <a:pt x="29" y="44"/>
                    <a:pt x="35" y="38"/>
                  </a:cubicBezTo>
                  <a:cubicBezTo>
                    <a:pt x="40" y="33"/>
                    <a:pt x="47" y="30"/>
                    <a:pt x="54" y="29"/>
                  </a:cubicBezTo>
                  <a:cubicBezTo>
                    <a:pt x="49" y="19"/>
                    <a:pt x="42" y="9"/>
                    <a:pt x="38" y="3"/>
                  </a:cubicBezTo>
                  <a:cubicBezTo>
                    <a:pt x="36" y="1"/>
                    <a:pt x="34" y="0"/>
                    <a:pt x="32" y="0"/>
                  </a:cubicBezTo>
                  <a:cubicBezTo>
                    <a:pt x="30" y="0"/>
                    <a:pt x="28" y="1"/>
                    <a:pt x="27" y="3"/>
                  </a:cubicBezTo>
                  <a:cubicBezTo>
                    <a:pt x="18" y="16"/>
                    <a:pt x="0" y="43"/>
                    <a:pt x="0" y="56"/>
                  </a:cubicBezTo>
                  <a:cubicBezTo>
                    <a:pt x="0" y="74"/>
                    <a:pt x="14" y="89"/>
                    <a:pt x="32" y="89"/>
                  </a:cubicBezTo>
                  <a:cubicBezTo>
                    <a:pt x="35" y="89"/>
                    <a:pt x="38" y="88"/>
                    <a:pt x="40" y="87"/>
                  </a:cubicBezTo>
                  <a:cubicBezTo>
                    <a:pt x="39" y="86"/>
                    <a:pt x="37" y="85"/>
                    <a:pt x="35" y="83"/>
                  </a:cubicBezTo>
                  <a:cubicBezTo>
                    <a:pt x="29" y="77"/>
                    <a:pt x="26" y="69"/>
                    <a:pt x="26" y="61"/>
                  </a:cubicBezTo>
                  <a:close/>
                  <a:moveTo>
                    <a:pt x="21" y="74"/>
                  </a:moveTo>
                  <a:cubicBezTo>
                    <a:pt x="20" y="76"/>
                    <a:pt x="19" y="76"/>
                    <a:pt x="18" y="76"/>
                  </a:cubicBezTo>
                  <a:cubicBezTo>
                    <a:pt x="17" y="76"/>
                    <a:pt x="15" y="76"/>
                    <a:pt x="15" y="75"/>
                  </a:cubicBezTo>
                  <a:cubicBezTo>
                    <a:pt x="2" y="64"/>
                    <a:pt x="6" y="48"/>
                    <a:pt x="7" y="48"/>
                  </a:cubicBezTo>
                  <a:cubicBezTo>
                    <a:pt x="7" y="45"/>
                    <a:pt x="10" y="44"/>
                    <a:pt x="12" y="45"/>
                  </a:cubicBezTo>
                  <a:cubicBezTo>
                    <a:pt x="14" y="45"/>
                    <a:pt x="16" y="48"/>
                    <a:pt x="15" y="50"/>
                  </a:cubicBezTo>
                  <a:cubicBezTo>
                    <a:pt x="15" y="51"/>
                    <a:pt x="12" y="61"/>
                    <a:pt x="20" y="68"/>
                  </a:cubicBezTo>
                  <a:cubicBezTo>
                    <a:pt x="22" y="70"/>
                    <a:pt x="23" y="73"/>
                    <a:pt x="21" y="74"/>
                  </a:cubicBezTo>
                  <a:close/>
                  <a:moveTo>
                    <a:pt x="21" y="74"/>
                  </a:moveTo>
                  <a:cubicBezTo>
                    <a:pt x="21" y="74"/>
                    <a:pt x="21" y="74"/>
                    <a:pt x="21" y="74"/>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36" name="Freeform 16"/>
            <p:cNvSpPr>
              <a:spLocks noEditPoints="1"/>
            </p:cNvSpPr>
            <p:nvPr/>
          </p:nvSpPr>
          <p:spPr bwMode="auto">
            <a:xfrm>
              <a:off x="1547814" y="2174876"/>
              <a:ext cx="133350" cy="123825"/>
            </a:xfrm>
            <a:custGeom>
              <a:avLst/>
              <a:gdLst/>
              <a:ahLst/>
              <a:cxnLst>
                <a:cxn ang="0">
                  <a:pos x="14" y="11"/>
                </a:cxn>
                <a:cxn ang="0">
                  <a:pos x="5" y="2"/>
                </a:cxn>
                <a:cxn ang="0">
                  <a:pos x="2" y="0"/>
                </a:cxn>
                <a:cxn ang="0">
                  <a:pos x="0" y="4"/>
                </a:cxn>
                <a:cxn ang="0">
                  <a:pos x="13" y="16"/>
                </a:cxn>
                <a:cxn ang="0">
                  <a:pos x="14" y="16"/>
                </a:cxn>
                <a:cxn ang="0">
                  <a:pos x="16" y="14"/>
                </a:cxn>
                <a:cxn ang="0">
                  <a:pos x="14" y="11"/>
                </a:cxn>
                <a:cxn ang="0">
                  <a:pos x="14" y="11"/>
                </a:cxn>
                <a:cxn ang="0">
                  <a:pos x="14" y="11"/>
                </a:cxn>
              </a:cxnLst>
              <a:rect l="0" t="0" r="r" b="b"/>
              <a:pathLst>
                <a:path w="17" h="16">
                  <a:moveTo>
                    <a:pt x="14" y="11"/>
                  </a:moveTo>
                  <a:cubicBezTo>
                    <a:pt x="7" y="9"/>
                    <a:pt x="5" y="3"/>
                    <a:pt x="5" y="2"/>
                  </a:cubicBezTo>
                  <a:cubicBezTo>
                    <a:pt x="5" y="1"/>
                    <a:pt x="4" y="0"/>
                    <a:pt x="2" y="0"/>
                  </a:cubicBezTo>
                  <a:cubicBezTo>
                    <a:pt x="1" y="1"/>
                    <a:pt x="0" y="2"/>
                    <a:pt x="0" y="4"/>
                  </a:cubicBezTo>
                  <a:cubicBezTo>
                    <a:pt x="0" y="4"/>
                    <a:pt x="3" y="14"/>
                    <a:pt x="13" y="16"/>
                  </a:cubicBezTo>
                  <a:cubicBezTo>
                    <a:pt x="13" y="16"/>
                    <a:pt x="14" y="16"/>
                    <a:pt x="14" y="16"/>
                  </a:cubicBezTo>
                  <a:cubicBezTo>
                    <a:pt x="15" y="16"/>
                    <a:pt x="16" y="15"/>
                    <a:pt x="16" y="14"/>
                  </a:cubicBezTo>
                  <a:cubicBezTo>
                    <a:pt x="17" y="12"/>
                    <a:pt x="16" y="11"/>
                    <a:pt x="14" y="11"/>
                  </a:cubicBezTo>
                  <a:close/>
                  <a:moveTo>
                    <a:pt x="14" y="11"/>
                  </a:moveTo>
                  <a:cubicBezTo>
                    <a:pt x="14" y="11"/>
                    <a:pt x="14" y="11"/>
                    <a:pt x="14" y="11"/>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37" name="Freeform 17"/>
            <p:cNvSpPr>
              <a:spLocks noEditPoints="1"/>
            </p:cNvSpPr>
            <p:nvPr/>
          </p:nvSpPr>
          <p:spPr bwMode="auto">
            <a:xfrm>
              <a:off x="1470026" y="1973264"/>
              <a:ext cx="520700" cy="519113"/>
            </a:xfrm>
            <a:custGeom>
              <a:avLst/>
              <a:gdLst/>
              <a:ahLst/>
              <a:cxnLst>
                <a:cxn ang="0">
                  <a:pos x="66" y="54"/>
                </a:cxn>
                <a:cxn ang="0">
                  <a:pos x="55" y="44"/>
                </a:cxn>
                <a:cxn ang="0">
                  <a:pos x="50" y="44"/>
                </a:cxn>
                <a:cxn ang="0">
                  <a:pos x="47" y="41"/>
                </a:cxn>
                <a:cxn ang="0">
                  <a:pos x="44" y="7"/>
                </a:cxn>
                <a:cxn ang="0">
                  <a:pos x="26" y="0"/>
                </a:cxn>
                <a:cxn ang="0">
                  <a:pos x="7" y="7"/>
                </a:cxn>
                <a:cxn ang="0">
                  <a:pos x="0" y="26"/>
                </a:cxn>
                <a:cxn ang="0">
                  <a:pos x="7" y="44"/>
                </a:cxn>
                <a:cxn ang="0">
                  <a:pos x="26" y="52"/>
                </a:cxn>
                <a:cxn ang="0">
                  <a:pos x="41" y="47"/>
                </a:cxn>
                <a:cxn ang="0">
                  <a:pos x="44" y="50"/>
                </a:cxn>
                <a:cxn ang="0">
                  <a:pos x="44" y="55"/>
                </a:cxn>
                <a:cxn ang="0">
                  <a:pos x="54" y="66"/>
                </a:cxn>
                <a:cxn ang="0">
                  <a:pos x="60" y="66"/>
                </a:cxn>
                <a:cxn ang="0">
                  <a:pos x="66" y="60"/>
                </a:cxn>
                <a:cxn ang="0">
                  <a:pos x="67" y="57"/>
                </a:cxn>
                <a:cxn ang="0">
                  <a:pos x="66" y="54"/>
                </a:cxn>
                <a:cxn ang="0">
                  <a:pos x="39" y="39"/>
                </a:cxn>
                <a:cxn ang="0">
                  <a:pos x="26" y="44"/>
                </a:cxn>
                <a:cxn ang="0">
                  <a:pos x="13" y="39"/>
                </a:cxn>
                <a:cxn ang="0">
                  <a:pos x="8" y="26"/>
                </a:cxn>
                <a:cxn ang="0">
                  <a:pos x="10" y="17"/>
                </a:cxn>
                <a:cxn ang="0">
                  <a:pos x="13" y="13"/>
                </a:cxn>
                <a:cxn ang="0">
                  <a:pos x="14" y="13"/>
                </a:cxn>
                <a:cxn ang="0">
                  <a:pos x="26" y="8"/>
                </a:cxn>
                <a:cxn ang="0">
                  <a:pos x="39" y="13"/>
                </a:cxn>
                <a:cxn ang="0">
                  <a:pos x="40" y="15"/>
                </a:cxn>
                <a:cxn ang="0">
                  <a:pos x="39" y="39"/>
                </a:cxn>
                <a:cxn ang="0">
                  <a:pos x="39" y="39"/>
                </a:cxn>
                <a:cxn ang="0">
                  <a:pos x="39" y="39"/>
                </a:cxn>
              </a:cxnLst>
              <a:rect l="0" t="0" r="r" b="b"/>
              <a:pathLst>
                <a:path w="67" h="67">
                  <a:moveTo>
                    <a:pt x="66" y="54"/>
                  </a:moveTo>
                  <a:cubicBezTo>
                    <a:pt x="55" y="44"/>
                    <a:pt x="55" y="44"/>
                    <a:pt x="55" y="44"/>
                  </a:cubicBezTo>
                  <a:cubicBezTo>
                    <a:pt x="54" y="42"/>
                    <a:pt x="51" y="42"/>
                    <a:pt x="50" y="44"/>
                  </a:cubicBezTo>
                  <a:cubicBezTo>
                    <a:pt x="47" y="41"/>
                    <a:pt x="47" y="41"/>
                    <a:pt x="47" y="41"/>
                  </a:cubicBezTo>
                  <a:cubicBezTo>
                    <a:pt x="54" y="31"/>
                    <a:pt x="53" y="17"/>
                    <a:pt x="44" y="7"/>
                  </a:cubicBezTo>
                  <a:cubicBezTo>
                    <a:pt x="39" y="2"/>
                    <a:pt x="33" y="0"/>
                    <a:pt x="26" y="0"/>
                  </a:cubicBezTo>
                  <a:cubicBezTo>
                    <a:pt x="19" y="0"/>
                    <a:pt x="12" y="2"/>
                    <a:pt x="7" y="7"/>
                  </a:cubicBezTo>
                  <a:cubicBezTo>
                    <a:pt x="2" y="12"/>
                    <a:pt x="0" y="19"/>
                    <a:pt x="0" y="26"/>
                  </a:cubicBezTo>
                  <a:cubicBezTo>
                    <a:pt x="0" y="33"/>
                    <a:pt x="2" y="39"/>
                    <a:pt x="7" y="44"/>
                  </a:cubicBezTo>
                  <a:cubicBezTo>
                    <a:pt x="12" y="49"/>
                    <a:pt x="19" y="52"/>
                    <a:pt x="26" y="52"/>
                  </a:cubicBezTo>
                  <a:cubicBezTo>
                    <a:pt x="31" y="52"/>
                    <a:pt x="37" y="50"/>
                    <a:pt x="41" y="47"/>
                  </a:cubicBezTo>
                  <a:cubicBezTo>
                    <a:pt x="44" y="50"/>
                    <a:pt x="44" y="50"/>
                    <a:pt x="44" y="50"/>
                  </a:cubicBezTo>
                  <a:cubicBezTo>
                    <a:pt x="42" y="51"/>
                    <a:pt x="42" y="54"/>
                    <a:pt x="44" y="55"/>
                  </a:cubicBezTo>
                  <a:cubicBezTo>
                    <a:pt x="54" y="66"/>
                    <a:pt x="54" y="66"/>
                    <a:pt x="54" y="66"/>
                  </a:cubicBezTo>
                  <a:cubicBezTo>
                    <a:pt x="56" y="67"/>
                    <a:pt x="59" y="67"/>
                    <a:pt x="60" y="66"/>
                  </a:cubicBezTo>
                  <a:cubicBezTo>
                    <a:pt x="66" y="60"/>
                    <a:pt x="66" y="60"/>
                    <a:pt x="66" y="60"/>
                  </a:cubicBezTo>
                  <a:cubicBezTo>
                    <a:pt x="66" y="60"/>
                    <a:pt x="67" y="59"/>
                    <a:pt x="67" y="57"/>
                  </a:cubicBezTo>
                  <a:cubicBezTo>
                    <a:pt x="67" y="56"/>
                    <a:pt x="66" y="55"/>
                    <a:pt x="66" y="54"/>
                  </a:cubicBezTo>
                  <a:close/>
                  <a:moveTo>
                    <a:pt x="39" y="39"/>
                  </a:moveTo>
                  <a:cubicBezTo>
                    <a:pt x="35" y="42"/>
                    <a:pt x="31" y="44"/>
                    <a:pt x="26" y="44"/>
                  </a:cubicBezTo>
                  <a:cubicBezTo>
                    <a:pt x="21" y="44"/>
                    <a:pt x="16" y="42"/>
                    <a:pt x="13" y="39"/>
                  </a:cubicBezTo>
                  <a:cubicBezTo>
                    <a:pt x="10" y="35"/>
                    <a:pt x="8" y="31"/>
                    <a:pt x="8" y="26"/>
                  </a:cubicBezTo>
                  <a:cubicBezTo>
                    <a:pt x="8" y="23"/>
                    <a:pt x="8" y="20"/>
                    <a:pt x="10" y="17"/>
                  </a:cubicBezTo>
                  <a:cubicBezTo>
                    <a:pt x="11" y="16"/>
                    <a:pt x="12" y="14"/>
                    <a:pt x="13" y="13"/>
                  </a:cubicBezTo>
                  <a:cubicBezTo>
                    <a:pt x="13" y="13"/>
                    <a:pt x="13" y="13"/>
                    <a:pt x="14" y="13"/>
                  </a:cubicBezTo>
                  <a:cubicBezTo>
                    <a:pt x="17" y="9"/>
                    <a:pt x="21" y="8"/>
                    <a:pt x="26" y="8"/>
                  </a:cubicBezTo>
                  <a:cubicBezTo>
                    <a:pt x="31" y="8"/>
                    <a:pt x="35" y="10"/>
                    <a:pt x="39" y="13"/>
                  </a:cubicBezTo>
                  <a:cubicBezTo>
                    <a:pt x="39" y="14"/>
                    <a:pt x="40" y="14"/>
                    <a:pt x="40" y="15"/>
                  </a:cubicBezTo>
                  <a:cubicBezTo>
                    <a:pt x="45" y="22"/>
                    <a:pt x="45" y="32"/>
                    <a:pt x="39" y="39"/>
                  </a:cubicBezTo>
                  <a:close/>
                  <a:moveTo>
                    <a:pt x="39" y="39"/>
                  </a:moveTo>
                  <a:cubicBezTo>
                    <a:pt x="39" y="39"/>
                    <a:pt x="39" y="39"/>
                    <a:pt x="39" y="39"/>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38" name="Freeform 18"/>
            <p:cNvSpPr>
              <a:spLocks noEditPoints="1"/>
            </p:cNvSpPr>
            <p:nvPr/>
          </p:nvSpPr>
          <p:spPr bwMode="auto">
            <a:xfrm>
              <a:off x="1555751" y="2112964"/>
              <a:ext cx="39688" cy="46038"/>
            </a:xfrm>
            <a:custGeom>
              <a:avLst/>
              <a:gdLst/>
              <a:ahLst/>
              <a:cxnLst>
                <a:cxn ang="0">
                  <a:pos x="5" y="3"/>
                </a:cxn>
                <a:cxn ang="0">
                  <a:pos x="2" y="6"/>
                </a:cxn>
                <a:cxn ang="0">
                  <a:pos x="0" y="3"/>
                </a:cxn>
                <a:cxn ang="0">
                  <a:pos x="2" y="0"/>
                </a:cxn>
                <a:cxn ang="0">
                  <a:pos x="5" y="3"/>
                </a:cxn>
                <a:cxn ang="0">
                  <a:pos x="5" y="3"/>
                </a:cxn>
                <a:cxn ang="0">
                  <a:pos x="5" y="3"/>
                </a:cxn>
              </a:cxnLst>
              <a:rect l="0" t="0" r="r" b="b"/>
              <a:pathLst>
                <a:path w="5" h="6">
                  <a:moveTo>
                    <a:pt x="5" y="3"/>
                  </a:moveTo>
                  <a:cubicBezTo>
                    <a:pt x="5" y="4"/>
                    <a:pt x="4" y="6"/>
                    <a:pt x="2" y="6"/>
                  </a:cubicBezTo>
                  <a:cubicBezTo>
                    <a:pt x="1" y="6"/>
                    <a:pt x="0" y="4"/>
                    <a:pt x="0" y="3"/>
                  </a:cubicBezTo>
                  <a:cubicBezTo>
                    <a:pt x="0" y="1"/>
                    <a:pt x="1" y="0"/>
                    <a:pt x="2" y="0"/>
                  </a:cubicBezTo>
                  <a:cubicBezTo>
                    <a:pt x="4" y="0"/>
                    <a:pt x="5" y="1"/>
                    <a:pt x="5" y="3"/>
                  </a:cubicBezTo>
                  <a:close/>
                  <a:moveTo>
                    <a:pt x="5" y="3"/>
                  </a:moveTo>
                  <a:cubicBezTo>
                    <a:pt x="5" y="3"/>
                    <a:pt x="5" y="3"/>
                    <a:pt x="5" y="3"/>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72"/>
          <p:cNvGrpSpPr/>
          <p:nvPr/>
        </p:nvGrpSpPr>
        <p:grpSpPr>
          <a:xfrm>
            <a:off x="5080467" y="1568831"/>
            <a:ext cx="756596" cy="724369"/>
            <a:chOff x="5105401" y="1701801"/>
            <a:chExt cx="873880" cy="836612"/>
          </a:xfrm>
          <a:solidFill>
            <a:schemeClr val="bg1"/>
          </a:solidFill>
        </p:grpSpPr>
        <p:sp>
          <p:nvSpPr>
            <p:cNvPr id="5142" name="Freeform 22"/>
            <p:cNvSpPr>
              <a:spLocks noEditPoints="1"/>
            </p:cNvSpPr>
            <p:nvPr/>
          </p:nvSpPr>
          <p:spPr bwMode="auto">
            <a:xfrm>
              <a:off x="5105401" y="1701801"/>
              <a:ext cx="873880" cy="836612"/>
            </a:xfrm>
            <a:custGeom>
              <a:avLst/>
              <a:gdLst/>
              <a:ahLst/>
              <a:cxnLst>
                <a:cxn ang="0">
                  <a:pos x="174" y="144"/>
                </a:cxn>
                <a:cxn ang="0">
                  <a:pos x="230" y="95"/>
                </a:cxn>
                <a:cxn ang="0">
                  <a:pos x="318" y="39"/>
                </a:cxn>
                <a:cxn ang="0">
                  <a:pos x="224" y="91"/>
                </a:cxn>
                <a:cxn ang="0">
                  <a:pos x="174" y="141"/>
                </a:cxn>
                <a:cxn ang="0">
                  <a:pos x="221" y="88"/>
                </a:cxn>
                <a:cxn ang="0">
                  <a:pos x="281" y="76"/>
                </a:cxn>
                <a:cxn ang="0">
                  <a:pos x="223" y="75"/>
                </a:cxn>
                <a:cxn ang="0">
                  <a:pos x="174" y="137"/>
                </a:cxn>
                <a:cxn ang="0">
                  <a:pos x="185" y="96"/>
                </a:cxn>
                <a:cxn ang="0">
                  <a:pos x="165" y="78"/>
                </a:cxn>
                <a:cxn ang="0">
                  <a:pos x="145" y="96"/>
                </a:cxn>
                <a:cxn ang="0">
                  <a:pos x="157" y="137"/>
                </a:cxn>
                <a:cxn ang="0">
                  <a:pos x="108" y="75"/>
                </a:cxn>
                <a:cxn ang="0">
                  <a:pos x="50" y="76"/>
                </a:cxn>
                <a:cxn ang="0">
                  <a:pos x="110" y="88"/>
                </a:cxn>
                <a:cxn ang="0">
                  <a:pos x="157" y="141"/>
                </a:cxn>
                <a:cxn ang="0">
                  <a:pos x="106" y="91"/>
                </a:cxn>
                <a:cxn ang="0">
                  <a:pos x="13" y="39"/>
                </a:cxn>
                <a:cxn ang="0">
                  <a:pos x="101" y="95"/>
                </a:cxn>
                <a:cxn ang="0">
                  <a:pos x="157" y="144"/>
                </a:cxn>
                <a:cxn ang="0">
                  <a:pos x="23" y="87"/>
                </a:cxn>
                <a:cxn ang="0">
                  <a:pos x="38" y="113"/>
                </a:cxn>
                <a:cxn ang="0">
                  <a:pos x="157" y="145"/>
                </a:cxn>
                <a:cxn ang="0">
                  <a:pos x="156" y="193"/>
                </a:cxn>
                <a:cxn ang="0">
                  <a:pos x="151" y="160"/>
                </a:cxn>
                <a:cxn ang="0">
                  <a:pos x="143" y="147"/>
                </a:cxn>
                <a:cxn ang="0">
                  <a:pos x="143" y="197"/>
                </a:cxn>
                <a:cxn ang="0">
                  <a:pos x="144" y="232"/>
                </a:cxn>
                <a:cxn ang="0">
                  <a:pos x="145" y="260"/>
                </a:cxn>
                <a:cxn ang="0">
                  <a:pos x="152" y="289"/>
                </a:cxn>
                <a:cxn ang="0">
                  <a:pos x="157" y="290"/>
                </a:cxn>
                <a:cxn ang="0">
                  <a:pos x="157" y="298"/>
                </a:cxn>
                <a:cxn ang="0">
                  <a:pos x="163" y="316"/>
                </a:cxn>
                <a:cxn ang="0">
                  <a:pos x="169" y="314"/>
                </a:cxn>
                <a:cxn ang="0">
                  <a:pos x="174" y="297"/>
                </a:cxn>
                <a:cxn ang="0">
                  <a:pos x="175" y="290"/>
                </a:cxn>
                <a:cxn ang="0">
                  <a:pos x="190" y="271"/>
                </a:cxn>
                <a:cxn ang="0">
                  <a:pos x="195" y="244"/>
                </a:cxn>
                <a:cxn ang="0">
                  <a:pos x="199" y="210"/>
                </a:cxn>
                <a:cxn ang="0">
                  <a:pos x="202" y="158"/>
                </a:cxn>
                <a:cxn ang="0">
                  <a:pos x="175" y="155"/>
                </a:cxn>
                <a:cxn ang="0">
                  <a:pos x="191" y="163"/>
                </a:cxn>
                <a:cxn ang="0">
                  <a:pos x="174" y="193"/>
                </a:cxn>
                <a:cxn ang="0">
                  <a:pos x="234" y="109"/>
                </a:cxn>
                <a:cxn ang="0">
                  <a:pos x="306" y="90"/>
                </a:cxn>
                <a:cxn ang="0">
                  <a:pos x="232" y="102"/>
                </a:cxn>
                <a:cxn ang="0">
                  <a:pos x="153" y="271"/>
                </a:cxn>
                <a:cxn ang="0">
                  <a:pos x="157" y="277"/>
                </a:cxn>
                <a:cxn ang="0">
                  <a:pos x="148" y="245"/>
                </a:cxn>
                <a:cxn ang="0">
                  <a:pos x="157" y="254"/>
                </a:cxn>
                <a:cxn ang="0">
                  <a:pos x="143" y="212"/>
                </a:cxn>
                <a:cxn ang="0">
                  <a:pos x="157" y="227"/>
                </a:cxn>
                <a:cxn ang="0">
                  <a:pos x="174" y="266"/>
                </a:cxn>
                <a:cxn ang="0">
                  <a:pos x="174" y="277"/>
                </a:cxn>
                <a:cxn ang="0">
                  <a:pos x="174" y="238"/>
                </a:cxn>
                <a:cxn ang="0">
                  <a:pos x="174" y="254"/>
                </a:cxn>
                <a:cxn ang="0">
                  <a:pos x="174" y="227"/>
                </a:cxn>
                <a:cxn ang="0">
                  <a:pos x="188" y="212"/>
                </a:cxn>
                <a:cxn ang="0">
                  <a:pos x="188" y="212"/>
                </a:cxn>
              </a:cxnLst>
              <a:rect l="0" t="0" r="r" b="b"/>
              <a:pathLst>
                <a:path w="330" h="316">
                  <a:moveTo>
                    <a:pt x="232" y="102"/>
                  </a:moveTo>
                  <a:cubicBezTo>
                    <a:pt x="207" y="132"/>
                    <a:pt x="185" y="142"/>
                    <a:pt x="174" y="144"/>
                  </a:cubicBezTo>
                  <a:cubicBezTo>
                    <a:pt x="174" y="141"/>
                    <a:pt x="174" y="141"/>
                    <a:pt x="174" y="141"/>
                  </a:cubicBezTo>
                  <a:cubicBezTo>
                    <a:pt x="209" y="131"/>
                    <a:pt x="230" y="95"/>
                    <a:pt x="230" y="95"/>
                  </a:cubicBezTo>
                  <a:cubicBezTo>
                    <a:pt x="254" y="104"/>
                    <a:pt x="277" y="99"/>
                    <a:pt x="277" y="99"/>
                  </a:cubicBezTo>
                  <a:cubicBezTo>
                    <a:pt x="319" y="88"/>
                    <a:pt x="318" y="39"/>
                    <a:pt x="318" y="39"/>
                  </a:cubicBezTo>
                  <a:cubicBezTo>
                    <a:pt x="299" y="99"/>
                    <a:pt x="233" y="89"/>
                    <a:pt x="229" y="88"/>
                  </a:cubicBezTo>
                  <a:cubicBezTo>
                    <a:pt x="225" y="87"/>
                    <a:pt x="224" y="91"/>
                    <a:pt x="224" y="91"/>
                  </a:cubicBezTo>
                  <a:cubicBezTo>
                    <a:pt x="222" y="95"/>
                    <a:pt x="222" y="95"/>
                    <a:pt x="222" y="95"/>
                  </a:cubicBezTo>
                  <a:cubicBezTo>
                    <a:pt x="207" y="125"/>
                    <a:pt x="186" y="136"/>
                    <a:pt x="174" y="141"/>
                  </a:cubicBezTo>
                  <a:cubicBezTo>
                    <a:pt x="174" y="138"/>
                    <a:pt x="174" y="138"/>
                    <a:pt x="174" y="138"/>
                  </a:cubicBezTo>
                  <a:cubicBezTo>
                    <a:pt x="203" y="125"/>
                    <a:pt x="219" y="92"/>
                    <a:pt x="221" y="88"/>
                  </a:cubicBezTo>
                  <a:cubicBezTo>
                    <a:pt x="223" y="83"/>
                    <a:pt x="225" y="84"/>
                    <a:pt x="225" y="84"/>
                  </a:cubicBezTo>
                  <a:cubicBezTo>
                    <a:pt x="260" y="87"/>
                    <a:pt x="281" y="76"/>
                    <a:pt x="281" y="76"/>
                  </a:cubicBezTo>
                  <a:cubicBezTo>
                    <a:pt x="330" y="51"/>
                    <a:pt x="305" y="0"/>
                    <a:pt x="305" y="0"/>
                  </a:cubicBezTo>
                  <a:cubicBezTo>
                    <a:pt x="306" y="70"/>
                    <a:pt x="229" y="74"/>
                    <a:pt x="223" y="75"/>
                  </a:cubicBezTo>
                  <a:cubicBezTo>
                    <a:pt x="216" y="76"/>
                    <a:pt x="215" y="83"/>
                    <a:pt x="215" y="83"/>
                  </a:cubicBezTo>
                  <a:cubicBezTo>
                    <a:pt x="206" y="115"/>
                    <a:pt x="186" y="130"/>
                    <a:pt x="174" y="137"/>
                  </a:cubicBezTo>
                  <a:cubicBezTo>
                    <a:pt x="174" y="113"/>
                    <a:pt x="174" y="113"/>
                    <a:pt x="174" y="113"/>
                  </a:cubicBezTo>
                  <a:cubicBezTo>
                    <a:pt x="181" y="110"/>
                    <a:pt x="185" y="104"/>
                    <a:pt x="185" y="96"/>
                  </a:cubicBezTo>
                  <a:cubicBezTo>
                    <a:pt x="185" y="85"/>
                    <a:pt x="175" y="78"/>
                    <a:pt x="165" y="78"/>
                  </a:cubicBezTo>
                  <a:cubicBezTo>
                    <a:pt x="165" y="78"/>
                    <a:pt x="165" y="78"/>
                    <a:pt x="165" y="78"/>
                  </a:cubicBezTo>
                  <a:cubicBezTo>
                    <a:pt x="165" y="78"/>
                    <a:pt x="165" y="78"/>
                    <a:pt x="165" y="78"/>
                  </a:cubicBezTo>
                  <a:cubicBezTo>
                    <a:pt x="155" y="78"/>
                    <a:pt x="145" y="85"/>
                    <a:pt x="145" y="96"/>
                  </a:cubicBezTo>
                  <a:cubicBezTo>
                    <a:pt x="145" y="104"/>
                    <a:pt x="150" y="110"/>
                    <a:pt x="157" y="113"/>
                  </a:cubicBezTo>
                  <a:cubicBezTo>
                    <a:pt x="157" y="137"/>
                    <a:pt x="157" y="137"/>
                    <a:pt x="157" y="137"/>
                  </a:cubicBezTo>
                  <a:cubicBezTo>
                    <a:pt x="145" y="130"/>
                    <a:pt x="125" y="115"/>
                    <a:pt x="115" y="83"/>
                  </a:cubicBezTo>
                  <a:cubicBezTo>
                    <a:pt x="115" y="83"/>
                    <a:pt x="114" y="76"/>
                    <a:pt x="108" y="75"/>
                  </a:cubicBezTo>
                  <a:cubicBezTo>
                    <a:pt x="101" y="74"/>
                    <a:pt x="24" y="70"/>
                    <a:pt x="26" y="0"/>
                  </a:cubicBezTo>
                  <a:cubicBezTo>
                    <a:pt x="26" y="0"/>
                    <a:pt x="0" y="51"/>
                    <a:pt x="50" y="76"/>
                  </a:cubicBezTo>
                  <a:cubicBezTo>
                    <a:pt x="50" y="76"/>
                    <a:pt x="71" y="87"/>
                    <a:pt x="105" y="84"/>
                  </a:cubicBezTo>
                  <a:cubicBezTo>
                    <a:pt x="105" y="84"/>
                    <a:pt x="108" y="83"/>
                    <a:pt x="110" y="88"/>
                  </a:cubicBezTo>
                  <a:cubicBezTo>
                    <a:pt x="111" y="92"/>
                    <a:pt x="128" y="125"/>
                    <a:pt x="157" y="138"/>
                  </a:cubicBezTo>
                  <a:cubicBezTo>
                    <a:pt x="157" y="141"/>
                    <a:pt x="157" y="141"/>
                    <a:pt x="157" y="141"/>
                  </a:cubicBezTo>
                  <a:cubicBezTo>
                    <a:pt x="145" y="136"/>
                    <a:pt x="124" y="125"/>
                    <a:pt x="108" y="95"/>
                  </a:cubicBezTo>
                  <a:cubicBezTo>
                    <a:pt x="106" y="91"/>
                    <a:pt x="106" y="91"/>
                    <a:pt x="106" y="91"/>
                  </a:cubicBezTo>
                  <a:cubicBezTo>
                    <a:pt x="106" y="91"/>
                    <a:pt x="105" y="87"/>
                    <a:pt x="101" y="88"/>
                  </a:cubicBezTo>
                  <a:cubicBezTo>
                    <a:pt x="97" y="89"/>
                    <a:pt x="32" y="99"/>
                    <a:pt x="13" y="39"/>
                  </a:cubicBezTo>
                  <a:cubicBezTo>
                    <a:pt x="13" y="39"/>
                    <a:pt x="12" y="88"/>
                    <a:pt x="54" y="99"/>
                  </a:cubicBezTo>
                  <a:cubicBezTo>
                    <a:pt x="54" y="99"/>
                    <a:pt x="77" y="104"/>
                    <a:pt x="101" y="95"/>
                  </a:cubicBezTo>
                  <a:cubicBezTo>
                    <a:pt x="101" y="95"/>
                    <a:pt x="122" y="131"/>
                    <a:pt x="157" y="141"/>
                  </a:cubicBezTo>
                  <a:cubicBezTo>
                    <a:pt x="157" y="144"/>
                    <a:pt x="157" y="144"/>
                    <a:pt x="157" y="144"/>
                  </a:cubicBezTo>
                  <a:cubicBezTo>
                    <a:pt x="146" y="142"/>
                    <a:pt x="124" y="132"/>
                    <a:pt x="99" y="102"/>
                  </a:cubicBezTo>
                  <a:cubicBezTo>
                    <a:pt x="99" y="102"/>
                    <a:pt x="53" y="118"/>
                    <a:pt x="23" y="87"/>
                  </a:cubicBezTo>
                  <a:cubicBezTo>
                    <a:pt x="23" y="88"/>
                    <a:pt x="24" y="89"/>
                    <a:pt x="24" y="90"/>
                  </a:cubicBezTo>
                  <a:cubicBezTo>
                    <a:pt x="28" y="98"/>
                    <a:pt x="33" y="105"/>
                    <a:pt x="38" y="113"/>
                  </a:cubicBezTo>
                  <a:cubicBezTo>
                    <a:pt x="51" y="121"/>
                    <a:pt x="70" y="124"/>
                    <a:pt x="96" y="109"/>
                  </a:cubicBezTo>
                  <a:cubicBezTo>
                    <a:pt x="96" y="109"/>
                    <a:pt x="132" y="141"/>
                    <a:pt x="157" y="145"/>
                  </a:cubicBezTo>
                  <a:cubicBezTo>
                    <a:pt x="157" y="193"/>
                    <a:pt x="157" y="193"/>
                    <a:pt x="157" y="193"/>
                  </a:cubicBezTo>
                  <a:cubicBezTo>
                    <a:pt x="156" y="193"/>
                    <a:pt x="156" y="193"/>
                    <a:pt x="156" y="193"/>
                  </a:cubicBezTo>
                  <a:cubicBezTo>
                    <a:pt x="136" y="171"/>
                    <a:pt x="139" y="164"/>
                    <a:pt x="139" y="163"/>
                  </a:cubicBezTo>
                  <a:cubicBezTo>
                    <a:pt x="141" y="161"/>
                    <a:pt x="147" y="160"/>
                    <a:pt x="151" y="160"/>
                  </a:cubicBezTo>
                  <a:cubicBezTo>
                    <a:pt x="154" y="161"/>
                    <a:pt x="155" y="158"/>
                    <a:pt x="156" y="155"/>
                  </a:cubicBezTo>
                  <a:cubicBezTo>
                    <a:pt x="156" y="152"/>
                    <a:pt x="146" y="148"/>
                    <a:pt x="143" y="147"/>
                  </a:cubicBezTo>
                  <a:cubicBezTo>
                    <a:pt x="141" y="147"/>
                    <a:pt x="134" y="147"/>
                    <a:pt x="129" y="158"/>
                  </a:cubicBezTo>
                  <a:cubicBezTo>
                    <a:pt x="124" y="167"/>
                    <a:pt x="129" y="179"/>
                    <a:pt x="143" y="197"/>
                  </a:cubicBezTo>
                  <a:cubicBezTo>
                    <a:pt x="138" y="199"/>
                    <a:pt x="133" y="203"/>
                    <a:pt x="131" y="210"/>
                  </a:cubicBezTo>
                  <a:cubicBezTo>
                    <a:pt x="130" y="217"/>
                    <a:pt x="134" y="224"/>
                    <a:pt x="144" y="232"/>
                  </a:cubicBezTo>
                  <a:cubicBezTo>
                    <a:pt x="140" y="235"/>
                    <a:pt x="137" y="239"/>
                    <a:pt x="136" y="244"/>
                  </a:cubicBezTo>
                  <a:cubicBezTo>
                    <a:pt x="135" y="249"/>
                    <a:pt x="139" y="255"/>
                    <a:pt x="145" y="260"/>
                  </a:cubicBezTo>
                  <a:cubicBezTo>
                    <a:pt x="143" y="263"/>
                    <a:pt x="141" y="266"/>
                    <a:pt x="141" y="271"/>
                  </a:cubicBezTo>
                  <a:cubicBezTo>
                    <a:pt x="140" y="277"/>
                    <a:pt x="144" y="283"/>
                    <a:pt x="152" y="289"/>
                  </a:cubicBezTo>
                  <a:cubicBezTo>
                    <a:pt x="153" y="290"/>
                    <a:pt x="154" y="290"/>
                    <a:pt x="156" y="290"/>
                  </a:cubicBezTo>
                  <a:cubicBezTo>
                    <a:pt x="156" y="290"/>
                    <a:pt x="156" y="290"/>
                    <a:pt x="157" y="290"/>
                  </a:cubicBezTo>
                  <a:cubicBezTo>
                    <a:pt x="157" y="297"/>
                    <a:pt x="157" y="297"/>
                    <a:pt x="157" y="297"/>
                  </a:cubicBezTo>
                  <a:cubicBezTo>
                    <a:pt x="157" y="298"/>
                    <a:pt x="157" y="298"/>
                    <a:pt x="157" y="298"/>
                  </a:cubicBezTo>
                  <a:cubicBezTo>
                    <a:pt x="161" y="314"/>
                    <a:pt x="161" y="314"/>
                    <a:pt x="161" y="314"/>
                  </a:cubicBezTo>
                  <a:cubicBezTo>
                    <a:pt x="161" y="315"/>
                    <a:pt x="162" y="316"/>
                    <a:pt x="163" y="316"/>
                  </a:cubicBezTo>
                  <a:cubicBezTo>
                    <a:pt x="167" y="316"/>
                    <a:pt x="167" y="316"/>
                    <a:pt x="167" y="316"/>
                  </a:cubicBezTo>
                  <a:cubicBezTo>
                    <a:pt x="168" y="316"/>
                    <a:pt x="169" y="315"/>
                    <a:pt x="169" y="314"/>
                  </a:cubicBezTo>
                  <a:cubicBezTo>
                    <a:pt x="174" y="298"/>
                    <a:pt x="174" y="298"/>
                    <a:pt x="174" y="298"/>
                  </a:cubicBezTo>
                  <a:cubicBezTo>
                    <a:pt x="174" y="298"/>
                    <a:pt x="174" y="298"/>
                    <a:pt x="174" y="297"/>
                  </a:cubicBezTo>
                  <a:cubicBezTo>
                    <a:pt x="174" y="290"/>
                    <a:pt x="174" y="290"/>
                    <a:pt x="174" y="290"/>
                  </a:cubicBezTo>
                  <a:cubicBezTo>
                    <a:pt x="174" y="290"/>
                    <a:pt x="175" y="290"/>
                    <a:pt x="175" y="290"/>
                  </a:cubicBezTo>
                  <a:cubicBezTo>
                    <a:pt x="176" y="290"/>
                    <a:pt x="177" y="290"/>
                    <a:pt x="178" y="289"/>
                  </a:cubicBezTo>
                  <a:cubicBezTo>
                    <a:pt x="186" y="283"/>
                    <a:pt x="190" y="277"/>
                    <a:pt x="190" y="271"/>
                  </a:cubicBezTo>
                  <a:cubicBezTo>
                    <a:pt x="190" y="266"/>
                    <a:pt x="188" y="263"/>
                    <a:pt x="185" y="260"/>
                  </a:cubicBezTo>
                  <a:cubicBezTo>
                    <a:pt x="192" y="255"/>
                    <a:pt x="195" y="249"/>
                    <a:pt x="195" y="244"/>
                  </a:cubicBezTo>
                  <a:cubicBezTo>
                    <a:pt x="194" y="239"/>
                    <a:pt x="191" y="235"/>
                    <a:pt x="187" y="232"/>
                  </a:cubicBezTo>
                  <a:cubicBezTo>
                    <a:pt x="197" y="224"/>
                    <a:pt x="201" y="217"/>
                    <a:pt x="199" y="210"/>
                  </a:cubicBezTo>
                  <a:cubicBezTo>
                    <a:pt x="198" y="203"/>
                    <a:pt x="193" y="199"/>
                    <a:pt x="187" y="197"/>
                  </a:cubicBezTo>
                  <a:cubicBezTo>
                    <a:pt x="202" y="179"/>
                    <a:pt x="207" y="167"/>
                    <a:pt x="202" y="158"/>
                  </a:cubicBezTo>
                  <a:cubicBezTo>
                    <a:pt x="196" y="147"/>
                    <a:pt x="189" y="147"/>
                    <a:pt x="188" y="147"/>
                  </a:cubicBezTo>
                  <a:cubicBezTo>
                    <a:pt x="184" y="148"/>
                    <a:pt x="175" y="152"/>
                    <a:pt x="175" y="155"/>
                  </a:cubicBezTo>
                  <a:cubicBezTo>
                    <a:pt x="175" y="158"/>
                    <a:pt x="177" y="161"/>
                    <a:pt x="180" y="160"/>
                  </a:cubicBezTo>
                  <a:cubicBezTo>
                    <a:pt x="183" y="160"/>
                    <a:pt x="190" y="161"/>
                    <a:pt x="191" y="163"/>
                  </a:cubicBezTo>
                  <a:cubicBezTo>
                    <a:pt x="192" y="164"/>
                    <a:pt x="194" y="171"/>
                    <a:pt x="175" y="193"/>
                  </a:cubicBezTo>
                  <a:cubicBezTo>
                    <a:pt x="175" y="193"/>
                    <a:pt x="174" y="193"/>
                    <a:pt x="174" y="193"/>
                  </a:cubicBezTo>
                  <a:cubicBezTo>
                    <a:pt x="174" y="145"/>
                    <a:pt x="174" y="145"/>
                    <a:pt x="174" y="145"/>
                  </a:cubicBezTo>
                  <a:cubicBezTo>
                    <a:pt x="199" y="141"/>
                    <a:pt x="234" y="109"/>
                    <a:pt x="234" y="109"/>
                  </a:cubicBezTo>
                  <a:cubicBezTo>
                    <a:pt x="261" y="124"/>
                    <a:pt x="280" y="121"/>
                    <a:pt x="293" y="113"/>
                  </a:cubicBezTo>
                  <a:cubicBezTo>
                    <a:pt x="298" y="105"/>
                    <a:pt x="302" y="98"/>
                    <a:pt x="306" y="90"/>
                  </a:cubicBezTo>
                  <a:cubicBezTo>
                    <a:pt x="307" y="89"/>
                    <a:pt x="307" y="88"/>
                    <a:pt x="308" y="87"/>
                  </a:cubicBezTo>
                  <a:cubicBezTo>
                    <a:pt x="278" y="118"/>
                    <a:pt x="232" y="102"/>
                    <a:pt x="232" y="102"/>
                  </a:cubicBezTo>
                  <a:close/>
                  <a:moveTo>
                    <a:pt x="157" y="277"/>
                  </a:moveTo>
                  <a:cubicBezTo>
                    <a:pt x="154" y="275"/>
                    <a:pt x="152" y="273"/>
                    <a:pt x="153" y="271"/>
                  </a:cubicBezTo>
                  <a:cubicBezTo>
                    <a:pt x="153" y="269"/>
                    <a:pt x="156" y="267"/>
                    <a:pt x="157" y="266"/>
                  </a:cubicBezTo>
                  <a:lnTo>
                    <a:pt x="157" y="277"/>
                  </a:lnTo>
                  <a:close/>
                  <a:moveTo>
                    <a:pt x="157" y="254"/>
                  </a:moveTo>
                  <a:cubicBezTo>
                    <a:pt x="149" y="249"/>
                    <a:pt x="148" y="246"/>
                    <a:pt x="148" y="245"/>
                  </a:cubicBezTo>
                  <a:cubicBezTo>
                    <a:pt x="148" y="243"/>
                    <a:pt x="153" y="240"/>
                    <a:pt x="157" y="238"/>
                  </a:cubicBezTo>
                  <a:lnTo>
                    <a:pt x="157" y="254"/>
                  </a:lnTo>
                  <a:close/>
                  <a:moveTo>
                    <a:pt x="157" y="227"/>
                  </a:moveTo>
                  <a:cubicBezTo>
                    <a:pt x="143" y="217"/>
                    <a:pt x="143" y="213"/>
                    <a:pt x="143" y="212"/>
                  </a:cubicBezTo>
                  <a:cubicBezTo>
                    <a:pt x="144" y="207"/>
                    <a:pt x="156" y="205"/>
                    <a:pt x="157" y="205"/>
                  </a:cubicBezTo>
                  <a:lnTo>
                    <a:pt x="157" y="227"/>
                  </a:lnTo>
                  <a:close/>
                  <a:moveTo>
                    <a:pt x="174" y="277"/>
                  </a:moveTo>
                  <a:cubicBezTo>
                    <a:pt x="174" y="266"/>
                    <a:pt x="174" y="266"/>
                    <a:pt x="174" y="266"/>
                  </a:cubicBezTo>
                  <a:cubicBezTo>
                    <a:pt x="175" y="267"/>
                    <a:pt x="178" y="269"/>
                    <a:pt x="178" y="271"/>
                  </a:cubicBezTo>
                  <a:cubicBezTo>
                    <a:pt x="178" y="273"/>
                    <a:pt x="177" y="275"/>
                    <a:pt x="174" y="277"/>
                  </a:cubicBezTo>
                  <a:close/>
                  <a:moveTo>
                    <a:pt x="174" y="254"/>
                  </a:moveTo>
                  <a:cubicBezTo>
                    <a:pt x="174" y="238"/>
                    <a:pt x="174" y="238"/>
                    <a:pt x="174" y="238"/>
                  </a:cubicBezTo>
                  <a:cubicBezTo>
                    <a:pt x="178" y="240"/>
                    <a:pt x="183" y="243"/>
                    <a:pt x="183" y="245"/>
                  </a:cubicBezTo>
                  <a:cubicBezTo>
                    <a:pt x="183" y="246"/>
                    <a:pt x="181" y="249"/>
                    <a:pt x="174" y="254"/>
                  </a:cubicBezTo>
                  <a:close/>
                  <a:moveTo>
                    <a:pt x="188" y="212"/>
                  </a:moveTo>
                  <a:cubicBezTo>
                    <a:pt x="188" y="213"/>
                    <a:pt x="188" y="217"/>
                    <a:pt x="174" y="227"/>
                  </a:cubicBezTo>
                  <a:cubicBezTo>
                    <a:pt x="174" y="205"/>
                    <a:pt x="174" y="205"/>
                    <a:pt x="174" y="205"/>
                  </a:cubicBezTo>
                  <a:cubicBezTo>
                    <a:pt x="175" y="205"/>
                    <a:pt x="187" y="207"/>
                    <a:pt x="188" y="212"/>
                  </a:cubicBezTo>
                  <a:close/>
                  <a:moveTo>
                    <a:pt x="188" y="212"/>
                  </a:moveTo>
                  <a:cubicBezTo>
                    <a:pt x="188" y="212"/>
                    <a:pt x="188" y="212"/>
                    <a:pt x="188" y="212"/>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43" name="Freeform 23"/>
            <p:cNvSpPr>
              <a:spLocks noEditPoints="1"/>
            </p:cNvSpPr>
            <p:nvPr/>
          </p:nvSpPr>
          <p:spPr bwMode="auto">
            <a:xfrm>
              <a:off x="5352144" y="2080911"/>
              <a:ext cx="110520" cy="39839"/>
            </a:xfrm>
            <a:custGeom>
              <a:avLst/>
              <a:gdLst/>
              <a:ahLst/>
              <a:cxnLst>
                <a:cxn ang="0">
                  <a:pos x="14" y="0"/>
                </a:cxn>
                <a:cxn ang="0">
                  <a:pos x="0" y="14"/>
                </a:cxn>
                <a:cxn ang="0">
                  <a:pos x="42" y="6"/>
                </a:cxn>
                <a:cxn ang="0">
                  <a:pos x="14" y="0"/>
                </a:cxn>
                <a:cxn ang="0">
                  <a:pos x="14" y="0"/>
                </a:cxn>
                <a:cxn ang="0">
                  <a:pos x="14" y="0"/>
                </a:cxn>
              </a:cxnLst>
              <a:rect l="0" t="0" r="r" b="b"/>
              <a:pathLst>
                <a:path w="42" h="15">
                  <a:moveTo>
                    <a:pt x="14" y="0"/>
                  </a:moveTo>
                  <a:cubicBezTo>
                    <a:pt x="14" y="0"/>
                    <a:pt x="13" y="11"/>
                    <a:pt x="0" y="14"/>
                  </a:cubicBezTo>
                  <a:cubicBezTo>
                    <a:pt x="0" y="14"/>
                    <a:pt x="23" y="15"/>
                    <a:pt x="42" y="6"/>
                  </a:cubicBezTo>
                  <a:lnTo>
                    <a:pt x="14" y="0"/>
                  </a:lnTo>
                  <a:close/>
                  <a:moveTo>
                    <a:pt x="14" y="0"/>
                  </a:moveTo>
                  <a:cubicBezTo>
                    <a:pt x="14" y="0"/>
                    <a:pt x="14" y="0"/>
                    <a:pt x="14" y="0"/>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44" name="Freeform 24"/>
            <p:cNvSpPr>
              <a:spLocks noEditPoints="1"/>
            </p:cNvSpPr>
            <p:nvPr/>
          </p:nvSpPr>
          <p:spPr bwMode="auto">
            <a:xfrm>
              <a:off x="5227487" y="2006374"/>
              <a:ext cx="259594" cy="77107"/>
            </a:xfrm>
            <a:custGeom>
              <a:avLst/>
              <a:gdLst/>
              <a:ahLst/>
              <a:cxnLst>
                <a:cxn ang="0">
                  <a:pos x="50" y="9"/>
                </a:cxn>
                <a:cxn ang="0">
                  <a:pos x="98" y="29"/>
                </a:cxn>
                <a:cxn ang="0">
                  <a:pos x="51" y="0"/>
                </a:cxn>
                <a:cxn ang="0">
                  <a:pos x="0" y="10"/>
                </a:cxn>
                <a:cxn ang="0">
                  <a:pos x="13" y="27"/>
                </a:cxn>
                <a:cxn ang="0">
                  <a:pos x="50" y="9"/>
                </a:cxn>
                <a:cxn ang="0">
                  <a:pos x="50" y="9"/>
                </a:cxn>
                <a:cxn ang="0">
                  <a:pos x="50" y="9"/>
                </a:cxn>
              </a:cxnLst>
              <a:rect l="0" t="0" r="r" b="b"/>
              <a:pathLst>
                <a:path w="98" h="29">
                  <a:moveTo>
                    <a:pt x="50" y="9"/>
                  </a:moveTo>
                  <a:cubicBezTo>
                    <a:pt x="50" y="9"/>
                    <a:pt x="89" y="28"/>
                    <a:pt x="98" y="29"/>
                  </a:cubicBezTo>
                  <a:cubicBezTo>
                    <a:pt x="98" y="29"/>
                    <a:pt x="68" y="16"/>
                    <a:pt x="51" y="0"/>
                  </a:cubicBezTo>
                  <a:cubicBezTo>
                    <a:pt x="51" y="0"/>
                    <a:pt x="26" y="16"/>
                    <a:pt x="0" y="10"/>
                  </a:cubicBezTo>
                  <a:cubicBezTo>
                    <a:pt x="4" y="16"/>
                    <a:pt x="9" y="22"/>
                    <a:pt x="13" y="27"/>
                  </a:cubicBezTo>
                  <a:cubicBezTo>
                    <a:pt x="24" y="28"/>
                    <a:pt x="36" y="24"/>
                    <a:pt x="50" y="9"/>
                  </a:cubicBezTo>
                  <a:close/>
                  <a:moveTo>
                    <a:pt x="50" y="9"/>
                  </a:moveTo>
                  <a:cubicBezTo>
                    <a:pt x="50" y="9"/>
                    <a:pt x="50" y="9"/>
                    <a:pt x="50" y="9"/>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45" name="Freeform 25"/>
            <p:cNvSpPr>
              <a:spLocks noEditPoints="1"/>
            </p:cNvSpPr>
            <p:nvPr/>
          </p:nvSpPr>
          <p:spPr bwMode="auto">
            <a:xfrm>
              <a:off x="5272466" y="2043642"/>
              <a:ext cx="195338" cy="77107"/>
            </a:xfrm>
            <a:custGeom>
              <a:avLst/>
              <a:gdLst/>
              <a:ahLst/>
              <a:cxnLst>
                <a:cxn ang="0">
                  <a:pos x="39" y="8"/>
                </a:cxn>
                <a:cxn ang="0">
                  <a:pos x="74" y="16"/>
                </a:cxn>
                <a:cxn ang="0">
                  <a:pos x="35" y="0"/>
                </a:cxn>
                <a:cxn ang="0">
                  <a:pos x="0" y="18"/>
                </a:cxn>
                <a:cxn ang="0">
                  <a:pos x="5" y="23"/>
                </a:cxn>
                <a:cxn ang="0">
                  <a:pos x="39" y="8"/>
                </a:cxn>
                <a:cxn ang="0">
                  <a:pos x="39" y="8"/>
                </a:cxn>
                <a:cxn ang="0">
                  <a:pos x="39" y="8"/>
                </a:cxn>
              </a:cxnLst>
              <a:rect l="0" t="0" r="r" b="b"/>
              <a:pathLst>
                <a:path w="74" h="29">
                  <a:moveTo>
                    <a:pt x="39" y="8"/>
                  </a:moveTo>
                  <a:cubicBezTo>
                    <a:pt x="74" y="16"/>
                    <a:pt x="74" y="16"/>
                    <a:pt x="74" y="16"/>
                  </a:cubicBezTo>
                  <a:cubicBezTo>
                    <a:pt x="74" y="16"/>
                    <a:pt x="59" y="10"/>
                    <a:pt x="35" y="0"/>
                  </a:cubicBezTo>
                  <a:cubicBezTo>
                    <a:pt x="35" y="0"/>
                    <a:pt x="20" y="18"/>
                    <a:pt x="0" y="18"/>
                  </a:cubicBezTo>
                  <a:cubicBezTo>
                    <a:pt x="2" y="19"/>
                    <a:pt x="3" y="21"/>
                    <a:pt x="5" y="23"/>
                  </a:cubicBezTo>
                  <a:cubicBezTo>
                    <a:pt x="18" y="27"/>
                    <a:pt x="35" y="29"/>
                    <a:pt x="39" y="8"/>
                  </a:cubicBezTo>
                  <a:close/>
                  <a:moveTo>
                    <a:pt x="39" y="8"/>
                  </a:moveTo>
                  <a:cubicBezTo>
                    <a:pt x="39" y="8"/>
                    <a:pt x="39" y="8"/>
                    <a:pt x="39" y="8"/>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46" name="Freeform 26"/>
            <p:cNvSpPr>
              <a:spLocks noEditPoints="1"/>
            </p:cNvSpPr>
            <p:nvPr/>
          </p:nvSpPr>
          <p:spPr bwMode="auto">
            <a:xfrm>
              <a:off x="5624589" y="2080911"/>
              <a:ext cx="110520" cy="39839"/>
            </a:xfrm>
            <a:custGeom>
              <a:avLst/>
              <a:gdLst/>
              <a:ahLst/>
              <a:cxnLst>
                <a:cxn ang="0">
                  <a:pos x="28" y="0"/>
                </a:cxn>
                <a:cxn ang="0">
                  <a:pos x="0" y="6"/>
                </a:cxn>
                <a:cxn ang="0">
                  <a:pos x="42" y="14"/>
                </a:cxn>
                <a:cxn ang="0">
                  <a:pos x="28" y="0"/>
                </a:cxn>
                <a:cxn ang="0">
                  <a:pos x="28" y="0"/>
                </a:cxn>
                <a:cxn ang="0">
                  <a:pos x="28" y="0"/>
                </a:cxn>
              </a:cxnLst>
              <a:rect l="0" t="0" r="r" b="b"/>
              <a:pathLst>
                <a:path w="42" h="15">
                  <a:moveTo>
                    <a:pt x="28" y="0"/>
                  </a:moveTo>
                  <a:cubicBezTo>
                    <a:pt x="0" y="6"/>
                    <a:pt x="0" y="6"/>
                    <a:pt x="0" y="6"/>
                  </a:cubicBezTo>
                  <a:cubicBezTo>
                    <a:pt x="19" y="15"/>
                    <a:pt x="42" y="14"/>
                    <a:pt x="42" y="14"/>
                  </a:cubicBezTo>
                  <a:cubicBezTo>
                    <a:pt x="29" y="11"/>
                    <a:pt x="28" y="0"/>
                    <a:pt x="28" y="0"/>
                  </a:cubicBezTo>
                  <a:close/>
                  <a:moveTo>
                    <a:pt x="28" y="0"/>
                  </a:moveTo>
                  <a:cubicBezTo>
                    <a:pt x="28" y="0"/>
                    <a:pt x="28" y="0"/>
                    <a:pt x="28" y="0"/>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47" name="Freeform 27"/>
            <p:cNvSpPr>
              <a:spLocks noEditPoints="1"/>
            </p:cNvSpPr>
            <p:nvPr/>
          </p:nvSpPr>
          <p:spPr bwMode="auto">
            <a:xfrm>
              <a:off x="5600171" y="2006374"/>
              <a:ext cx="259594" cy="77107"/>
            </a:xfrm>
            <a:custGeom>
              <a:avLst/>
              <a:gdLst/>
              <a:ahLst/>
              <a:cxnLst>
                <a:cxn ang="0">
                  <a:pos x="47" y="0"/>
                </a:cxn>
                <a:cxn ang="0">
                  <a:pos x="0" y="29"/>
                </a:cxn>
                <a:cxn ang="0">
                  <a:pos x="48" y="9"/>
                </a:cxn>
                <a:cxn ang="0">
                  <a:pos x="85" y="27"/>
                </a:cxn>
                <a:cxn ang="0">
                  <a:pos x="98" y="10"/>
                </a:cxn>
                <a:cxn ang="0">
                  <a:pos x="47" y="0"/>
                </a:cxn>
                <a:cxn ang="0">
                  <a:pos x="47" y="0"/>
                </a:cxn>
                <a:cxn ang="0">
                  <a:pos x="47" y="0"/>
                </a:cxn>
              </a:cxnLst>
              <a:rect l="0" t="0" r="r" b="b"/>
              <a:pathLst>
                <a:path w="98" h="29">
                  <a:moveTo>
                    <a:pt x="47" y="0"/>
                  </a:moveTo>
                  <a:cubicBezTo>
                    <a:pt x="30" y="16"/>
                    <a:pt x="0" y="29"/>
                    <a:pt x="0" y="29"/>
                  </a:cubicBezTo>
                  <a:cubicBezTo>
                    <a:pt x="9" y="28"/>
                    <a:pt x="48" y="9"/>
                    <a:pt x="48" y="9"/>
                  </a:cubicBezTo>
                  <a:cubicBezTo>
                    <a:pt x="61" y="24"/>
                    <a:pt x="74" y="28"/>
                    <a:pt x="85" y="27"/>
                  </a:cubicBezTo>
                  <a:cubicBezTo>
                    <a:pt x="89" y="22"/>
                    <a:pt x="94" y="16"/>
                    <a:pt x="98" y="10"/>
                  </a:cubicBezTo>
                  <a:cubicBezTo>
                    <a:pt x="72" y="16"/>
                    <a:pt x="47" y="0"/>
                    <a:pt x="47" y="0"/>
                  </a:cubicBezTo>
                  <a:close/>
                  <a:moveTo>
                    <a:pt x="47" y="0"/>
                  </a:moveTo>
                  <a:cubicBezTo>
                    <a:pt x="47" y="0"/>
                    <a:pt x="47" y="0"/>
                    <a:pt x="47" y="0"/>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48" name="Freeform 28"/>
            <p:cNvSpPr>
              <a:spLocks noEditPoints="1"/>
            </p:cNvSpPr>
            <p:nvPr/>
          </p:nvSpPr>
          <p:spPr bwMode="auto">
            <a:xfrm>
              <a:off x="5619448" y="2043642"/>
              <a:ext cx="195338" cy="77107"/>
            </a:xfrm>
            <a:custGeom>
              <a:avLst/>
              <a:gdLst/>
              <a:ahLst/>
              <a:cxnLst>
                <a:cxn ang="0">
                  <a:pos x="39" y="0"/>
                </a:cxn>
                <a:cxn ang="0">
                  <a:pos x="0" y="16"/>
                </a:cxn>
                <a:cxn ang="0">
                  <a:pos x="35" y="8"/>
                </a:cxn>
                <a:cxn ang="0">
                  <a:pos x="69" y="23"/>
                </a:cxn>
                <a:cxn ang="0">
                  <a:pos x="74" y="18"/>
                </a:cxn>
                <a:cxn ang="0">
                  <a:pos x="39" y="0"/>
                </a:cxn>
                <a:cxn ang="0">
                  <a:pos x="39" y="0"/>
                </a:cxn>
                <a:cxn ang="0">
                  <a:pos x="39" y="0"/>
                </a:cxn>
              </a:cxnLst>
              <a:rect l="0" t="0" r="r" b="b"/>
              <a:pathLst>
                <a:path w="74" h="29">
                  <a:moveTo>
                    <a:pt x="39" y="0"/>
                  </a:moveTo>
                  <a:cubicBezTo>
                    <a:pt x="14" y="10"/>
                    <a:pt x="0" y="16"/>
                    <a:pt x="0" y="16"/>
                  </a:cubicBezTo>
                  <a:cubicBezTo>
                    <a:pt x="35" y="8"/>
                    <a:pt x="35" y="8"/>
                    <a:pt x="35" y="8"/>
                  </a:cubicBezTo>
                  <a:cubicBezTo>
                    <a:pt x="38" y="29"/>
                    <a:pt x="56" y="27"/>
                    <a:pt x="69" y="23"/>
                  </a:cubicBezTo>
                  <a:cubicBezTo>
                    <a:pt x="71" y="21"/>
                    <a:pt x="72" y="19"/>
                    <a:pt x="74" y="18"/>
                  </a:cubicBezTo>
                  <a:cubicBezTo>
                    <a:pt x="54" y="18"/>
                    <a:pt x="39" y="0"/>
                    <a:pt x="39" y="0"/>
                  </a:cubicBezTo>
                  <a:close/>
                  <a:moveTo>
                    <a:pt x="39" y="0"/>
                  </a:moveTo>
                  <a:cubicBezTo>
                    <a:pt x="39" y="0"/>
                    <a:pt x="39" y="0"/>
                    <a:pt x="39" y="0"/>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74"/>
          <p:cNvGrpSpPr/>
          <p:nvPr/>
        </p:nvGrpSpPr>
        <p:grpSpPr>
          <a:xfrm>
            <a:off x="6889594" y="1661610"/>
            <a:ext cx="651669" cy="538811"/>
            <a:chOff x="7309384" y="1676401"/>
            <a:chExt cx="752687" cy="622300"/>
          </a:xfrm>
          <a:solidFill>
            <a:schemeClr val="bg1"/>
          </a:solidFill>
        </p:grpSpPr>
        <p:sp>
          <p:nvSpPr>
            <p:cNvPr id="5152" name="Freeform 32"/>
            <p:cNvSpPr>
              <a:spLocks noEditPoints="1"/>
            </p:cNvSpPr>
            <p:nvPr/>
          </p:nvSpPr>
          <p:spPr bwMode="auto">
            <a:xfrm>
              <a:off x="7309384" y="1834050"/>
              <a:ext cx="361527" cy="464651"/>
            </a:xfrm>
            <a:custGeom>
              <a:avLst/>
              <a:gdLst/>
              <a:ahLst/>
              <a:cxnLst>
                <a:cxn ang="0">
                  <a:pos x="151" y="136"/>
                </a:cxn>
                <a:cxn ang="0">
                  <a:pos x="97" y="122"/>
                </a:cxn>
                <a:cxn ang="0">
                  <a:pos x="91" y="119"/>
                </a:cxn>
                <a:cxn ang="0">
                  <a:pos x="84" y="113"/>
                </a:cxn>
                <a:cxn ang="0">
                  <a:pos x="75" y="103"/>
                </a:cxn>
                <a:cxn ang="0">
                  <a:pos x="35" y="71"/>
                </a:cxn>
                <a:cxn ang="0">
                  <a:pos x="24" y="80"/>
                </a:cxn>
                <a:cxn ang="0">
                  <a:pos x="47" y="112"/>
                </a:cxn>
                <a:cxn ang="0">
                  <a:pos x="55" y="121"/>
                </a:cxn>
                <a:cxn ang="0">
                  <a:pos x="62" y="129"/>
                </a:cxn>
                <a:cxn ang="0">
                  <a:pos x="46" y="117"/>
                </a:cxn>
                <a:cxn ang="0">
                  <a:pos x="42" y="112"/>
                </a:cxn>
                <a:cxn ang="0">
                  <a:pos x="38" y="105"/>
                </a:cxn>
                <a:cxn ang="0">
                  <a:pos x="33" y="98"/>
                </a:cxn>
                <a:cxn ang="0">
                  <a:pos x="25" y="88"/>
                </a:cxn>
                <a:cxn ang="0">
                  <a:pos x="21" y="83"/>
                </a:cxn>
                <a:cxn ang="0">
                  <a:pos x="28" y="66"/>
                </a:cxn>
                <a:cxn ang="0">
                  <a:pos x="24" y="29"/>
                </a:cxn>
                <a:cxn ang="0">
                  <a:pos x="13" y="1"/>
                </a:cxn>
                <a:cxn ang="0">
                  <a:pos x="8" y="2"/>
                </a:cxn>
                <a:cxn ang="0">
                  <a:pos x="4" y="21"/>
                </a:cxn>
                <a:cxn ang="0">
                  <a:pos x="1" y="74"/>
                </a:cxn>
                <a:cxn ang="0">
                  <a:pos x="38" y="155"/>
                </a:cxn>
                <a:cxn ang="0">
                  <a:pos x="108" y="200"/>
                </a:cxn>
                <a:cxn ang="0">
                  <a:pos x="122" y="223"/>
                </a:cxn>
                <a:cxn ang="0">
                  <a:pos x="122" y="248"/>
                </a:cxn>
                <a:cxn ang="0">
                  <a:pos x="190" y="248"/>
                </a:cxn>
                <a:cxn ang="0">
                  <a:pos x="190" y="225"/>
                </a:cxn>
                <a:cxn ang="0">
                  <a:pos x="191" y="212"/>
                </a:cxn>
                <a:cxn ang="0">
                  <a:pos x="191" y="194"/>
                </a:cxn>
                <a:cxn ang="0">
                  <a:pos x="151" y="136"/>
                </a:cxn>
                <a:cxn ang="0">
                  <a:pos x="151" y="136"/>
                </a:cxn>
                <a:cxn ang="0">
                  <a:pos x="151" y="136"/>
                </a:cxn>
              </a:cxnLst>
              <a:rect l="0" t="0" r="r" b="b"/>
              <a:pathLst>
                <a:path w="193" h="248">
                  <a:moveTo>
                    <a:pt x="151" y="136"/>
                  </a:moveTo>
                  <a:cubicBezTo>
                    <a:pt x="149" y="135"/>
                    <a:pt x="135" y="124"/>
                    <a:pt x="97" y="122"/>
                  </a:cubicBezTo>
                  <a:cubicBezTo>
                    <a:pt x="95" y="121"/>
                    <a:pt x="93" y="120"/>
                    <a:pt x="91" y="119"/>
                  </a:cubicBezTo>
                  <a:cubicBezTo>
                    <a:pt x="88" y="117"/>
                    <a:pt x="86" y="115"/>
                    <a:pt x="84" y="113"/>
                  </a:cubicBezTo>
                  <a:cubicBezTo>
                    <a:pt x="81" y="110"/>
                    <a:pt x="78" y="107"/>
                    <a:pt x="75" y="103"/>
                  </a:cubicBezTo>
                  <a:cubicBezTo>
                    <a:pt x="56" y="77"/>
                    <a:pt x="38" y="72"/>
                    <a:pt x="35" y="71"/>
                  </a:cubicBezTo>
                  <a:cubicBezTo>
                    <a:pt x="32" y="69"/>
                    <a:pt x="18" y="71"/>
                    <a:pt x="24" y="80"/>
                  </a:cubicBezTo>
                  <a:cubicBezTo>
                    <a:pt x="25" y="80"/>
                    <a:pt x="46" y="110"/>
                    <a:pt x="47" y="112"/>
                  </a:cubicBezTo>
                  <a:cubicBezTo>
                    <a:pt x="50" y="116"/>
                    <a:pt x="52" y="118"/>
                    <a:pt x="55" y="121"/>
                  </a:cubicBezTo>
                  <a:cubicBezTo>
                    <a:pt x="57" y="124"/>
                    <a:pt x="60" y="126"/>
                    <a:pt x="62" y="129"/>
                  </a:cubicBezTo>
                  <a:cubicBezTo>
                    <a:pt x="62" y="129"/>
                    <a:pt x="49" y="121"/>
                    <a:pt x="46" y="117"/>
                  </a:cubicBezTo>
                  <a:cubicBezTo>
                    <a:pt x="44" y="116"/>
                    <a:pt x="43" y="113"/>
                    <a:pt x="42" y="112"/>
                  </a:cubicBezTo>
                  <a:cubicBezTo>
                    <a:pt x="41" y="109"/>
                    <a:pt x="40" y="107"/>
                    <a:pt x="38" y="105"/>
                  </a:cubicBezTo>
                  <a:cubicBezTo>
                    <a:pt x="36" y="103"/>
                    <a:pt x="35" y="100"/>
                    <a:pt x="33" y="98"/>
                  </a:cubicBezTo>
                  <a:cubicBezTo>
                    <a:pt x="30" y="95"/>
                    <a:pt x="28" y="91"/>
                    <a:pt x="25" y="88"/>
                  </a:cubicBezTo>
                  <a:cubicBezTo>
                    <a:pt x="24" y="86"/>
                    <a:pt x="22" y="85"/>
                    <a:pt x="21" y="83"/>
                  </a:cubicBezTo>
                  <a:cubicBezTo>
                    <a:pt x="14" y="72"/>
                    <a:pt x="21" y="67"/>
                    <a:pt x="28" y="66"/>
                  </a:cubicBezTo>
                  <a:cubicBezTo>
                    <a:pt x="28" y="65"/>
                    <a:pt x="25" y="34"/>
                    <a:pt x="24" y="29"/>
                  </a:cubicBezTo>
                  <a:cubicBezTo>
                    <a:pt x="23" y="15"/>
                    <a:pt x="21" y="4"/>
                    <a:pt x="13" y="1"/>
                  </a:cubicBezTo>
                  <a:cubicBezTo>
                    <a:pt x="11" y="0"/>
                    <a:pt x="9" y="0"/>
                    <a:pt x="8" y="2"/>
                  </a:cubicBezTo>
                  <a:cubicBezTo>
                    <a:pt x="6" y="4"/>
                    <a:pt x="4" y="15"/>
                    <a:pt x="4" y="21"/>
                  </a:cubicBezTo>
                  <a:cubicBezTo>
                    <a:pt x="4" y="21"/>
                    <a:pt x="0" y="57"/>
                    <a:pt x="1" y="74"/>
                  </a:cubicBezTo>
                  <a:cubicBezTo>
                    <a:pt x="2" y="83"/>
                    <a:pt x="30" y="145"/>
                    <a:pt x="38" y="155"/>
                  </a:cubicBezTo>
                  <a:cubicBezTo>
                    <a:pt x="46" y="164"/>
                    <a:pt x="108" y="200"/>
                    <a:pt x="108" y="200"/>
                  </a:cubicBezTo>
                  <a:cubicBezTo>
                    <a:pt x="111" y="202"/>
                    <a:pt x="122" y="211"/>
                    <a:pt x="122" y="223"/>
                  </a:cubicBezTo>
                  <a:cubicBezTo>
                    <a:pt x="122" y="248"/>
                    <a:pt x="122" y="248"/>
                    <a:pt x="122" y="248"/>
                  </a:cubicBezTo>
                  <a:cubicBezTo>
                    <a:pt x="190" y="248"/>
                    <a:pt x="190" y="248"/>
                    <a:pt x="190" y="248"/>
                  </a:cubicBezTo>
                  <a:cubicBezTo>
                    <a:pt x="190" y="225"/>
                    <a:pt x="190" y="225"/>
                    <a:pt x="190" y="225"/>
                  </a:cubicBezTo>
                  <a:cubicBezTo>
                    <a:pt x="190" y="221"/>
                    <a:pt x="191" y="216"/>
                    <a:pt x="191" y="212"/>
                  </a:cubicBezTo>
                  <a:cubicBezTo>
                    <a:pt x="193" y="207"/>
                    <a:pt x="192" y="198"/>
                    <a:pt x="191" y="194"/>
                  </a:cubicBezTo>
                  <a:cubicBezTo>
                    <a:pt x="183" y="159"/>
                    <a:pt x="154" y="138"/>
                    <a:pt x="151" y="136"/>
                  </a:cubicBezTo>
                  <a:close/>
                  <a:moveTo>
                    <a:pt x="151" y="136"/>
                  </a:moveTo>
                  <a:cubicBezTo>
                    <a:pt x="151" y="136"/>
                    <a:pt x="151" y="136"/>
                    <a:pt x="151" y="136"/>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53" name="Freeform 33"/>
            <p:cNvSpPr>
              <a:spLocks noEditPoints="1"/>
            </p:cNvSpPr>
            <p:nvPr/>
          </p:nvSpPr>
          <p:spPr bwMode="auto">
            <a:xfrm>
              <a:off x="7700544" y="1834050"/>
              <a:ext cx="361527" cy="464651"/>
            </a:xfrm>
            <a:custGeom>
              <a:avLst/>
              <a:gdLst/>
              <a:ahLst/>
              <a:cxnLst>
                <a:cxn ang="0">
                  <a:pos x="189" y="21"/>
                </a:cxn>
                <a:cxn ang="0">
                  <a:pos x="186" y="2"/>
                </a:cxn>
                <a:cxn ang="0">
                  <a:pos x="180" y="1"/>
                </a:cxn>
                <a:cxn ang="0">
                  <a:pos x="169" y="29"/>
                </a:cxn>
                <a:cxn ang="0">
                  <a:pos x="165" y="66"/>
                </a:cxn>
                <a:cxn ang="0">
                  <a:pos x="173" y="83"/>
                </a:cxn>
                <a:cxn ang="0">
                  <a:pos x="168" y="88"/>
                </a:cxn>
                <a:cxn ang="0">
                  <a:pos x="161" y="98"/>
                </a:cxn>
                <a:cxn ang="0">
                  <a:pos x="155" y="105"/>
                </a:cxn>
                <a:cxn ang="0">
                  <a:pos x="151" y="112"/>
                </a:cxn>
                <a:cxn ang="0">
                  <a:pos x="148" y="117"/>
                </a:cxn>
                <a:cxn ang="0">
                  <a:pos x="131" y="129"/>
                </a:cxn>
                <a:cxn ang="0">
                  <a:pos x="138" y="121"/>
                </a:cxn>
                <a:cxn ang="0">
                  <a:pos x="146" y="112"/>
                </a:cxn>
                <a:cxn ang="0">
                  <a:pos x="169" y="80"/>
                </a:cxn>
                <a:cxn ang="0">
                  <a:pos x="158" y="71"/>
                </a:cxn>
                <a:cxn ang="0">
                  <a:pos x="118" y="103"/>
                </a:cxn>
                <a:cxn ang="0">
                  <a:pos x="109" y="113"/>
                </a:cxn>
                <a:cxn ang="0">
                  <a:pos x="102" y="119"/>
                </a:cxn>
                <a:cxn ang="0">
                  <a:pos x="96" y="122"/>
                </a:cxn>
                <a:cxn ang="0">
                  <a:pos x="42" y="136"/>
                </a:cxn>
                <a:cxn ang="0">
                  <a:pos x="2" y="194"/>
                </a:cxn>
                <a:cxn ang="0">
                  <a:pos x="2" y="212"/>
                </a:cxn>
                <a:cxn ang="0">
                  <a:pos x="3" y="225"/>
                </a:cxn>
                <a:cxn ang="0">
                  <a:pos x="3" y="248"/>
                </a:cxn>
                <a:cxn ang="0">
                  <a:pos x="71" y="248"/>
                </a:cxn>
                <a:cxn ang="0">
                  <a:pos x="71" y="223"/>
                </a:cxn>
                <a:cxn ang="0">
                  <a:pos x="85" y="200"/>
                </a:cxn>
                <a:cxn ang="0">
                  <a:pos x="156" y="155"/>
                </a:cxn>
                <a:cxn ang="0">
                  <a:pos x="192" y="74"/>
                </a:cxn>
                <a:cxn ang="0">
                  <a:pos x="189" y="21"/>
                </a:cxn>
                <a:cxn ang="0">
                  <a:pos x="189" y="21"/>
                </a:cxn>
                <a:cxn ang="0">
                  <a:pos x="189" y="21"/>
                </a:cxn>
              </a:cxnLst>
              <a:rect l="0" t="0" r="r" b="b"/>
              <a:pathLst>
                <a:path w="193" h="248">
                  <a:moveTo>
                    <a:pt x="189" y="21"/>
                  </a:moveTo>
                  <a:cubicBezTo>
                    <a:pt x="189" y="15"/>
                    <a:pt x="188" y="4"/>
                    <a:pt x="186" y="2"/>
                  </a:cubicBezTo>
                  <a:cubicBezTo>
                    <a:pt x="184" y="0"/>
                    <a:pt x="183" y="0"/>
                    <a:pt x="180" y="1"/>
                  </a:cubicBezTo>
                  <a:cubicBezTo>
                    <a:pt x="172" y="4"/>
                    <a:pt x="170" y="15"/>
                    <a:pt x="169" y="29"/>
                  </a:cubicBezTo>
                  <a:cubicBezTo>
                    <a:pt x="168" y="34"/>
                    <a:pt x="165" y="65"/>
                    <a:pt x="165" y="66"/>
                  </a:cubicBezTo>
                  <a:cubicBezTo>
                    <a:pt x="172" y="67"/>
                    <a:pt x="179" y="72"/>
                    <a:pt x="173" y="83"/>
                  </a:cubicBezTo>
                  <a:cubicBezTo>
                    <a:pt x="171" y="85"/>
                    <a:pt x="170" y="86"/>
                    <a:pt x="168" y="88"/>
                  </a:cubicBezTo>
                  <a:cubicBezTo>
                    <a:pt x="165" y="91"/>
                    <a:pt x="163" y="95"/>
                    <a:pt x="161" y="98"/>
                  </a:cubicBezTo>
                  <a:cubicBezTo>
                    <a:pt x="159" y="100"/>
                    <a:pt x="157" y="103"/>
                    <a:pt x="155" y="105"/>
                  </a:cubicBezTo>
                  <a:cubicBezTo>
                    <a:pt x="154" y="107"/>
                    <a:pt x="152" y="109"/>
                    <a:pt x="151" y="112"/>
                  </a:cubicBezTo>
                  <a:cubicBezTo>
                    <a:pt x="150" y="113"/>
                    <a:pt x="149" y="116"/>
                    <a:pt x="148" y="117"/>
                  </a:cubicBezTo>
                  <a:cubicBezTo>
                    <a:pt x="144" y="121"/>
                    <a:pt x="131" y="129"/>
                    <a:pt x="131" y="129"/>
                  </a:cubicBezTo>
                  <a:cubicBezTo>
                    <a:pt x="133" y="126"/>
                    <a:pt x="136" y="124"/>
                    <a:pt x="138" y="121"/>
                  </a:cubicBezTo>
                  <a:cubicBezTo>
                    <a:pt x="141" y="118"/>
                    <a:pt x="144" y="116"/>
                    <a:pt x="146" y="112"/>
                  </a:cubicBezTo>
                  <a:cubicBezTo>
                    <a:pt x="147" y="110"/>
                    <a:pt x="168" y="80"/>
                    <a:pt x="169" y="80"/>
                  </a:cubicBezTo>
                  <a:cubicBezTo>
                    <a:pt x="175" y="71"/>
                    <a:pt x="162" y="69"/>
                    <a:pt x="158" y="71"/>
                  </a:cubicBezTo>
                  <a:cubicBezTo>
                    <a:pt x="155" y="72"/>
                    <a:pt x="137" y="77"/>
                    <a:pt x="118" y="103"/>
                  </a:cubicBezTo>
                  <a:cubicBezTo>
                    <a:pt x="115" y="107"/>
                    <a:pt x="112" y="110"/>
                    <a:pt x="109" y="113"/>
                  </a:cubicBezTo>
                  <a:cubicBezTo>
                    <a:pt x="107" y="115"/>
                    <a:pt x="105" y="117"/>
                    <a:pt x="102" y="119"/>
                  </a:cubicBezTo>
                  <a:cubicBezTo>
                    <a:pt x="100" y="120"/>
                    <a:pt x="98" y="121"/>
                    <a:pt x="96" y="122"/>
                  </a:cubicBezTo>
                  <a:cubicBezTo>
                    <a:pt x="58" y="124"/>
                    <a:pt x="44" y="135"/>
                    <a:pt x="42" y="136"/>
                  </a:cubicBezTo>
                  <a:cubicBezTo>
                    <a:pt x="39" y="138"/>
                    <a:pt x="10" y="159"/>
                    <a:pt x="2" y="194"/>
                  </a:cubicBezTo>
                  <a:cubicBezTo>
                    <a:pt x="1" y="198"/>
                    <a:pt x="0" y="207"/>
                    <a:pt x="2" y="212"/>
                  </a:cubicBezTo>
                  <a:cubicBezTo>
                    <a:pt x="2" y="216"/>
                    <a:pt x="3" y="221"/>
                    <a:pt x="3" y="225"/>
                  </a:cubicBezTo>
                  <a:cubicBezTo>
                    <a:pt x="3" y="248"/>
                    <a:pt x="3" y="248"/>
                    <a:pt x="3" y="248"/>
                  </a:cubicBezTo>
                  <a:cubicBezTo>
                    <a:pt x="71" y="248"/>
                    <a:pt x="71" y="248"/>
                    <a:pt x="71" y="248"/>
                  </a:cubicBezTo>
                  <a:cubicBezTo>
                    <a:pt x="71" y="223"/>
                    <a:pt x="71" y="223"/>
                    <a:pt x="71" y="223"/>
                  </a:cubicBezTo>
                  <a:cubicBezTo>
                    <a:pt x="71" y="211"/>
                    <a:pt x="83" y="202"/>
                    <a:pt x="85" y="200"/>
                  </a:cubicBezTo>
                  <a:cubicBezTo>
                    <a:pt x="85" y="200"/>
                    <a:pt x="148" y="164"/>
                    <a:pt x="156" y="155"/>
                  </a:cubicBezTo>
                  <a:cubicBezTo>
                    <a:pt x="164" y="145"/>
                    <a:pt x="192" y="83"/>
                    <a:pt x="192" y="74"/>
                  </a:cubicBezTo>
                  <a:cubicBezTo>
                    <a:pt x="193" y="57"/>
                    <a:pt x="189" y="21"/>
                    <a:pt x="189" y="21"/>
                  </a:cubicBezTo>
                  <a:close/>
                  <a:moveTo>
                    <a:pt x="189" y="21"/>
                  </a:moveTo>
                  <a:cubicBezTo>
                    <a:pt x="189" y="21"/>
                    <a:pt x="189" y="21"/>
                    <a:pt x="189" y="21"/>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54" name="Freeform 34"/>
            <p:cNvSpPr>
              <a:spLocks noEditPoints="1"/>
            </p:cNvSpPr>
            <p:nvPr/>
          </p:nvSpPr>
          <p:spPr bwMode="auto">
            <a:xfrm>
              <a:off x="7457551" y="1676401"/>
              <a:ext cx="456354" cy="403013"/>
            </a:xfrm>
            <a:custGeom>
              <a:avLst/>
              <a:gdLst/>
              <a:ahLst/>
              <a:cxnLst>
                <a:cxn ang="0">
                  <a:pos x="163" y="185"/>
                </a:cxn>
                <a:cxn ang="0">
                  <a:pos x="240" y="84"/>
                </a:cxn>
                <a:cxn ang="0">
                  <a:pos x="229" y="26"/>
                </a:cxn>
                <a:cxn ang="0">
                  <a:pos x="176" y="0"/>
                </a:cxn>
                <a:cxn ang="0">
                  <a:pos x="170" y="0"/>
                </a:cxn>
                <a:cxn ang="0">
                  <a:pos x="122" y="17"/>
                </a:cxn>
                <a:cxn ang="0">
                  <a:pos x="74" y="0"/>
                </a:cxn>
                <a:cxn ang="0">
                  <a:pos x="68" y="0"/>
                </a:cxn>
                <a:cxn ang="0">
                  <a:pos x="15" y="26"/>
                </a:cxn>
                <a:cxn ang="0">
                  <a:pos x="4" y="84"/>
                </a:cxn>
                <a:cxn ang="0">
                  <a:pos x="81" y="185"/>
                </a:cxn>
                <a:cxn ang="0">
                  <a:pos x="102" y="206"/>
                </a:cxn>
                <a:cxn ang="0">
                  <a:pos x="122" y="215"/>
                </a:cxn>
                <a:cxn ang="0">
                  <a:pos x="142" y="206"/>
                </a:cxn>
                <a:cxn ang="0">
                  <a:pos x="163" y="185"/>
                </a:cxn>
                <a:cxn ang="0">
                  <a:pos x="81" y="40"/>
                </a:cxn>
                <a:cxn ang="0">
                  <a:pos x="44" y="73"/>
                </a:cxn>
                <a:cxn ang="0">
                  <a:pos x="34" y="83"/>
                </a:cxn>
                <a:cxn ang="0">
                  <a:pos x="24" y="73"/>
                </a:cxn>
                <a:cxn ang="0">
                  <a:pos x="81" y="20"/>
                </a:cxn>
                <a:cxn ang="0">
                  <a:pos x="91" y="30"/>
                </a:cxn>
                <a:cxn ang="0">
                  <a:pos x="81" y="40"/>
                </a:cxn>
                <a:cxn ang="0">
                  <a:pos x="81" y="40"/>
                </a:cxn>
                <a:cxn ang="0">
                  <a:pos x="81" y="40"/>
                </a:cxn>
              </a:cxnLst>
              <a:rect l="0" t="0" r="r" b="b"/>
              <a:pathLst>
                <a:path w="244" h="215">
                  <a:moveTo>
                    <a:pt x="163" y="185"/>
                  </a:moveTo>
                  <a:cubicBezTo>
                    <a:pt x="195" y="155"/>
                    <a:pt x="235" y="118"/>
                    <a:pt x="240" y="84"/>
                  </a:cubicBezTo>
                  <a:cubicBezTo>
                    <a:pt x="244" y="61"/>
                    <a:pt x="240" y="41"/>
                    <a:pt x="229" y="26"/>
                  </a:cubicBezTo>
                  <a:cubicBezTo>
                    <a:pt x="218" y="11"/>
                    <a:pt x="201" y="3"/>
                    <a:pt x="176" y="0"/>
                  </a:cubicBezTo>
                  <a:cubicBezTo>
                    <a:pt x="174" y="0"/>
                    <a:pt x="172" y="0"/>
                    <a:pt x="170" y="0"/>
                  </a:cubicBezTo>
                  <a:cubicBezTo>
                    <a:pt x="153" y="0"/>
                    <a:pt x="135" y="6"/>
                    <a:pt x="122" y="17"/>
                  </a:cubicBezTo>
                  <a:cubicBezTo>
                    <a:pt x="109" y="6"/>
                    <a:pt x="92" y="0"/>
                    <a:pt x="74" y="0"/>
                  </a:cubicBezTo>
                  <a:cubicBezTo>
                    <a:pt x="72" y="0"/>
                    <a:pt x="70" y="0"/>
                    <a:pt x="68" y="0"/>
                  </a:cubicBezTo>
                  <a:cubicBezTo>
                    <a:pt x="44" y="3"/>
                    <a:pt x="26" y="11"/>
                    <a:pt x="15" y="26"/>
                  </a:cubicBezTo>
                  <a:cubicBezTo>
                    <a:pt x="4" y="41"/>
                    <a:pt x="0" y="61"/>
                    <a:pt x="4" y="84"/>
                  </a:cubicBezTo>
                  <a:cubicBezTo>
                    <a:pt x="9" y="118"/>
                    <a:pt x="49" y="155"/>
                    <a:pt x="81" y="185"/>
                  </a:cubicBezTo>
                  <a:cubicBezTo>
                    <a:pt x="81" y="185"/>
                    <a:pt x="97" y="201"/>
                    <a:pt x="102" y="206"/>
                  </a:cubicBezTo>
                  <a:cubicBezTo>
                    <a:pt x="106" y="209"/>
                    <a:pt x="114" y="215"/>
                    <a:pt x="122" y="215"/>
                  </a:cubicBezTo>
                  <a:cubicBezTo>
                    <a:pt x="131" y="215"/>
                    <a:pt x="138" y="209"/>
                    <a:pt x="142" y="206"/>
                  </a:cubicBezTo>
                  <a:cubicBezTo>
                    <a:pt x="147" y="201"/>
                    <a:pt x="163" y="185"/>
                    <a:pt x="163" y="185"/>
                  </a:cubicBezTo>
                  <a:close/>
                  <a:moveTo>
                    <a:pt x="81" y="40"/>
                  </a:moveTo>
                  <a:cubicBezTo>
                    <a:pt x="61" y="40"/>
                    <a:pt x="44" y="55"/>
                    <a:pt x="44" y="73"/>
                  </a:cubicBezTo>
                  <a:cubicBezTo>
                    <a:pt x="44" y="78"/>
                    <a:pt x="40" y="83"/>
                    <a:pt x="34" y="83"/>
                  </a:cubicBezTo>
                  <a:cubicBezTo>
                    <a:pt x="29" y="83"/>
                    <a:pt x="24" y="78"/>
                    <a:pt x="24" y="73"/>
                  </a:cubicBezTo>
                  <a:cubicBezTo>
                    <a:pt x="24" y="44"/>
                    <a:pt x="50" y="20"/>
                    <a:pt x="81" y="20"/>
                  </a:cubicBezTo>
                  <a:cubicBezTo>
                    <a:pt x="87" y="20"/>
                    <a:pt x="91" y="24"/>
                    <a:pt x="91" y="30"/>
                  </a:cubicBezTo>
                  <a:cubicBezTo>
                    <a:pt x="91" y="35"/>
                    <a:pt x="87" y="40"/>
                    <a:pt x="81" y="40"/>
                  </a:cubicBezTo>
                  <a:close/>
                  <a:moveTo>
                    <a:pt x="81" y="40"/>
                  </a:moveTo>
                  <a:cubicBezTo>
                    <a:pt x="81" y="40"/>
                    <a:pt x="81" y="40"/>
                    <a:pt x="81" y="40"/>
                  </a:cubicBezTo>
                </a:path>
              </a:pathLst>
            </a:custGeom>
            <a:grpFill/>
            <a:ln w="9525">
              <a:noFill/>
              <a:round/>
              <a:headEnd/>
              <a:tailEnd/>
            </a:ln>
          </p:spPr>
          <p:txBody>
            <a:bodyPr vert="horz" wrap="square" lIns="111330" tIns="55665" rIns="111330" bIns="5566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1" name="TextBox 80"/>
          <p:cNvSpPr txBox="1"/>
          <p:nvPr/>
        </p:nvSpPr>
        <p:spPr>
          <a:xfrm>
            <a:off x="1349772" y="2589390"/>
            <a:ext cx="1174942" cy="886397"/>
          </a:xfrm>
          <a:prstGeom prst="rect">
            <a:avLst/>
          </a:prstGeom>
          <a:noFill/>
        </p:spPr>
        <p:txBody>
          <a:bodyPr wrap="square" lIns="0" tIns="0" rIns="0" bIns="0" rtlCol="0">
            <a:spAutoFit/>
          </a:bodyPr>
          <a:lstStyle/>
          <a:p>
            <a:pPr algn="just">
              <a:lnSpc>
                <a:spcPct val="120000"/>
              </a:lnSpc>
            </a:pPr>
            <a:r>
              <a:rPr lang="en-US" altLang="zh-CN" sz="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600" dirty="0" err="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zh-CN" altLang="en-US"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Box 81"/>
          <p:cNvSpPr txBox="1"/>
          <p:nvPr/>
        </p:nvSpPr>
        <p:spPr>
          <a:xfrm>
            <a:off x="6627939" y="2589390"/>
            <a:ext cx="1174942" cy="886397"/>
          </a:xfrm>
          <a:prstGeom prst="rect">
            <a:avLst/>
          </a:prstGeom>
          <a:noFill/>
        </p:spPr>
        <p:txBody>
          <a:bodyPr wrap="square" lIns="0" tIns="0" rIns="0" bIns="0" rtlCol="0">
            <a:spAutoFit/>
          </a:bodyPr>
          <a:lstStyle/>
          <a:p>
            <a:pPr algn="just">
              <a:lnSpc>
                <a:spcPct val="120000"/>
              </a:lnSpc>
            </a:pPr>
            <a:r>
              <a:rPr lang="en-US" altLang="zh-CN" sz="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600" dirty="0" err="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zh-CN" altLang="en-US"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extBox 82"/>
          <p:cNvSpPr txBox="1"/>
          <p:nvPr/>
        </p:nvSpPr>
        <p:spPr>
          <a:xfrm>
            <a:off x="4871301" y="2589390"/>
            <a:ext cx="1174942" cy="886397"/>
          </a:xfrm>
          <a:prstGeom prst="rect">
            <a:avLst/>
          </a:prstGeom>
          <a:noFill/>
        </p:spPr>
        <p:txBody>
          <a:bodyPr wrap="square" lIns="0" tIns="0" rIns="0" bIns="0" rtlCol="0">
            <a:spAutoFit/>
          </a:bodyPr>
          <a:lstStyle/>
          <a:p>
            <a:pPr algn="just">
              <a:lnSpc>
                <a:spcPct val="120000"/>
              </a:lnSpc>
            </a:pPr>
            <a:r>
              <a:rPr lang="en-US" altLang="zh-CN" sz="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600" dirty="0" err="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zh-CN" altLang="en-US"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TextBox 83"/>
          <p:cNvSpPr txBox="1"/>
          <p:nvPr/>
        </p:nvSpPr>
        <p:spPr>
          <a:xfrm>
            <a:off x="3114663" y="2589390"/>
            <a:ext cx="1174942" cy="886397"/>
          </a:xfrm>
          <a:prstGeom prst="rect">
            <a:avLst/>
          </a:prstGeom>
          <a:noFill/>
        </p:spPr>
        <p:txBody>
          <a:bodyPr wrap="square" lIns="0" tIns="0" rIns="0" bIns="0" rtlCol="0">
            <a:spAutoFit/>
          </a:bodyPr>
          <a:lstStyle/>
          <a:p>
            <a:pPr algn="just">
              <a:lnSpc>
                <a:spcPct val="120000"/>
              </a:lnSpc>
            </a:pPr>
            <a:r>
              <a:rPr lang="en-US" altLang="zh-CN" sz="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600" dirty="0" err="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zh-CN" altLang="en-US"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Footer Text"/>
          <p:cNvSpPr txBox="1"/>
          <p:nvPr/>
        </p:nvSpPr>
        <p:spPr>
          <a:xfrm>
            <a:off x="1212808" y="3972087"/>
            <a:ext cx="6718429" cy="332399"/>
          </a:xfrm>
          <a:prstGeom prst="rect">
            <a:avLst/>
          </a:prstGeom>
          <a:noFill/>
        </p:spPr>
        <p:txBody>
          <a:bodyPr wrap="square" lIns="0" tIns="0" rIns="0" bIns="0" rtlCol="0">
            <a:spAutoFit/>
          </a:bodyPr>
          <a:lstStyle/>
          <a:p>
            <a:pPr algn="just">
              <a:lnSpc>
                <a:spcPct val="120000"/>
              </a:lnSpc>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6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6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6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zh-CN" altLang="en-US"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6" name="Straight Line buttom"/>
          <p:cNvCxnSpPr/>
          <p:nvPr/>
        </p:nvCxnSpPr>
        <p:spPr>
          <a:xfrm>
            <a:off x="1207371" y="3856517"/>
            <a:ext cx="6729261"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87" name="Arc 86"/>
          <p:cNvSpPr/>
          <p:nvPr/>
        </p:nvSpPr>
        <p:spPr>
          <a:xfrm rot="19051047">
            <a:off x="2196302" y="1032830"/>
            <a:ext cx="1416715" cy="1416793"/>
          </a:xfrm>
          <a:prstGeom prst="arc">
            <a:avLst/>
          </a:prstGeom>
          <a:ln w="12700">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65023" tIns="32511" rIns="65023" bIns="32511" rtlCol="0" anchor="ctr"/>
          <a:lstStyle/>
          <a:p>
            <a:pPr algn="ct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Arc 87"/>
          <p:cNvSpPr/>
          <p:nvPr/>
        </p:nvSpPr>
        <p:spPr>
          <a:xfrm rot="19051047">
            <a:off x="3910375" y="1032832"/>
            <a:ext cx="1416715" cy="1416793"/>
          </a:xfrm>
          <a:prstGeom prst="arc">
            <a:avLst/>
          </a:prstGeom>
          <a:ln w="12700">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65023" tIns="32511" rIns="65023" bIns="32511" rtlCol="0" anchor="ctr"/>
          <a:lstStyle/>
          <a:p>
            <a:pPr algn="ct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Arc 88"/>
          <p:cNvSpPr/>
          <p:nvPr/>
        </p:nvSpPr>
        <p:spPr>
          <a:xfrm rot="19051047">
            <a:off x="5624445" y="1032832"/>
            <a:ext cx="1416715" cy="1416793"/>
          </a:xfrm>
          <a:prstGeom prst="arc">
            <a:avLst/>
          </a:prstGeom>
          <a:ln w="12700">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65023" tIns="32511" rIns="65023" bIns="32511" rtlCol="0" anchor="ctr"/>
          <a:lstStyle/>
          <a:p>
            <a:pPr algn="ct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663298182"/>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2" presetClass="entr" presetSubtype="4" accel="50000" decel="50000" fill="hold" grpId="0" nodeType="withEffect">
                                  <p:stCondLst>
                                    <p:cond delay="0"/>
                                  </p:stCondLst>
                                  <p:childTnLst>
                                    <p:set>
                                      <p:cBhvr>
                                        <p:cTn id="16" dur="1" fill="hold">
                                          <p:stCondLst>
                                            <p:cond delay="0"/>
                                          </p:stCondLst>
                                        </p:cTn>
                                        <p:tgtEl>
                                          <p:spTgt spid="81"/>
                                        </p:tgtEl>
                                        <p:attrNameLst>
                                          <p:attrName>style.visibility</p:attrName>
                                        </p:attrNameLst>
                                      </p:cBhvr>
                                      <p:to>
                                        <p:strVal val="visible"/>
                                      </p:to>
                                    </p:set>
                                    <p:anim calcmode="lin" valueType="num">
                                      <p:cBhvr additive="base">
                                        <p:cTn id="17" dur="500" fill="hold"/>
                                        <p:tgtEl>
                                          <p:spTgt spid="81"/>
                                        </p:tgtEl>
                                        <p:attrNameLst>
                                          <p:attrName>ppt_x</p:attrName>
                                        </p:attrNameLst>
                                      </p:cBhvr>
                                      <p:tavLst>
                                        <p:tav tm="0">
                                          <p:val>
                                            <p:strVal val="#ppt_x"/>
                                          </p:val>
                                        </p:tav>
                                        <p:tav tm="100000">
                                          <p:val>
                                            <p:strVal val="#ppt_x"/>
                                          </p:val>
                                        </p:tav>
                                      </p:tavLst>
                                    </p:anim>
                                    <p:anim calcmode="lin" valueType="num">
                                      <p:cBhvr additive="base">
                                        <p:cTn id="18" dur="500" fill="hold"/>
                                        <p:tgtEl>
                                          <p:spTgt spid="81"/>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accel="50000" decel="50000"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ppt_x"/>
                                          </p:val>
                                        </p:tav>
                                        <p:tav tm="100000">
                                          <p:val>
                                            <p:strVal val="#ppt_x"/>
                                          </p:val>
                                        </p:tav>
                                      </p:tavLst>
                                    </p:anim>
                                    <p:anim calcmode="lin" valueType="num">
                                      <p:cBhvr additive="base">
                                        <p:cTn id="23" dur="500" fill="hold"/>
                                        <p:tgtEl>
                                          <p:spTgt spid="36"/>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53" presetClass="entr" presetSubtype="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par>
                                <p:cTn id="30" presetID="2" presetClass="entr" presetSubtype="4" accel="50000" decel="50000" fill="hold" grpId="0" nodeType="withEffect">
                                  <p:stCondLst>
                                    <p:cond delay="0"/>
                                  </p:stCondLst>
                                  <p:childTnLst>
                                    <p:set>
                                      <p:cBhvr>
                                        <p:cTn id="31" dur="1" fill="hold">
                                          <p:stCondLst>
                                            <p:cond delay="0"/>
                                          </p:stCondLst>
                                        </p:cTn>
                                        <p:tgtEl>
                                          <p:spTgt spid="84"/>
                                        </p:tgtEl>
                                        <p:attrNameLst>
                                          <p:attrName>style.visibility</p:attrName>
                                        </p:attrNameLst>
                                      </p:cBhvr>
                                      <p:to>
                                        <p:strVal val="visible"/>
                                      </p:to>
                                    </p:set>
                                    <p:anim calcmode="lin" valueType="num">
                                      <p:cBhvr additive="base">
                                        <p:cTn id="32" dur="500" fill="hold"/>
                                        <p:tgtEl>
                                          <p:spTgt spid="84"/>
                                        </p:tgtEl>
                                        <p:attrNameLst>
                                          <p:attrName>ppt_x</p:attrName>
                                        </p:attrNameLst>
                                      </p:cBhvr>
                                      <p:tavLst>
                                        <p:tav tm="0">
                                          <p:val>
                                            <p:strVal val="#ppt_x"/>
                                          </p:val>
                                        </p:tav>
                                        <p:tav tm="100000">
                                          <p:val>
                                            <p:strVal val="#ppt_x"/>
                                          </p:val>
                                        </p:tav>
                                      </p:tavLst>
                                    </p:anim>
                                    <p:anim calcmode="lin" valueType="num">
                                      <p:cBhvr additive="base">
                                        <p:cTn id="33" dur="500" fill="hold"/>
                                        <p:tgtEl>
                                          <p:spTgt spid="84"/>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500" fill="hold"/>
                                        <p:tgtEl>
                                          <p:spTgt spid="37"/>
                                        </p:tgtEl>
                                        <p:attrNameLst>
                                          <p:attrName>ppt_x</p:attrName>
                                        </p:attrNameLst>
                                      </p:cBhvr>
                                      <p:tavLst>
                                        <p:tav tm="0">
                                          <p:val>
                                            <p:strVal val="#ppt_x"/>
                                          </p:val>
                                        </p:tav>
                                        <p:tav tm="100000">
                                          <p:val>
                                            <p:strVal val="#ppt_x"/>
                                          </p:val>
                                        </p:tav>
                                      </p:tavLst>
                                    </p:anim>
                                    <p:anim calcmode="lin" valueType="num">
                                      <p:cBhvr additive="base">
                                        <p:cTn id="38" dur="500" fill="hold"/>
                                        <p:tgtEl>
                                          <p:spTgt spid="37"/>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53" presetClass="entr" presetSubtype="0" fill="hold" nodeType="after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animEffect transition="in" filter="fade">
                                      <p:cBhvr>
                                        <p:cTn id="44" dur="500"/>
                                        <p:tgtEl>
                                          <p:spTgt spid="4"/>
                                        </p:tgtEl>
                                      </p:cBhvr>
                                    </p:animEffect>
                                  </p:childTnLst>
                                </p:cTn>
                              </p:par>
                              <p:par>
                                <p:cTn id="45" presetID="2" presetClass="entr" presetSubtype="4" accel="50000" decel="50000" fill="hold" grpId="0" nodeType="withEffect">
                                  <p:stCondLst>
                                    <p:cond delay="0"/>
                                  </p:stCondLst>
                                  <p:childTnLst>
                                    <p:set>
                                      <p:cBhvr>
                                        <p:cTn id="46" dur="1" fill="hold">
                                          <p:stCondLst>
                                            <p:cond delay="0"/>
                                          </p:stCondLst>
                                        </p:cTn>
                                        <p:tgtEl>
                                          <p:spTgt spid="83"/>
                                        </p:tgtEl>
                                        <p:attrNameLst>
                                          <p:attrName>style.visibility</p:attrName>
                                        </p:attrNameLst>
                                      </p:cBhvr>
                                      <p:to>
                                        <p:strVal val="visible"/>
                                      </p:to>
                                    </p:set>
                                    <p:anim calcmode="lin" valueType="num">
                                      <p:cBhvr additive="base">
                                        <p:cTn id="47" dur="500" fill="hold"/>
                                        <p:tgtEl>
                                          <p:spTgt spid="83"/>
                                        </p:tgtEl>
                                        <p:attrNameLst>
                                          <p:attrName>ppt_x</p:attrName>
                                        </p:attrNameLst>
                                      </p:cBhvr>
                                      <p:tavLst>
                                        <p:tav tm="0">
                                          <p:val>
                                            <p:strVal val="#ppt_x"/>
                                          </p:val>
                                        </p:tav>
                                        <p:tav tm="100000">
                                          <p:val>
                                            <p:strVal val="#ppt_x"/>
                                          </p:val>
                                        </p:tav>
                                      </p:tavLst>
                                    </p:anim>
                                    <p:anim calcmode="lin" valueType="num">
                                      <p:cBhvr additive="base">
                                        <p:cTn id="48" dur="500" fill="hold"/>
                                        <p:tgtEl>
                                          <p:spTgt spid="83"/>
                                        </p:tgtEl>
                                        <p:attrNameLst>
                                          <p:attrName>ppt_y</p:attrName>
                                        </p:attrNameLst>
                                      </p:cBhvr>
                                      <p:tavLst>
                                        <p:tav tm="0">
                                          <p:val>
                                            <p:strVal val="1+#ppt_h/2"/>
                                          </p:val>
                                        </p:tav>
                                        <p:tav tm="100000">
                                          <p:val>
                                            <p:strVal val="#ppt_y"/>
                                          </p:val>
                                        </p:tav>
                                      </p:tavLst>
                                    </p:anim>
                                  </p:childTnLst>
                                </p:cTn>
                              </p:par>
                            </p:childTnLst>
                          </p:cTn>
                        </p:par>
                        <p:par>
                          <p:cTn id="49" fill="hold">
                            <p:stCondLst>
                              <p:cond delay="3000"/>
                            </p:stCondLst>
                            <p:childTnLst>
                              <p:par>
                                <p:cTn id="50" presetID="2" presetClass="entr" presetSubtype="4" accel="50000" decel="50000" fill="hold" grpId="0"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500" fill="hold"/>
                                        <p:tgtEl>
                                          <p:spTgt spid="38"/>
                                        </p:tgtEl>
                                        <p:attrNameLst>
                                          <p:attrName>ppt_x</p:attrName>
                                        </p:attrNameLst>
                                      </p:cBhvr>
                                      <p:tavLst>
                                        <p:tav tm="0">
                                          <p:val>
                                            <p:strVal val="#ppt_x"/>
                                          </p:val>
                                        </p:tav>
                                        <p:tav tm="100000">
                                          <p:val>
                                            <p:strVal val="#ppt_x"/>
                                          </p:val>
                                        </p:tav>
                                      </p:tavLst>
                                    </p:anim>
                                    <p:anim calcmode="lin" valueType="num">
                                      <p:cBhvr additive="base">
                                        <p:cTn id="53" dur="500" fill="hold"/>
                                        <p:tgtEl>
                                          <p:spTgt spid="38"/>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53" presetClass="entr" presetSubtype="0" fill="hold" nodeType="afterEffect">
                                  <p:stCondLst>
                                    <p:cond delay="0"/>
                                  </p:stCondLst>
                                  <p:childTnLst>
                                    <p:set>
                                      <p:cBhvr>
                                        <p:cTn id="56" dur="1" fill="hold">
                                          <p:stCondLst>
                                            <p:cond delay="0"/>
                                          </p:stCondLst>
                                        </p:cTn>
                                        <p:tgtEl>
                                          <p:spTgt spid="5"/>
                                        </p:tgtEl>
                                        <p:attrNameLst>
                                          <p:attrName>style.visibility</p:attrName>
                                        </p:attrNameLst>
                                      </p:cBhvr>
                                      <p:to>
                                        <p:strVal val="visible"/>
                                      </p:to>
                                    </p:set>
                                    <p:anim calcmode="lin" valueType="num">
                                      <p:cBhvr>
                                        <p:cTn id="57" dur="500" fill="hold"/>
                                        <p:tgtEl>
                                          <p:spTgt spid="5"/>
                                        </p:tgtEl>
                                        <p:attrNameLst>
                                          <p:attrName>ppt_w</p:attrName>
                                        </p:attrNameLst>
                                      </p:cBhvr>
                                      <p:tavLst>
                                        <p:tav tm="0">
                                          <p:val>
                                            <p:fltVal val="0"/>
                                          </p:val>
                                        </p:tav>
                                        <p:tav tm="100000">
                                          <p:val>
                                            <p:strVal val="#ppt_w"/>
                                          </p:val>
                                        </p:tav>
                                      </p:tavLst>
                                    </p:anim>
                                    <p:anim calcmode="lin" valueType="num">
                                      <p:cBhvr>
                                        <p:cTn id="58" dur="500" fill="hold"/>
                                        <p:tgtEl>
                                          <p:spTgt spid="5"/>
                                        </p:tgtEl>
                                        <p:attrNameLst>
                                          <p:attrName>ppt_h</p:attrName>
                                        </p:attrNameLst>
                                      </p:cBhvr>
                                      <p:tavLst>
                                        <p:tav tm="0">
                                          <p:val>
                                            <p:fltVal val="0"/>
                                          </p:val>
                                        </p:tav>
                                        <p:tav tm="100000">
                                          <p:val>
                                            <p:strVal val="#ppt_h"/>
                                          </p:val>
                                        </p:tav>
                                      </p:tavLst>
                                    </p:anim>
                                    <p:animEffect transition="in" filter="fade">
                                      <p:cBhvr>
                                        <p:cTn id="59" dur="500"/>
                                        <p:tgtEl>
                                          <p:spTgt spid="5"/>
                                        </p:tgtEl>
                                      </p:cBhvr>
                                    </p:animEffect>
                                  </p:childTnLst>
                                </p:cTn>
                              </p:par>
                              <p:par>
                                <p:cTn id="60" presetID="2" presetClass="entr" presetSubtype="4" accel="50000" decel="50000" fill="hold" grpId="0" nodeType="withEffect">
                                  <p:stCondLst>
                                    <p:cond delay="0"/>
                                  </p:stCondLst>
                                  <p:childTnLst>
                                    <p:set>
                                      <p:cBhvr>
                                        <p:cTn id="61" dur="1" fill="hold">
                                          <p:stCondLst>
                                            <p:cond delay="0"/>
                                          </p:stCondLst>
                                        </p:cTn>
                                        <p:tgtEl>
                                          <p:spTgt spid="82"/>
                                        </p:tgtEl>
                                        <p:attrNameLst>
                                          <p:attrName>style.visibility</p:attrName>
                                        </p:attrNameLst>
                                      </p:cBhvr>
                                      <p:to>
                                        <p:strVal val="visible"/>
                                      </p:to>
                                    </p:set>
                                    <p:anim calcmode="lin" valueType="num">
                                      <p:cBhvr additive="base">
                                        <p:cTn id="62" dur="500" fill="hold"/>
                                        <p:tgtEl>
                                          <p:spTgt spid="82"/>
                                        </p:tgtEl>
                                        <p:attrNameLst>
                                          <p:attrName>ppt_x</p:attrName>
                                        </p:attrNameLst>
                                      </p:cBhvr>
                                      <p:tavLst>
                                        <p:tav tm="0">
                                          <p:val>
                                            <p:strVal val="#ppt_x"/>
                                          </p:val>
                                        </p:tav>
                                        <p:tav tm="100000">
                                          <p:val>
                                            <p:strVal val="#ppt_x"/>
                                          </p:val>
                                        </p:tav>
                                      </p:tavLst>
                                    </p:anim>
                                    <p:anim calcmode="lin" valueType="num">
                                      <p:cBhvr additive="base">
                                        <p:cTn id="63" dur="500" fill="hold"/>
                                        <p:tgtEl>
                                          <p:spTgt spid="82"/>
                                        </p:tgtEl>
                                        <p:attrNameLst>
                                          <p:attrName>ppt_y</p:attrName>
                                        </p:attrNameLst>
                                      </p:cBhvr>
                                      <p:tavLst>
                                        <p:tav tm="0">
                                          <p:val>
                                            <p:strVal val="1+#ppt_h/2"/>
                                          </p:val>
                                        </p:tav>
                                        <p:tav tm="100000">
                                          <p:val>
                                            <p:strVal val="#ppt_y"/>
                                          </p:val>
                                        </p:tav>
                                      </p:tavLst>
                                    </p:anim>
                                  </p:childTnLst>
                                </p:cTn>
                              </p:par>
                            </p:childTnLst>
                          </p:cTn>
                        </p:par>
                        <p:par>
                          <p:cTn id="64" fill="hold">
                            <p:stCondLst>
                              <p:cond delay="4000"/>
                            </p:stCondLst>
                            <p:childTnLst>
                              <p:par>
                                <p:cTn id="65" presetID="18" presetClass="entr" presetSubtype="6" fill="hold" grpId="0" nodeType="afterEffect">
                                  <p:stCondLst>
                                    <p:cond delay="0"/>
                                  </p:stCondLst>
                                  <p:childTnLst>
                                    <p:set>
                                      <p:cBhvr>
                                        <p:cTn id="66" dur="1" fill="hold">
                                          <p:stCondLst>
                                            <p:cond delay="0"/>
                                          </p:stCondLst>
                                        </p:cTn>
                                        <p:tgtEl>
                                          <p:spTgt spid="87"/>
                                        </p:tgtEl>
                                        <p:attrNameLst>
                                          <p:attrName>style.visibility</p:attrName>
                                        </p:attrNameLst>
                                      </p:cBhvr>
                                      <p:to>
                                        <p:strVal val="visible"/>
                                      </p:to>
                                    </p:set>
                                    <p:animEffect transition="in" filter="strips(downRight)">
                                      <p:cBhvr>
                                        <p:cTn id="67" dur="500"/>
                                        <p:tgtEl>
                                          <p:spTgt spid="87"/>
                                        </p:tgtEl>
                                      </p:cBhvr>
                                    </p:animEffect>
                                  </p:childTnLst>
                                </p:cTn>
                              </p:par>
                            </p:childTnLst>
                          </p:cTn>
                        </p:par>
                        <p:par>
                          <p:cTn id="68" fill="hold">
                            <p:stCondLst>
                              <p:cond delay="4500"/>
                            </p:stCondLst>
                            <p:childTnLst>
                              <p:par>
                                <p:cTn id="69" presetID="18" presetClass="entr" presetSubtype="6" fill="hold" grpId="0" nodeType="afterEffect">
                                  <p:stCondLst>
                                    <p:cond delay="0"/>
                                  </p:stCondLst>
                                  <p:childTnLst>
                                    <p:set>
                                      <p:cBhvr>
                                        <p:cTn id="70" dur="1" fill="hold">
                                          <p:stCondLst>
                                            <p:cond delay="0"/>
                                          </p:stCondLst>
                                        </p:cTn>
                                        <p:tgtEl>
                                          <p:spTgt spid="88"/>
                                        </p:tgtEl>
                                        <p:attrNameLst>
                                          <p:attrName>style.visibility</p:attrName>
                                        </p:attrNameLst>
                                      </p:cBhvr>
                                      <p:to>
                                        <p:strVal val="visible"/>
                                      </p:to>
                                    </p:set>
                                    <p:animEffect transition="in" filter="strips(downRight)">
                                      <p:cBhvr>
                                        <p:cTn id="71" dur="500"/>
                                        <p:tgtEl>
                                          <p:spTgt spid="88"/>
                                        </p:tgtEl>
                                      </p:cBhvr>
                                    </p:animEffect>
                                  </p:childTnLst>
                                </p:cTn>
                              </p:par>
                            </p:childTnLst>
                          </p:cTn>
                        </p:par>
                        <p:par>
                          <p:cTn id="72" fill="hold">
                            <p:stCondLst>
                              <p:cond delay="5000"/>
                            </p:stCondLst>
                            <p:childTnLst>
                              <p:par>
                                <p:cTn id="73" presetID="18" presetClass="entr" presetSubtype="6" fill="hold" grpId="0" nodeType="after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strips(downRight)">
                                      <p:cBhvr>
                                        <p:cTn id="75" dur="500"/>
                                        <p:tgtEl>
                                          <p:spTgt spid="89"/>
                                        </p:tgtEl>
                                      </p:cBhvr>
                                    </p:animEffect>
                                  </p:childTnLst>
                                </p:cTn>
                              </p:par>
                            </p:childTnLst>
                          </p:cTn>
                        </p:par>
                        <p:par>
                          <p:cTn id="76" fill="hold">
                            <p:stCondLst>
                              <p:cond delay="5500"/>
                            </p:stCondLst>
                            <p:childTnLst>
                              <p:par>
                                <p:cTn id="77" presetID="13" presetClass="entr" presetSubtype="16" fill="hold" nodeType="afterEffect">
                                  <p:stCondLst>
                                    <p:cond delay="0"/>
                                  </p:stCondLst>
                                  <p:childTnLst>
                                    <p:set>
                                      <p:cBhvr>
                                        <p:cTn id="78" dur="1" fill="hold">
                                          <p:stCondLst>
                                            <p:cond delay="0"/>
                                          </p:stCondLst>
                                        </p:cTn>
                                        <p:tgtEl>
                                          <p:spTgt spid="86"/>
                                        </p:tgtEl>
                                        <p:attrNameLst>
                                          <p:attrName>style.visibility</p:attrName>
                                        </p:attrNameLst>
                                      </p:cBhvr>
                                      <p:to>
                                        <p:strVal val="visible"/>
                                      </p:to>
                                    </p:set>
                                    <p:animEffect transition="in" filter="plus(in)">
                                      <p:cBhvr>
                                        <p:cTn id="79" dur="500"/>
                                        <p:tgtEl>
                                          <p:spTgt spid="86"/>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5"/>
                                        </p:tgtEl>
                                        <p:attrNameLst>
                                          <p:attrName>style.visibility</p:attrName>
                                        </p:attrNameLst>
                                      </p:cBhvr>
                                      <p:to>
                                        <p:strVal val="visible"/>
                                      </p:to>
                                    </p:set>
                                    <p:animEffect transition="in" filter="fade">
                                      <p:cBhvr>
                                        <p:cTn id="8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81" grpId="0"/>
      <p:bldP spid="82" grpId="0"/>
      <p:bldP spid="83" grpId="0"/>
      <p:bldP spid="84" grpId="0"/>
      <p:bldP spid="85" grpId="0"/>
      <p:bldP spid="87" grpId="0" animBg="1"/>
      <p:bldP spid="88" grpId="0" animBg="1"/>
      <p:bldP spid="8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1896"/>
          <p:cNvSpPr/>
          <p:nvPr/>
        </p:nvSpPr>
        <p:spPr>
          <a:xfrm>
            <a:off x="6606802" y="3574689"/>
            <a:ext cx="1939209" cy="55399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a:lnSpc>
                <a:spcPct val="120000"/>
              </a:lnSpc>
              <a:spcBef>
                <a:spcPts val="2500"/>
              </a:spcBef>
              <a:defRPr sz="2000">
                <a:solidFill>
                  <a:srgbClr val="53585F"/>
                </a:solidFill>
              </a:defRPr>
            </a:lvl1pPr>
          </a:lstStyle>
          <a:p>
            <a:pPr>
              <a:defRPr sz="1800">
                <a:solidFill>
                  <a:srgbClr val="000000"/>
                </a:solidFill>
              </a:defRPr>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 content, also can copy your content to this </a:t>
            </a:r>
            <a:r>
              <a:rPr lang="en-US" altLang="zh-CN" sz="600" dirty="0" err="1"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directly.Please</a:t>
            </a: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replace text, click add relevant headline, modify the text content, also can copy your content to this directly.</a:t>
            </a:r>
            <a:endParaRPr lang="zh-CN" altLang="en-US" sz="6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0" name="Shape 1897"/>
          <p:cNvSpPr/>
          <p:nvPr/>
        </p:nvSpPr>
        <p:spPr>
          <a:xfrm>
            <a:off x="1294704" y="2699593"/>
            <a:ext cx="1929496" cy="55399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spAutoFit/>
          </a:bodyPr>
          <a:lstStyle>
            <a:lvl1pPr algn="r">
              <a:lnSpc>
                <a:spcPct val="120000"/>
              </a:lnSpc>
              <a:spcBef>
                <a:spcPts val="4500"/>
              </a:spcBef>
              <a:defRPr sz="2000">
                <a:solidFill>
                  <a:srgbClr val="53585F"/>
                </a:solidFill>
              </a:defRPr>
            </a:lvl1pPr>
          </a:lstStyle>
          <a:p>
            <a:pPr>
              <a:defRPr sz="1800">
                <a:solidFill>
                  <a:srgbClr val="000000"/>
                </a:solidFill>
              </a:defRPr>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 content, also can copy your content to this </a:t>
            </a:r>
            <a:r>
              <a:rPr lang="en-US" altLang="zh-CN" sz="600" dirty="0" err="1"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directly.Please</a:t>
            </a: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replace text, click add relevant headline, modify the text content, also can copy your content to this directly.</a:t>
            </a:r>
            <a:endParaRPr lang="zh-CN" altLang="en-US" sz="6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2" name="Shape 1899"/>
          <p:cNvSpPr/>
          <p:nvPr/>
        </p:nvSpPr>
        <p:spPr>
          <a:xfrm>
            <a:off x="2698267" y="3472036"/>
            <a:ext cx="3747467" cy="862740"/>
          </a:xfrm>
          <a:custGeom>
            <a:avLst/>
            <a:gdLst/>
            <a:ahLst/>
            <a:cxnLst>
              <a:cxn ang="0">
                <a:pos x="wd2" y="hd2"/>
              </a:cxn>
              <a:cxn ang="5400000">
                <a:pos x="wd2" y="hd2"/>
              </a:cxn>
              <a:cxn ang="10800000">
                <a:pos x="wd2" y="hd2"/>
              </a:cxn>
              <a:cxn ang="16200000">
                <a:pos x="wd2" y="hd2"/>
              </a:cxn>
            </a:cxnLst>
            <a:rect l="0" t="0" r="r" b="b"/>
            <a:pathLst>
              <a:path w="21600" h="21600" extrusionOk="0">
                <a:moveTo>
                  <a:pt x="3557" y="0"/>
                </a:moveTo>
                <a:lnTo>
                  <a:pt x="0" y="21600"/>
                </a:lnTo>
                <a:lnTo>
                  <a:pt x="21600" y="21600"/>
                </a:lnTo>
                <a:lnTo>
                  <a:pt x="18043" y="0"/>
                </a:lnTo>
                <a:lnTo>
                  <a:pt x="3557" y="0"/>
                </a:lnTo>
                <a:close/>
              </a:path>
            </a:pathLst>
          </a:custGeom>
          <a:solidFill>
            <a:schemeClr val="accent3"/>
          </a:solidFill>
          <a:ln w="12700">
            <a:miter lim="400000"/>
          </a:ln>
        </p:spPr>
        <p:txBody>
          <a:bodyPr lIns="19049" tIns="19049" rIns="19049" bIns="19049" anchor="ctr"/>
          <a:lstStyle/>
          <a:p>
            <a:pPr>
              <a:lnSpc>
                <a:spcPct val="120000"/>
              </a:lnSpc>
            </a:pPr>
            <a:endParaRPr sz="1300"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Shape 1900"/>
          <p:cNvSpPr/>
          <p:nvPr/>
        </p:nvSpPr>
        <p:spPr>
          <a:xfrm>
            <a:off x="3313927" y="2601103"/>
            <a:ext cx="2516146" cy="870933"/>
          </a:xfrm>
          <a:custGeom>
            <a:avLst/>
            <a:gdLst/>
            <a:ahLst/>
            <a:cxnLst>
              <a:cxn ang="0">
                <a:pos x="wd2" y="hd2"/>
              </a:cxn>
              <a:cxn ang="5400000">
                <a:pos x="wd2" y="hd2"/>
              </a:cxn>
              <a:cxn ang="10800000">
                <a:pos x="wd2" y="hd2"/>
              </a:cxn>
              <a:cxn ang="16200000">
                <a:pos x="wd2" y="hd2"/>
              </a:cxn>
            </a:cxnLst>
            <a:rect l="0" t="0" r="r" b="b"/>
            <a:pathLst>
              <a:path w="21600" h="21600" extrusionOk="0">
                <a:moveTo>
                  <a:pt x="5347" y="0"/>
                </a:moveTo>
                <a:lnTo>
                  <a:pt x="0" y="21600"/>
                </a:lnTo>
                <a:lnTo>
                  <a:pt x="21600" y="21600"/>
                </a:lnTo>
                <a:lnTo>
                  <a:pt x="16251" y="0"/>
                </a:lnTo>
                <a:lnTo>
                  <a:pt x="5347" y="0"/>
                </a:lnTo>
                <a:close/>
              </a:path>
            </a:pathLst>
          </a:custGeom>
          <a:solidFill>
            <a:schemeClr val="accent2"/>
          </a:solidFill>
          <a:ln w="12700">
            <a:miter lim="400000"/>
          </a:ln>
        </p:spPr>
        <p:txBody>
          <a:bodyPr lIns="19049" tIns="19049" rIns="19049" bIns="19049" anchor="ctr"/>
          <a:lstStyle/>
          <a:p>
            <a:pPr>
              <a:lnSpc>
                <a:spcPct val="120000"/>
              </a:lnSpc>
            </a:pPr>
            <a:endParaRPr sz="1300"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Shape 1901"/>
          <p:cNvSpPr/>
          <p:nvPr/>
        </p:nvSpPr>
        <p:spPr>
          <a:xfrm>
            <a:off x="3938199" y="1709693"/>
            <a:ext cx="1267604" cy="88687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8183" y="5234"/>
                </a:lnTo>
                <a:lnTo>
                  <a:pt x="8190" y="5234"/>
                </a:lnTo>
                <a:lnTo>
                  <a:pt x="0" y="21600"/>
                </a:lnTo>
                <a:lnTo>
                  <a:pt x="21600" y="21600"/>
                </a:lnTo>
                <a:lnTo>
                  <a:pt x="13410" y="5234"/>
                </a:lnTo>
                <a:lnTo>
                  <a:pt x="13417" y="5234"/>
                </a:lnTo>
                <a:lnTo>
                  <a:pt x="10800" y="0"/>
                </a:lnTo>
                <a:close/>
              </a:path>
            </a:pathLst>
          </a:custGeom>
          <a:solidFill>
            <a:schemeClr val="accent1"/>
          </a:solidFill>
          <a:ln w="12700">
            <a:miter lim="400000"/>
          </a:ln>
        </p:spPr>
        <p:txBody>
          <a:bodyPr lIns="19049" tIns="19049" rIns="19049" bIns="19049" anchor="ctr"/>
          <a:lstStyle/>
          <a:p>
            <a:pPr>
              <a:lnSpc>
                <a:spcPct val="120000"/>
              </a:lnSpc>
            </a:pPr>
            <a:endParaRPr sz="1300"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 Placeholder 3"/>
          <p:cNvSpPr>
            <a:spLocks noGrp="1"/>
          </p:cNvSpPr>
          <p:nvPr>
            <p:ph type="body" sz="quarter" idx="4294967295"/>
          </p:nvPr>
        </p:nvSpPr>
        <p:spPr>
          <a:xfrm>
            <a:off x="0" y="3811015"/>
            <a:ext cx="1158240" cy="184666"/>
          </a:xfrm>
          <a:prstGeom prst="rect">
            <a:avLst/>
          </a:prstGeom>
        </p:spPr>
        <p:txBody>
          <a:bodyPr wrap="square" lIns="0" tIns="0" rIns="0" bIns="0" anchor="ctr">
            <a:spAutoFit/>
          </a:bodyPr>
          <a:lstStyle/>
          <a:p>
            <a:pPr marL="0" indent="0" algn="ctr">
              <a:lnSpc>
                <a:spcPct val="120000"/>
              </a:lnSpc>
              <a:buNone/>
            </a:pPr>
            <a:r>
              <a:rPr lang="zh-CN" altLang="en-US" sz="1000" dirty="0" smtClean="0">
                <a:solidFill>
                  <a:srgbClr val="FCFCFC"/>
                </a:solidFill>
                <a:latin typeface="+mn-ea"/>
                <a:sym typeface="Arial" panose="020B0604020202020204" pitchFamily="34" charset="0"/>
              </a:rPr>
              <a:t>请替换文字内容</a:t>
            </a:r>
            <a:endParaRPr lang="id-ID" sz="1000" dirty="0">
              <a:solidFill>
                <a:srgbClr val="FCFCFC"/>
              </a:solidFill>
              <a:latin typeface="+mn-ea"/>
              <a:sym typeface="Arial" panose="020B0604020202020204" pitchFamily="34" charset="0"/>
            </a:endParaRPr>
          </a:p>
        </p:txBody>
      </p:sp>
      <p:sp>
        <p:nvSpPr>
          <p:cNvPr id="20" name="Text Placeholder 3"/>
          <p:cNvSpPr txBox="1">
            <a:spLocks/>
          </p:cNvSpPr>
          <p:nvPr/>
        </p:nvSpPr>
        <p:spPr>
          <a:xfrm>
            <a:off x="4272359" y="2147954"/>
            <a:ext cx="599280" cy="369332"/>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000" dirty="0">
                <a:solidFill>
                  <a:srgbClr val="FCFCFC"/>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000" dirty="0">
              <a:solidFill>
                <a:srgbClr val="FCFCFC"/>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 Placeholder 3"/>
          <p:cNvSpPr txBox="1">
            <a:spLocks/>
          </p:cNvSpPr>
          <p:nvPr/>
        </p:nvSpPr>
        <p:spPr>
          <a:xfrm>
            <a:off x="4084319" y="2948126"/>
            <a:ext cx="975361" cy="184666"/>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000" dirty="0">
                <a:solidFill>
                  <a:srgbClr val="FCFCFC"/>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000" dirty="0">
              <a:solidFill>
                <a:srgbClr val="FCFCFC"/>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Shape 1896"/>
          <p:cNvSpPr/>
          <p:nvPr/>
        </p:nvSpPr>
        <p:spPr>
          <a:xfrm>
            <a:off x="5309259" y="1819978"/>
            <a:ext cx="1939209" cy="55399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a:lnSpc>
                <a:spcPct val="120000"/>
              </a:lnSpc>
              <a:spcBef>
                <a:spcPts val="2500"/>
              </a:spcBef>
              <a:defRPr sz="2000">
                <a:solidFill>
                  <a:srgbClr val="53585F"/>
                </a:solidFill>
              </a:defRPr>
            </a:lvl1pPr>
          </a:lstStyle>
          <a:p>
            <a:pPr>
              <a:defRPr sz="1800">
                <a:solidFill>
                  <a:srgbClr val="000000"/>
                </a:solidFill>
              </a:defRPr>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 content, also can copy your content to this </a:t>
            </a:r>
            <a:r>
              <a:rPr lang="en-US" altLang="zh-CN" sz="600" dirty="0" err="1"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directly.Please</a:t>
            </a: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replace text, click add relevant headline, modify the text content, also can copy your content to this directly.</a:t>
            </a:r>
            <a:endParaRPr lang="zh-CN" altLang="en-US" sz="6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533055593"/>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par>
                          <p:cTn id="12" fill="hold">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trips(downRight)">
                                      <p:cBhvr>
                                        <p:cTn id="15" dur="500"/>
                                        <p:tgtEl>
                                          <p:spTgt spid="9"/>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p:stCondLst>
                              <p:cond delay="2500"/>
                            </p:stCondLst>
                            <p:childTnLst>
                              <p:par>
                                <p:cTn id="25" presetID="18" presetClass="entr" presetSubtype="1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trips(downLeft)">
                                      <p:cBhvr>
                                        <p:cTn id="27" dur="500"/>
                                        <p:tgtEl>
                                          <p:spTgt spid="10"/>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down)">
                                      <p:cBhvr>
                                        <p:cTn id="31" dur="500"/>
                                        <p:tgtEl>
                                          <p:spTgt spid="14"/>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childTnLst>
                          </p:cTn>
                        </p:par>
                        <p:par>
                          <p:cTn id="36" fill="hold">
                            <p:stCondLst>
                              <p:cond delay="4000"/>
                            </p:stCondLst>
                            <p:childTnLst>
                              <p:par>
                                <p:cTn id="37" presetID="18" presetClass="entr" presetSubtype="6"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strips(downRight)">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3" grpId="0" animBg="1"/>
      <p:bldP spid="14" grpId="0" animBg="1"/>
      <p:bldP spid="4" grpId="0" build="p"/>
      <p:bldP spid="20" grpId="0"/>
      <p:bldP spid="19" grpId="0"/>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AutoShape 1"/>
          <p:cNvSpPr>
            <a:spLocks/>
          </p:cNvSpPr>
          <p:nvPr/>
        </p:nvSpPr>
        <p:spPr bwMode="auto">
          <a:xfrm>
            <a:off x="1190811" y="1304510"/>
            <a:ext cx="3424050" cy="2044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1900" dirty="0">
              <a:cs typeface="Calibri" charset="0"/>
            </a:endParaRPr>
          </a:p>
        </p:txBody>
      </p:sp>
      <p:sp>
        <p:nvSpPr>
          <p:cNvPr id="12290" name="AutoShape 2"/>
          <p:cNvSpPr>
            <a:spLocks/>
          </p:cNvSpPr>
          <p:nvPr/>
        </p:nvSpPr>
        <p:spPr bwMode="auto">
          <a:xfrm>
            <a:off x="4595813" y="1301335"/>
            <a:ext cx="3343092" cy="2043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blipFill dpi="0" rotWithShape="1">
            <a:blip r:embed="rId3" cstate="print"/>
            <a:srcRect/>
            <a:stretch>
              <a:fillRect/>
            </a:stretch>
          </a:blip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1900" dirty="0">
              <a:cs typeface="Calibri" charset="0"/>
            </a:endParaRPr>
          </a:p>
        </p:txBody>
      </p:sp>
      <p:sp>
        <p:nvSpPr>
          <p:cNvPr id="12299" name="AutoShape 11"/>
          <p:cNvSpPr>
            <a:spLocks/>
          </p:cNvSpPr>
          <p:nvPr/>
        </p:nvSpPr>
        <p:spPr bwMode="auto">
          <a:xfrm>
            <a:off x="5572070" y="3870325"/>
            <a:ext cx="266685" cy="268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6" y="18801"/>
                </a:moveTo>
                <a:cubicBezTo>
                  <a:pt x="21517" y="18964"/>
                  <a:pt x="21599" y="19177"/>
                  <a:pt x="21599" y="19437"/>
                </a:cubicBezTo>
                <a:cubicBezTo>
                  <a:pt x="21599" y="19581"/>
                  <a:pt x="21517" y="19776"/>
                  <a:pt x="21356" y="20019"/>
                </a:cubicBezTo>
                <a:cubicBezTo>
                  <a:pt x="21192" y="20261"/>
                  <a:pt x="20989" y="20504"/>
                  <a:pt x="20746" y="20741"/>
                </a:cubicBezTo>
                <a:cubicBezTo>
                  <a:pt x="20503" y="20979"/>
                  <a:pt x="20260" y="21184"/>
                  <a:pt x="20022" y="21348"/>
                </a:cubicBezTo>
                <a:cubicBezTo>
                  <a:pt x="19782" y="21517"/>
                  <a:pt x="19593" y="21599"/>
                  <a:pt x="19446" y="21599"/>
                </a:cubicBezTo>
                <a:cubicBezTo>
                  <a:pt x="19189" y="21599"/>
                  <a:pt x="18974" y="21514"/>
                  <a:pt x="18810" y="21342"/>
                </a:cubicBezTo>
                <a:lnTo>
                  <a:pt x="13956" y="16503"/>
                </a:lnTo>
                <a:cubicBezTo>
                  <a:pt x="13216" y="16979"/>
                  <a:pt x="12429" y="17349"/>
                  <a:pt x="11589" y="17603"/>
                </a:cubicBezTo>
                <a:cubicBezTo>
                  <a:pt x="10750" y="17863"/>
                  <a:pt x="9891" y="17990"/>
                  <a:pt x="9007" y="17990"/>
                </a:cubicBezTo>
                <a:cubicBezTo>
                  <a:pt x="7770" y="17990"/>
                  <a:pt x="6608" y="17759"/>
                  <a:pt x="5518" y="17290"/>
                </a:cubicBezTo>
                <a:cubicBezTo>
                  <a:pt x="4427" y="16822"/>
                  <a:pt x="3470" y="16175"/>
                  <a:pt x="2645" y="15353"/>
                </a:cubicBezTo>
                <a:cubicBezTo>
                  <a:pt x="1817" y="14535"/>
                  <a:pt x="1173" y="13579"/>
                  <a:pt x="701" y="12487"/>
                </a:cubicBezTo>
                <a:cubicBezTo>
                  <a:pt x="232" y="11399"/>
                  <a:pt x="0" y="10237"/>
                  <a:pt x="0" y="8999"/>
                </a:cubicBezTo>
                <a:cubicBezTo>
                  <a:pt x="0" y="7768"/>
                  <a:pt x="232" y="6602"/>
                  <a:pt x="701" y="5515"/>
                </a:cubicBezTo>
                <a:cubicBezTo>
                  <a:pt x="1170" y="4422"/>
                  <a:pt x="1817" y="3468"/>
                  <a:pt x="2645" y="2646"/>
                </a:cubicBezTo>
                <a:cubicBezTo>
                  <a:pt x="3470" y="1827"/>
                  <a:pt x="4425" y="1180"/>
                  <a:pt x="5512" y="709"/>
                </a:cubicBezTo>
                <a:cubicBezTo>
                  <a:pt x="6600" y="237"/>
                  <a:pt x="7764" y="0"/>
                  <a:pt x="9007" y="0"/>
                </a:cubicBezTo>
                <a:cubicBezTo>
                  <a:pt x="10245" y="0"/>
                  <a:pt x="11402" y="237"/>
                  <a:pt x="12487" y="709"/>
                </a:cubicBezTo>
                <a:cubicBezTo>
                  <a:pt x="13572" y="1180"/>
                  <a:pt x="14530" y="1827"/>
                  <a:pt x="15358" y="2646"/>
                </a:cubicBezTo>
                <a:cubicBezTo>
                  <a:pt x="16183" y="3468"/>
                  <a:pt x="16830" y="4422"/>
                  <a:pt x="17299" y="5515"/>
                </a:cubicBezTo>
                <a:cubicBezTo>
                  <a:pt x="17768" y="6602"/>
                  <a:pt x="18002" y="7768"/>
                  <a:pt x="18002" y="8999"/>
                </a:cubicBezTo>
                <a:cubicBezTo>
                  <a:pt x="18002" y="9887"/>
                  <a:pt x="17872" y="10748"/>
                  <a:pt x="17615" y="11588"/>
                </a:cubicBezTo>
                <a:cubicBezTo>
                  <a:pt x="17358" y="12434"/>
                  <a:pt x="16991" y="13218"/>
                  <a:pt x="16513" y="13947"/>
                </a:cubicBezTo>
                <a:lnTo>
                  <a:pt x="21356" y="18801"/>
                </a:lnTo>
                <a:close/>
                <a:moveTo>
                  <a:pt x="3597" y="8999"/>
                </a:moveTo>
                <a:cubicBezTo>
                  <a:pt x="3597" y="9759"/>
                  <a:pt x="3741" y="10465"/>
                  <a:pt x="4029" y="11117"/>
                </a:cubicBezTo>
                <a:cubicBezTo>
                  <a:pt x="4317" y="11770"/>
                  <a:pt x="4707" y="12338"/>
                  <a:pt x="5193" y="12821"/>
                </a:cubicBezTo>
                <a:cubicBezTo>
                  <a:pt x="5679" y="13300"/>
                  <a:pt x="6253" y="13684"/>
                  <a:pt x="6908" y="13970"/>
                </a:cubicBezTo>
                <a:cubicBezTo>
                  <a:pt x="7566" y="14252"/>
                  <a:pt x="8264" y="14394"/>
                  <a:pt x="9004" y="14394"/>
                </a:cubicBezTo>
                <a:cubicBezTo>
                  <a:pt x="9745" y="14394"/>
                  <a:pt x="10439" y="14252"/>
                  <a:pt x="11091" y="13970"/>
                </a:cubicBezTo>
                <a:cubicBezTo>
                  <a:pt x="11744" y="13684"/>
                  <a:pt x="12318" y="13300"/>
                  <a:pt x="12801" y="12821"/>
                </a:cubicBezTo>
                <a:cubicBezTo>
                  <a:pt x="13290" y="12338"/>
                  <a:pt x="13677" y="11770"/>
                  <a:pt x="13965" y="11117"/>
                </a:cubicBezTo>
                <a:cubicBezTo>
                  <a:pt x="14253" y="10465"/>
                  <a:pt x="14397" y="9759"/>
                  <a:pt x="14397" y="8999"/>
                </a:cubicBezTo>
                <a:cubicBezTo>
                  <a:pt x="14397" y="8260"/>
                  <a:pt x="14253" y="7565"/>
                  <a:pt x="13965" y="6913"/>
                </a:cubicBezTo>
                <a:cubicBezTo>
                  <a:pt x="13674" y="6258"/>
                  <a:pt x="13290" y="5683"/>
                  <a:pt x="12801" y="5193"/>
                </a:cubicBezTo>
                <a:cubicBezTo>
                  <a:pt x="12316" y="4703"/>
                  <a:pt x="11744" y="4317"/>
                  <a:pt x="11091" y="4032"/>
                </a:cubicBezTo>
                <a:cubicBezTo>
                  <a:pt x="10439" y="3750"/>
                  <a:pt x="9741" y="3606"/>
                  <a:pt x="9004" y="3606"/>
                </a:cubicBezTo>
                <a:cubicBezTo>
                  <a:pt x="8267" y="3606"/>
                  <a:pt x="7566" y="3750"/>
                  <a:pt x="6908" y="4032"/>
                </a:cubicBezTo>
                <a:cubicBezTo>
                  <a:pt x="6253" y="4317"/>
                  <a:pt x="5676" y="4703"/>
                  <a:pt x="5193" y="5193"/>
                </a:cubicBezTo>
                <a:cubicBezTo>
                  <a:pt x="4707" y="5683"/>
                  <a:pt x="4317" y="6258"/>
                  <a:pt x="4029" y="6913"/>
                </a:cubicBezTo>
                <a:cubicBezTo>
                  <a:pt x="3741" y="7565"/>
                  <a:pt x="3597" y="8257"/>
                  <a:pt x="3597" y="8999"/>
                </a:cubicBezTo>
                <a:moveTo>
                  <a:pt x="9007" y="5591"/>
                </a:moveTo>
                <a:cubicBezTo>
                  <a:pt x="9184" y="5591"/>
                  <a:pt x="9344" y="5656"/>
                  <a:pt x="9472" y="5785"/>
                </a:cubicBezTo>
                <a:cubicBezTo>
                  <a:pt x="9602" y="5919"/>
                  <a:pt x="9668" y="6082"/>
                  <a:pt x="9668" y="6280"/>
                </a:cubicBezTo>
                <a:cubicBezTo>
                  <a:pt x="9668" y="6461"/>
                  <a:pt x="9602" y="6616"/>
                  <a:pt x="9472" y="6745"/>
                </a:cubicBezTo>
                <a:cubicBezTo>
                  <a:pt x="9344" y="6878"/>
                  <a:pt x="9184" y="6944"/>
                  <a:pt x="9007" y="6944"/>
                </a:cubicBezTo>
                <a:cubicBezTo>
                  <a:pt x="8439" y="6944"/>
                  <a:pt x="7953" y="7144"/>
                  <a:pt x="7552" y="7537"/>
                </a:cubicBezTo>
                <a:cubicBezTo>
                  <a:pt x="7151" y="7934"/>
                  <a:pt x="6950" y="8423"/>
                  <a:pt x="6950" y="8996"/>
                </a:cubicBezTo>
                <a:cubicBezTo>
                  <a:pt x="6950" y="9179"/>
                  <a:pt x="6884" y="9332"/>
                  <a:pt x="6755" y="9465"/>
                </a:cubicBezTo>
                <a:cubicBezTo>
                  <a:pt x="6623" y="9596"/>
                  <a:pt x="6467" y="9658"/>
                  <a:pt x="6288" y="9658"/>
                </a:cubicBezTo>
                <a:cubicBezTo>
                  <a:pt x="6080" y="9658"/>
                  <a:pt x="5914" y="9596"/>
                  <a:pt x="5786" y="9465"/>
                </a:cubicBezTo>
                <a:cubicBezTo>
                  <a:pt x="5659" y="9332"/>
                  <a:pt x="5600" y="9179"/>
                  <a:pt x="5600" y="8996"/>
                </a:cubicBezTo>
                <a:cubicBezTo>
                  <a:pt x="5600" y="8539"/>
                  <a:pt x="5685" y="8104"/>
                  <a:pt x="5863" y="7686"/>
                </a:cubicBezTo>
                <a:cubicBezTo>
                  <a:pt x="6037" y="7271"/>
                  <a:pt x="6281" y="6907"/>
                  <a:pt x="6597" y="6591"/>
                </a:cubicBezTo>
                <a:cubicBezTo>
                  <a:pt x="6905" y="6277"/>
                  <a:pt x="7264" y="6029"/>
                  <a:pt x="7677" y="5857"/>
                </a:cubicBezTo>
                <a:cubicBezTo>
                  <a:pt x="8086" y="5680"/>
                  <a:pt x="8530" y="5591"/>
                  <a:pt x="9007" y="5591"/>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1900" dirty="0">
              <a:cs typeface="Calibri" charset="0"/>
            </a:endParaRPr>
          </a:p>
        </p:txBody>
      </p:sp>
      <p:sp>
        <p:nvSpPr>
          <p:cNvPr id="12301" name="AutoShape 13"/>
          <p:cNvSpPr>
            <a:spLocks/>
          </p:cNvSpPr>
          <p:nvPr/>
        </p:nvSpPr>
        <p:spPr bwMode="auto">
          <a:xfrm>
            <a:off x="3443350" y="3903664"/>
            <a:ext cx="268272" cy="2238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23"/>
                </a:moveTo>
                <a:cubicBezTo>
                  <a:pt x="20632" y="3223"/>
                  <a:pt x="20946" y="3384"/>
                  <a:pt x="21208" y="3713"/>
                </a:cubicBezTo>
                <a:cubicBezTo>
                  <a:pt x="21469" y="4043"/>
                  <a:pt x="21599" y="4427"/>
                  <a:pt x="21599" y="4864"/>
                </a:cubicBezTo>
                <a:lnTo>
                  <a:pt x="21599" y="19984"/>
                </a:lnTo>
                <a:cubicBezTo>
                  <a:pt x="21599" y="20421"/>
                  <a:pt x="21469" y="20804"/>
                  <a:pt x="21208" y="21120"/>
                </a:cubicBezTo>
                <a:cubicBezTo>
                  <a:pt x="20946" y="21441"/>
                  <a:pt x="20632" y="21599"/>
                  <a:pt x="20263" y="21599"/>
                </a:cubicBezTo>
                <a:lnTo>
                  <a:pt x="1348" y="21599"/>
                </a:lnTo>
                <a:cubicBezTo>
                  <a:pt x="982" y="21599"/>
                  <a:pt x="662" y="21441"/>
                  <a:pt x="399" y="21120"/>
                </a:cubicBezTo>
                <a:cubicBezTo>
                  <a:pt x="135" y="20804"/>
                  <a:pt x="0" y="20421"/>
                  <a:pt x="0" y="19984"/>
                </a:cubicBezTo>
                <a:lnTo>
                  <a:pt x="0" y="4864"/>
                </a:lnTo>
                <a:cubicBezTo>
                  <a:pt x="0" y="4427"/>
                  <a:pt x="135" y="4043"/>
                  <a:pt x="399" y="3713"/>
                </a:cubicBezTo>
                <a:cubicBezTo>
                  <a:pt x="662" y="3384"/>
                  <a:pt x="982" y="3223"/>
                  <a:pt x="1348" y="3223"/>
                </a:cubicBezTo>
                <a:lnTo>
                  <a:pt x="5637" y="3223"/>
                </a:lnTo>
                <a:lnTo>
                  <a:pt x="6318" y="1459"/>
                </a:lnTo>
                <a:cubicBezTo>
                  <a:pt x="6457" y="1058"/>
                  <a:pt x="6718" y="713"/>
                  <a:pt x="7090" y="426"/>
                </a:cubicBezTo>
                <a:cubicBezTo>
                  <a:pt x="7467" y="143"/>
                  <a:pt x="7839" y="0"/>
                  <a:pt x="8203" y="0"/>
                </a:cubicBezTo>
                <a:lnTo>
                  <a:pt x="13396" y="0"/>
                </a:lnTo>
                <a:cubicBezTo>
                  <a:pt x="13763" y="0"/>
                  <a:pt x="14135" y="143"/>
                  <a:pt x="14509" y="426"/>
                </a:cubicBezTo>
                <a:cubicBezTo>
                  <a:pt x="14885" y="713"/>
                  <a:pt x="15146" y="1058"/>
                  <a:pt x="15293" y="1459"/>
                </a:cubicBezTo>
                <a:lnTo>
                  <a:pt x="15962" y="3223"/>
                </a:lnTo>
                <a:lnTo>
                  <a:pt x="20263" y="3223"/>
                </a:lnTo>
                <a:close/>
                <a:moveTo>
                  <a:pt x="10805" y="19185"/>
                </a:moveTo>
                <a:cubicBezTo>
                  <a:pt x="11572" y="19185"/>
                  <a:pt x="12299" y="19002"/>
                  <a:pt x="12987" y="18650"/>
                </a:cubicBezTo>
                <a:cubicBezTo>
                  <a:pt x="13673" y="18294"/>
                  <a:pt x="14270" y="17810"/>
                  <a:pt x="14775" y="17196"/>
                </a:cubicBezTo>
                <a:cubicBezTo>
                  <a:pt x="15279" y="16582"/>
                  <a:pt x="15678" y="15862"/>
                  <a:pt x="15973" y="15047"/>
                </a:cubicBezTo>
                <a:cubicBezTo>
                  <a:pt x="16270" y="14234"/>
                  <a:pt x="16419" y="13355"/>
                  <a:pt x="16419" y="12422"/>
                </a:cubicBezTo>
                <a:cubicBezTo>
                  <a:pt x="16419" y="11498"/>
                  <a:pt x="16270" y="10623"/>
                  <a:pt x="15973" y="9794"/>
                </a:cubicBezTo>
                <a:cubicBezTo>
                  <a:pt x="15678" y="8966"/>
                  <a:pt x="15279" y="8250"/>
                  <a:pt x="14775" y="7645"/>
                </a:cubicBezTo>
                <a:cubicBezTo>
                  <a:pt x="14270" y="7035"/>
                  <a:pt x="13673" y="6557"/>
                  <a:pt x="12987" y="6199"/>
                </a:cubicBezTo>
                <a:cubicBezTo>
                  <a:pt x="12299" y="5843"/>
                  <a:pt x="11572" y="5666"/>
                  <a:pt x="10805" y="5666"/>
                </a:cubicBezTo>
                <a:cubicBezTo>
                  <a:pt x="10040" y="5666"/>
                  <a:pt x="9313" y="5846"/>
                  <a:pt x="8619" y="6199"/>
                </a:cubicBezTo>
                <a:cubicBezTo>
                  <a:pt x="7930" y="6557"/>
                  <a:pt x="7332" y="7035"/>
                  <a:pt x="6828" y="7645"/>
                </a:cubicBezTo>
                <a:cubicBezTo>
                  <a:pt x="6324" y="8250"/>
                  <a:pt x="5922" y="8963"/>
                  <a:pt x="5626" y="9788"/>
                </a:cubicBezTo>
                <a:cubicBezTo>
                  <a:pt x="5330" y="10611"/>
                  <a:pt x="5180" y="11491"/>
                  <a:pt x="5180" y="12422"/>
                </a:cubicBezTo>
                <a:cubicBezTo>
                  <a:pt x="5180" y="13355"/>
                  <a:pt x="5330" y="14234"/>
                  <a:pt x="5626" y="15047"/>
                </a:cubicBezTo>
                <a:cubicBezTo>
                  <a:pt x="5922" y="15862"/>
                  <a:pt x="6324" y="16582"/>
                  <a:pt x="6828" y="17196"/>
                </a:cubicBezTo>
                <a:cubicBezTo>
                  <a:pt x="7332" y="17810"/>
                  <a:pt x="7930" y="18294"/>
                  <a:pt x="8619" y="18650"/>
                </a:cubicBezTo>
                <a:cubicBezTo>
                  <a:pt x="9313" y="19005"/>
                  <a:pt x="10040" y="19185"/>
                  <a:pt x="10805" y="19185"/>
                </a:cubicBezTo>
                <a:moveTo>
                  <a:pt x="10805" y="7833"/>
                </a:moveTo>
                <a:cubicBezTo>
                  <a:pt x="11337" y="7833"/>
                  <a:pt x="11833" y="7952"/>
                  <a:pt x="12295" y="8190"/>
                </a:cubicBezTo>
                <a:cubicBezTo>
                  <a:pt x="12755" y="8432"/>
                  <a:pt x="13158" y="8754"/>
                  <a:pt x="13501" y="9168"/>
                </a:cubicBezTo>
                <a:cubicBezTo>
                  <a:pt x="13846" y="9583"/>
                  <a:pt x="14118" y="10068"/>
                  <a:pt x="14316" y="10623"/>
                </a:cubicBezTo>
                <a:cubicBezTo>
                  <a:pt x="14515" y="11185"/>
                  <a:pt x="14615" y="11781"/>
                  <a:pt x="14615" y="12422"/>
                </a:cubicBezTo>
                <a:cubicBezTo>
                  <a:pt x="14615" y="13055"/>
                  <a:pt x="14515" y="13650"/>
                  <a:pt x="14316" y="14204"/>
                </a:cubicBezTo>
                <a:cubicBezTo>
                  <a:pt x="14118" y="14757"/>
                  <a:pt x="13846" y="15245"/>
                  <a:pt x="13501" y="15667"/>
                </a:cubicBezTo>
                <a:cubicBezTo>
                  <a:pt x="13158" y="16091"/>
                  <a:pt x="12752" y="16419"/>
                  <a:pt x="12289" y="16660"/>
                </a:cubicBezTo>
                <a:cubicBezTo>
                  <a:pt x="11825" y="16898"/>
                  <a:pt x="11329" y="17016"/>
                  <a:pt x="10805" y="17016"/>
                </a:cubicBezTo>
                <a:cubicBezTo>
                  <a:pt x="10275" y="17016"/>
                  <a:pt x="9777" y="16898"/>
                  <a:pt x="9313" y="16660"/>
                </a:cubicBezTo>
                <a:cubicBezTo>
                  <a:pt x="8848" y="16419"/>
                  <a:pt x="8444" y="16091"/>
                  <a:pt x="8101" y="15667"/>
                </a:cubicBezTo>
                <a:cubicBezTo>
                  <a:pt x="7755" y="15245"/>
                  <a:pt x="7484" y="14755"/>
                  <a:pt x="7285" y="14198"/>
                </a:cubicBezTo>
                <a:cubicBezTo>
                  <a:pt x="7084" y="13641"/>
                  <a:pt x="6985" y="13045"/>
                  <a:pt x="6985" y="12422"/>
                </a:cubicBezTo>
                <a:cubicBezTo>
                  <a:pt x="6985" y="11781"/>
                  <a:pt x="7084" y="11185"/>
                  <a:pt x="7285" y="10623"/>
                </a:cubicBezTo>
                <a:cubicBezTo>
                  <a:pt x="7484" y="10068"/>
                  <a:pt x="7755" y="9583"/>
                  <a:pt x="8101" y="9168"/>
                </a:cubicBezTo>
                <a:cubicBezTo>
                  <a:pt x="8444" y="8754"/>
                  <a:pt x="8848" y="8432"/>
                  <a:pt x="9313" y="8190"/>
                </a:cubicBezTo>
                <a:cubicBezTo>
                  <a:pt x="9777" y="7952"/>
                  <a:pt x="10275" y="7833"/>
                  <a:pt x="10805" y="7833"/>
                </a:cubicBezTo>
              </a:path>
            </a:pathLst>
          </a:custGeom>
          <a:solidFill>
            <a:schemeClr val="accent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1900" dirty="0">
              <a:cs typeface="Calibri" charset="0"/>
            </a:endParaRPr>
          </a:p>
        </p:txBody>
      </p:sp>
      <p:sp>
        <p:nvSpPr>
          <p:cNvPr id="31" name="TextBox 15"/>
          <p:cNvSpPr txBox="1"/>
          <p:nvPr/>
        </p:nvSpPr>
        <p:spPr>
          <a:xfrm>
            <a:off x="1492653" y="3996523"/>
            <a:ext cx="1927063" cy="625243"/>
          </a:xfrm>
          <a:prstGeom prst="rect">
            <a:avLst/>
          </a:prstGeom>
          <a:noFill/>
        </p:spPr>
        <p:txBody>
          <a:bodyPr wrap="square" lIns="70555" tIns="35278" rIns="70555" bIns="35278" rtlCol="0">
            <a:spAutoFit/>
          </a:bodyPr>
          <a:lstStyle/>
          <a:p>
            <a:pPr algn="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2" name="TextBox 16"/>
          <p:cNvSpPr txBox="1"/>
          <p:nvPr/>
        </p:nvSpPr>
        <p:spPr>
          <a:xfrm>
            <a:off x="2128193" y="3768435"/>
            <a:ext cx="1291524" cy="224462"/>
          </a:xfrm>
          <a:prstGeom prst="rect">
            <a:avLst/>
          </a:prstGeom>
          <a:noFill/>
        </p:spPr>
        <p:txBody>
          <a:bodyPr wrap="none" lIns="70555" tIns="35278" rIns="70555" bIns="35278" rtlCol="0">
            <a:spAutoFit/>
          </a:bodyPr>
          <a:lstStyle/>
          <a:p>
            <a:pPr algn="r"/>
            <a:r>
              <a:rPr lang="zh-CN" altLang="en-US" sz="10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5"/>
          <p:cNvSpPr txBox="1"/>
          <p:nvPr/>
        </p:nvSpPr>
        <p:spPr>
          <a:xfrm>
            <a:off x="5935960" y="3996523"/>
            <a:ext cx="1927063" cy="625243"/>
          </a:xfrm>
          <a:prstGeom prst="rect">
            <a:avLst/>
          </a:prstGeom>
          <a:noFill/>
        </p:spPr>
        <p:txBody>
          <a:bodyPr wrap="square" lIns="70555" tIns="35278" rIns="70555" bIns="35278" rtlCol="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4" name="TextBox 16"/>
          <p:cNvSpPr txBox="1"/>
          <p:nvPr/>
        </p:nvSpPr>
        <p:spPr>
          <a:xfrm>
            <a:off x="5935960" y="3768435"/>
            <a:ext cx="1291524" cy="224462"/>
          </a:xfrm>
          <a:prstGeom prst="rect">
            <a:avLst/>
          </a:prstGeom>
          <a:noFill/>
        </p:spPr>
        <p:txBody>
          <a:bodyPr wrap="none" lIns="70555" tIns="35278" rIns="70555" bIns="35278" rtlCol="0">
            <a:spAutoFit/>
          </a:bodyPr>
          <a:lstStyle/>
          <a:p>
            <a:r>
              <a:rPr lang="zh-CN" altLang="en-US" sz="10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5"/>
          <p:cNvSpPr txBox="1"/>
          <p:nvPr/>
        </p:nvSpPr>
        <p:spPr>
          <a:xfrm>
            <a:off x="1492653" y="2228586"/>
            <a:ext cx="1927063" cy="625243"/>
          </a:xfrm>
          <a:prstGeom prst="rect">
            <a:avLst/>
          </a:prstGeom>
          <a:noFill/>
        </p:spPr>
        <p:txBody>
          <a:bodyPr wrap="square" lIns="70555" tIns="35278" rIns="70555" bIns="35278" rtlCol="0">
            <a:spAutoFit/>
          </a:bodyPr>
          <a:lstStyle/>
          <a:p>
            <a:pPr algn="r">
              <a:lnSpc>
                <a:spcPct val="150000"/>
              </a:lnSpc>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6" name="TextBox 16"/>
          <p:cNvSpPr txBox="1"/>
          <p:nvPr/>
        </p:nvSpPr>
        <p:spPr>
          <a:xfrm>
            <a:off x="2128193" y="2000498"/>
            <a:ext cx="1291524" cy="224462"/>
          </a:xfrm>
          <a:prstGeom prst="rect">
            <a:avLst/>
          </a:prstGeom>
          <a:noFill/>
        </p:spPr>
        <p:txBody>
          <a:bodyPr wrap="none" lIns="70555" tIns="35278" rIns="70555" bIns="35278" rtlCol="0">
            <a:spAutoFit/>
          </a:bodyPr>
          <a:lstStyle/>
          <a:p>
            <a:pPr algn="r"/>
            <a:r>
              <a:rPr lang="zh-CN" altLang="en-US" sz="10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15"/>
          <p:cNvSpPr txBox="1"/>
          <p:nvPr/>
        </p:nvSpPr>
        <p:spPr>
          <a:xfrm>
            <a:off x="5935960" y="2228586"/>
            <a:ext cx="1927063" cy="625243"/>
          </a:xfrm>
          <a:prstGeom prst="rect">
            <a:avLst/>
          </a:prstGeom>
          <a:noFill/>
        </p:spPr>
        <p:txBody>
          <a:bodyPr wrap="square" lIns="70555" tIns="35278" rIns="70555" bIns="35278" rtlCol="0">
            <a:spAutoFit/>
          </a:bodyPr>
          <a:lstStyle/>
          <a:p>
            <a:pPr>
              <a:lnSpc>
                <a:spcPct val="150000"/>
              </a:lnSpc>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8" name="TextBox 16"/>
          <p:cNvSpPr txBox="1"/>
          <p:nvPr/>
        </p:nvSpPr>
        <p:spPr>
          <a:xfrm>
            <a:off x="5935960" y="2000498"/>
            <a:ext cx="1291524" cy="224462"/>
          </a:xfrm>
          <a:prstGeom prst="rect">
            <a:avLst/>
          </a:prstGeom>
          <a:noFill/>
        </p:spPr>
        <p:txBody>
          <a:bodyPr wrap="none" lIns="70555" tIns="35278" rIns="70555" bIns="35278" rtlCol="0">
            <a:spAutoFit/>
          </a:bodyPr>
          <a:lstStyle/>
          <a:p>
            <a:r>
              <a:rPr lang="zh-CN" altLang="en-US" sz="10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288227178"/>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nodeType="after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500" fill="hold"/>
                                        <p:tgtEl>
                                          <p:spTgt spid="12290"/>
                                        </p:tgtEl>
                                        <p:attrNameLst>
                                          <p:attrName>ppt_x</p:attrName>
                                        </p:attrNameLst>
                                      </p:cBhvr>
                                      <p:tavLst>
                                        <p:tav tm="0">
                                          <p:val>
                                            <p:strVal val="1+#ppt_w/2"/>
                                          </p:val>
                                        </p:tav>
                                        <p:tav tm="100000">
                                          <p:val>
                                            <p:strVal val="#ppt_x"/>
                                          </p:val>
                                        </p:tav>
                                      </p:tavLst>
                                    </p:anim>
                                    <p:anim calcmode="lin" valueType="num">
                                      <p:cBhvr additive="base">
                                        <p:cTn id="8" dur="500" fill="hold"/>
                                        <p:tgtEl>
                                          <p:spTgt spid="12290"/>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12289"/>
                                        </p:tgtEl>
                                        <p:attrNameLst>
                                          <p:attrName>style.visibility</p:attrName>
                                        </p:attrNameLst>
                                      </p:cBhvr>
                                      <p:to>
                                        <p:strVal val="visible"/>
                                      </p:to>
                                    </p:set>
                                    <p:anim calcmode="lin" valueType="num">
                                      <p:cBhvr additive="base">
                                        <p:cTn id="12" dur="500" fill="hold"/>
                                        <p:tgtEl>
                                          <p:spTgt spid="12289"/>
                                        </p:tgtEl>
                                        <p:attrNameLst>
                                          <p:attrName>ppt_x</p:attrName>
                                        </p:attrNameLst>
                                      </p:cBhvr>
                                      <p:tavLst>
                                        <p:tav tm="0">
                                          <p:val>
                                            <p:strVal val="0-#ppt_w/2"/>
                                          </p:val>
                                        </p:tav>
                                        <p:tav tm="100000">
                                          <p:val>
                                            <p:strVal val="#ppt_x"/>
                                          </p:val>
                                        </p:tav>
                                      </p:tavLst>
                                    </p:anim>
                                    <p:anim calcmode="lin" valueType="num">
                                      <p:cBhvr additive="base">
                                        <p:cTn id="13" dur="500" fill="hold"/>
                                        <p:tgtEl>
                                          <p:spTgt spid="1228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2301"/>
                                        </p:tgtEl>
                                        <p:attrNameLst>
                                          <p:attrName>style.visibility</p:attrName>
                                        </p:attrNameLst>
                                      </p:cBhvr>
                                      <p:to>
                                        <p:strVal val="visible"/>
                                      </p:to>
                                    </p:set>
                                    <p:anim calcmode="lin" valueType="num">
                                      <p:cBhvr>
                                        <p:cTn id="17" dur="500" fill="hold"/>
                                        <p:tgtEl>
                                          <p:spTgt spid="12301"/>
                                        </p:tgtEl>
                                        <p:attrNameLst>
                                          <p:attrName>ppt_w</p:attrName>
                                        </p:attrNameLst>
                                      </p:cBhvr>
                                      <p:tavLst>
                                        <p:tav tm="0">
                                          <p:val>
                                            <p:fltVal val="0"/>
                                          </p:val>
                                        </p:tav>
                                        <p:tav tm="100000">
                                          <p:val>
                                            <p:strVal val="#ppt_w"/>
                                          </p:val>
                                        </p:tav>
                                      </p:tavLst>
                                    </p:anim>
                                    <p:anim calcmode="lin" valueType="num">
                                      <p:cBhvr>
                                        <p:cTn id="18" dur="500" fill="hold"/>
                                        <p:tgtEl>
                                          <p:spTgt spid="12301"/>
                                        </p:tgtEl>
                                        <p:attrNameLst>
                                          <p:attrName>ppt_h</p:attrName>
                                        </p:attrNameLst>
                                      </p:cBhvr>
                                      <p:tavLst>
                                        <p:tav tm="0">
                                          <p:val>
                                            <p:fltVal val="0"/>
                                          </p:val>
                                        </p:tav>
                                        <p:tav tm="100000">
                                          <p:val>
                                            <p:strVal val="#ppt_h"/>
                                          </p:val>
                                        </p:tav>
                                      </p:tavLst>
                                    </p:anim>
                                    <p:animEffect transition="in" filter="fade">
                                      <p:cBhvr>
                                        <p:cTn id="19" dur="500"/>
                                        <p:tgtEl>
                                          <p:spTgt spid="12301"/>
                                        </p:tgtEl>
                                      </p:cBhvr>
                                    </p:animEffect>
                                  </p:childTnLst>
                                </p:cTn>
                              </p:par>
                            </p:childTnLst>
                          </p:cTn>
                        </p:par>
                        <p:par>
                          <p:cTn id="20" fill="hold">
                            <p:stCondLst>
                              <p:cond delay="1500"/>
                            </p:stCondLst>
                            <p:childTnLst>
                              <p:par>
                                <p:cTn id="21" presetID="17" presetClass="entr" presetSubtype="1" fill="hold" grpId="0" nodeType="afterEffect">
                                  <p:stCondLst>
                                    <p:cond delay="0"/>
                                  </p:stCondLst>
                                  <p:iterate type="lt">
                                    <p:tmPct val="40000"/>
                                  </p:iterate>
                                  <p:childTnLst>
                                    <p:set>
                                      <p:cBhvr>
                                        <p:cTn id="22" dur="1" fill="hold">
                                          <p:stCondLst>
                                            <p:cond delay="0"/>
                                          </p:stCondLst>
                                        </p:cTn>
                                        <p:tgtEl>
                                          <p:spTgt spid="32"/>
                                        </p:tgtEl>
                                        <p:attrNameLst>
                                          <p:attrName>style.visibility</p:attrName>
                                        </p:attrNameLst>
                                      </p:cBhvr>
                                      <p:to>
                                        <p:strVal val="visible"/>
                                      </p:to>
                                    </p:set>
                                    <p:anim calcmode="lin" valueType="num">
                                      <p:cBhvr>
                                        <p:cTn id="23" dur="250" fill="hold"/>
                                        <p:tgtEl>
                                          <p:spTgt spid="32"/>
                                        </p:tgtEl>
                                        <p:attrNameLst>
                                          <p:attrName>ppt_x</p:attrName>
                                        </p:attrNameLst>
                                      </p:cBhvr>
                                      <p:tavLst>
                                        <p:tav tm="0">
                                          <p:val>
                                            <p:strVal val="#ppt_x"/>
                                          </p:val>
                                        </p:tav>
                                        <p:tav tm="100000">
                                          <p:val>
                                            <p:strVal val="#ppt_x"/>
                                          </p:val>
                                        </p:tav>
                                      </p:tavLst>
                                    </p:anim>
                                    <p:anim calcmode="lin" valueType="num">
                                      <p:cBhvr>
                                        <p:cTn id="24" dur="250" fill="hold"/>
                                        <p:tgtEl>
                                          <p:spTgt spid="32"/>
                                        </p:tgtEl>
                                        <p:attrNameLst>
                                          <p:attrName>ppt_y</p:attrName>
                                        </p:attrNameLst>
                                      </p:cBhvr>
                                      <p:tavLst>
                                        <p:tav tm="0">
                                          <p:val>
                                            <p:strVal val="#ppt_y-#ppt_h/2"/>
                                          </p:val>
                                        </p:tav>
                                        <p:tav tm="100000">
                                          <p:val>
                                            <p:strVal val="#ppt_y"/>
                                          </p:val>
                                        </p:tav>
                                      </p:tavLst>
                                    </p:anim>
                                    <p:anim calcmode="lin" valueType="num">
                                      <p:cBhvr>
                                        <p:cTn id="25" dur="250" fill="hold"/>
                                        <p:tgtEl>
                                          <p:spTgt spid="32"/>
                                        </p:tgtEl>
                                        <p:attrNameLst>
                                          <p:attrName>ppt_w</p:attrName>
                                        </p:attrNameLst>
                                      </p:cBhvr>
                                      <p:tavLst>
                                        <p:tav tm="0">
                                          <p:val>
                                            <p:strVal val="#ppt_w"/>
                                          </p:val>
                                        </p:tav>
                                        <p:tav tm="100000">
                                          <p:val>
                                            <p:strVal val="#ppt_w"/>
                                          </p:val>
                                        </p:tav>
                                      </p:tavLst>
                                    </p:anim>
                                    <p:anim calcmode="lin" valueType="num">
                                      <p:cBhvr>
                                        <p:cTn id="26" dur="250" fill="hold"/>
                                        <p:tgtEl>
                                          <p:spTgt spid="32"/>
                                        </p:tgtEl>
                                        <p:attrNameLst>
                                          <p:attrName>ppt_h</p:attrName>
                                        </p:attrNameLst>
                                      </p:cBhvr>
                                      <p:tavLst>
                                        <p:tav tm="0">
                                          <p:val>
                                            <p:fltVal val="0"/>
                                          </p:val>
                                        </p:tav>
                                        <p:tav tm="100000">
                                          <p:val>
                                            <p:strVal val="#ppt_h"/>
                                          </p:val>
                                        </p:tav>
                                      </p:tavLst>
                                    </p:anim>
                                  </p:childTnLst>
                                </p:cTn>
                              </p:par>
                            </p:childTnLst>
                          </p:cTn>
                        </p:par>
                        <p:par>
                          <p:cTn id="27" fill="hold">
                            <p:stCondLst>
                              <p:cond delay="2550"/>
                            </p:stCondLst>
                            <p:childTnLst>
                              <p:par>
                                <p:cTn id="28" presetID="22" presetClass="entr" presetSubtype="8" fill="hold" grpId="0"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left)">
                                      <p:cBhvr>
                                        <p:cTn id="30" dur="500"/>
                                        <p:tgtEl>
                                          <p:spTgt spid="31"/>
                                        </p:tgtEl>
                                      </p:cBhvr>
                                    </p:animEffect>
                                  </p:childTnLst>
                                </p:cTn>
                              </p:par>
                            </p:childTnLst>
                          </p:cTn>
                        </p:par>
                        <p:par>
                          <p:cTn id="31" fill="hold">
                            <p:stCondLst>
                              <p:cond delay="3050"/>
                            </p:stCondLst>
                            <p:childTnLst>
                              <p:par>
                                <p:cTn id="32" presetID="53" presetClass="entr" presetSubtype="16" fill="hold" grpId="0" nodeType="afterEffect">
                                  <p:stCondLst>
                                    <p:cond delay="0"/>
                                  </p:stCondLst>
                                  <p:childTnLst>
                                    <p:set>
                                      <p:cBhvr>
                                        <p:cTn id="33" dur="1" fill="hold">
                                          <p:stCondLst>
                                            <p:cond delay="0"/>
                                          </p:stCondLst>
                                        </p:cTn>
                                        <p:tgtEl>
                                          <p:spTgt spid="12299"/>
                                        </p:tgtEl>
                                        <p:attrNameLst>
                                          <p:attrName>style.visibility</p:attrName>
                                        </p:attrNameLst>
                                      </p:cBhvr>
                                      <p:to>
                                        <p:strVal val="visible"/>
                                      </p:to>
                                    </p:set>
                                    <p:anim calcmode="lin" valueType="num">
                                      <p:cBhvr>
                                        <p:cTn id="34" dur="500" fill="hold"/>
                                        <p:tgtEl>
                                          <p:spTgt spid="12299"/>
                                        </p:tgtEl>
                                        <p:attrNameLst>
                                          <p:attrName>ppt_w</p:attrName>
                                        </p:attrNameLst>
                                      </p:cBhvr>
                                      <p:tavLst>
                                        <p:tav tm="0">
                                          <p:val>
                                            <p:fltVal val="0"/>
                                          </p:val>
                                        </p:tav>
                                        <p:tav tm="100000">
                                          <p:val>
                                            <p:strVal val="#ppt_w"/>
                                          </p:val>
                                        </p:tav>
                                      </p:tavLst>
                                    </p:anim>
                                    <p:anim calcmode="lin" valueType="num">
                                      <p:cBhvr>
                                        <p:cTn id="35" dur="500" fill="hold"/>
                                        <p:tgtEl>
                                          <p:spTgt spid="12299"/>
                                        </p:tgtEl>
                                        <p:attrNameLst>
                                          <p:attrName>ppt_h</p:attrName>
                                        </p:attrNameLst>
                                      </p:cBhvr>
                                      <p:tavLst>
                                        <p:tav tm="0">
                                          <p:val>
                                            <p:fltVal val="0"/>
                                          </p:val>
                                        </p:tav>
                                        <p:tav tm="100000">
                                          <p:val>
                                            <p:strVal val="#ppt_h"/>
                                          </p:val>
                                        </p:tav>
                                      </p:tavLst>
                                    </p:anim>
                                    <p:animEffect transition="in" filter="fade">
                                      <p:cBhvr>
                                        <p:cTn id="36" dur="500"/>
                                        <p:tgtEl>
                                          <p:spTgt spid="12299"/>
                                        </p:tgtEl>
                                      </p:cBhvr>
                                    </p:animEffect>
                                  </p:childTnLst>
                                </p:cTn>
                              </p:par>
                            </p:childTnLst>
                          </p:cTn>
                        </p:par>
                        <p:par>
                          <p:cTn id="37" fill="hold">
                            <p:stCondLst>
                              <p:cond delay="3550"/>
                            </p:stCondLst>
                            <p:childTnLst>
                              <p:par>
                                <p:cTn id="38" presetID="17" presetClass="entr" presetSubtype="1" fill="hold" grpId="0" nodeType="afterEffect">
                                  <p:stCondLst>
                                    <p:cond delay="0"/>
                                  </p:stCondLst>
                                  <p:iterate type="lt">
                                    <p:tmPct val="40000"/>
                                  </p:iterate>
                                  <p:childTnLst>
                                    <p:set>
                                      <p:cBhvr>
                                        <p:cTn id="39" dur="1" fill="hold">
                                          <p:stCondLst>
                                            <p:cond delay="0"/>
                                          </p:stCondLst>
                                        </p:cTn>
                                        <p:tgtEl>
                                          <p:spTgt spid="34"/>
                                        </p:tgtEl>
                                        <p:attrNameLst>
                                          <p:attrName>style.visibility</p:attrName>
                                        </p:attrNameLst>
                                      </p:cBhvr>
                                      <p:to>
                                        <p:strVal val="visible"/>
                                      </p:to>
                                    </p:set>
                                    <p:anim calcmode="lin" valueType="num">
                                      <p:cBhvr>
                                        <p:cTn id="40" dur="250" fill="hold"/>
                                        <p:tgtEl>
                                          <p:spTgt spid="34"/>
                                        </p:tgtEl>
                                        <p:attrNameLst>
                                          <p:attrName>ppt_x</p:attrName>
                                        </p:attrNameLst>
                                      </p:cBhvr>
                                      <p:tavLst>
                                        <p:tav tm="0">
                                          <p:val>
                                            <p:strVal val="#ppt_x"/>
                                          </p:val>
                                        </p:tav>
                                        <p:tav tm="100000">
                                          <p:val>
                                            <p:strVal val="#ppt_x"/>
                                          </p:val>
                                        </p:tav>
                                      </p:tavLst>
                                    </p:anim>
                                    <p:anim calcmode="lin" valueType="num">
                                      <p:cBhvr>
                                        <p:cTn id="41" dur="250" fill="hold"/>
                                        <p:tgtEl>
                                          <p:spTgt spid="34"/>
                                        </p:tgtEl>
                                        <p:attrNameLst>
                                          <p:attrName>ppt_y</p:attrName>
                                        </p:attrNameLst>
                                      </p:cBhvr>
                                      <p:tavLst>
                                        <p:tav tm="0">
                                          <p:val>
                                            <p:strVal val="#ppt_y-#ppt_h/2"/>
                                          </p:val>
                                        </p:tav>
                                        <p:tav tm="100000">
                                          <p:val>
                                            <p:strVal val="#ppt_y"/>
                                          </p:val>
                                        </p:tav>
                                      </p:tavLst>
                                    </p:anim>
                                    <p:anim calcmode="lin" valueType="num">
                                      <p:cBhvr>
                                        <p:cTn id="42" dur="250" fill="hold"/>
                                        <p:tgtEl>
                                          <p:spTgt spid="34"/>
                                        </p:tgtEl>
                                        <p:attrNameLst>
                                          <p:attrName>ppt_w</p:attrName>
                                        </p:attrNameLst>
                                      </p:cBhvr>
                                      <p:tavLst>
                                        <p:tav tm="0">
                                          <p:val>
                                            <p:strVal val="#ppt_w"/>
                                          </p:val>
                                        </p:tav>
                                        <p:tav tm="100000">
                                          <p:val>
                                            <p:strVal val="#ppt_w"/>
                                          </p:val>
                                        </p:tav>
                                      </p:tavLst>
                                    </p:anim>
                                    <p:anim calcmode="lin" valueType="num">
                                      <p:cBhvr>
                                        <p:cTn id="43" dur="250" fill="hold"/>
                                        <p:tgtEl>
                                          <p:spTgt spid="34"/>
                                        </p:tgtEl>
                                        <p:attrNameLst>
                                          <p:attrName>ppt_h</p:attrName>
                                        </p:attrNameLst>
                                      </p:cBhvr>
                                      <p:tavLst>
                                        <p:tav tm="0">
                                          <p:val>
                                            <p:fltVal val="0"/>
                                          </p:val>
                                        </p:tav>
                                        <p:tav tm="100000">
                                          <p:val>
                                            <p:strVal val="#ppt_h"/>
                                          </p:val>
                                        </p:tav>
                                      </p:tavLst>
                                    </p:anim>
                                  </p:childTnLst>
                                </p:cTn>
                              </p:par>
                            </p:childTnLst>
                          </p:cTn>
                        </p:par>
                        <p:par>
                          <p:cTn id="44" fill="hold">
                            <p:stCondLst>
                              <p:cond delay="4600"/>
                            </p:stCondLst>
                            <p:childTnLst>
                              <p:par>
                                <p:cTn id="45" presetID="22" presetClass="entr" presetSubtype="8"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left)">
                                      <p:cBhvr>
                                        <p:cTn id="47" dur="500"/>
                                        <p:tgtEl>
                                          <p:spTgt spid="33"/>
                                        </p:tgtEl>
                                      </p:cBhvr>
                                    </p:animEffect>
                                  </p:childTnLst>
                                </p:cTn>
                              </p:par>
                            </p:childTnLst>
                          </p:cTn>
                        </p:par>
                        <p:par>
                          <p:cTn id="48" fill="hold">
                            <p:stCondLst>
                              <p:cond delay="5100"/>
                            </p:stCondLst>
                            <p:childTnLst>
                              <p:par>
                                <p:cTn id="49" presetID="17" presetClass="entr" presetSubtype="1" fill="hold" grpId="0" nodeType="afterEffect">
                                  <p:stCondLst>
                                    <p:cond delay="0"/>
                                  </p:stCondLst>
                                  <p:iterate type="lt">
                                    <p:tmPct val="40000"/>
                                  </p:iterate>
                                  <p:childTnLst>
                                    <p:set>
                                      <p:cBhvr>
                                        <p:cTn id="50" dur="1" fill="hold">
                                          <p:stCondLst>
                                            <p:cond delay="0"/>
                                          </p:stCondLst>
                                        </p:cTn>
                                        <p:tgtEl>
                                          <p:spTgt spid="36"/>
                                        </p:tgtEl>
                                        <p:attrNameLst>
                                          <p:attrName>style.visibility</p:attrName>
                                        </p:attrNameLst>
                                      </p:cBhvr>
                                      <p:to>
                                        <p:strVal val="visible"/>
                                      </p:to>
                                    </p:set>
                                    <p:anim calcmode="lin" valueType="num">
                                      <p:cBhvr>
                                        <p:cTn id="51" dur="250" fill="hold"/>
                                        <p:tgtEl>
                                          <p:spTgt spid="36"/>
                                        </p:tgtEl>
                                        <p:attrNameLst>
                                          <p:attrName>ppt_x</p:attrName>
                                        </p:attrNameLst>
                                      </p:cBhvr>
                                      <p:tavLst>
                                        <p:tav tm="0">
                                          <p:val>
                                            <p:strVal val="#ppt_x"/>
                                          </p:val>
                                        </p:tav>
                                        <p:tav tm="100000">
                                          <p:val>
                                            <p:strVal val="#ppt_x"/>
                                          </p:val>
                                        </p:tav>
                                      </p:tavLst>
                                    </p:anim>
                                    <p:anim calcmode="lin" valueType="num">
                                      <p:cBhvr>
                                        <p:cTn id="52" dur="250" fill="hold"/>
                                        <p:tgtEl>
                                          <p:spTgt spid="36"/>
                                        </p:tgtEl>
                                        <p:attrNameLst>
                                          <p:attrName>ppt_y</p:attrName>
                                        </p:attrNameLst>
                                      </p:cBhvr>
                                      <p:tavLst>
                                        <p:tav tm="0">
                                          <p:val>
                                            <p:strVal val="#ppt_y-#ppt_h/2"/>
                                          </p:val>
                                        </p:tav>
                                        <p:tav tm="100000">
                                          <p:val>
                                            <p:strVal val="#ppt_y"/>
                                          </p:val>
                                        </p:tav>
                                      </p:tavLst>
                                    </p:anim>
                                    <p:anim calcmode="lin" valueType="num">
                                      <p:cBhvr>
                                        <p:cTn id="53" dur="250" fill="hold"/>
                                        <p:tgtEl>
                                          <p:spTgt spid="36"/>
                                        </p:tgtEl>
                                        <p:attrNameLst>
                                          <p:attrName>ppt_w</p:attrName>
                                        </p:attrNameLst>
                                      </p:cBhvr>
                                      <p:tavLst>
                                        <p:tav tm="0">
                                          <p:val>
                                            <p:strVal val="#ppt_w"/>
                                          </p:val>
                                        </p:tav>
                                        <p:tav tm="100000">
                                          <p:val>
                                            <p:strVal val="#ppt_w"/>
                                          </p:val>
                                        </p:tav>
                                      </p:tavLst>
                                    </p:anim>
                                    <p:anim calcmode="lin" valueType="num">
                                      <p:cBhvr>
                                        <p:cTn id="54" dur="250" fill="hold"/>
                                        <p:tgtEl>
                                          <p:spTgt spid="36"/>
                                        </p:tgtEl>
                                        <p:attrNameLst>
                                          <p:attrName>ppt_h</p:attrName>
                                        </p:attrNameLst>
                                      </p:cBhvr>
                                      <p:tavLst>
                                        <p:tav tm="0">
                                          <p:val>
                                            <p:fltVal val="0"/>
                                          </p:val>
                                        </p:tav>
                                        <p:tav tm="100000">
                                          <p:val>
                                            <p:strVal val="#ppt_h"/>
                                          </p:val>
                                        </p:tav>
                                      </p:tavLst>
                                    </p:anim>
                                  </p:childTnLst>
                                </p:cTn>
                              </p:par>
                            </p:childTnLst>
                          </p:cTn>
                        </p:par>
                        <p:par>
                          <p:cTn id="55" fill="hold">
                            <p:stCondLst>
                              <p:cond delay="6150"/>
                            </p:stCondLst>
                            <p:childTnLst>
                              <p:par>
                                <p:cTn id="56" presetID="22" presetClass="entr" presetSubtype="8" fill="hold" grpId="0" nodeType="after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wipe(left)">
                                      <p:cBhvr>
                                        <p:cTn id="58" dur="500"/>
                                        <p:tgtEl>
                                          <p:spTgt spid="35"/>
                                        </p:tgtEl>
                                      </p:cBhvr>
                                    </p:animEffect>
                                  </p:childTnLst>
                                </p:cTn>
                              </p:par>
                            </p:childTnLst>
                          </p:cTn>
                        </p:par>
                        <p:par>
                          <p:cTn id="59" fill="hold">
                            <p:stCondLst>
                              <p:cond delay="6650"/>
                            </p:stCondLst>
                            <p:childTnLst>
                              <p:par>
                                <p:cTn id="60" presetID="17" presetClass="entr" presetSubtype="1" fill="hold" grpId="0" nodeType="afterEffect">
                                  <p:stCondLst>
                                    <p:cond delay="0"/>
                                  </p:stCondLst>
                                  <p:iterate type="lt">
                                    <p:tmPct val="40000"/>
                                  </p:iterate>
                                  <p:childTnLst>
                                    <p:set>
                                      <p:cBhvr>
                                        <p:cTn id="61" dur="1" fill="hold">
                                          <p:stCondLst>
                                            <p:cond delay="0"/>
                                          </p:stCondLst>
                                        </p:cTn>
                                        <p:tgtEl>
                                          <p:spTgt spid="38"/>
                                        </p:tgtEl>
                                        <p:attrNameLst>
                                          <p:attrName>style.visibility</p:attrName>
                                        </p:attrNameLst>
                                      </p:cBhvr>
                                      <p:to>
                                        <p:strVal val="visible"/>
                                      </p:to>
                                    </p:set>
                                    <p:anim calcmode="lin" valueType="num">
                                      <p:cBhvr>
                                        <p:cTn id="62" dur="250" fill="hold"/>
                                        <p:tgtEl>
                                          <p:spTgt spid="38"/>
                                        </p:tgtEl>
                                        <p:attrNameLst>
                                          <p:attrName>ppt_x</p:attrName>
                                        </p:attrNameLst>
                                      </p:cBhvr>
                                      <p:tavLst>
                                        <p:tav tm="0">
                                          <p:val>
                                            <p:strVal val="#ppt_x"/>
                                          </p:val>
                                        </p:tav>
                                        <p:tav tm="100000">
                                          <p:val>
                                            <p:strVal val="#ppt_x"/>
                                          </p:val>
                                        </p:tav>
                                      </p:tavLst>
                                    </p:anim>
                                    <p:anim calcmode="lin" valueType="num">
                                      <p:cBhvr>
                                        <p:cTn id="63" dur="250" fill="hold"/>
                                        <p:tgtEl>
                                          <p:spTgt spid="38"/>
                                        </p:tgtEl>
                                        <p:attrNameLst>
                                          <p:attrName>ppt_y</p:attrName>
                                        </p:attrNameLst>
                                      </p:cBhvr>
                                      <p:tavLst>
                                        <p:tav tm="0">
                                          <p:val>
                                            <p:strVal val="#ppt_y-#ppt_h/2"/>
                                          </p:val>
                                        </p:tav>
                                        <p:tav tm="100000">
                                          <p:val>
                                            <p:strVal val="#ppt_y"/>
                                          </p:val>
                                        </p:tav>
                                      </p:tavLst>
                                    </p:anim>
                                    <p:anim calcmode="lin" valueType="num">
                                      <p:cBhvr>
                                        <p:cTn id="64" dur="250" fill="hold"/>
                                        <p:tgtEl>
                                          <p:spTgt spid="38"/>
                                        </p:tgtEl>
                                        <p:attrNameLst>
                                          <p:attrName>ppt_w</p:attrName>
                                        </p:attrNameLst>
                                      </p:cBhvr>
                                      <p:tavLst>
                                        <p:tav tm="0">
                                          <p:val>
                                            <p:strVal val="#ppt_w"/>
                                          </p:val>
                                        </p:tav>
                                        <p:tav tm="100000">
                                          <p:val>
                                            <p:strVal val="#ppt_w"/>
                                          </p:val>
                                        </p:tav>
                                      </p:tavLst>
                                    </p:anim>
                                    <p:anim calcmode="lin" valueType="num">
                                      <p:cBhvr>
                                        <p:cTn id="65" dur="250" fill="hold"/>
                                        <p:tgtEl>
                                          <p:spTgt spid="38"/>
                                        </p:tgtEl>
                                        <p:attrNameLst>
                                          <p:attrName>ppt_h</p:attrName>
                                        </p:attrNameLst>
                                      </p:cBhvr>
                                      <p:tavLst>
                                        <p:tav tm="0">
                                          <p:val>
                                            <p:fltVal val="0"/>
                                          </p:val>
                                        </p:tav>
                                        <p:tav tm="100000">
                                          <p:val>
                                            <p:strVal val="#ppt_h"/>
                                          </p:val>
                                        </p:tav>
                                      </p:tavLst>
                                    </p:anim>
                                  </p:childTnLst>
                                </p:cTn>
                              </p:par>
                            </p:childTnLst>
                          </p:cTn>
                        </p:par>
                        <p:par>
                          <p:cTn id="66" fill="hold">
                            <p:stCondLst>
                              <p:cond delay="7700"/>
                            </p:stCondLst>
                            <p:childTnLst>
                              <p:par>
                                <p:cTn id="67" presetID="22" presetClass="entr" presetSubtype="8" fill="hold" grpId="0" nodeType="after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wipe(left)">
                                      <p:cBhvr>
                                        <p:cTn id="6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9" grpId="0" animBg="1"/>
      <p:bldP spid="12301" grpId="0" animBg="1"/>
      <p:bldP spid="31" grpId="0"/>
      <p:bldP spid="32" grpId="0"/>
      <p:bldP spid="33" grpId="0"/>
      <p:bldP spid="34" grpId="0"/>
      <p:bldP spid="35" grpId="0"/>
      <p:bldP spid="36" grpId="0"/>
      <p:bldP spid="37" grpId="0"/>
      <p:bldP spid="3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Administrator\Desktop\55fb6efb53def.png"/>
          <p:cNvPicPr>
            <a:picLocks noChangeAspect="1" noChangeArrowheads="1"/>
          </p:cNvPicPr>
          <p:nvPr/>
        </p:nvPicPr>
        <p:blipFill>
          <a:blip r:embed="rId3" cstate="print"/>
          <a:srcRect/>
          <a:stretch>
            <a:fillRect/>
          </a:stretch>
        </p:blipFill>
        <p:spPr bwMode="auto">
          <a:xfrm>
            <a:off x="0" y="-4762"/>
            <a:ext cx="9144000" cy="5148262"/>
          </a:xfrm>
          <a:prstGeom prst="rect">
            <a:avLst/>
          </a:prstGeom>
          <a:noFill/>
        </p:spPr>
      </p:pic>
      <p:sp>
        <p:nvSpPr>
          <p:cNvPr id="8" name="TextBox 7"/>
          <p:cNvSpPr txBox="1"/>
          <p:nvPr/>
        </p:nvSpPr>
        <p:spPr>
          <a:xfrm>
            <a:off x="3784660" y="1635634"/>
            <a:ext cx="3085973" cy="656626"/>
          </a:xfrm>
          <a:prstGeom prst="rect">
            <a:avLst/>
          </a:prstGeom>
          <a:noFill/>
        </p:spPr>
        <p:txBody>
          <a:bodyPr wrap="none" lIns="65023" tIns="32511" rIns="65023" bIns="32511" rtlCol="0">
            <a:spAutoFit/>
          </a:bodyPr>
          <a:lstStyle/>
          <a:p>
            <a:pPr marL="0" lvl="1"/>
            <a:r>
              <a:rPr lang="zh-CN" altLang="en-US" sz="3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zh-CN" altLang="en-US" sz="3600" b="1" spc="3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9" name="直接连接符 8"/>
          <p:cNvCxnSpPr/>
          <p:nvPr/>
        </p:nvCxnSpPr>
        <p:spPr>
          <a:xfrm flipV="1">
            <a:off x="3568663" y="1059582"/>
            <a:ext cx="0" cy="2640266"/>
          </a:xfrm>
          <a:prstGeom prst="line">
            <a:avLst/>
          </a:prstGeom>
          <a:ln w="63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3889915" y="2485477"/>
            <a:ext cx="1379222" cy="230832"/>
          </a:xfrm>
          <a:prstGeom prst="rect">
            <a:avLst/>
          </a:prstGeom>
          <a:noFill/>
        </p:spPr>
        <p:txBody>
          <a:bodyPr wrap="square" lIns="0" tIns="0" rIns="0" bIns="0" rtlCol="0">
            <a:spAutoFit/>
          </a:bodyPr>
          <a:lstStyle/>
          <a:p>
            <a:pPr marL="171429" lvl="1" indent="-171429">
              <a:buFont typeface="Wingdings" pitchFamily="2" charset="2"/>
              <a:buChar char="l"/>
            </a:pPr>
            <a:r>
              <a:rPr lang="zh-CN" altLang="en-US" sz="15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p>
        </p:txBody>
      </p:sp>
      <p:sp>
        <p:nvSpPr>
          <p:cNvPr id="11" name="文本框 9"/>
          <p:cNvSpPr txBox="1"/>
          <p:nvPr/>
        </p:nvSpPr>
        <p:spPr>
          <a:xfrm>
            <a:off x="3889915" y="2810894"/>
            <a:ext cx="1494852" cy="230822"/>
          </a:xfrm>
          <a:prstGeom prst="rect">
            <a:avLst/>
          </a:prstGeom>
          <a:noFill/>
        </p:spPr>
        <p:txBody>
          <a:bodyPr wrap="square" lIns="0" tIns="0" rIns="0" bIns="0" rtlCol="0">
            <a:spAutoFit/>
          </a:bodyPr>
          <a:lstStyle/>
          <a:p>
            <a:pPr marL="171429" lvl="1" indent="-171429">
              <a:buFont typeface="Wingdings" pitchFamily="2" charset="2"/>
              <a:buChar char="l"/>
            </a:pPr>
            <a:r>
              <a:rPr lang="zh-CN" altLang="en-US" sz="15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成功项目展示</a:t>
            </a:r>
          </a:p>
        </p:txBody>
      </p:sp>
      <p:sp>
        <p:nvSpPr>
          <p:cNvPr id="12" name="文本框 9"/>
          <p:cNvSpPr txBox="1"/>
          <p:nvPr/>
        </p:nvSpPr>
        <p:spPr>
          <a:xfrm>
            <a:off x="5592921" y="2488735"/>
            <a:ext cx="1379222" cy="230832"/>
          </a:xfrm>
          <a:prstGeom prst="rect">
            <a:avLst/>
          </a:prstGeom>
          <a:noFill/>
        </p:spPr>
        <p:txBody>
          <a:bodyPr wrap="square" lIns="0" tIns="0" rIns="0" bIns="0" rtlCol="0">
            <a:spAutoFit/>
          </a:bodyPr>
          <a:lstStyle/>
          <a:p>
            <a:pPr marL="171429" lvl="1" indent="-171429">
              <a:buFont typeface="Wingdings" pitchFamily="2" charset="2"/>
              <a:buChar char="l"/>
            </a:pPr>
            <a:r>
              <a:rPr lang="zh-CN" altLang="en-US" sz="15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工作完成情况</a:t>
            </a:r>
          </a:p>
        </p:txBody>
      </p:sp>
      <p:sp>
        <p:nvSpPr>
          <p:cNvPr id="13" name="文本框 9"/>
          <p:cNvSpPr txBox="1"/>
          <p:nvPr/>
        </p:nvSpPr>
        <p:spPr>
          <a:xfrm>
            <a:off x="5592922" y="2814602"/>
            <a:ext cx="1379220" cy="230832"/>
          </a:xfrm>
          <a:prstGeom prst="rect">
            <a:avLst/>
          </a:prstGeom>
          <a:noFill/>
        </p:spPr>
        <p:txBody>
          <a:bodyPr wrap="square" lIns="0" tIns="0" rIns="0" bIns="0" rtlCol="0">
            <a:spAutoFit/>
          </a:bodyPr>
          <a:lstStyle/>
          <a:p>
            <a:pPr marL="171429" lvl="1" indent="-171429">
              <a:buFont typeface="Wingdings" pitchFamily="2" charset="2"/>
              <a:buChar char="l"/>
            </a:pPr>
            <a:r>
              <a:rPr lang="zh-CN" altLang="en-US" sz="15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工作存在不足</a:t>
            </a:r>
          </a:p>
        </p:txBody>
      </p:sp>
      <p:sp>
        <p:nvSpPr>
          <p:cNvPr id="14" name="TextBox 13"/>
          <p:cNvSpPr txBox="1"/>
          <p:nvPr/>
        </p:nvSpPr>
        <p:spPr>
          <a:xfrm>
            <a:off x="2250826" y="3037813"/>
            <a:ext cx="902734" cy="246235"/>
          </a:xfrm>
          <a:prstGeom prst="rect">
            <a:avLst/>
          </a:prstGeom>
          <a:noFill/>
        </p:spPr>
        <p:txBody>
          <a:bodyPr wrap="square" lIns="0" tIns="0" rIns="0" bIns="0" rtlCol="0">
            <a:spAutoFit/>
          </a:bodyPr>
          <a:lstStyle/>
          <a:p>
            <a:pPr algn="ctr"/>
            <a:r>
              <a:rPr lang="en-US"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PART </a:t>
            </a:r>
            <a:r>
              <a:rPr lang="en-US" altLang="zh-CN" sz="1600"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03</a:t>
            </a:r>
            <a:endPar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椭圆 15"/>
          <p:cNvSpPr/>
          <p:nvPr/>
        </p:nvSpPr>
        <p:spPr>
          <a:xfrm>
            <a:off x="2051720" y="1623622"/>
            <a:ext cx="1300945" cy="13010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endParaRPr lang="zh-CN" altLang="en-US" sz="4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76505173"/>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1000" fill="hold"/>
                                        <p:tgtEl>
                                          <p:spTgt spid="16"/>
                                        </p:tgtEl>
                                        <p:attrNameLst>
                                          <p:attrName>ppt_x</p:attrName>
                                        </p:attrNameLst>
                                      </p:cBhvr>
                                      <p:tavLst>
                                        <p:tav tm="0">
                                          <p:val>
                                            <p:strVal val="0-#ppt_w/2"/>
                                          </p:val>
                                        </p:tav>
                                        <p:tav tm="100000">
                                          <p:val>
                                            <p:strVal val="#ppt_x"/>
                                          </p:val>
                                        </p:tav>
                                      </p:tavLst>
                                    </p:anim>
                                    <p:anim calcmode="lin" valueType="num">
                                      <p:cBhvr additive="base">
                                        <p:cTn id="15" dur="1000" fill="hold"/>
                                        <p:tgtEl>
                                          <p:spTgt spid="16"/>
                                        </p:tgtEl>
                                        <p:attrNameLst>
                                          <p:attrName>ppt_y</p:attrName>
                                        </p:attrNameLst>
                                      </p:cBhvr>
                                      <p:tavLst>
                                        <p:tav tm="0">
                                          <p:val>
                                            <p:strVal val="#ppt_y"/>
                                          </p:val>
                                        </p:tav>
                                        <p:tav tm="100000">
                                          <p:val>
                                            <p:strVal val="#ppt_y"/>
                                          </p:val>
                                        </p:tav>
                                      </p:tavLst>
                                    </p:anim>
                                  </p:childTnLst>
                                </p:cTn>
                              </p:par>
                              <p:par>
                                <p:cTn id="16" presetID="22" presetClass="entr" presetSubtype="4"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p:tgtEl>
                                          <p:spTgt spid="8"/>
                                        </p:tgtEl>
                                        <p:attrNameLst>
                                          <p:attrName>ppt_x</p:attrName>
                                        </p:attrNameLst>
                                      </p:cBhvr>
                                      <p:tavLst>
                                        <p:tav tm="0">
                                          <p:val>
                                            <p:strVal val="#ppt_x-#ppt_w*1.125000"/>
                                          </p:val>
                                        </p:tav>
                                        <p:tav tm="100000">
                                          <p:val>
                                            <p:strVal val="#ppt_x"/>
                                          </p:val>
                                        </p:tav>
                                      </p:tavLst>
                                    </p:anim>
                                    <p:animEffect transition="in" filter="wipe(right)">
                                      <p:cBhvr>
                                        <p:cTn id="22" dur="500"/>
                                        <p:tgtEl>
                                          <p:spTgt spid="8"/>
                                        </p:tgtEl>
                                      </p:cBhvr>
                                    </p:animEffect>
                                  </p:childTnLst>
                                </p:cTn>
                              </p:par>
                            </p:childTnLst>
                          </p:cTn>
                        </p:par>
                        <p:par>
                          <p:cTn id="23" fill="hold">
                            <p:stCondLst>
                              <p:cond delay="1000"/>
                            </p:stCondLst>
                            <p:childTnLst>
                              <p:par>
                                <p:cTn id="24" presetID="47"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anim calcmode="lin" valueType="num">
                                      <p:cBhvr>
                                        <p:cTn id="27" dur="500" fill="hold"/>
                                        <p:tgtEl>
                                          <p:spTgt spid="14"/>
                                        </p:tgtEl>
                                        <p:attrNameLst>
                                          <p:attrName>ppt_x</p:attrName>
                                        </p:attrNameLst>
                                      </p:cBhvr>
                                      <p:tavLst>
                                        <p:tav tm="0">
                                          <p:val>
                                            <p:strVal val="#ppt_x"/>
                                          </p:val>
                                        </p:tav>
                                        <p:tav tm="100000">
                                          <p:val>
                                            <p:strVal val="#ppt_x"/>
                                          </p:val>
                                        </p:tav>
                                      </p:tavLst>
                                    </p:anim>
                                    <p:anim calcmode="lin" valueType="num">
                                      <p:cBhvr>
                                        <p:cTn id="28" dur="500" fill="hold"/>
                                        <p:tgtEl>
                                          <p:spTgt spid="14"/>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ppt_x"/>
                                          </p:val>
                                        </p:tav>
                                        <p:tav tm="100000">
                                          <p:val>
                                            <p:strVal val="#ppt_x"/>
                                          </p:val>
                                        </p:tav>
                                      </p:tavLst>
                                    </p:anim>
                                    <p:anim calcmode="lin" valueType="num">
                                      <p:cBhvr additive="base">
                                        <p:cTn id="33" dur="500" fill="hold"/>
                                        <p:tgtEl>
                                          <p:spTgt spid="1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P spid="13" grpId="0"/>
      <p:bldP spid="14" grpId="0"/>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接连接符 16"/>
          <p:cNvCxnSpPr/>
          <p:nvPr/>
        </p:nvCxnSpPr>
        <p:spPr>
          <a:xfrm flipH="1">
            <a:off x="3088464" y="1412006"/>
            <a:ext cx="4850721"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828506" y="2282047"/>
            <a:ext cx="4110679"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2052854" y="3152088"/>
            <a:ext cx="5886331"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3088464" y="4022129"/>
            <a:ext cx="4850721"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sp>
        <p:nvSpPr>
          <p:cNvPr id="21" name="流程图: 决策 20"/>
          <p:cNvSpPr/>
          <p:nvPr/>
        </p:nvSpPr>
        <p:spPr>
          <a:xfrm>
            <a:off x="2322869" y="1281813"/>
            <a:ext cx="1237566" cy="1157448"/>
          </a:xfrm>
          <a:prstGeom prst="flowChartDecisi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r>
              <a:rPr lang="en-US" altLang="zh-CN" dirty="0">
                <a:latin typeface="HelveticaNeueLT Pro 35 Th" pitchFamily="34" charset="0"/>
              </a:rPr>
              <a:t>20%</a:t>
            </a:r>
            <a:endParaRPr lang="zh-CN" altLang="en-US" dirty="0">
              <a:latin typeface="HelveticaNeueLT Pro 35 Th" pitchFamily="34" charset="0"/>
            </a:endParaRPr>
          </a:p>
        </p:txBody>
      </p:sp>
      <p:sp>
        <p:nvSpPr>
          <p:cNvPr id="22" name="流程图: 决策 21"/>
          <p:cNvSpPr/>
          <p:nvPr/>
        </p:nvSpPr>
        <p:spPr>
          <a:xfrm>
            <a:off x="2165333" y="2571750"/>
            <a:ext cx="1503108" cy="1464369"/>
          </a:xfrm>
          <a:prstGeom prst="flowChartDecisi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r>
              <a:rPr lang="en-US" altLang="zh-CN" dirty="0">
                <a:latin typeface="HelveticaNeueLT Pro 35 Th" pitchFamily="34" charset="0"/>
              </a:rPr>
              <a:t>35%</a:t>
            </a:r>
            <a:endParaRPr lang="zh-CN" altLang="en-US" dirty="0">
              <a:latin typeface="HelveticaNeueLT Pro 35 Th" pitchFamily="34" charset="0"/>
            </a:endParaRPr>
          </a:p>
        </p:txBody>
      </p:sp>
      <p:sp>
        <p:nvSpPr>
          <p:cNvPr id="23" name="流程图: 决策 22"/>
          <p:cNvSpPr/>
          <p:nvPr/>
        </p:nvSpPr>
        <p:spPr>
          <a:xfrm>
            <a:off x="925761" y="1572641"/>
            <a:ext cx="1887623" cy="1838975"/>
          </a:xfrm>
          <a:prstGeom prst="flowChartDecisi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r>
              <a:rPr lang="en-US" altLang="zh-CN" sz="2400" dirty="0">
                <a:latin typeface="HelveticaNeueLT Pro 35 Th" pitchFamily="34" charset="0"/>
              </a:rPr>
              <a:t>55%</a:t>
            </a:r>
            <a:endParaRPr lang="zh-CN" altLang="en-US" sz="2400" dirty="0">
              <a:latin typeface="HelveticaNeueLT Pro 35 Th" pitchFamily="34" charset="0"/>
            </a:endParaRPr>
          </a:p>
        </p:txBody>
      </p:sp>
      <p:sp>
        <p:nvSpPr>
          <p:cNvPr id="24" name="流程图: 决策 23"/>
          <p:cNvSpPr/>
          <p:nvPr/>
        </p:nvSpPr>
        <p:spPr>
          <a:xfrm>
            <a:off x="3011090" y="2046289"/>
            <a:ext cx="1010690" cy="945260"/>
          </a:xfrm>
          <a:prstGeom prst="flowChartDecisi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r>
              <a:rPr lang="en-US" altLang="zh-CN" sz="1500" dirty="0">
                <a:latin typeface="HelveticaNeueLT Pro 35 Th" pitchFamily="34" charset="0"/>
              </a:rPr>
              <a:t>10%</a:t>
            </a:r>
            <a:endParaRPr lang="zh-CN" altLang="en-US" sz="1500" dirty="0">
              <a:latin typeface="HelveticaNeueLT Pro 35 Th" pitchFamily="34" charset="0"/>
            </a:endParaRPr>
          </a:p>
        </p:txBody>
      </p:sp>
      <p:sp>
        <p:nvSpPr>
          <p:cNvPr id="25" name="矩形 24"/>
          <p:cNvSpPr/>
          <p:nvPr/>
        </p:nvSpPr>
        <p:spPr>
          <a:xfrm>
            <a:off x="3605221" y="1207774"/>
            <a:ext cx="3629476" cy="527322"/>
          </a:xfrm>
          <a:prstGeom prst="rect">
            <a:avLst/>
          </a:prstGeom>
        </p:spPr>
        <p:txBody>
          <a:bodyPr wrap="square" lIns="65023" tIns="32511" rIns="65023" bIns="32511">
            <a:spAutoFit/>
          </a:bodyPr>
          <a:lstStyle/>
          <a:p>
            <a:pPr>
              <a:lnSpc>
                <a:spcPct val="120000"/>
              </a:lnSpc>
            </a:pPr>
            <a:r>
              <a:rPr lang="zh-CN" altLang="en-US" sz="1000" dirty="0">
                <a:solidFill>
                  <a:schemeClr val="bg1">
                    <a:lumMod val="65000"/>
                  </a:schemeClr>
                </a:solidFill>
                <a:latin typeface="+mj-ea"/>
                <a:ea typeface="+mj-ea"/>
                <a:cs typeface="+mn-ea"/>
                <a:sym typeface="Arial" panose="020B0604020202020204" pitchFamily="34" charset="0"/>
              </a:rPr>
              <a:t>请替换文字内容</a:t>
            </a:r>
            <a:endParaRPr lang="en-US" altLang="zh-CN" sz="1000" dirty="0">
              <a:solidFill>
                <a:schemeClr val="bg1">
                  <a:lumMod val="65000"/>
                </a:schemeClr>
              </a:solidFill>
              <a:latin typeface="+mj-ea"/>
              <a:ea typeface="+mj-ea"/>
              <a:cs typeface="+mn-ea"/>
              <a:sym typeface="Arial" panose="020B0604020202020204" pitchFamily="34" charset="0"/>
            </a:endParaRPr>
          </a:p>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29" name="矩形 28"/>
          <p:cNvSpPr/>
          <p:nvPr/>
        </p:nvSpPr>
        <p:spPr>
          <a:xfrm>
            <a:off x="4052956" y="2079707"/>
            <a:ext cx="3552993" cy="527322"/>
          </a:xfrm>
          <a:prstGeom prst="rect">
            <a:avLst/>
          </a:prstGeom>
        </p:spPr>
        <p:txBody>
          <a:bodyPr wrap="square" lIns="65023" tIns="32511" rIns="65023" bIns="32511">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0" name="矩形 29"/>
          <p:cNvSpPr/>
          <p:nvPr/>
        </p:nvSpPr>
        <p:spPr>
          <a:xfrm>
            <a:off x="4052957" y="2951640"/>
            <a:ext cx="3642591" cy="527322"/>
          </a:xfrm>
          <a:prstGeom prst="rect">
            <a:avLst/>
          </a:prstGeom>
        </p:spPr>
        <p:txBody>
          <a:bodyPr wrap="square" lIns="65023" tIns="32511" rIns="65023" bIns="32511">
            <a:spAutoFit/>
          </a:bodyPr>
          <a:lstStyle/>
          <a:p>
            <a:pPr>
              <a:lnSpc>
                <a:spcPct val="120000"/>
              </a:lnSpc>
            </a:pPr>
            <a:r>
              <a:rPr lang="zh-CN" altLang="en-US" sz="1000" dirty="0">
                <a:solidFill>
                  <a:schemeClr val="bg1">
                    <a:lumMod val="65000"/>
                  </a:schemeClr>
                </a:solidFill>
                <a:latin typeface="+mj-ea"/>
                <a:ea typeface="+mj-ea"/>
                <a:cs typeface="+mn-ea"/>
                <a:sym typeface="Arial" panose="020B0604020202020204" pitchFamily="34" charset="0"/>
              </a:rPr>
              <a:t>请替换文字内容</a:t>
            </a:r>
            <a:endParaRPr lang="en-US" altLang="zh-CN" sz="1000" dirty="0">
              <a:solidFill>
                <a:schemeClr val="bg1">
                  <a:lumMod val="65000"/>
                </a:schemeClr>
              </a:solidFill>
              <a:latin typeface="+mj-ea"/>
              <a:ea typeface="+mj-ea"/>
              <a:cs typeface="+mn-ea"/>
              <a:sym typeface="Arial" panose="020B0604020202020204" pitchFamily="34" charset="0"/>
            </a:endParaRPr>
          </a:p>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3605220" y="3803113"/>
            <a:ext cx="3578271" cy="527322"/>
          </a:xfrm>
          <a:prstGeom prst="rect">
            <a:avLst/>
          </a:prstGeom>
        </p:spPr>
        <p:txBody>
          <a:bodyPr wrap="square" lIns="65023" tIns="32511" rIns="65023" bIns="32511">
            <a:spAutoFit/>
          </a:bodyPr>
          <a:lstStyle/>
          <a:p>
            <a:pPr>
              <a:lnSpc>
                <a:spcPct val="120000"/>
              </a:lnSpc>
            </a:pPr>
            <a:r>
              <a:rPr lang="zh-CN" altLang="en-US" sz="1000" dirty="0">
                <a:solidFill>
                  <a:schemeClr val="bg1">
                    <a:lumMod val="65000"/>
                  </a:schemeClr>
                </a:solidFill>
                <a:latin typeface="+mj-ea"/>
                <a:ea typeface="+mj-ea"/>
                <a:cs typeface="+mn-ea"/>
                <a:sym typeface="Arial" panose="020B0604020202020204" pitchFamily="34" charset="0"/>
              </a:rPr>
              <a:t>请替换文字内容</a:t>
            </a:r>
            <a:endParaRPr lang="en-US" altLang="zh-CN" sz="1000" dirty="0">
              <a:solidFill>
                <a:schemeClr val="bg1">
                  <a:lumMod val="65000"/>
                </a:schemeClr>
              </a:solidFill>
              <a:latin typeface="+mj-ea"/>
              <a:ea typeface="+mj-ea"/>
              <a:cs typeface="+mn-ea"/>
              <a:sym typeface="Arial" panose="020B0604020202020204" pitchFamily="34" charset="0"/>
            </a:endParaRPr>
          </a:p>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740969406"/>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500"/>
                                        <p:tgtEl>
                                          <p:spTgt spid="17"/>
                                        </p:tgtEl>
                                      </p:cBhvr>
                                    </p:animEffect>
                                  </p:childTnLst>
                                </p:cTn>
                              </p:par>
                              <p:par>
                                <p:cTn id="8" presetID="12" presetClass="entr" presetSubtype="2" fill="hold" grpId="0" nodeType="withEffect">
                                  <p:stCondLst>
                                    <p:cond delay="20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500"/>
                                        <p:tgtEl>
                                          <p:spTgt spid="25"/>
                                        </p:tgtEl>
                                        <p:attrNameLst>
                                          <p:attrName>ppt_x</p:attrName>
                                        </p:attrNameLst>
                                      </p:cBhvr>
                                      <p:tavLst>
                                        <p:tav tm="0">
                                          <p:val>
                                            <p:strVal val="#ppt_x+#ppt_w*1.125000"/>
                                          </p:val>
                                        </p:tav>
                                        <p:tav tm="100000">
                                          <p:val>
                                            <p:strVal val="#ppt_x"/>
                                          </p:val>
                                        </p:tav>
                                      </p:tavLst>
                                    </p:anim>
                                    <p:animEffect transition="in" filter="wipe(left)">
                                      <p:cBhvr>
                                        <p:cTn id="11" dur="500"/>
                                        <p:tgtEl>
                                          <p:spTgt spid="25"/>
                                        </p:tgtEl>
                                      </p:cBhvr>
                                    </p:animEffect>
                                  </p:childTnLst>
                                </p:cTn>
                              </p:par>
                              <p:par>
                                <p:cTn id="12" presetID="31" presetClass="entr" presetSubtype="0" fill="hold" grpId="0" nodeType="withEffect">
                                  <p:stCondLst>
                                    <p:cond delay="50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ppt_w</p:attrName>
                                        </p:attrNameLst>
                                      </p:cBhvr>
                                      <p:tavLst>
                                        <p:tav tm="0">
                                          <p:val>
                                            <p:fltVal val="0"/>
                                          </p:val>
                                        </p:tav>
                                        <p:tav tm="100000">
                                          <p:val>
                                            <p:strVal val="#ppt_w"/>
                                          </p:val>
                                        </p:tav>
                                      </p:tavLst>
                                    </p:anim>
                                    <p:anim calcmode="lin" valueType="num">
                                      <p:cBhvr>
                                        <p:cTn id="15" dur="500" fill="hold"/>
                                        <p:tgtEl>
                                          <p:spTgt spid="21"/>
                                        </p:tgtEl>
                                        <p:attrNameLst>
                                          <p:attrName>ppt_h</p:attrName>
                                        </p:attrNameLst>
                                      </p:cBhvr>
                                      <p:tavLst>
                                        <p:tav tm="0">
                                          <p:val>
                                            <p:fltVal val="0"/>
                                          </p:val>
                                        </p:tav>
                                        <p:tav tm="100000">
                                          <p:val>
                                            <p:strVal val="#ppt_h"/>
                                          </p:val>
                                        </p:tav>
                                      </p:tavLst>
                                    </p:anim>
                                    <p:anim calcmode="lin" valueType="num">
                                      <p:cBhvr>
                                        <p:cTn id="16" dur="500" fill="hold"/>
                                        <p:tgtEl>
                                          <p:spTgt spid="21"/>
                                        </p:tgtEl>
                                        <p:attrNameLst>
                                          <p:attrName>style.rotation</p:attrName>
                                        </p:attrNameLst>
                                      </p:cBhvr>
                                      <p:tavLst>
                                        <p:tav tm="0">
                                          <p:val>
                                            <p:fltVal val="90"/>
                                          </p:val>
                                        </p:tav>
                                        <p:tav tm="100000">
                                          <p:val>
                                            <p:fltVal val="0"/>
                                          </p:val>
                                        </p:tav>
                                      </p:tavLst>
                                    </p:anim>
                                    <p:animEffect transition="in" filter="fade">
                                      <p:cBhvr>
                                        <p:cTn id="17" dur="500"/>
                                        <p:tgtEl>
                                          <p:spTgt spid="21"/>
                                        </p:tgtEl>
                                      </p:cBhvr>
                                    </p:animEffect>
                                  </p:childTnLst>
                                </p:cTn>
                              </p:par>
                              <p:par>
                                <p:cTn id="18" presetID="22" presetClass="entr" presetSubtype="2" fill="hold" nodeType="withEffect">
                                  <p:stCondLst>
                                    <p:cond delay="1000"/>
                                  </p:stCondLst>
                                  <p:childTnLst>
                                    <p:set>
                                      <p:cBhvr>
                                        <p:cTn id="19" dur="1" fill="hold">
                                          <p:stCondLst>
                                            <p:cond delay="0"/>
                                          </p:stCondLst>
                                        </p:cTn>
                                        <p:tgtEl>
                                          <p:spTgt spid="18"/>
                                        </p:tgtEl>
                                        <p:attrNameLst>
                                          <p:attrName>style.visibility</p:attrName>
                                        </p:attrNameLst>
                                      </p:cBhvr>
                                      <p:to>
                                        <p:strVal val="visible"/>
                                      </p:to>
                                    </p:set>
                                    <p:animEffect transition="in" filter="wipe(right)">
                                      <p:cBhvr>
                                        <p:cTn id="20" dur="500"/>
                                        <p:tgtEl>
                                          <p:spTgt spid="18"/>
                                        </p:tgtEl>
                                      </p:cBhvr>
                                    </p:animEffect>
                                  </p:childTnLst>
                                </p:cTn>
                              </p:par>
                              <p:par>
                                <p:cTn id="21" presetID="12" presetClass="entr" presetSubtype="2" fill="hold" grpId="0" nodeType="withEffect">
                                  <p:stCondLst>
                                    <p:cond delay="100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p:tgtEl>
                                          <p:spTgt spid="29"/>
                                        </p:tgtEl>
                                        <p:attrNameLst>
                                          <p:attrName>ppt_x</p:attrName>
                                        </p:attrNameLst>
                                      </p:cBhvr>
                                      <p:tavLst>
                                        <p:tav tm="0">
                                          <p:val>
                                            <p:strVal val="#ppt_x+#ppt_w*1.125000"/>
                                          </p:val>
                                        </p:tav>
                                        <p:tav tm="100000">
                                          <p:val>
                                            <p:strVal val="#ppt_x"/>
                                          </p:val>
                                        </p:tav>
                                      </p:tavLst>
                                    </p:anim>
                                    <p:animEffect transition="in" filter="wipe(left)">
                                      <p:cBhvr>
                                        <p:cTn id="24" dur="500"/>
                                        <p:tgtEl>
                                          <p:spTgt spid="29"/>
                                        </p:tgtEl>
                                      </p:cBhvr>
                                    </p:animEffect>
                                  </p:childTnLst>
                                </p:cTn>
                              </p:par>
                              <p:par>
                                <p:cTn id="25" presetID="31" presetClass="entr" presetSubtype="0" fill="hold" grpId="0" nodeType="withEffect">
                                  <p:stCondLst>
                                    <p:cond delay="150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 calcmode="lin" valueType="num">
                                      <p:cBhvr>
                                        <p:cTn id="29" dur="500" fill="hold"/>
                                        <p:tgtEl>
                                          <p:spTgt spid="24"/>
                                        </p:tgtEl>
                                        <p:attrNameLst>
                                          <p:attrName>style.rotation</p:attrName>
                                        </p:attrNameLst>
                                      </p:cBhvr>
                                      <p:tavLst>
                                        <p:tav tm="0">
                                          <p:val>
                                            <p:fltVal val="90"/>
                                          </p:val>
                                        </p:tav>
                                        <p:tav tm="100000">
                                          <p:val>
                                            <p:fltVal val="0"/>
                                          </p:val>
                                        </p:tav>
                                      </p:tavLst>
                                    </p:anim>
                                    <p:animEffect transition="in" filter="fade">
                                      <p:cBhvr>
                                        <p:cTn id="30" dur="500"/>
                                        <p:tgtEl>
                                          <p:spTgt spid="24"/>
                                        </p:tgtEl>
                                      </p:cBhvr>
                                    </p:animEffect>
                                  </p:childTnLst>
                                </p:cTn>
                              </p:par>
                              <p:par>
                                <p:cTn id="31" presetID="22" presetClass="entr" presetSubtype="2" fill="hold" nodeType="withEffect">
                                  <p:stCondLst>
                                    <p:cond delay="2000"/>
                                  </p:stCondLst>
                                  <p:childTnLst>
                                    <p:set>
                                      <p:cBhvr>
                                        <p:cTn id="32" dur="1" fill="hold">
                                          <p:stCondLst>
                                            <p:cond delay="0"/>
                                          </p:stCondLst>
                                        </p:cTn>
                                        <p:tgtEl>
                                          <p:spTgt spid="19"/>
                                        </p:tgtEl>
                                        <p:attrNameLst>
                                          <p:attrName>style.visibility</p:attrName>
                                        </p:attrNameLst>
                                      </p:cBhvr>
                                      <p:to>
                                        <p:strVal val="visible"/>
                                      </p:to>
                                    </p:set>
                                    <p:animEffect transition="in" filter="wipe(right)">
                                      <p:cBhvr>
                                        <p:cTn id="33" dur="500"/>
                                        <p:tgtEl>
                                          <p:spTgt spid="19"/>
                                        </p:tgtEl>
                                      </p:cBhvr>
                                    </p:animEffect>
                                  </p:childTnLst>
                                </p:cTn>
                              </p:par>
                              <p:par>
                                <p:cTn id="34" presetID="12" presetClass="entr" presetSubtype="2" fill="hold" grpId="0" nodeType="withEffect">
                                  <p:stCondLst>
                                    <p:cond delay="200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p:tgtEl>
                                          <p:spTgt spid="30"/>
                                        </p:tgtEl>
                                        <p:attrNameLst>
                                          <p:attrName>ppt_x</p:attrName>
                                        </p:attrNameLst>
                                      </p:cBhvr>
                                      <p:tavLst>
                                        <p:tav tm="0">
                                          <p:val>
                                            <p:strVal val="#ppt_x+#ppt_w*1.125000"/>
                                          </p:val>
                                        </p:tav>
                                        <p:tav tm="100000">
                                          <p:val>
                                            <p:strVal val="#ppt_x"/>
                                          </p:val>
                                        </p:tav>
                                      </p:tavLst>
                                    </p:anim>
                                    <p:animEffect transition="in" filter="wipe(left)">
                                      <p:cBhvr>
                                        <p:cTn id="37" dur="500"/>
                                        <p:tgtEl>
                                          <p:spTgt spid="30"/>
                                        </p:tgtEl>
                                      </p:cBhvr>
                                    </p:animEffect>
                                  </p:childTnLst>
                                </p:cTn>
                              </p:par>
                              <p:par>
                                <p:cTn id="38" presetID="31" presetClass="entr" presetSubtype="0" fill="hold" grpId="0" nodeType="withEffect">
                                  <p:stCondLst>
                                    <p:cond delay="250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 calcmode="lin" valueType="num">
                                      <p:cBhvr>
                                        <p:cTn id="42" dur="500" fill="hold"/>
                                        <p:tgtEl>
                                          <p:spTgt spid="23"/>
                                        </p:tgtEl>
                                        <p:attrNameLst>
                                          <p:attrName>style.rotation</p:attrName>
                                        </p:attrNameLst>
                                      </p:cBhvr>
                                      <p:tavLst>
                                        <p:tav tm="0">
                                          <p:val>
                                            <p:fltVal val="90"/>
                                          </p:val>
                                        </p:tav>
                                        <p:tav tm="100000">
                                          <p:val>
                                            <p:fltVal val="0"/>
                                          </p:val>
                                        </p:tav>
                                      </p:tavLst>
                                    </p:anim>
                                    <p:animEffect transition="in" filter="fade">
                                      <p:cBhvr>
                                        <p:cTn id="43" dur="500"/>
                                        <p:tgtEl>
                                          <p:spTgt spid="23"/>
                                        </p:tgtEl>
                                      </p:cBhvr>
                                    </p:animEffect>
                                  </p:childTnLst>
                                </p:cTn>
                              </p:par>
                              <p:par>
                                <p:cTn id="44" presetID="12" presetClass="entr" presetSubtype="2" fill="hold" grpId="0" nodeType="withEffect">
                                  <p:stCondLst>
                                    <p:cond delay="2500"/>
                                  </p:stCondLst>
                                  <p:childTnLst>
                                    <p:set>
                                      <p:cBhvr>
                                        <p:cTn id="45" dur="1" fill="hold">
                                          <p:stCondLst>
                                            <p:cond delay="0"/>
                                          </p:stCondLst>
                                        </p:cTn>
                                        <p:tgtEl>
                                          <p:spTgt spid="31"/>
                                        </p:tgtEl>
                                        <p:attrNameLst>
                                          <p:attrName>style.visibility</p:attrName>
                                        </p:attrNameLst>
                                      </p:cBhvr>
                                      <p:to>
                                        <p:strVal val="visible"/>
                                      </p:to>
                                    </p:set>
                                    <p:anim calcmode="lin" valueType="num">
                                      <p:cBhvr additive="base">
                                        <p:cTn id="46" dur="500"/>
                                        <p:tgtEl>
                                          <p:spTgt spid="31"/>
                                        </p:tgtEl>
                                        <p:attrNameLst>
                                          <p:attrName>ppt_x</p:attrName>
                                        </p:attrNameLst>
                                      </p:cBhvr>
                                      <p:tavLst>
                                        <p:tav tm="0">
                                          <p:val>
                                            <p:strVal val="#ppt_x+#ppt_w*1.125000"/>
                                          </p:val>
                                        </p:tav>
                                        <p:tav tm="100000">
                                          <p:val>
                                            <p:strVal val="#ppt_x"/>
                                          </p:val>
                                        </p:tav>
                                      </p:tavLst>
                                    </p:anim>
                                    <p:animEffect transition="in" filter="wipe(left)">
                                      <p:cBhvr>
                                        <p:cTn id="47" dur="500"/>
                                        <p:tgtEl>
                                          <p:spTgt spid="31"/>
                                        </p:tgtEl>
                                      </p:cBhvr>
                                    </p:animEffect>
                                  </p:childTnLst>
                                </p:cTn>
                              </p:par>
                              <p:par>
                                <p:cTn id="48" presetID="22" presetClass="entr" presetSubtype="2" fill="hold" nodeType="withEffect">
                                  <p:stCondLst>
                                    <p:cond delay="3000"/>
                                  </p:stCondLst>
                                  <p:childTnLst>
                                    <p:set>
                                      <p:cBhvr>
                                        <p:cTn id="49" dur="1" fill="hold">
                                          <p:stCondLst>
                                            <p:cond delay="0"/>
                                          </p:stCondLst>
                                        </p:cTn>
                                        <p:tgtEl>
                                          <p:spTgt spid="20"/>
                                        </p:tgtEl>
                                        <p:attrNameLst>
                                          <p:attrName>style.visibility</p:attrName>
                                        </p:attrNameLst>
                                      </p:cBhvr>
                                      <p:to>
                                        <p:strVal val="visible"/>
                                      </p:to>
                                    </p:set>
                                    <p:animEffect transition="in" filter="wipe(right)">
                                      <p:cBhvr>
                                        <p:cTn id="50" dur="500"/>
                                        <p:tgtEl>
                                          <p:spTgt spid="20"/>
                                        </p:tgtEl>
                                      </p:cBhvr>
                                    </p:animEffect>
                                  </p:childTnLst>
                                </p:cTn>
                              </p:par>
                              <p:par>
                                <p:cTn id="51" presetID="31" presetClass="entr" presetSubtype="0" fill="hold" grpId="0" nodeType="withEffect">
                                  <p:stCondLst>
                                    <p:cond delay="3500"/>
                                  </p:stCondLst>
                                  <p:childTnLst>
                                    <p:set>
                                      <p:cBhvr>
                                        <p:cTn id="52" dur="1" fill="hold">
                                          <p:stCondLst>
                                            <p:cond delay="0"/>
                                          </p:stCondLst>
                                        </p:cTn>
                                        <p:tgtEl>
                                          <p:spTgt spid="22"/>
                                        </p:tgtEl>
                                        <p:attrNameLst>
                                          <p:attrName>style.visibility</p:attrName>
                                        </p:attrNameLst>
                                      </p:cBhvr>
                                      <p:to>
                                        <p:strVal val="visible"/>
                                      </p:to>
                                    </p:set>
                                    <p:anim calcmode="lin" valueType="num">
                                      <p:cBhvr>
                                        <p:cTn id="53" dur="500" fill="hold"/>
                                        <p:tgtEl>
                                          <p:spTgt spid="22"/>
                                        </p:tgtEl>
                                        <p:attrNameLst>
                                          <p:attrName>ppt_w</p:attrName>
                                        </p:attrNameLst>
                                      </p:cBhvr>
                                      <p:tavLst>
                                        <p:tav tm="0">
                                          <p:val>
                                            <p:fltVal val="0"/>
                                          </p:val>
                                        </p:tav>
                                        <p:tav tm="100000">
                                          <p:val>
                                            <p:strVal val="#ppt_w"/>
                                          </p:val>
                                        </p:tav>
                                      </p:tavLst>
                                    </p:anim>
                                    <p:anim calcmode="lin" valueType="num">
                                      <p:cBhvr>
                                        <p:cTn id="54" dur="500" fill="hold"/>
                                        <p:tgtEl>
                                          <p:spTgt spid="22"/>
                                        </p:tgtEl>
                                        <p:attrNameLst>
                                          <p:attrName>ppt_h</p:attrName>
                                        </p:attrNameLst>
                                      </p:cBhvr>
                                      <p:tavLst>
                                        <p:tav tm="0">
                                          <p:val>
                                            <p:fltVal val="0"/>
                                          </p:val>
                                        </p:tav>
                                        <p:tav tm="100000">
                                          <p:val>
                                            <p:strVal val="#ppt_h"/>
                                          </p:val>
                                        </p:tav>
                                      </p:tavLst>
                                    </p:anim>
                                    <p:anim calcmode="lin" valueType="num">
                                      <p:cBhvr>
                                        <p:cTn id="55" dur="500" fill="hold"/>
                                        <p:tgtEl>
                                          <p:spTgt spid="22"/>
                                        </p:tgtEl>
                                        <p:attrNameLst>
                                          <p:attrName>style.rotation</p:attrName>
                                        </p:attrNameLst>
                                      </p:cBhvr>
                                      <p:tavLst>
                                        <p:tav tm="0">
                                          <p:val>
                                            <p:fltVal val="90"/>
                                          </p:val>
                                        </p:tav>
                                        <p:tav tm="100000">
                                          <p:val>
                                            <p:fltVal val="0"/>
                                          </p:val>
                                        </p:tav>
                                      </p:tavLst>
                                    </p:anim>
                                    <p:animEffect transition="in" filter="fade">
                                      <p:cBhvr>
                                        <p:cTn id="5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p:bldP spid="29" grpId="0"/>
      <p:bldP spid="30" grpId="0"/>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矩形 59"/>
          <p:cNvSpPr/>
          <p:nvPr/>
        </p:nvSpPr>
        <p:spPr>
          <a:xfrm>
            <a:off x="1060830" y="1923880"/>
            <a:ext cx="2453234" cy="2331572"/>
          </a:xfrm>
          <a:prstGeom prst="rect">
            <a:avLst/>
          </a:prstGeom>
          <a:solidFill>
            <a:schemeClr val="accent5"/>
          </a:solidFill>
          <a:ln w="12700">
            <a:noFill/>
          </a:ln>
          <a:effectLst>
            <a:outerShdw blurRad="368300" dist="38100" dir="8100000" algn="tr" rotWithShape="0">
              <a:prstClr val="black">
                <a:alpha val="90000"/>
              </a:prstClr>
            </a:outerShdw>
          </a:effectLst>
          <a:scene3d>
            <a:camera prst="orthographicFront">
              <a:rot lat="17916175" lon="2729084" rev="18779825"/>
            </a:camera>
            <a:lightRig rig="balanced" dir="t">
              <a:rot lat="0" lon="0" rev="600000"/>
            </a:lightRig>
          </a:scene3d>
          <a:sp3d prstMaterial="flat">
            <a:bevelT w="444500" h="1041400" prst="angle"/>
            <a:extrusionClr>
              <a:srgbClr val="0070C0"/>
            </a:extrusionClr>
          </a:sp3d>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61" name="矩形 60"/>
          <p:cNvSpPr/>
          <p:nvPr/>
        </p:nvSpPr>
        <p:spPr>
          <a:xfrm>
            <a:off x="1420040" y="1690871"/>
            <a:ext cx="1714233" cy="1625747"/>
          </a:xfrm>
          <a:prstGeom prst="rect">
            <a:avLst/>
          </a:prstGeom>
          <a:solidFill>
            <a:schemeClr val="accent4"/>
          </a:solidFill>
          <a:ln>
            <a:noFill/>
          </a:ln>
          <a:scene3d>
            <a:camera prst="orthographicFront">
              <a:rot lat="17916175" lon="2729084" rev="18779825"/>
            </a:camera>
            <a:lightRig rig="balanced" dir="t">
              <a:rot lat="0" lon="0" rev="600000"/>
            </a:lightRig>
          </a:scene3d>
          <a:sp3d prstMaterial="flat">
            <a:bevelT w="311150" h="730250" prst="angle"/>
            <a:extrusionClr>
              <a:srgbClr val="00B050"/>
            </a:extrusionClr>
          </a:sp3d>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62" name="矩形 61"/>
          <p:cNvSpPr/>
          <p:nvPr/>
        </p:nvSpPr>
        <p:spPr>
          <a:xfrm>
            <a:off x="1671078" y="1530537"/>
            <a:ext cx="1210546" cy="1154303"/>
          </a:xfrm>
          <a:prstGeom prst="rect">
            <a:avLst/>
          </a:prstGeom>
          <a:solidFill>
            <a:schemeClr val="accent3"/>
          </a:solidFill>
          <a:ln>
            <a:noFill/>
          </a:ln>
          <a:scene3d>
            <a:camera prst="orthographicFront">
              <a:rot lat="17916175" lon="2729084" rev="18779825"/>
            </a:camera>
            <a:lightRig rig="balanced" dir="t">
              <a:rot lat="0" lon="0" rev="600000"/>
            </a:lightRig>
          </a:scene3d>
          <a:sp3d prstMaterial="flat">
            <a:bevelT w="215900" h="501650" prst="angle"/>
            <a:extrusionClr>
              <a:srgbClr val="FFC000"/>
            </a:extrusionClr>
          </a:sp3d>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63" name="矩形 62"/>
          <p:cNvSpPr/>
          <p:nvPr/>
        </p:nvSpPr>
        <p:spPr>
          <a:xfrm>
            <a:off x="1856806" y="1280557"/>
            <a:ext cx="822944" cy="810000"/>
          </a:xfrm>
          <a:prstGeom prst="rect">
            <a:avLst/>
          </a:prstGeom>
          <a:solidFill>
            <a:schemeClr val="accent2"/>
          </a:solidFill>
          <a:ln>
            <a:noFill/>
          </a:ln>
          <a:scene3d>
            <a:camera prst="orthographicFront">
              <a:rot lat="17709539" lon="2246828" rev="19210350"/>
            </a:camera>
            <a:lightRig rig="balanced" dir="t">
              <a:rot lat="0" lon="0" rev="600000"/>
            </a:lightRig>
          </a:scene3d>
          <a:sp3d prstMaterial="flat">
            <a:bevelT w="234950" h="520700" prst="angle"/>
            <a:extrusionClr>
              <a:srgbClr val="7030A0"/>
            </a:extrusionClr>
          </a:sp3d>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64" name="矩形 63"/>
          <p:cNvSpPr/>
          <p:nvPr/>
        </p:nvSpPr>
        <p:spPr>
          <a:xfrm>
            <a:off x="2062302" y="893274"/>
            <a:ext cx="404978" cy="405000"/>
          </a:xfrm>
          <a:prstGeom prst="rect">
            <a:avLst/>
          </a:prstGeom>
          <a:solidFill>
            <a:schemeClr val="accent1"/>
          </a:solidFill>
          <a:ln>
            <a:noFill/>
          </a:ln>
          <a:scene3d>
            <a:camera prst="orthographicFront">
              <a:rot lat="17916175" lon="2729084" rev="18779825"/>
            </a:camera>
            <a:lightRig rig="balanced" dir="t">
              <a:rot lat="0" lon="0" rev="600000"/>
            </a:lightRig>
          </a:scene3d>
          <a:sp3d prstMaterial="flat">
            <a:bevelT w="336550" h="755650" prst="angle"/>
          </a:sp3d>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cxnSp>
        <p:nvCxnSpPr>
          <p:cNvPr id="76" name="直接连接符 75"/>
          <p:cNvCxnSpPr/>
          <p:nvPr/>
        </p:nvCxnSpPr>
        <p:spPr>
          <a:xfrm>
            <a:off x="2357876" y="1389230"/>
            <a:ext cx="2844526"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77" name="直接连接符 76"/>
          <p:cNvCxnSpPr/>
          <p:nvPr/>
        </p:nvCxnSpPr>
        <p:spPr>
          <a:xfrm>
            <a:off x="2501059" y="1863432"/>
            <a:ext cx="2701342"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78" name="直接连接符 77"/>
          <p:cNvCxnSpPr/>
          <p:nvPr/>
        </p:nvCxnSpPr>
        <p:spPr>
          <a:xfrm>
            <a:off x="2735897" y="2355417"/>
            <a:ext cx="2466505"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79" name="直接连接符 78"/>
          <p:cNvCxnSpPr/>
          <p:nvPr/>
        </p:nvCxnSpPr>
        <p:spPr>
          <a:xfrm>
            <a:off x="3113920" y="3075406"/>
            <a:ext cx="2088483"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80" name="直接连接符 79"/>
          <p:cNvCxnSpPr/>
          <p:nvPr/>
        </p:nvCxnSpPr>
        <p:spPr>
          <a:xfrm>
            <a:off x="3383934" y="3788221"/>
            <a:ext cx="1818468"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81" name="TextBox 80"/>
          <p:cNvSpPr txBox="1"/>
          <p:nvPr/>
        </p:nvSpPr>
        <p:spPr>
          <a:xfrm>
            <a:off x="5522598" y="3658286"/>
            <a:ext cx="2326566" cy="342656"/>
          </a:xfrm>
          <a:prstGeom prst="rect">
            <a:avLst/>
          </a:prstGeom>
          <a:noFill/>
        </p:spPr>
        <p:txBody>
          <a:bodyPr wrap="square" lIns="65023" tIns="32511" rIns="65023" bIns="32511"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2" name="TextBox 81"/>
          <p:cNvSpPr txBox="1"/>
          <p:nvPr/>
        </p:nvSpPr>
        <p:spPr>
          <a:xfrm>
            <a:off x="4065620" y="3552487"/>
            <a:ext cx="1028998" cy="250323"/>
          </a:xfrm>
          <a:prstGeom prst="rect">
            <a:avLst/>
          </a:prstGeom>
          <a:noFill/>
        </p:spPr>
        <p:txBody>
          <a:bodyPr wrap="none" lIns="65023" tIns="32511" rIns="65023" bIns="32511" rtlCol="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extBox 82"/>
          <p:cNvSpPr txBox="1"/>
          <p:nvPr/>
        </p:nvSpPr>
        <p:spPr>
          <a:xfrm>
            <a:off x="5522598" y="2949794"/>
            <a:ext cx="2326566" cy="342656"/>
          </a:xfrm>
          <a:prstGeom prst="rect">
            <a:avLst/>
          </a:prstGeom>
          <a:noFill/>
        </p:spPr>
        <p:txBody>
          <a:bodyPr wrap="square" lIns="65023" tIns="32511" rIns="65023" bIns="32511"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4" name="TextBox 83"/>
          <p:cNvSpPr txBox="1"/>
          <p:nvPr/>
        </p:nvSpPr>
        <p:spPr>
          <a:xfrm>
            <a:off x="4065620" y="2850409"/>
            <a:ext cx="1028998" cy="250323"/>
          </a:xfrm>
          <a:prstGeom prst="rect">
            <a:avLst/>
          </a:prstGeom>
          <a:noFill/>
        </p:spPr>
        <p:txBody>
          <a:bodyPr wrap="none" lIns="65023" tIns="32511" rIns="65023" bIns="32511" rtlCol="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TextBox 84"/>
          <p:cNvSpPr txBox="1"/>
          <p:nvPr/>
        </p:nvSpPr>
        <p:spPr>
          <a:xfrm>
            <a:off x="5522598" y="2258302"/>
            <a:ext cx="2326566" cy="342656"/>
          </a:xfrm>
          <a:prstGeom prst="rect">
            <a:avLst/>
          </a:prstGeom>
          <a:noFill/>
        </p:spPr>
        <p:txBody>
          <a:bodyPr wrap="square" lIns="65023" tIns="32511" rIns="65023" bIns="32511"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6" name="TextBox 85"/>
          <p:cNvSpPr txBox="1"/>
          <p:nvPr/>
        </p:nvSpPr>
        <p:spPr>
          <a:xfrm>
            <a:off x="4065620" y="2137484"/>
            <a:ext cx="1028998" cy="250323"/>
          </a:xfrm>
          <a:prstGeom prst="rect">
            <a:avLst/>
          </a:prstGeom>
          <a:noFill/>
        </p:spPr>
        <p:txBody>
          <a:bodyPr wrap="none" lIns="65023" tIns="32511" rIns="65023" bIns="32511" rtlCol="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extBox 86"/>
          <p:cNvSpPr txBox="1"/>
          <p:nvPr/>
        </p:nvSpPr>
        <p:spPr>
          <a:xfrm>
            <a:off x="5522598" y="1734476"/>
            <a:ext cx="2326566" cy="342656"/>
          </a:xfrm>
          <a:prstGeom prst="rect">
            <a:avLst/>
          </a:prstGeom>
          <a:noFill/>
        </p:spPr>
        <p:txBody>
          <a:bodyPr wrap="square" lIns="65023" tIns="32511" rIns="65023" bIns="32511"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8" name="TextBox 87"/>
          <p:cNvSpPr txBox="1"/>
          <p:nvPr/>
        </p:nvSpPr>
        <p:spPr>
          <a:xfrm>
            <a:off x="4065620" y="1653098"/>
            <a:ext cx="1028998" cy="250323"/>
          </a:xfrm>
          <a:prstGeom prst="rect">
            <a:avLst/>
          </a:prstGeom>
          <a:noFill/>
        </p:spPr>
        <p:txBody>
          <a:bodyPr wrap="none" lIns="65023" tIns="32511" rIns="65023" bIns="32511" rtlCol="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TextBox 88"/>
          <p:cNvSpPr txBox="1"/>
          <p:nvPr/>
        </p:nvSpPr>
        <p:spPr>
          <a:xfrm>
            <a:off x="5522598" y="1245111"/>
            <a:ext cx="2326566" cy="342656"/>
          </a:xfrm>
          <a:prstGeom prst="rect">
            <a:avLst/>
          </a:prstGeom>
          <a:noFill/>
        </p:spPr>
        <p:txBody>
          <a:bodyPr wrap="square" lIns="65023" tIns="32511" rIns="65023" bIns="32511"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90" name="TextBox 89"/>
          <p:cNvSpPr txBox="1"/>
          <p:nvPr/>
        </p:nvSpPr>
        <p:spPr>
          <a:xfrm>
            <a:off x="4065620" y="1163733"/>
            <a:ext cx="1028998" cy="250323"/>
          </a:xfrm>
          <a:prstGeom prst="rect">
            <a:avLst/>
          </a:prstGeom>
          <a:noFill/>
        </p:spPr>
        <p:txBody>
          <a:bodyPr wrap="none" lIns="65023" tIns="32511" rIns="65023" bIns="32511" rtlCol="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549317381"/>
      </p:ext>
    </p:extLst>
  </p:cSld>
  <p:clrMapOvr>
    <a:masterClrMapping/>
  </p:clrMapOvr>
  <p:transition spd="med" advClick="0" advTm="0">
    <p:random/>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4000">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14:bounceEnd="64000">
                                          <p:cBhvr additive="base">
                                            <p:cTn id="7" dur="1000" fill="hold"/>
                                            <p:tgtEl>
                                              <p:spTgt spid="60"/>
                                            </p:tgtEl>
                                            <p:attrNameLst>
                                              <p:attrName>ppt_x</p:attrName>
                                            </p:attrNameLst>
                                          </p:cBhvr>
                                          <p:tavLst>
                                            <p:tav tm="0">
                                              <p:val>
                                                <p:strVal val="#ppt_x"/>
                                              </p:val>
                                            </p:tav>
                                            <p:tav tm="100000">
                                              <p:val>
                                                <p:strVal val="#ppt_x"/>
                                              </p:val>
                                            </p:tav>
                                          </p:tavLst>
                                        </p:anim>
                                        <p:anim calcmode="lin" valueType="num" p14:bounceEnd="64000">
                                          <p:cBhvr additive="base">
                                            <p:cTn id="8" dur="1000" fill="hold"/>
                                            <p:tgtEl>
                                              <p:spTgt spid="60"/>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64000">
                                      <p:stCondLst>
                                        <p:cond delay="100"/>
                                      </p:stCondLst>
                                      <p:childTnLst>
                                        <p:set>
                                          <p:cBhvr>
                                            <p:cTn id="10" dur="1" fill="hold">
                                              <p:stCondLst>
                                                <p:cond delay="0"/>
                                              </p:stCondLst>
                                            </p:cTn>
                                            <p:tgtEl>
                                              <p:spTgt spid="61"/>
                                            </p:tgtEl>
                                            <p:attrNameLst>
                                              <p:attrName>style.visibility</p:attrName>
                                            </p:attrNameLst>
                                          </p:cBhvr>
                                          <p:to>
                                            <p:strVal val="visible"/>
                                          </p:to>
                                        </p:set>
                                        <p:anim calcmode="lin" valueType="num" p14:bounceEnd="64000">
                                          <p:cBhvr additive="base">
                                            <p:cTn id="11" dur="1000" fill="hold"/>
                                            <p:tgtEl>
                                              <p:spTgt spid="61"/>
                                            </p:tgtEl>
                                            <p:attrNameLst>
                                              <p:attrName>ppt_x</p:attrName>
                                            </p:attrNameLst>
                                          </p:cBhvr>
                                          <p:tavLst>
                                            <p:tav tm="0">
                                              <p:val>
                                                <p:strVal val="#ppt_x"/>
                                              </p:val>
                                            </p:tav>
                                            <p:tav tm="100000">
                                              <p:val>
                                                <p:strVal val="#ppt_x"/>
                                              </p:val>
                                            </p:tav>
                                          </p:tavLst>
                                        </p:anim>
                                        <p:anim calcmode="lin" valueType="num" p14:bounceEnd="64000">
                                          <p:cBhvr additive="base">
                                            <p:cTn id="12" dur="1000" fill="hold"/>
                                            <p:tgtEl>
                                              <p:spTgt spid="6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4000">
                                      <p:stCondLst>
                                        <p:cond delay="300"/>
                                      </p:stCondLst>
                                      <p:childTnLst>
                                        <p:set>
                                          <p:cBhvr>
                                            <p:cTn id="14" dur="1" fill="hold">
                                              <p:stCondLst>
                                                <p:cond delay="0"/>
                                              </p:stCondLst>
                                            </p:cTn>
                                            <p:tgtEl>
                                              <p:spTgt spid="62"/>
                                            </p:tgtEl>
                                            <p:attrNameLst>
                                              <p:attrName>style.visibility</p:attrName>
                                            </p:attrNameLst>
                                          </p:cBhvr>
                                          <p:to>
                                            <p:strVal val="visible"/>
                                          </p:to>
                                        </p:set>
                                        <p:anim calcmode="lin" valueType="num" p14:bounceEnd="64000">
                                          <p:cBhvr additive="base">
                                            <p:cTn id="15" dur="1000" fill="hold"/>
                                            <p:tgtEl>
                                              <p:spTgt spid="62"/>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6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500"/>
                                      </p:stCondLst>
                                      <p:childTnLst>
                                        <p:set>
                                          <p:cBhvr>
                                            <p:cTn id="18" dur="1" fill="hold">
                                              <p:stCondLst>
                                                <p:cond delay="0"/>
                                              </p:stCondLst>
                                            </p:cTn>
                                            <p:tgtEl>
                                              <p:spTgt spid="63"/>
                                            </p:tgtEl>
                                            <p:attrNameLst>
                                              <p:attrName>style.visibility</p:attrName>
                                            </p:attrNameLst>
                                          </p:cBhvr>
                                          <p:to>
                                            <p:strVal val="visible"/>
                                          </p:to>
                                        </p:set>
                                        <p:anim calcmode="lin" valueType="num" p14:bounceEnd="64000">
                                          <p:cBhvr additive="base">
                                            <p:cTn id="19" dur="1000" fill="hold"/>
                                            <p:tgtEl>
                                              <p:spTgt spid="63"/>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63"/>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600"/>
                                      </p:stCondLst>
                                      <p:childTnLst>
                                        <p:set>
                                          <p:cBhvr>
                                            <p:cTn id="22" dur="1" fill="hold">
                                              <p:stCondLst>
                                                <p:cond delay="0"/>
                                              </p:stCondLst>
                                            </p:cTn>
                                            <p:tgtEl>
                                              <p:spTgt spid="64"/>
                                            </p:tgtEl>
                                            <p:attrNameLst>
                                              <p:attrName>style.visibility</p:attrName>
                                            </p:attrNameLst>
                                          </p:cBhvr>
                                          <p:to>
                                            <p:strVal val="visible"/>
                                          </p:to>
                                        </p:set>
                                        <p:anim calcmode="lin" valueType="num" p14:bounceEnd="64000">
                                          <p:cBhvr additive="base">
                                            <p:cTn id="23" dur="1000" fill="hold"/>
                                            <p:tgtEl>
                                              <p:spTgt spid="64"/>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64"/>
                                            </p:tgtEl>
                                            <p:attrNameLst>
                                              <p:attrName>ppt_y</p:attrName>
                                            </p:attrNameLst>
                                          </p:cBhvr>
                                          <p:tavLst>
                                            <p:tav tm="0">
                                              <p:val>
                                                <p:strVal val="0-#ppt_h/2"/>
                                              </p:val>
                                            </p:tav>
                                            <p:tav tm="100000">
                                              <p:val>
                                                <p:strVal val="#ppt_y"/>
                                              </p:val>
                                            </p:tav>
                                          </p:tavLst>
                                        </p:anim>
                                      </p:childTnLst>
                                    </p:cTn>
                                  </p:par>
                                </p:childTnLst>
                              </p:cTn>
                            </p:par>
                            <p:par>
                              <p:cTn id="25" fill="hold">
                                <p:stCondLst>
                                  <p:cond delay="1600"/>
                                </p:stCondLst>
                                <p:childTnLst>
                                  <p:par>
                                    <p:cTn id="26" presetID="22" presetClass="entr" presetSubtype="8" fill="hold" nodeType="afterEffect">
                                      <p:stCondLst>
                                        <p:cond delay="0"/>
                                      </p:stCondLst>
                                      <p:childTnLst>
                                        <p:set>
                                          <p:cBhvr>
                                            <p:cTn id="27" dur="1" fill="hold">
                                              <p:stCondLst>
                                                <p:cond delay="0"/>
                                              </p:stCondLst>
                                            </p:cTn>
                                            <p:tgtEl>
                                              <p:spTgt spid="76"/>
                                            </p:tgtEl>
                                            <p:attrNameLst>
                                              <p:attrName>style.visibility</p:attrName>
                                            </p:attrNameLst>
                                          </p:cBhvr>
                                          <p:to>
                                            <p:strVal val="visible"/>
                                          </p:to>
                                        </p:set>
                                        <p:animEffect transition="in" filter="wipe(left)">
                                          <p:cBhvr>
                                            <p:cTn id="28" dur="500"/>
                                            <p:tgtEl>
                                              <p:spTgt spid="76"/>
                                            </p:tgtEl>
                                          </p:cBhvr>
                                        </p:animEffect>
                                      </p:childTnLst>
                                    </p:cTn>
                                  </p:par>
                                  <p:par>
                                    <p:cTn id="29" presetID="22" presetClass="entr" presetSubtype="8" fill="hold" nodeType="withEffect">
                                      <p:stCondLst>
                                        <p:cond delay="0"/>
                                      </p:stCondLst>
                                      <p:childTnLst>
                                        <p:set>
                                          <p:cBhvr>
                                            <p:cTn id="30" dur="1" fill="hold">
                                              <p:stCondLst>
                                                <p:cond delay="0"/>
                                              </p:stCondLst>
                                            </p:cTn>
                                            <p:tgtEl>
                                              <p:spTgt spid="77"/>
                                            </p:tgtEl>
                                            <p:attrNameLst>
                                              <p:attrName>style.visibility</p:attrName>
                                            </p:attrNameLst>
                                          </p:cBhvr>
                                          <p:to>
                                            <p:strVal val="visible"/>
                                          </p:to>
                                        </p:set>
                                        <p:animEffect transition="in" filter="wipe(left)">
                                          <p:cBhvr>
                                            <p:cTn id="31" dur="500"/>
                                            <p:tgtEl>
                                              <p:spTgt spid="77"/>
                                            </p:tgtEl>
                                          </p:cBhvr>
                                        </p:animEffect>
                                      </p:childTnLst>
                                    </p:cTn>
                                  </p:par>
                                  <p:par>
                                    <p:cTn id="32" presetID="22" presetClass="entr" presetSubtype="8" fill="hold" nodeType="withEffect">
                                      <p:stCondLst>
                                        <p:cond delay="0"/>
                                      </p:stCondLst>
                                      <p:childTnLst>
                                        <p:set>
                                          <p:cBhvr>
                                            <p:cTn id="33" dur="1" fill="hold">
                                              <p:stCondLst>
                                                <p:cond delay="0"/>
                                              </p:stCondLst>
                                            </p:cTn>
                                            <p:tgtEl>
                                              <p:spTgt spid="78"/>
                                            </p:tgtEl>
                                            <p:attrNameLst>
                                              <p:attrName>style.visibility</p:attrName>
                                            </p:attrNameLst>
                                          </p:cBhvr>
                                          <p:to>
                                            <p:strVal val="visible"/>
                                          </p:to>
                                        </p:set>
                                        <p:animEffect transition="in" filter="wipe(left)">
                                          <p:cBhvr>
                                            <p:cTn id="34" dur="500"/>
                                            <p:tgtEl>
                                              <p:spTgt spid="78"/>
                                            </p:tgtEl>
                                          </p:cBhvr>
                                        </p:animEffect>
                                      </p:childTnLst>
                                    </p:cTn>
                                  </p:par>
                                  <p:par>
                                    <p:cTn id="35" presetID="22" presetClass="entr" presetSubtype="8" fill="hold" nodeType="with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wipe(left)">
                                          <p:cBhvr>
                                            <p:cTn id="37" dur="500"/>
                                            <p:tgtEl>
                                              <p:spTgt spid="79"/>
                                            </p:tgtEl>
                                          </p:cBhvr>
                                        </p:animEffect>
                                      </p:childTnLst>
                                    </p:cTn>
                                  </p:par>
                                  <p:par>
                                    <p:cTn id="38" presetID="22" presetClass="entr" presetSubtype="8" fill="hold" nodeType="withEffect">
                                      <p:stCondLst>
                                        <p:cond delay="0"/>
                                      </p:stCondLst>
                                      <p:childTnLst>
                                        <p:set>
                                          <p:cBhvr>
                                            <p:cTn id="39" dur="1" fill="hold">
                                              <p:stCondLst>
                                                <p:cond delay="0"/>
                                              </p:stCondLst>
                                            </p:cTn>
                                            <p:tgtEl>
                                              <p:spTgt spid="80"/>
                                            </p:tgtEl>
                                            <p:attrNameLst>
                                              <p:attrName>style.visibility</p:attrName>
                                            </p:attrNameLst>
                                          </p:cBhvr>
                                          <p:to>
                                            <p:strVal val="visible"/>
                                          </p:to>
                                        </p:set>
                                        <p:animEffect transition="in" filter="wipe(left)">
                                          <p:cBhvr>
                                            <p:cTn id="40" dur="500"/>
                                            <p:tgtEl>
                                              <p:spTgt spid="80"/>
                                            </p:tgtEl>
                                          </p:cBhvr>
                                        </p:animEffect>
                                      </p:childTnLst>
                                    </p:cTn>
                                  </p:par>
                                </p:childTnLst>
                              </p:cTn>
                            </p:par>
                            <p:par>
                              <p:cTn id="41" fill="hold">
                                <p:stCondLst>
                                  <p:cond delay="2100"/>
                                </p:stCondLst>
                                <p:childTnLst>
                                  <p:par>
                                    <p:cTn id="42" presetID="42" presetClass="entr" presetSubtype="0" fill="hold" grpId="0" nodeType="afterEffect">
                                      <p:stCondLst>
                                        <p:cond delay="0"/>
                                      </p:stCondLst>
                                      <p:childTnLst>
                                        <p:set>
                                          <p:cBhvr>
                                            <p:cTn id="43" dur="1" fill="hold">
                                              <p:stCondLst>
                                                <p:cond delay="0"/>
                                              </p:stCondLst>
                                            </p:cTn>
                                            <p:tgtEl>
                                              <p:spTgt spid="90"/>
                                            </p:tgtEl>
                                            <p:attrNameLst>
                                              <p:attrName>style.visibility</p:attrName>
                                            </p:attrNameLst>
                                          </p:cBhvr>
                                          <p:to>
                                            <p:strVal val="visible"/>
                                          </p:to>
                                        </p:set>
                                        <p:animEffect transition="in" filter="fade">
                                          <p:cBhvr>
                                            <p:cTn id="44" dur="500"/>
                                            <p:tgtEl>
                                              <p:spTgt spid="90"/>
                                            </p:tgtEl>
                                          </p:cBhvr>
                                        </p:animEffect>
                                        <p:anim calcmode="lin" valueType="num">
                                          <p:cBhvr>
                                            <p:cTn id="45" dur="500" fill="hold"/>
                                            <p:tgtEl>
                                              <p:spTgt spid="90"/>
                                            </p:tgtEl>
                                            <p:attrNameLst>
                                              <p:attrName>ppt_x</p:attrName>
                                            </p:attrNameLst>
                                          </p:cBhvr>
                                          <p:tavLst>
                                            <p:tav tm="0">
                                              <p:val>
                                                <p:strVal val="#ppt_x"/>
                                              </p:val>
                                            </p:tav>
                                            <p:tav tm="100000">
                                              <p:val>
                                                <p:strVal val="#ppt_x"/>
                                              </p:val>
                                            </p:tav>
                                          </p:tavLst>
                                        </p:anim>
                                        <p:anim calcmode="lin" valueType="num">
                                          <p:cBhvr>
                                            <p:cTn id="46" dur="500" fill="hold"/>
                                            <p:tgtEl>
                                              <p:spTgt spid="9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88"/>
                                            </p:tgtEl>
                                            <p:attrNameLst>
                                              <p:attrName>style.visibility</p:attrName>
                                            </p:attrNameLst>
                                          </p:cBhvr>
                                          <p:to>
                                            <p:strVal val="visible"/>
                                          </p:to>
                                        </p:set>
                                        <p:animEffect transition="in" filter="fade">
                                          <p:cBhvr>
                                            <p:cTn id="49" dur="500"/>
                                            <p:tgtEl>
                                              <p:spTgt spid="88"/>
                                            </p:tgtEl>
                                          </p:cBhvr>
                                        </p:animEffect>
                                        <p:anim calcmode="lin" valueType="num">
                                          <p:cBhvr>
                                            <p:cTn id="50" dur="500" fill="hold"/>
                                            <p:tgtEl>
                                              <p:spTgt spid="88"/>
                                            </p:tgtEl>
                                            <p:attrNameLst>
                                              <p:attrName>ppt_x</p:attrName>
                                            </p:attrNameLst>
                                          </p:cBhvr>
                                          <p:tavLst>
                                            <p:tav tm="0">
                                              <p:val>
                                                <p:strVal val="#ppt_x"/>
                                              </p:val>
                                            </p:tav>
                                            <p:tav tm="100000">
                                              <p:val>
                                                <p:strVal val="#ppt_x"/>
                                              </p:val>
                                            </p:tav>
                                          </p:tavLst>
                                        </p:anim>
                                        <p:anim calcmode="lin" valueType="num">
                                          <p:cBhvr>
                                            <p:cTn id="51" dur="500" fill="hold"/>
                                            <p:tgtEl>
                                              <p:spTgt spid="88"/>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86"/>
                                            </p:tgtEl>
                                            <p:attrNameLst>
                                              <p:attrName>style.visibility</p:attrName>
                                            </p:attrNameLst>
                                          </p:cBhvr>
                                          <p:to>
                                            <p:strVal val="visible"/>
                                          </p:to>
                                        </p:set>
                                        <p:animEffect transition="in" filter="fade">
                                          <p:cBhvr>
                                            <p:cTn id="54" dur="500"/>
                                            <p:tgtEl>
                                              <p:spTgt spid="86"/>
                                            </p:tgtEl>
                                          </p:cBhvr>
                                        </p:animEffect>
                                        <p:anim calcmode="lin" valueType="num">
                                          <p:cBhvr>
                                            <p:cTn id="55" dur="500" fill="hold"/>
                                            <p:tgtEl>
                                              <p:spTgt spid="86"/>
                                            </p:tgtEl>
                                            <p:attrNameLst>
                                              <p:attrName>ppt_x</p:attrName>
                                            </p:attrNameLst>
                                          </p:cBhvr>
                                          <p:tavLst>
                                            <p:tav tm="0">
                                              <p:val>
                                                <p:strVal val="#ppt_x"/>
                                              </p:val>
                                            </p:tav>
                                            <p:tav tm="100000">
                                              <p:val>
                                                <p:strVal val="#ppt_x"/>
                                              </p:val>
                                            </p:tav>
                                          </p:tavLst>
                                        </p:anim>
                                        <p:anim calcmode="lin" valueType="num">
                                          <p:cBhvr>
                                            <p:cTn id="56" dur="500" fill="hold"/>
                                            <p:tgtEl>
                                              <p:spTgt spid="86"/>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84"/>
                                            </p:tgtEl>
                                            <p:attrNameLst>
                                              <p:attrName>style.visibility</p:attrName>
                                            </p:attrNameLst>
                                          </p:cBhvr>
                                          <p:to>
                                            <p:strVal val="visible"/>
                                          </p:to>
                                        </p:set>
                                        <p:animEffect transition="in" filter="fade">
                                          <p:cBhvr>
                                            <p:cTn id="59" dur="500"/>
                                            <p:tgtEl>
                                              <p:spTgt spid="84"/>
                                            </p:tgtEl>
                                          </p:cBhvr>
                                        </p:animEffect>
                                        <p:anim calcmode="lin" valueType="num">
                                          <p:cBhvr>
                                            <p:cTn id="60" dur="500" fill="hold"/>
                                            <p:tgtEl>
                                              <p:spTgt spid="84"/>
                                            </p:tgtEl>
                                            <p:attrNameLst>
                                              <p:attrName>ppt_x</p:attrName>
                                            </p:attrNameLst>
                                          </p:cBhvr>
                                          <p:tavLst>
                                            <p:tav tm="0">
                                              <p:val>
                                                <p:strVal val="#ppt_x"/>
                                              </p:val>
                                            </p:tav>
                                            <p:tav tm="100000">
                                              <p:val>
                                                <p:strVal val="#ppt_x"/>
                                              </p:val>
                                            </p:tav>
                                          </p:tavLst>
                                        </p:anim>
                                        <p:anim calcmode="lin" valueType="num">
                                          <p:cBhvr>
                                            <p:cTn id="61" dur="500" fill="hold"/>
                                            <p:tgtEl>
                                              <p:spTgt spid="8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fade">
                                          <p:cBhvr>
                                            <p:cTn id="64" dur="500"/>
                                            <p:tgtEl>
                                              <p:spTgt spid="82"/>
                                            </p:tgtEl>
                                          </p:cBhvr>
                                        </p:animEffect>
                                        <p:anim calcmode="lin" valueType="num">
                                          <p:cBhvr>
                                            <p:cTn id="65" dur="500" fill="hold"/>
                                            <p:tgtEl>
                                              <p:spTgt spid="82"/>
                                            </p:tgtEl>
                                            <p:attrNameLst>
                                              <p:attrName>ppt_x</p:attrName>
                                            </p:attrNameLst>
                                          </p:cBhvr>
                                          <p:tavLst>
                                            <p:tav tm="0">
                                              <p:val>
                                                <p:strVal val="#ppt_x"/>
                                              </p:val>
                                            </p:tav>
                                            <p:tav tm="100000">
                                              <p:val>
                                                <p:strVal val="#ppt_x"/>
                                              </p:val>
                                            </p:tav>
                                          </p:tavLst>
                                        </p:anim>
                                        <p:anim calcmode="lin" valueType="num">
                                          <p:cBhvr>
                                            <p:cTn id="66" dur="500" fill="hold"/>
                                            <p:tgtEl>
                                              <p:spTgt spid="82"/>
                                            </p:tgtEl>
                                            <p:attrNameLst>
                                              <p:attrName>ppt_y</p:attrName>
                                            </p:attrNameLst>
                                          </p:cBhvr>
                                          <p:tavLst>
                                            <p:tav tm="0">
                                              <p:val>
                                                <p:strVal val="#ppt_y+.1"/>
                                              </p:val>
                                            </p:tav>
                                            <p:tav tm="100000">
                                              <p:val>
                                                <p:strVal val="#ppt_y"/>
                                              </p:val>
                                            </p:tav>
                                          </p:tavLst>
                                        </p:anim>
                                      </p:childTnLst>
                                    </p:cTn>
                                  </p:par>
                                </p:childTnLst>
                              </p:cTn>
                            </p:par>
                            <p:par>
                              <p:cTn id="67" fill="hold">
                                <p:stCondLst>
                                  <p:cond delay="2600"/>
                                </p:stCondLst>
                                <p:childTnLst>
                                  <p:par>
                                    <p:cTn id="68" presetID="22" presetClass="entr" presetSubtype="8" fill="hold" grpId="0" nodeType="afterEffect">
                                      <p:stCondLst>
                                        <p:cond delay="0"/>
                                      </p:stCondLst>
                                      <p:childTnLst>
                                        <p:set>
                                          <p:cBhvr>
                                            <p:cTn id="69" dur="1" fill="hold">
                                              <p:stCondLst>
                                                <p:cond delay="0"/>
                                              </p:stCondLst>
                                            </p:cTn>
                                            <p:tgtEl>
                                              <p:spTgt spid="89"/>
                                            </p:tgtEl>
                                            <p:attrNameLst>
                                              <p:attrName>style.visibility</p:attrName>
                                            </p:attrNameLst>
                                          </p:cBhvr>
                                          <p:to>
                                            <p:strVal val="visible"/>
                                          </p:to>
                                        </p:set>
                                        <p:animEffect transition="in" filter="wipe(left)">
                                          <p:cBhvr>
                                            <p:cTn id="70" dur="500"/>
                                            <p:tgtEl>
                                              <p:spTgt spid="89"/>
                                            </p:tgtEl>
                                          </p:cBhvr>
                                        </p:animEffect>
                                      </p:childTnLst>
                                    </p:cTn>
                                  </p:par>
                                  <p:par>
                                    <p:cTn id="71" presetID="22" presetClass="entr" presetSubtype="8" fill="hold" grpId="0" nodeType="withEffect">
                                      <p:stCondLst>
                                        <p:cond delay="200"/>
                                      </p:stCondLst>
                                      <p:childTnLst>
                                        <p:set>
                                          <p:cBhvr>
                                            <p:cTn id="72" dur="1" fill="hold">
                                              <p:stCondLst>
                                                <p:cond delay="0"/>
                                              </p:stCondLst>
                                            </p:cTn>
                                            <p:tgtEl>
                                              <p:spTgt spid="87"/>
                                            </p:tgtEl>
                                            <p:attrNameLst>
                                              <p:attrName>style.visibility</p:attrName>
                                            </p:attrNameLst>
                                          </p:cBhvr>
                                          <p:to>
                                            <p:strVal val="visible"/>
                                          </p:to>
                                        </p:set>
                                        <p:animEffect transition="in" filter="wipe(left)">
                                          <p:cBhvr>
                                            <p:cTn id="73" dur="500"/>
                                            <p:tgtEl>
                                              <p:spTgt spid="87"/>
                                            </p:tgtEl>
                                          </p:cBhvr>
                                        </p:animEffect>
                                      </p:childTnLst>
                                    </p:cTn>
                                  </p:par>
                                  <p:par>
                                    <p:cTn id="74" presetID="22" presetClass="entr" presetSubtype="8" fill="hold" grpId="0" nodeType="withEffect">
                                      <p:stCondLst>
                                        <p:cond delay="400"/>
                                      </p:stCondLst>
                                      <p:childTnLst>
                                        <p:set>
                                          <p:cBhvr>
                                            <p:cTn id="75" dur="1" fill="hold">
                                              <p:stCondLst>
                                                <p:cond delay="0"/>
                                              </p:stCondLst>
                                            </p:cTn>
                                            <p:tgtEl>
                                              <p:spTgt spid="85"/>
                                            </p:tgtEl>
                                            <p:attrNameLst>
                                              <p:attrName>style.visibility</p:attrName>
                                            </p:attrNameLst>
                                          </p:cBhvr>
                                          <p:to>
                                            <p:strVal val="visible"/>
                                          </p:to>
                                        </p:set>
                                        <p:animEffect transition="in" filter="wipe(left)">
                                          <p:cBhvr>
                                            <p:cTn id="76" dur="500"/>
                                            <p:tgtEl>
                                              <p:spTgt spid="85"/>
                                            </p:tgtEl>
                                          </p:cBhvr>
                                        </p:animEffect>
                                      </p:childTnLst>
                                    </p:cTn>
                                  </p:par>
                                  <p:par>
                                    <p:cTn id="77" presetID="22" presetClass="entr" presetSubtype="8" fill="hold" grpId="0" nodeType="withEffect">
                                      <p:stCondLst>
                                        <p:cond delay="600"/>
                                      </p:stCondLst>
                                      <p:childTnLst>
                                        <p:set>
                                          <p:cBhvr>
                                            <p:cTn id="78" dur="1" fill="hold">
                                              <p:stCondLst>
                                                <p:cond delay="0"/>
                                              </p:stCondLst>
                                            </p:cTn>
                                            <p:tgtEl>
                                              <p:spTgt spid="83"/>
                                            </p:tgtEl>
                                            <p:attrNameLst>
                                              <p:attrName>style.visibility</p:attrName>
                                            </p:attrNameLst>
                                          </p:cBhvr>
                                          <p:to>
                                            <p:strVal val="visible"/>
                                          </p:to>
                                        </p:set>
                                        <p:animEffect transition="in" filter="wipe(left)">
                                          <p:cBhvr>
                                            <p:cTn id="79" dur="500"/>
                                            <p:tgtEl>
                                              <p:spTgt spid="83"/>
                                            </p:tgtEl>
                                          </p:cBhvr>
                                        </p:animEffect>
                                      </p:childTnLst>
                                    </p:cTn>
                                  </p:par>
                                  <p:par>
                                    <p:cTn id="80" presetID="22" presetClass="entr" presetSubtype="8" fill="hold" grpId="0" nodeType="withEffect">
                                      <p:stCondLst>
                                        <p:cond delay="800"/>
                                      </p:stCondLst>
                                      <p:childTnLst>
                                        <p:set>
                                          <p:cBhvr>
                                            <p:cTn id="81" dur="1" fill="hold">
                                              <p:stCondLst>
                                                <p:cond delay="0"/>
                                              </p:stCondLst>
                                            </p:cTn>
                                            <p:tgtEl>
                                              <p:spTgt spid="81"/>
                                            </p:tgtEl>
                                            <p:attrNameLst>
                                              <p:attrName>style.visibility</p:attrName>
                                            </p:attrNameLst>
                                          </p:cBhvr>
                                          <p:to>
                                            <p:strVal val="visible"/>
                                          </p:to>
                                        </p:set>
                                        <p:animEffect transition="in" filter="wipe(left)">
                                          <p:cBhvr>
                                            <p:cTn id="82"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62" grpId="0" animBg="1"/>
          <p:bldP spid="63" grpId="0" animBg="1"/>
          <p:bldP spid="64" grpId="0" animBg="1"/>
          <p:bldP spid="81" grpId="0"/>
          <p:bldP spid="82" grpId="0"/>
          <p:bldP spid="83" grpId="0"/>
          <p:bldP spid="84" grpId="0"/>
          <p:bldP spid="85" grpId="0"/>
          <p:bldP spid="86" grpId="0"/>
          <p:bldP spid="87" grpId="0"/>
          <p:bldP spid="88" grpId="0"/>
          <p:bldP spid="89" grpId="0"/>
          <p:bldP spid="9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1000" fill="hold"/>
                                            <p:tgtEl>
                                              <p:spTgt spid="60"/>
                                            </p:tgtEl>
                                            <p:attrNameLst>
                                              <p:attrName>ppt_x</p:attrName>
                                            </p:attrNameLst>
                                          </p:cBhvr>
                                          <p:tavLst>
                                            <p:tav tm="0">
                                              <p:val>
                                                <p:strVal val="#ppt_x"/>
                                              </p:val>
                                            </p:tav>
                                            <p:tav tm="100000">
                                              <p:val>
                                                <p:strVal val="#ppt_x"/>
                                              </p:val>
                                            </p:tav>
                                          </p:tavLst>
                                        </p:anim>
                                        <p:anim calcmode="lin" valueType="num">
                                          <p:cBhvr additive="base">
                                            <p:cTn id="8" dur="1000" fill="hold"/>
                                            <p:tgtEl>
                                              <p:spTgt spid="60"/>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10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1000" fill="hold"/>
                                            <p:tgtEl>
                                              <p:spTgt spid="61"/>
                                            </p:tgtEl>
                                            <p:attrNameLst>
                                              <p:attrName>ppt_x</p:attrName>
                                            </p:attrNameLst>
                                          </p:cBhvr>
                                          <p:tavLst>
                                            <p:tav tm="0">
                                              <p:val>
                                                <p:strVal val="#ppt_x"/>
                                              </p:val>
                                            </p:tav>
                                            <p:tav tm="100000">
                                              <p:val>
                                                <p:strVal val="#ppt_x"/>
                                              </p:val>
                                            </p:tav>
                                          </p:tavLst>
                                        </p:anim>
                                        <p:anim calcmode="lin" valueType="num">
                                          <p:cBhvr additive="base">
                                            <p:cTn id="12" dur="1000" fill="hold"/>
                                            <p:tgtEl>
                                              <p:spTgt spid="6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30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1000" fill="hold"/>
                                            <p:tgtEl>
                                              <p:spTgt spid="62"/>
                                            </p:tgtEl>
                                            <p:attrNameLst>
                                              <p:attrName>ppt_x</p:attrName>
                                            </p:attrNameLst>
                                          </p:cBhvr>
                                          <p:tavLst>
                                            <p:tav tm="0">
                                              <p:val>
                                                <p:strVal val="#ppt_x"/>
                                              </p:val>
                                            </p:tav>
                                            <p:tav tm="100000">
                                              <p:val>
                                                <p:strVal val="#ppt_x"/>
                                              </p:val>
                                            </p:tav>
                                          </p:tavLst>
                                        </p:anim>
                                        <p:anim calcmode="lin" valueType="num">
                                          <p:cBhvr additive="base">
                                            <p:cTn id="16" dur="1000" fill="hold"/>
                                            <p:tgtEl>
                                              <p:spTgt spid="6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63"/>
                                            </p:tgtEl>
                                            <p:attrNameLst>
                                              <p:attrName>style.visibility</p:attrName>
                                            </p:attrNameLst>
                                          </p:cBhvr>
                                          <p:to>
                                            <p:strVal val="visible"/>
                                          </p:to>
                                        </p:set>
                                        <p:anim calcmode="lin" valueType="num">
                                          <p:cBhvr additive="base">
                                            <p:cTn id="19" dur="1000" fill="hold"/>
                                            <p:tgtEl>
                                              <p:spTgt spid="63"/>
                                            </p:tgtEl>
                                            <p:attrNameLst>
                                              <p:attrName>ppt_x</p:attrName>
                                            </p:attrNameLst>
                                          </p:cBhvr>
                                          <p:tavLst>
                                            <p:tav tm="0">
                                              <p:val>
                                                <p:strVal val="#ppt_x"/>
                                              </p:val>
                                            </p:tav>
                                            <p:tav tm="100000">
                                              <p:val>
                                                <p:strVal val="#ppt_x"/>
                                              </p:val>
                                            </p:tav>
                                          </p:tavLst>
                                        </p:anim>
                                        <p:anim calcmode="lin" valueType="num">
                                          <p:cBhvr additive="base">
                                            <p:cTn id="20" dur="1000" fill="hold"/>
                                            <p:tgtEl>
                                              <p:spTgt spid="63"/>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600"/>
                                      </p:stCondLst>
                                      <p:childTnLst>
                                        <p:set>
                                          <p:cBhvr>
                                            <p:cTn id="22" dur="1" fill="hold">
                                              <p:stCondLst>
                                                <p:cond delay="0"/>
                                              </p:stCondLst>
                                            </p:cTn>
                                            <p:tgtEl>
                                              <p:spTgt spid="64"/>
                                            </p:tgtEl>
                                            <p:attrNameLst>
                                              <p:attrName>style.visibility</p:attrName>
                                            </p:attrNameLst>
                                          </p:cBhvr>
                                          <p:to>
                                            <p:strVal val="visible"/>
                                          </p:to>
                                        </p:set>
                                        <p:anim calcmode="lin" valueType="num">
                                          <p:cBhvr additive="base">
                                            <p:cTn id="23" dur="1000" fill="hold"/>
                                            <p:tgtEl>
                                              <p:spTgt spid="64"/>
                                            </p:tgtEl>
                                            <p:attrNameLst>
                                              <p:attrName>ppt_x</p:attrName>
                                            </p:attrNameLst>
                                          </p:cBhvr>
                                          <p:tavLst>
                                            <p:tav tm="0">
                                              <p:val>
                                                <p:strVal val="#ppt_x"/>
                                              </p:val>
                                            </p:tav>
                                            <p:tav tm="100000">
                                              <p:val>
                                                <p:strVal val="#ppt_x"/>
                                              </p:val>
                                            </p:tav>
                                          </p:tavLst>
                                        </p:anim>
                                        <p:anim calcmode="lin" valueType="num">
                                          <p:cBhvr additive="base">
                                            <p:cTn id="24" dur="1000" fill="hold"/>
                                            <p:tgtEl>
                                              <p:spTgt spid="64"/>
                                            </p:tgtEl>
                                            <p:attrNameLst>
                                              <p:attrName>ppt_y</p:attrName>
                                            </p:attrNameLst>
                                          </p:cBhvr>
                                          <p:tavLst>
                                            <p:tav tm="0">
                                              <p:val>
                                                <p:strVal val="0-#ppt_h/2"/>
                                              </p:val>
                                            </p:tav>
                                            <p:tav tm="100000">
                                              <p:val>
                                                <p:strVal val="#ppt_y"/>
                                              </p:val>
                                            </p:tav>
                                          </p:tavLst>
                                        </p:anim>
                                      </p:childTnLst>
                                    </p:cTn>
                                  </p:par>
                                </p:childTnLst>
                              </p:cTn>
                            </p:par>
                            <p:par>
                              <p:cTn id="25" fill="hold">
                                <p:stCondLst>
                                  <p:cond delay="1600"/>
                                </p:stCondLst>
                                <p:childTnLst>
                                  <p:par>
                                    <p:cTn id="26" presetID="22" presetClass="entr" presetSubtype="8" fill="hold" nodeType="afterEffect">
                                      <p:stCondLst>
                                        <p:cond delay="0"/>
                                      </p:stCondLst>
                                      <p:childTnLst>
                                        <p:set>
                                          <p:cBhvr>
                                            <p:cTn id="27" dur="1" fill="hold">
                                              <p:stCondLst>
                                                <p:cond delay="0"/>
                                              </p:stCondLst>
                                            </p:cTn>
                                            <p:tgtEl>
                                              <p:spTgt spid="76"/>
                                            </p:tgtEl>
                                            <p:attrNameLst>
                                              <p:attrName>style.visibility</p:attrName>
                                            </p:attrNameLst>
                                          </p:cBhvr>
                                          <p:to>
                                            <p:strVal val="visible"/>
                                          </p:to>
                                        </p:set>
                                        <p:animEffect transition="in" filter="wipe(left)">
                                          <p:cBhvr>
                                            <p:cTn id="28" dur="500"/>
                                            <p:tgtEl>
                                              <p:spTgt spid="76"/>
                                            </p:tgtEl>
                                          </p:cBhvr>
                                        </p:animEffect>
                                      </p:childTnLst>
                                    </p:cTn>
                                  </p:par>
                                  <p:par>
                                    <p:cTn id="29" presetID="22" presetClass="entr" presetSubtype="8" fill="hold" nodeType="withEffect">
                                      <p:stCondLst>
                                        <p:cond delay="0"/>
                                      </p:stCondLst>
                                      <p:childTnLst>
                                        <p:set>
                                          <p:cBhvr>
                                            <p:cTn id="30" dur="1" fill="hold">
                                              <p:stCondLst>
                                                <p:cond delay="0"/>
                                              </p:stCondLst>
                                            </p:cTn>
                                            <p:tgtEl>
                                              <p:spTgt spid="77"/>
                                            </p:tgtEl>
                                            <p:attrNameLst>
                                              <p:attrName>style.visibility</p:attrName>
                                            </p:attrNameLst>
                                          </p:cBhvr>
                                          <p:to>
                                            <p:strVal val="visible"/>
                                          </p:to>
                                        </p:set>
                                        <p:animEffect transition="in" filter="wipe(left)">
                                          <p:cBhvr>
                                            <p:cTn id="31" dur="500"/>
                                            <p:tgtEl>
                                              <p:spTgt spid="77"/>
                                            </p:tgtEl>
                                          </p:cBhvr>
                                        </p:animEffect>
                                      </p:childTnLst>
                                    </p:cTn>
                                  </p:par>
                                  <p:par>
                                    <p:cTn id="32" presetID="22" presetClass="entr" presetSubtype="8" fill="hold" nodeType="withEffect">
                                      <p:stCondLst>
                                        <p:cond delay="0"/>
                                      </p:stCondLst>
                                      <p:childTnLst>
                                        <p:set>
                                          <p:cBhvr>
                                            <p:cTn id="33" dur="1" fill="hold">
                                              <p:stCondLst>
                                                <p:cond delay="0"/>
                                              </p:stCondLst>
                                            </p:cTn>
                                            <p:tgtEl>
                                              <p:spTgt spid="78"/>
                                            </p:tgtEl>
                                            <p:attrNameLst>
                                              <p:attrName>style.visibility</p:attrName>
                                            </p:attrNameLst>
                                          </p:cBhvr>
                                          <p:to>
                                            <p:strVal val="visible"/>
                                          </p:to>
                                        </p:set>
                                        <p:animEffect transition="in" filter="wipe(left)">
                                          <p:cBhvr>
                                            <p:cTn id="34" dur="500"/>
                                            <p:tgtEl>
                                              <p:spTgt spid="78"/>
                                            </p:tgtEl>
                                          </p:cBhvr>
                                        </p:animEffect>
                                      </p:childTnLst>
                                    </p:cTn>
                                  </p:par>
                                  <p:par>
                                    <p:cTn id="35" presetID="22" presetClass="entr" presetSubtype="8" fill="hold" nodeType="with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wipe(left)">
                                          <p:cBhvr>
                                            <p:cTn id="37" dur="500"/>
                                            <p:tgtEl>
                                              <p:spTgt spid="79"/>
                                            </p:tgtEl>
                                          </p:cBhvr>
                                        </p:animEffect>
                                      </p:childTnLst>
                                    </p:cTn>
                                  </p:par>
                                  <p:par>
                                    <p:cTn id="38" presetID="22" presetClass="entr" presetSubtype="8" fill="hold" nodeType="withEffect">
                                      <p:stCondLst>
                                        <p:cond delay="0"/>
                                      </p:stCondLst>
                                      <p:childTnLst>
                                        <p:set>
                                          <p:cBhvr>
                                            <p:cTn id="39" dur="1" fill="hold">
                                              <p:stCondLst>
                                                <p:cond delay="0"/>
                                              </p:stCondLst>
                                            </p:cTn>
                                            <p:tgtEl>
                                              <p:spTgt spid="80"/>
                                            </p:tgtEl>
                                            <p:attrNameLst>
                                              <p:attrName>style.visibility</p:attrName>
                                            </p:attrNameLst>
                                          </p:cBhvr>
                                          <p:to>
                                            <p:strVal val="visible"/>
                                          </p:to>
                                        </p:set>
                                        <p:animEffect transition="in" filter="wipe(left)">
                                          <p:cBhvr>
                                            <p:cTn id="40" dur="500"/>
                                            <p:tgtEl>
                                              <p:spTgt spid="80"/>
                                            </p:tgtEl>
                                          </p:cBhvr>
                                        </p:animEffect>
                                      </p:childTnLst>
                                    </p:cTn>
                                  </p:par>
                                </p:childTnLst>
                              </p:cTn>
                            </p:par>
                            <p:par>
                              <p:cTn id="41" fill="hold">
                                <p:stCondLst>
                                  <p:cond delay="2100"/>
                                </p:stCondLst>
                                <p:childTnLst>
                                  <p:par>
                                    <p:cTn id="42" presetID="42" presetClass="entr" presetSubtype="0" fill="hold" grpId="0" nodeType="afterEffect">
                                      <p:stCondLst>
                                        <p:cond delay="0"/>
                                      </p:stCondLst>
                                      <p:childTnLst>
                                        <p:set>
                                          <p:cBhvr>
                                            <p:cTn id="43" dur="1" fill="hold">
                                              <p:stCondLst>
                                                <p:cond delay="0"/>
                                              </p:stCondLst>
                                            </p:cTn>
                                            <p:tgtEl>
                                              <p:spTgt spid="90"/>
                                            </p:tgtEl>
                                            <p:attrNameLst>
                                              <p:attrName>style.visibility</p:attrName>
                                            </p:attrNameLst>
                                          </p:cBhvr>
                                          <p:to>
                                            <p:strVal val="visible"/>
                                          </p:to>
                                        </p:set>
                                        <p:animEffect transition="in" filter="fade">
                                          <p:cBhvr>
                                            <p:cTn id="44" dur="500"/>
                                            <p:tgtEl>
                                              <p:spTgt spid="90"/>
                                            </p:tgtEl>
                                          </p:cBhvr>
                                        </p:animEffect>
                                        <p:anim calcmode="lin" valueType="num">
                                          <p:cBhvr>
                                            <p:cTn id="45" dur="500" fill="hold"/>
                                            <p:tgtEl>
                                              <p:spTgt spid="90"/>
                                            </p:tgtEl>
                                            <p:attrNameLst>
                                              <p:attrName>ppt_x</p:attrName>
                                            </p:attrNameLst>
                                          </p:cBhvr>
                                          <p:tavLst>
                                            <p:tav tm="0">
                                              <p:val>
                                                <p:strVal val="#ppt_x"/>
                                              </p:val>
                                            </p:tav>
                                            <p:tav tm="100000">
                                              <p:val>
                                                <p:strVal val="#ppt_x"/>
                                              </p:val>
                                            </p:tav>
                                          </p:tavLst>
                                        </p:anim>
                                        <p:anim calcmode="lin" valueType="num">
                                          <p:cBhvr>
                                            <p:cTn id="46" dur="500" fill="hold"/>
                                            <p:tgtEl>
                                              <p:spTgt spid="9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88"/>
                                            </p:tgtEl>
                                            <p:attrNameLst>
                                              <p:attrName>style.visibility</p:attrName>
                                            </p:attrNameLst>
                                          </p:cBhvr>
                                          <p:to>
                                            <p:strVal val="visible"/>
                                          </p:to>
                                        </p:set>
                                        <p:animEffect transition="in" filter="fade">
                                          <p:cBhvr>
                                            <p:cTn id="49" dur="500"/>
                                            <p:tgtEl>
                                              <p:spTgt spid="88"/>
                                            </p:tgtEl>
                                          </p:cBhvr>
                                        </p:animEffect>
                                        <p:anim calcmode="lin" valueType="num">
                                          <p:cBhvr>
                                            <p:cTn id="50" dur="500" fill="hold"/>
                                            <p:tgtEl>
                                              <p:spTgt spid="88"/>
                                            </p:tgtEl>
                                            <p:attrNameLst>
                                              <p:attrName>ppt_x</p:attrName>
                                            </p:attrNameLst>
                                          </p:cBhvr>
                                          <p:tavLst>
                                            <p:tav tm="0">
                                              <p:val>
                                                <p:strVal val="#ppt_x"/>
                                              </p:val>
                                            </p:tav>
                                            <p:tav tm="100000">
                                              <p:val>
                                                <p:strVal val="#ppt_x"/>
                                              </p:val>
                                            </p:tav>
                                          </p:tavLst>
                                        </p:anim>
                                        <p:anim calcmode="lin" valueType="num">
                                          <p:cBhvr>
                                            <p:cTn id="51" dur="500" fill="hold"/>
                                            <p:tgtEl>
                                              <p:spTgt spid="88"/>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86"/>
                                            </p:tgtEl>
                                            <p:attrNameLst>
                                              <p:attrName>style.visibility</p:attrName>
                                            </p:attrNameLst>
                                          </p:cBhvr>
                                          <p:to>
                                            <p:strVal val="visible"/>
                                          </p:to>
                                        </p:set>
                                        <p:animEffect transition="in" filter="fade">
                                          <p:cBhvr>
                                            <p:cTn id="54" dur="500"/>
                                            <p:tgtEl>
                                              <p:spTgt spid="86"/>
                                            </p:tgtEl>
                                          </p:cBhvr>
                                        </p:animEffect>
                                        <p:anim calcmode="lin" valueType="num">
                                          <p:cBhvr>
                                            <p:cTn id="55" dur="500" fill="hold"/>
                                            <p:tgtEl>
                                              <p:spTgt spid="86"/>
                                            </p:tgtEl>
                                            <p:attrNameLst>
                                              <p:attrName>ppt_x</p:attrName>
                                            </p:attrNameLst>
                                          </p:cBhvr>
                                          <p:tavLst>
                                            <p:tav tm="0">
                                              <p:val>
                                                <p:strVal val="#ppt_x"/>
                                              </p:val>
                                            </p:tav>
                                            <p:tav tm="100000">
                                              <p:val>
                                                <p:strVal val="#ppt_x"/>
                                              </p:val>
                                            </p:tav>
                                          </p:tavLst>
                                        </p:anim>
                                        <p:anim calcmode="lin" valueType="num">
                                          <p:cBhvr>
                                            <p:cTn id="56" dur="500" fill="hold"/>
                                            <p:tgtEl>
                                              <p:spTgt spid="86"/>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84"/>
                                            </p:tgtEl>
                                            <p:attrNameLst>
                                              <p:attrName>style.visibility</p:attrName>
                                            </p:attrNameLst>
                                          </p:cBhvr>
                                          <p:to>
                                            <p:strVal val="visible"/>
                                          </p:to>
                                        </p:set>
                                        <p:animEffect transition="in" filter="fade">
                                          <p:cBhvr>
                                            <p:cTn id="59" dur="500"/>
                                            <p:tgtEl>
                                              <p:spTgt spid="84"/>
                                            </p:tgtEl>
                                          </p:cBhvr>
                                        </p:animEffect>
                                        <p:anim calcmode="lin" valueType="num">
                                          <p:cBhvr>
                                            <p:cTn id="60" dur="500" fill="hold"/>
                                            <p:tgtEl>
                                              <p:spTgt spid="84"/>
                                            </p:tgtEl>
                                            <p:attrNameLst>
                                              <p:attrName>ppt_x</p:attrName>
                                            </p:attrNameLst>
                                          </p:cBhvr>
                                          <p:tavLst>
                                            <p:tav tm="0">
                                              <p:val>
                                                <p:strVal val="#ppt_x"/>
                                              </p:val>
                                            </p:tav>
                                            <p:tav tm="100000">
                                              <p:val>
                                                <p:strVal val="#ppt_x"/>
                                              </p:val>
                                            </p:tav>
                                          </p:tavLst>
                                        </p:anim>
                                        <p:anim calcmode="lin" valueType="num">
                                          <p:cBhvr>
                                            <p:cTn id="61" dur="500" fill="hold"/>
                                            <p:tgtEl>
                                              <p:spTgt spid="8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fade">
                                          <p:cBhvr>
                                            <p:cTn id="64" dur="500"/>
                                            <p:tgtEl>
                                              <p:spTgt spid="82"/>
                                            </p:tgtEl>
                                          </p:cBhvr>
                                        </p:animEffect>
                                        <p:anim calcmode="lin" valueType="num">
                                          <p:cBhvr>
                                            <p:cTn id="65" dur="500" fill="hold"/>
                                            <p:tgtEl>
                                              <p:spTgt spid="82"/>
                                            </p:tgtEl>
                                            <p:attrNameLst>
                                              <p:attrName>ppt_x</p:attrName>
                                            </p:attrNameLst>
                                          </p:cBhvr>
                                          <p:tavLst>
                                            <p:tav tm="0">
                                              <p:val>
                                                <p:strVal val="#ppt_x"/>
                                              </p:val>
                                            </p:tav>
                                            <p:tav tm="100000">
                                              <p:val>
                                                <p:strVal val="#ppt_x"/>
                                              </p:val>
                                            </p:tav>
                                          </p:tavLst>
                                        </p:anim>
                                        <p:anim calcmode="lin" valueType="num">
                                          <p:cBhvr>
                                            <p:cTn id="66" dur="500" fill="hold"/>
                                            <p:tgtEl>
                                              <p:spTgt spid="82"/>
                                            </p:tgtEl>
                                            <p:attrNameLst>
                                              <p:attrName>ppt_y</p:attrName>
                                            </p:attrNameLst>
                                          </p:cBhvr>
                                          <p:tavLst>
                                            <p:tav tm="0">
                                              <p:val>
                                                <p:strVal val="#ppt_y+.1"/>
                                              </p:val>
                                            </p:tav>
                                            <p:tav tm="100000">
                                              <p:val>
                                                <p:strVal val="#ppt_y"/>
                                              </p:val>
                                            </p:tav>
                                          </p:tavLst>
                                        </p:anim>
                                      </p:childTnLst>
                                    </p:cTn>
                                  </p:par>
                                </p:childTnLst>
                              </p:cTn>
                            </p:par>
                            <p:par>
                              <p:cTn id="67" fill="hold">
                                <p:stCondLst>
                                  <p:cond delay="2600"/>
                                </p:stCondLst>
                                <p:childTnLst>
                                  <p:par>
                                    <p:cTn id="68" presetID="22" presetClass="entr" presetSubtype="8" fill="hold" grpId="0" nodeType="afterEffect">
                                      <p:stCondLst>
                                        <p:cond delay="0"/>
                                      </p:stCondLst>
                                      <p:childTnLst>
                                        <p:set>
                                          <p:cBhvr>
                                            <p:cTn id="69" dur="1" fill="hold">
                                              <p:stCondLst>
                                                <p:cond delay="0"/>
                                              </p:stCondLst>
                                            </p:cTn>
                                            <p:tgtEl>
                                              <p:spTgt spid="89"/>
                                            </p:tgtEl>
                                            <p:attrNameLst>
                                              <p:attrName>style.visibility</p:attrName>
                                            </p:attrNameLst>
                                          </p:cBhvr>
                                          <p:to>
                                            <p:strVal val="visible"/>
                                          </p:to>
                                        </p:set>
                                        <p:animEffect transition="in" filter="wipe(left)">
                                          <p:cBhvr>
                                            <p:cTn id="70" dur="500"/>
                                            <p:tgtEl>
                                              <p:spTgt spid="89"/>
                                            </p:tgtEl>
                                          </p:cBhvr>
                                        </p:animEffect>
                                      </p:childTnLst>
                                    </p:cTn>
                                  </p:par>
                                  <p:par>
                                    <p:cTn id="71" presetID="22" presetClass="entr" presetSubtype="8" fill="hold" grpId="0" nodeType="withEffect">
                                      <p:stCondLst>
                                        <p:cond delay="200"/>
                                      </p:stCondLst>
                                      <p:childTnLst>
                                        <p:set>
                                          <p:cBhvr>
                                            <p:cTn id="72" dur="1" fill="hold">
                                              <p:stCondLst>
                                                <p:cond delay="0"/>
                                              </p:stCondLst>
                                            </p:cTn>
                                            <p:tgtEl>
                                              <p:spTgt spid="87"/>
                                            </p:tgtEl>
                                            <p:attrNameLst>
                                              <p:attrName>style.visibility</p:attrName>
                                            </p:attrNameLst>
                                          </p:cBhvr>
                                          <p:to>
                                            <p:strVal val="visible"/>
                                          </p:to>
                                        </p:set>
                                        <p:animEffect transition="in" filter="wipe(left)">
                                          <p:cBhvr>
                                            <p:cTn id="73" dur="500"/>
                                            <p:tgtEl>
                                              <p:spTgt spid="87"/>
                                            </p:tgtEl>
                                          </p:cBhvr>
                                        </p:animEffect>
                                      </p:childTnLst>
                                    </p:cTn>
                                  </p:par>
                                  <p:par>
                                    <p:cTn id="74" presetID="22" presetClass="entr" presetSubtype="8" fill="hold" grpId="0" nodeType="withEffect">
                                      <p:stCondLst>
                                        <p:cond delay="400"/>
                                      </p:stCondLst>
                                      <p:childTnLst>
                                        <p:set>
                                          <p:cBhvr>
                                            <p:cTn id="75" dur="1" fill="hold">
                                              <p:stCondLst>
                                                <p:cond delay="0"/>
                                              </p:stCondLst>
                                            </p:cTn>
                                            <p:tgtEl>
                                              <p:spTgt spid="85"/>
                                            </p:tgtEl>
                                            <p:attrNameLst>
                                              <p:attrName>style.visibility</p:attrName>
                                            </p:attrNameLst>
                                          </p:cBhvr>
                                          <p:to>
                                            <p:strVal val="visible"/>
                                          </p:to>
                                        </p:set>
                                        <p:animEffect transition="in" filter="wipe(left)">
                                          <p:cBhvr>
                                            <p:cTn id="76" dur="500"/>
                                            <p:tgtEl>
                                              <p:spTgt spid="85"/>
                                            </p:tgtEl>
                                          </p:cBhvr>
                                        </p:animEffect>
                                      </p:childTnLst>
                                    </p:cTn>
                                  </p:par>
                                  <p:par>
                                    <p:cTn id="77" presetID="22" presetClass="entr" presetSubtype="8" fill="hold" grpId="0" nodeType="withEffect">
                                      <p:stCondLst>
                                        <p:cond delay="600"/>
                                      </p:stCondLst>
                                      <p:childTnLst>
                                        <p:set>
                                          <p:cBhvr>
                                            <p:cTn id="78" dur="1" fill="hold">
                                              <p:stCondLst>
                                                <p:cond delay="0"/>
                                              </p:stCondLst>
                                            </p:cTn>
                                            <p:tgtEl>
                                              <p:spTgt spid="83"/>
                                            </p:tgtEl>
                                            <p:attrNameLst>
                                              <p:attrName>style.visibility</p:attrName>
                                            </p:attrNameLst>
                                          </p:cBhvr>
                                          <p:to>
                                            <p:strVal val="visible"/>
                                          </p:to>
                                        </p:set>
                                        <p:animEffect transition="in" filter="wipe(left)">
                                          <p:cBhvr>
                                            <p:cTn id="79" dur="500"/>
                                            <p:tgtEl>
                                              <p:spTgt spid="83"/>
                                            </p:tgtEl>
                                          </p:cBhvr>
                                        </p:animEffect>
                                      </p:childTnLst>
                                    </p:cTn>
                                  </p:par>
                                  <p:par>
                                    <p:cTn id="80" presetID="22" presetClass="entr" presetSubtype="8" fill="hold" grpId="0" nodeType="withEffect">
                                      <p:stCondLst>
                                        <p:cond delay="800"/>
                                      </p:stCondLst>
                                      <p:childTnLst>
                                        <p:set>
                                          <p:cBhvr>
                                            <p:cTn id="81" dur="1" fill="hold">
                                              <p:stCondLst>
                                                <p:cond delay="0"/>
                                              </p:stCondLst>
                                            </p:cTn>
                                            <p:tgtEl>
                                              <p:spTgt spid="81"/>
                                            </p:tgtEl>
                                            <p:attrNameLst>
                                              <p:attrName>style.visibility</p:attrName>
                                            </p:attrNameLst>
                                          </p:cBhvr>
                                          <p:to>
                                            <p:strVal val="visible"/>
                                          </p:to>
                                        </p:set>
                                        <p:animEffect transition="in" filter="wipe(left)">
                                          <p:cBhvr>
                                            <p:cTn id="82"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62" grpId="0" animBg="1"/>
          <p:bldP spid="63" grpId="0" animBg="1"/>
          <p:bldP spid="64" grpId="0" animBg="1"/>
          <p:bldP spid="81" grpId="0"/>
          <p:bldP spid="82" grpId="0"/>
          <p:bldP spid="83" grpId="0"/>
          <p:bldP spid="84" grpId="0"/>
          <p:bldP spid="85" grpId="0"/>
          <p:bldP spid="86" grpId="0"/>
          <p:bldP spid="87" grpId="0"/>
          <p:bldP spid="88" grpId="0"/>
          <p:bldP spid="89" grpId="0"/>
          <p:bldP spid="90"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59823" y="1606831"/>
            <a:ext cx="1912739" cy="169277"/>
          </a:xfrm>
          <a:prstGeom prst="rect">
            <a:avLst/>
          </a:prstGeom>
          <a:noFill/>
        </p:spPr>
        <p:txBody>
          <a:bodyPr wrap="square" lIns="0" tIns="0" rIns="0" bIns="0" rtlCol="0">
            <a:spAutoFit/>
          </a:bodyPr>
          <a:lstStyle/>
          <a:p>
            <a:pPr algn="r"/>
            <a:r>
              <a:rPr lang="en-US" altLang="zh-CN" sz="1100" b="1" dirty="0">
                <a:solidFill>
                  <a:schemeClr val="bg1">
                    <a:lumMod val="50000"/>
                  </a:schemeClr>
                </a:solidFill>
                <a:latin typeface="微软雅黑" pitchFamily="34" charset="-122"/>
                <a:ea typeface="微软雅黑" pitchFamily="34" charset="-122"/>
              </a:rPr>
              <a:t>2015</a:t>
            </a:r>
            <a:r>
              <a:rPr lang="zh-CN" altLang="en-US" sz="1100" b="1" dirty="0">
                <a:solidFill>
                  <a:schemeClr val="bg1">
                    <a:lumMod val="50000"/>
                  </a:schemeClr>
                </a:solidFill>
                <a:latin typeface="微软雅黑" pitchFamily="34" charset="-122"/>
                <a:ea typeface="微软雅黑" pitchFamily="34" charset="-122"/>
              </a:rPr>
              <a:t>年基本情况</a:t>
            </a:r>
          </a:p>
        </p:txBody>
      </p:sp>
      <p:sp>
        <p:nvSpPr>
          <p:cNvPr id="3" name="TextBox 2"/>
          <p:cNvSpPr txBox="1"/>
          <p:nvPr/>
        </p:nvSpPr>
        <p:spPr>
          <a:xfrm>
            <a:off x="5385149" y="1606831"/>
            <a:ext cx="1807630" cy="169277"/>
          </a:xfrm>
          <a:prstGeom prst="rect">
            <a:avLst/>
          </a:prstGeom>
          <a:noFill/>
        </p:spPr>
        <p:txBody>
          <a:bodyPr wrap="square" lIns="0" tIns="0" rIns="0" bIns="0" rtlCol="0">
            <a:spAutoFit/>
          </a:bodyPr>
          <a:lstStyle/>
          <a:p>
            <a:r>
              <a:rPr lang="en-US" altLang="zh-CN" sz="1100" b="1" dirty="0">
                <a:solidFill>
                  <a:schemeClr val="bg1">
                    <a:lumMod val="50000"/>
                  </a:schemeClr>
                </a:solidFill>
                <a:latin typeface="微软雅黑" pitchFamily="34" charset="-122"/>
                <a:ea typeface="微软雅黑" pitchFamily="34" charset="-122"/>
              </a:rPr>
              <a:t>2016</a:t>
            </a:r>
            <a:r>
              <a:rPr lang="zh-CN" altLang="en-US" sz="1100" b="1" dirty="0">
                <a:solidFill>
                  <a:schemeClr val="bg1">
                    <a:lumMod val="50000"/>
                  </a:schemeClr>
                </a:solidFill>
                <a:latin typeface="微软雅黑" pitchFamily="34" charset="-122"/>
                <a:ea typeface="微软雅黑" pitchFamily="34" charset="-122"/>
              </a:rPr>
              <a:t>年基本情况</a:t>
            </a:r>
          </a:p>
        </p:txBody>
      </p:sp>
      <p:cxnSp>
        <p:nvCxnSpPr>
          <p:cNvPr id="4" name="直接连接符 3"/>
          <p:cNvCxnSpPr/>
          <p:nvPr/>
        </p:nvCxnSpPr>
        <p:spPr>
          <a:xfrm>
            <a:off x="4572533" y="1385665"/>
            <a:ext cx="0" cy="319515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4160640" y="2714906"/>
            <a:ext cx="869469" cy="821818"/>
            <a:chOff x="4159963" y="2872170"/>
            <a:chExt cx="869785" cy="821818"/>
          </a:xfrm>
        </p:grpSpPr>
        <p:sp>
          <p:nvSpPr>
            <p:cNvPr id="6" name="椭圆 5"/>
            <p:cNvSpPr/>
            <p:nvPr/>
          </p:nvSpPr>
          <p:spPr>
            <a:xfrm>
              <a:off x="4159963" y="2872170"/>
              <a:ext cx="821817" cy="82181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微软雅黑" panose="020B0503020204020204" pitchFamily="34" charset="-122"/>
                <a:ea typeface="微软雅黑" panose="020B0503020204020204" pitchFamily="34" charset="-122"/>
              </a:endParaRPr>
            </a:p>
          </p:txBody>
        </p:sp>
        <p:sp>
          <p:nvSpPr>
            <p:cNvPr id="7" name="TextBox 6"/>
            <p:cNvSpPr txBox="1"/>
            <p:nvPr/>
          </p:nvSpPr>
          <p:spPr>
            <a:xfrm>
              <a:off x="4193381" y="2965880"/>
              <a:ext cx="836367" cy="723275"/>
            </a:xfrm>
            <a:prstGeom prst="rect">
              <a:avLst/>
            </a:prstGeom>
            <a:noFill/>
          </p:spPr>
          <p:txBody>
            <a:bodyPr wrap="none" rtlCol="0">
              <a:spAutoFit/>
            </a:bodyPr>
            <a:lstStyle/>
            <a:p>
              <a:r>
                <a:rPr lang="en-US" altLang="zh-CN" sz="4100" dirty="0">
                  <a:solidFill>
                    <a:schemeClr val="bg1"/>
                  </a:solidFill>
                  <a:latin typeface="微软雅黑" panose="020B0503020204020204" pitchFamily="34" charset="-122"/>
                  <a:ea typeface="微软雅黑" panose="020B0503020204020204" pitchFamily="34" charset="-122"/>
                </a:rPr>
                <a:t>VS</a:t>
              </a:r>
              <a:endParaRPr lang="zh-CN" altLang="en-US" sz="4100" dirty="0">
                <a:solidFill>
                  <a:schemeClr val="bg1"/>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983319" y="1939646"/>
            <a:ext cx="2778779" cy="500137"/>
          </a:xfrm>
          <a:prstGeom prst="rect">
            <a:avLst/>
          </a:prstGeom>
          <a:noFill/>
        </p:spPr>
        <p:txBody>
          <a:bodyPr wrap="square" lIns="0" tIns="0" rIns="0" bIns="0" rtlCol="0">
            <a:spAutoFit/>
          </a:bodyPr>
          <a:lstStyle/>
          <a:p>
            <a:pPr algn="just">
              <a:lnSpc>
                <a:spcPts val="13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简单的介绍本年的工作基本情况，表明几个比较的基本方面，结合下面的图形做出直观的对比。简单的介绍本年的工作基本情况，表明几个比较的基本方面。</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5410786" y="1939646"/>
            <a:ext cx="2778779" cy="500137"/>
          </a:xfrm>
          <a:prstGeom prst="rect">
            <a:avLst/>
          </a:prstGeom>
          <a:noFill/>
        </p:spPr>
        <p:txBody>
          <a:bodyPr wrap="square" lIns="0" tIns="0" rIns="0" bIns="0" rtlCol="0">
            <a:spAutoFit/>
          </a:bodyPr>
          <a:lstStyle/>
          <a:p>
            <a:pPr algn="just">
              <a:lnSpc>
                <a:spcPts val="13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简单的介绍本年的工作基本情况，表明几个比较的基本方面，结合下面的图形做出直观的对比。简单的介绍本年的工作基本情况，表明几个比较的基本方面。</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1355949" y="2747339"/>
            <a:ext cx="2416613" cy="243215"/>
            <a:chOff x="1331640" y="2904599"/>
            <a:chExt cx="2417487" cy="243215"/>
          </a:xfrm>
        </p:grpSpPr>
        <p:sp>
          <p:nvSpPr>
            <p:cNvPr id="11" name="Rectangle 53"/>
            <p:cNvSpPr>
              <a:spLocks noChangeArrowheads="1"/>
            </p:cNvSpPr>
            <p:nvPr/>
          </p:nvSpPr>
          <p:spPr bwMode="gray">
            <a:xfrm>
              <a:off x="1331640" y="2904599"/>
              <a:ext cx="2417487" cy="243215"/>
            </a:xfrm>
            <a:prstGeom prst="rect">
              <a:avLst/>
            </a:prstGeom>
            <a:solidFill>
              <a:schemeClr val="accent1"/>
            </a:solidFill>
            <a:ln>
              <a:noFill/>
            </a:ln>
            <a:extLst/>
          </p:spPr>
          <p:txBody>
            <a:bodyPr wrap="none" anchor="ctr"/>
            <a:lstStyle/>
            <a:p>
              <a:pPr algn="r"/>
              <a:endParaRPr lang="zh-CN" altLang="en-US" sz="2700" dirty="0">
                <a:latin typeface="微软雅黑" panose="020B0503020204020204" pitchFamily="34" charset="-122"/>
                <a:ea typeface="微软雅黑" panose="020B0503020204020204" pitchFamily="34" charset="-122"/>
              </a:endParaRPr>
            </a:p>
          </p:txBody>
        </p:sp>
        <p:sp>
          <p:nvSpPr>
            <p:cNvPr id="12" name="TextBox 11"/>
            <p:cNvSpPr txBox="1"/>
            <p:nvPr/>
          </p:nvSpPr>
          <p:spPr>
            <a:xfrm>
              <a:off x="1733034" y="2965453"/>
              <a:ext cx="1938854"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r>
                <a:rPr lang="zh-CN" altLang="en-US" sz="1100" dirty="0">
                  <a:latin typeface="微软雅黑" pitchFamily="34" charset="-122"/>
                  <a:ea typeface="微软雅黑" pitchFamily="34" charset="-122"/>
                </a:rPr>
                <a:t>计划完成：三千万元</a:t>
              </a:r>
              <a:endParaRPr lang="en-US" altLang="zh-CN" sz="1100" dirty="0">
                <a:latin typeface="微软雅黑" pitchFamily="34" charset="-122"/>
                <a:ea typeface="微软雅黑" pitchFamily="34" charset="-122"/>
              </a:endParaRPr>
            </a:p>
          </p:txBody>
        </p:sp>
      </p:grpSp>
      <p:grpSp>
        <p:nvGrpSpPr>
          <p:cNvPr id="13" name="组合 12"/>
          <p:cNvGrpSpPr/>
          <p:nvPr/>
        </p:nvGrpSpPr>
        <p:grpSpPr>
          <a:xfrm>
            <a:off x="1571895" y="3053294"/>
            <a:ext cx="2200667" cy="243215"/>
            <a:chOff x="1547664" y="3210555"/>
            <a:chExt cx="2201463" cy="243215"/>
          </a:xfrm>
          <a:solidFill>
            <a:schemeClr val="tx1">
              <a:lumMod val="50000"/>
              <a:lumOff val="50000"/>
            </a:schemeClr>
          </a:solidFill>
        </p:grpSpPr>
        <p:sp>
          <p:nvSpPr>
            <p:cNvPr id="14" name="Rectangle 53"/>
            <p:cNvSpPr>
              <a:spLocks noChangeArrowheads="1"/>
            </p:cNvSpPr>
            <p:nvPr/>
          </p:nvSpPr>
          <p:spPr bwMode="gray">
            <a:xfrm>
              <a:off x="1547664" y="3210555"/>
              <a:ext cx="2201463" cy="243215"/>
            </a:xfrm>
            <a:prstGeom prst="rect">
              <a:avLst/>
            </a:prstGeom>
            <a:solidFill>
              <a:schemeClr val="accent2"/>
            </a:solidFill>
            <a:ln>
              <a:noFill/>
            </a:ln>
            <a:extLst/>
          </p:spPr>
          <p:txBody>
            <a:bodyPr wrap="none" anchor="ctr"/>
            <a:lstStyle/>
            <a:p>
              <a:pPr algn="r"/>
              <a:endParaRPr lang="zh-CN" altLang="en-US" sz="2700" dirty="0">
                <a:latin typeface="微软雅黑" panose="020B0503020204020204" pitchFamily="34" charset="-122"/>
                <a:ea typeface="微软雅黑" panose="020B0503020204020204" pitchFamily="34" charset="-122"/>
              </a:endParaRPr>
            </a:p>
          </p:txBody>
        </p:sp>
        <p:sp>
          <p:nvSpPr>
            <p:cNvPr id="15" name="TextBox 14"/>
            <p:cNvSpPr txBox="1"/>
            <p:nvPr/>
          </p:nvSpPr>
          <p:spPr>
            <a:xfrm>
              <a:off x="1660422" y="3263874"/>
              <a:ext cx="2011466"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r>
                <a:rPr lang="zh-CN" altLang="en-US" sz="1100" dirty="0">
                  <a:latin typeface="微软雅黑" pitchFamily="34" charset="-122"/>
                  <a:ea typeface="微软雅黑" pitchFamily="34" charset="-122"/>
                </a:rPr>
                <a:t>实际完成数：</a:t>
              </a:r>
              <a:r>
                <a:rPr lang="en-US" altLang="zh-CN" sz="1100" dirty="0">
                  <a:latin typeface="微软雅黑" pitchFamily="34" charset="-122"/>
                  <a:ea typeface="微软雅黑" pitchFamily="34" charset="-122"/>
                </a:rPr>
                <a:t>28</a:t>
              </a:r>
              <a:r>
                <a:rPr lang="zh-CN" altLang="en-US" sz="1100" dirty="0">
                  <a:latin typeface="微软雅黑" pitchFamily="34" charset="-122"/>
                  <a:ea typeface="微软雅黑" pitchFamily="34" charset="-122"/>
                </a:rPr>
                <a:t>，</a:t>
              </a:r>
              <a:r>
                <a:rPr lang="en-US" altLang="zh-CN" sz="1100" dirty="0">
                  <a:latin typeface="微软雅黑" pitchFamily="34" charset="-122"/>
                  <a:ea typeface="微软雅黑" pitchFamily="34" charset="-122"/>
                </a:rPr>
                <a:t>019</a:t>
              </a:r>
              <a:r>
                <a:rPr lang="zh-CN" altLang="en-US" sz="1100" dirty="0">
                  <a:latin typeface="微软雅黑" pitchFamily="34" charset="-122"/>
                  <a:ea typeface="微软雅黑" pitchFamily="34" charset="-122"/>
                </a:rPr>
                <a:t>，</a:t>
              </a:r>
              <a:r>
                <a:rPr lang="en-US" altLang="zh-CN" sz="1100" dirty="0">
                  <a:latin typeface="微软雅黑" pitchFamily="34" charset="-122"/>
                  <a:ea typeface="微软雅黑" pitchFamily="34" charset="-122"/>
                </a:rPr>
                <a:t>800</a:t>
              </a:r>
            </a:p>
          </p:txBody>
        </p:sp>
      </p:grpSp>
      <p:grpSp>
        <p:nvGrpSpPr>
          <p:cNvPr id="16" name="组合 15"/>
          <p:cNvGrpSpPr/>
          <p:nvPr/>
        </p:nvGrpSpPr>
        <p:grpSpPr>
          <a:xfrm>
            <a:off x="2413705" y="3359251"/>
            <a:ext cx="1358855" cy="243215"/>
            <a:chOff x="2389781" y="3516511"/>
            <a:chExt cx="1359346" cy="243215"/>
          </a:xfrm>
          <a:solidFill>
            <a:schemeClr val="tx1">
              <a:lumMod val="50000"/>
              <a:lumOff val="50000"/>
            </a:schemeClr>
          </a:solidFill>
        </p:grpSpPr>
        <p:sp>
          <p:nvSpPr>
            <p:cNvPr id="17" name="Rectangle 53"/>
            <p:cNvSpPr>
              <a:spLocks noChangeArrowheads="1"/>
            </p:cNvSpPr>
            <p:nvPr/>
          </p:nvSpPr>
          <p:spPr bwMode="gray">
            <a:xfrm>
              <a:off x="2389781" y="3516511"/>
              <a:ext cx="1359346" cy="243215"/>
            </a:xfrm>
            <a:prstGeom prst="rect">
              <a:avLst/>
            </a:prstGeom>
            <a:solidFill>
              <a:schemeClr val="accent3"/>
            </a:solidFill>
            <a:ln>
              <a:noFill/>
            </a:ln>
            <a:extLst/>
          </p:spPr>
          <p:txBody>
            <a:bodyPr wrap="none" anchor="ctr"/>
            <a:lstStyle/>
            <a:p>
              <a:pPr algn="r"/>
              <a:endParaRPr lang="zh-CN" altLang="en-US" sz="2700" dirty="0">
                <a:latin typeface="微软雅黑" panose="020B0503020204020204" pitchFamily="34" charset="-122"/>
                <a:ea typeface="微软雅黑" panose="020B0503020204020204" pitchFamily="34" charset="-122"/>
              </a:endParaRPr>
            </a:p>
          </p:txBody>
        </p:sp>
        <p:sp>
          <p:nvSpPr>
            <p:cNvPr id="18" name="TextBox 17"/>
            <p:cNvSpPr txBox="1"/>
            <p:nvPr/>
          </p:nvSpPr>
          <p:spPr>
            <a:xfrm>
              <a:off x="2673350" y="3576915"/>
              <a:ext cx="998538"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r>
                <a:rPr lang="zh-CN" altLang="en-US" sz="1100" dirty="0">
                  <a:latin typeface="微软雅黑" pitchFamily="34" charset="-122"/>
                  <a:ea typeface="微软雅黑" pitchFamily="34" charset="-122"/>
                </a:rPr>
                <a:t>完成：</a:t>
              </a:r>
              <a:r>
                <a:rPr lang="en-US" altLang="zh-CN" sz="1100" dirty="0">
                  <a:latin typeface="微软雅黑" pitchFamily="34" charset="-122"/>
                  <a:ea typeface="微软雅黑" pitchFamily="34" charset="-122"/>
                </a:rPr>
                <a:t>93.33%</a:t>
              </a:r>
            </a:p>
          </p:txBody>
        </p:sp>
      </p:grpSp>
      <p:grpSp>
        <p:nvGrpSpPr>
          <p:cNvPr id="19" name="组合 18"/>
          <p:cNvGrpSpPr/>
          <p:nvPr/>
        </p:nvGrpSpPr>
        <p:grpSpPr>
          <a:xfrm>
            <a:off x="1859823" y="3665206"/>
            <a:ext cx="1912739" cy="243215"/>
            <a:chOff x="1835696" y="3822467"/>
            <a:chExt cx="1913431" cy="243215"/>
          </a:xfrm>
          <a:solidFill>
            <a:schemeClr val="tx1">
              <a:lumMod val="50000"/>
              <a:lumOff val="50000"/>
            </a:schemeClr>
          </a:solidFill>
        </p:grpSpPr>
        <p:sp>
          <p:nvSpPr>
            <p:cNvPr id="20" name="Rectangle 53"/>
            <p:cNvSpPr>
              <a:spLocks noChangeArrowheads="1"/>
            </p:cNvSpPr>
            <p:nvPr/>
          </p:nvSpPr>
          <p:spPr bwMode="gray">
            <a:xfrm>
              <a:off x="1835696" y="3822467"/>
              <a:ext cx="1913431" cy="243215"/>
            </a:xfrm>
            <a:prstGeom prst="rect">
              <a:avLst/>
            </a:prstGeom>
            <a:solidFill>
              <a:schemeClr val="accent2"/>
            </a:solidFill>
            <a:ln>
              <a:noFill/>
            </a:ln>
            <a:extLst/>
          </p:spPr>
          <p:txBody>
            <a:bodyPr wrap="none" anchor="ctr"/>
            <a:lstStyle/>
            <a:p>
              <a:pPr algn="r"/>
              <a:endParaRPr lang="zh-CN" altLang="en-US" sz="2700" dirty="0">
                <a:latin typeface="微软雅黑" panose="020B0503020204020204" pitchFamily="34" charset="-122"/>
                <a:ea typeface="微软雅黑" panose="020B0503020204020204" pitchFamily="34" charset="-122"/>
              </a:endParaRPr>
            </a:p>
          </p:txBody>
        </p:sp>
        <p:sp>
          <p:nvSpPr>
            <p:cNvPr id="21" name="TextBox 20"/>
            <p:cNvSpPr txBox="1"/>
            <p:nvPr/>
          </p:nvSpPr>
          <p:spPr>
            <a:xfrm>
              <a:off x="1906390" y="3875782"/>
              <a:ext cx="1765497"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r>
                <a:rPr lang="zh-CN" altLang="en-US" sz="1100" dirty="0">
                  <a:latin typeface="微软雅黑" pitchFamily="34" charset="-122"/>
                  <a:ea typeface="微软雅黑" pitchFamily="34" charset="-122"/>
                </a:rPr>
                <a:t>回款数：</a:t>
              </a:r>
              <a:r>
                <a:rPr lang="en-US" altLang="zh-CN" sz="1100" dirty="0">
                  <a:latin typeface="微软雅黑" pitchFamily="34" charset="-122"/>
                  <a:ea typeface="微软雅黑" pitchFamily="34" charset="-122"/>
                </a:rPr>
                <a:t>20</a:t>
              </a:r>
              <a:r>
                <a:rPr lang="zh-CN" altLang="en-US" sz="1100" dirty="0">
                  <a:latin typeface="微软雅黑" pitchFamily="34" charset="-122"/>
                  <a:ea typeface="微软雅黑" pitchFamily="34" charset="-122"/>
                </a:rPr>
                <a:t>，</a:t>
              </a:r>
              <a:r>
                <a:rPr lang="en-US" altLang="zh-CN" sz="1100" dirty="0">
                  <a:latin typeface="微软雅黑" pitchFamily="34" charset="-122"/>
                  <a:ea typeface="微软雅黑" pitchFamily="34" charset="-122"/>
                </a:rPr>
                <a:t>745</a:t>
              </a:r>
              <a:r>
                <a:rPr lang="zh-CN" altLang="en-US" sz="1100" dirty="0">
                  <a:latin typeface="微软雅黑" pitchFamily="34" charset="-122"/>
                  <a:ea typeface="微软雅黑" pitchFamily="34" charset="-122"/>
                </a:rPr>
                <a:t>，</a:t>
              </a:r>
              <a:r>
                <a:rPr lang="en-US" altLang="zh-CN" sz="1100" dirty="0">
                  <a:latin typeface="微软雅黑" pitchFamily="34" charset="-122"/>
                  <a:ea typeface="微软雅黑" pitchFamily="34" charset="-122"/>
                </a:rPr>
                <a:t>100</a:t>
              </a:r>
            </a:p>
          </p:txBody>
        </p:sp>
      </p:grpSp>
      <p:grpSp>
        <p:nvGrpSpPr>
          <p:cNvPr id="22" name="组合 21"/>
          <p:cNvGrpSpPr/>
          <p:nvPr/>
        </p:nvGrpSpPr>
        <p:grpSpPr>
          <a:xfrm>
            <a:off x="2582914" y="3971162"/>
            <a:ext cx="1189647" cy="243215"/>
            <a:chOff x="2559049" y="4128423"/>
            <a:chExt cx="1190077" cy="243215"/>
          </a:xfrm>
          <a:solidFill>
            <a:schemeClr val="tx1">
              <a:lumMod val="50000"/>
              <a:lumOff val="50000"/>
            </a:schemeClr>
          </a:solidFill>
        </p:grpSpPr>
        <p:sp>
          <p:nvSpPr>
            <p:cNvPr id="23" name="Rectangle 53"/>
            <p:cNvSpPr>
              <a:spLocks noChangeArrowheads="1"/>
            </p:cNvSpPr>
            <p:nvPr/>
          </p:nvSpPr>
          <p:spPr bwMode="gray">
            <a:xfrm>
              <a:off x="2559049" y="4128423"/>
              <a:ext cx="1190077" cy="243215"/>
            </a:xfrm>
            <a:prstGeom prst="rect">
              <a:avLst/>
            </a:prstGeom>
            <a:solidFill>
              <a:schemeClr val="accent5"/>
            </a:solidFill>
            <a:ln>
              <a:noFill/>
            </a:ln>
            <a:extLst/>
          </p:spPr>
          <p:txBody>
            <a:bodyPr wrap="none" anchor="ctr"/>
            <a:lstStyle/>
            <a:p>
              <a:pPr algn="r"/>
              <a:endParaRPr lang="zh-CN" altLang="en-US" sz="2700" dirty="0">
                <a:latin typeface="微软雅黑" panose="020B0503020204020204" pitchFamily="34" charset="-122"/>
                <a:ea typeface="微软雅黑" panose="020B0503020204020204" pitchFamily="34" charset="-122"/>
              </a:endParaRPr>
            </a:p>
          </p:txBody>
        </p:sp>
        <p:sp>
          <p:nvSpPr>
            <p:cNvPr id="24" name="TextBox 23"/>
            <p:cNvSpPr txBox="1"/>
            <p:nvPr/>
          </p:nvSpPr>
          <p:spPr>
            <a:xfrm>
              <a:off x="3030834" y="4181742"/>
              <a:ext cx="641055"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r>
                <a:rPr lang="zh-CN" altLang="en-US" sz="1100" dirty="0">
                  <a:latin typeface="微软雅黑" pitchFamily="34" charset="-122"/>
                  <a:ea typeface="微软雅黑" pitchFamily="34" charset="-122"/>
                </a:rPr>
                <a:t>其他数据</a:t>
              </a:r>
              <a:endParaRPr lang="en-US" altLang="zh-CN" sz="1100" dirty="0">
                <a:latin typeface="微软雅黑" pitchFamily="34" charset="-122"/>
                <a:ea typeface="微软雅黑" pitchFamily="34" charset="-122"/>
              </a:endParaRPr>
            </a:p>
          </p:txBody>
        </p:sp>
      </p:grpSp>
      <p:grpSp>
        <p:nvGrpSpPr>
          <p:cNvPr id="25" name="组合 24"/>
          <p:cNvGrpSpPr/>
          <p:nvPr/>
        </p:nvGrpSpPr>
        <p:grpSpPr>
          <a:xfrm>
            <a:off x="5392853" y="2747339"/>
            <a:ext cx="2415499" cy="243215"/>
            <a:chOff x="5392615" y="2904600"/>
            <a:chExt cx="2416373" cy="243215"/>
          </a:xfrm>
        </p:grpSpPr>
        <p:sp>
          <p:nvSpPr>
            <p:cNvPr id="26" name="Rectangle 53"/>
            <p:cNvSpPr>
              <a:spLocks noChangeArrowheads="1"/>
            </p:cNvSpPr>
            <p:nvPr/>
          </p:nvSpPr>
          <p:spPr bwMode="gray">
            <a:xfrm>
              <a:off x="5392615" y="2904600"/>
              <a:ext cx="2416373" cy="243215"/>
            </a:xfrm>
            <a:prstGeom prst="rect">
              <a:avLst/>
            </a:prstGeom>
            <a:solidFill>
              <a:schemeClr val="accent1"/>
            </a:solidFill>
            <a:ln>
              <a:noFill/>
            </a:ln>
            <a:extLst/>
          </p:spPr>
          <p:txBody>
            <a:bodyPr wrap="none" anchor="ctr"/>
            <a:lstStyle/>
            <a:p>
              <a:pPr algn="r"/>
              <a:endParaRPr lang="zh-CN" altLang="en-US" sz="2700" dirty="0">
                <a:latin typeface="微软雅黑" panose="020B0503020204020204" pitchFamily="34" charset="-122"/>
                <a:ea typeface="微软雅黑" panose="020B0503020204020204" pitchFamily="34" charset="-122"/>
              </a:endParaRPr>
            </a:p>
          </p:txBody>
        </p:sp>
        <p:sp>
          <p:nvSpPr>
            <p:cNvPr id="27" name="TextBox 26"/>
            <p:cNvSpPr txBox="1"/>
            <p:nvPr/>
          </p:nvSpPr>
          <p:spPr>
            <a:xfrm>
              <a:off x="5480028" y="2957918"/>
              <a:ext cx="2079296"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algn="l"/>
              <a:r>
                <a:rPr lang="zh-CN" altLang="en-US" sz="1100" dirty="0">
                  <a:latin typeface="微软雅黑" pitchFamily="34" charset="-122"/>
                  <a:ea typeface="微软雅黑" pitchFamily="34" charset="-122"/>
                </a:rPr>
                <a:t>计划完成：四千万元</a:t>
              </a:r>
              <a:endParaRPr lang="en-US" altLang="zh-CN" sz="1100" dirty="0">
                <a:latin typeface="微软雅黑" pitchFamily="34" charset="-122"/>
                <a:ea typeface="微软雅黑" pitchFamily="34" charset="-122"/>
              </a:endParaRPr>
            </a:p>
          </p:txBody>
        </p:sp>
      </p:grpSp>
      <p:grpSp>
        <p:nvGrpSpPr>
          <p:cNvPr id="28" name="组合 27"/>
          <p:cNvGrpSpPr/>
          <p:nvPr/>
        </p:nvGrpSpPr>
        <p:grpSpPr>
          <a:xfrm>
            <a:off x="5392853" y="3053294"/>
            <a:ext cx="2778779" cy="243215"/>
            <a:chOff x="5392616" y="3210554"/>
            <a:chExt cx="2779784" cy="243215"/>
          </a:xfrm>
          <a:solidFill>
            <a:schemeClr val="tx1">
              <a:lumMod val="50000"/>
              <a:lumOff val="50000"/>
            </a:schemeClr>
          </a:solidFill>
        </p:grpSpPr>
        <p:sp>
          <p:nvSpPr>
            <p:cNvPr id="29" name="Rectangle 53"/>
            <p:cNvSpPr>
              <a:spLocks noChangeArrowheads="1"/>
            </p:cNvSpPr>
            <p:nvPr/>
          </p:nvSpPr>
          <p:spPr bwMode="gray">
            <a:xfrm>
              <a:off x="5392616" y="3210554"/>
              <a:ext cx="2779784" cy="243215"/>
            </a:xfrm>
            <a:prstGeom prst="rect">
              <a:avLst/>
            </a:prstGeom>
            <a:solidFill>
              <a:schemeClr val="accent2"/>
            </a:solidFill>
            <a:ln>
              <a:noFill/>
            </a:ln>
            <a:extLst/>
          </p:spPr>
          <p:txBody>
            <a:bodyPr wrap="none" anchor="ctr"/>
            <a:lstStyle/>
            <a:p>
              <a:pPr algn="r"/>
              <a:endParaRPr lang="zh-CN" altLang="en-US" sz="2700" dirty="0">
                <a:latin typeface="微软雅黑" panose="020B0503020204020204" pitchFamily="34" charset="-122"/>
                <a:ea typeface="微软雅黑" panose="020B0503020204020204" pitchFamily="34" charset="-122"/>
              </a:endParaRPr>
            </a:p>
          </p:txBody>
        </p:sp>
        <p:sp>
          <p:nvSpPr>
            <p:cNvPr id="30" name="TextBox 29"/>
            <p:cNvSpPr txBox="1"/>
            <p:nvPr/>
          </p:nvSpPr>
          <p:spPr>
            <a:xfrm>
              <a:off x="5480028" y="3271409"/>
              <a:ext cx="2554143"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algn="l"/>
              <a:r>
                <a:rPr lang="zh-CN" altLang="en-US" sz="1100" dirty="0">
                  <a:latin typeface="微软雅黑" pitchFamily="34" charset="-122"/>
                  <a:ea typeface="微软雅黑" pitchFamily="34" charset="-122"/>
                </a:rPr>
                <a:t>实际完成数：</a:t>
              </a:r>
              <a:r>
                <a:rPr lang="en-US" altLang="zh-CN" sz="1100" dirty="0">
                  <a:latin typeface="微软雅黑" pitchFamily="34" charset="-122"/>
                  <a:ea typeface="微软雅黑" pitchFamily="34" charset="-122"/>
                </a:rPr>
                <a:t>42</a:t>
              </a:r>
              <a:r>
                <a:rPr lang="zh-CN" altLang="en-US" sz="1100" dirty="0">
                  <a:latin typeface="微软雅黑" pitchFamily="34" charset="-122"/>
                  <a:ea typeface="微软雅黑" pitchFamily="34" charset="-122"/>
                </a:rPr>
                <a:t>，</a:t>
              </a:r>
              <a:r>
                <a:rPr lang="en-US" altLang="zh-CN" sz="1100" dirty="0">
                  <a:latin typeface="微软雅黑" pitchFamily="34" charset="-122"/>
                  <a:ea typeface="微软雅黑" pitchFamily="34" charset="-122"/>
                </a:rPr>
                <a:t>810</a:t>
              </a:r>
              <a:r>
                <a:rPr lang="zh-CN" altLang="en-US" sz="1100" dirty="0">
                  <a:latin typeface="微软雅黑" pitchFamily="34" charset="-122"/>
                  <a:ea typeface="微软雅黑" pitchFamily="34" charset="-122"/>
                </a:rPr>
                <a:t>，</a:t>
              </a:r>
              <a:r>
                <a:rPr lang="en-US" altLang="zh-CN" sz="1100" dirty="0">
                  <a:latin typeface="微软雅黑" pitchFamily="34" charset="-122"/>
                  <a:ea typeface="微软雅黑" pitchFamily="34" charset="-122"/>
                </a:rPr>
                <a:t>800</a:t>
              </a:r>
            </a:p>
          </p:txBody>
        </p:sp>
      </p:grpSp>
      <p:grpSp>
        <p:nvGrpSpPr>
          <p:cNvPr id="31" name="组合 30"/>
          <p:cNvGrpSpPr/>
          <p:nvPr/>
        </p:nvGrpSpPr>
        <p:grpSpPr>
          <a:xfrm>
            <a:off x="5406297" y="3359251"/>
            <a:ext cx="1794187" cy="243215"/>
            <a:chOff x="5406064" y="3516511"/>
            <a:chExt cx="1794836" cy="243215"/>
          </a:xfrm>
          <a:solidFill>
            <a:schemeClr val="tx1">
              <a:lumMod val="50000"/>
              <a:lumOff val="50000"/>
            </a:schemeClr>
          </a:solidFill>
        </p:grpSpPr>
        <p:sp>
          <p:nvSpPr>
            <p:cNvPr id="32" name="Rectangle 53"/>
            <p:cNvSpPr>
              <a:spLocks noChangeArrowheads="1"/>
            </p:cNvSpPr>
            <p:nvPr/>
          </p:nvSpPr>
          <p:spPr bwMode="gray">
            <a:xfrm>
              <a:off x="5406064" y="3516511"/>
              <a:ext cx="1794836" cy="243215"/>
            </a:xfrm>
            <a:prstGeom prst="rect">
              <a:avLst/>
            </a:prstGeom>
            <a:solidFill>
              <a:schemeClr val="accent3"/>
            </a:solidFill>
            <a:ln>
              <a:noFill/>
            </a:ln>
            <a:extLst/>
          </p:spPr>
          <p:txBody>
            <a:bodyPr wrap="none" anchor="ctr"/>
            <a:lstStyle/>
            <a:p>
              <a:pPr algn="r"/>
              <a:endParaRPr lang="zh-CN" altLang="en-US" sz="2700" dirty="0">
                <a:latin typeface="微软雅黑" panose="020B0503020204020204" pitchFamily="34" charset="-122"/>
                <a:ea typeface="微软雅黑" panose="020B0503020204020204" pitchFamily="34" charset="-122"/>
              </a:endParaRPr>
            </a:p>
          </p:txBody>
        </p:sp>
        <p:sp>
          <p:nvSpPr>
            <p:cNvPr id="33" name="TextBox 32"/>
            <p:cNvSpPr txBox="1"/>
            <p:nvPr/>
          </p:nvSpPr>
          <p:spPr>
            <a:xfrm>
              <a:off x="5480028" y="3584449"/>
              <a:ext cx="998538" cy="166712"/>
            </a:xfrm>
            <a:prstGeom prst="rect">
              <a:avLst/>
            </a:prstGeom>
            <a:noFill/>
            <a:ln>
              <a:noFill/>
            </a:ln>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algn="l"/>
              <a:r>
                <a:rPr lang="zh-CN" altLang="en-US" sz="1100" dirty="0">
                  <a:latin typeface="微软雅黑" pitchFamily="34" charset="-122"/>
                  <a:ea typeface="微软雅黑" pitchFamily="34" charset="-122"/>
                </a:rPr>
                <a:t>完成：</a:t>
              </a:r>
              <a:r>
                <a:rPr lang="en-US" altLang="zh-CN" sz="1100" dirty="0">
                  <a:latin typeface="微软雅黑" pitchFamily="34" charset="-122"/>
                  <a:ea typeface="微软雅黑" pitchFamily="34" charset="-122"/>
                </a:rPr>
                <a:t>107%</a:t>
              </a:r>
            </a:p>
          </p:txBody>
        </p:sp>
      </p:grpSp>
      <p:grpSp>
        <p:nvGrpSpPr>
          <p:cNvPr id="34" name="组合 33"/>
          <p:cNvGrpSpPr/>
          <p:nvPr/>
        </p:nvGrpSpPr>
        <p:grpSpPr>
          <a:xfrm>
            <a:off x="5392854" y="3665206"/>
            <a:ext cx="2274905" cy="243215"/>
            <a:chOff x="5392616" y="3822467"/>
            <a:chExt cx="2275728" cy="243215"/>
          </a:xfrm>
          <a:solidFill>
            <a:schemeClr val="tx1">
              <a:lumMod val="50000"/>
              <a:lumOff val="50000"/>
            </a:schemeClr>
          </a:solidFill>
        </p:grpSpPr>
        <p:sp>
          <p:nvSpPr>
            <p:cNvPr id="35" name="Rectangle 53"/>
            <p:cNvSpPr>
              <a:spLocks noChangeArrowheads="1"/>
            </p:cNvSpPr>
            <p:nvPr/>
          </p:nvSpPr>
          <p:spPr bwMode="gray">
            <a:xfrm>
              <a:off x="5392616" y="3822467"/>
              <a:ext cx="2275728" cy="243215"/>
            </a:xfrm>
            <a:prstGeom prst="rect">
              <a:avLst/>
            </a:prstGeom>
            <a:solidFill>
              <a:schemeClr val="accent2"/>
            </a:solidFill>
            <a:ln>
              <a:noFill/>
            </a:ln>
            <a:extLst/>
          </p:spPr>
          <p:txBody>
            <a:bodyPr wrap="none" anchor="ctr"/>
            <a:lstStyle/>
            <a:p>
              <a:pPr algn="r"/>
              <a:endParaRPr lang="zh-CN" altLang="en-US" sz="2700" dirty="0">
                <a:latin typeface="微软雅黑" panose="020B0503020204020204" pitchFamily="34" charset="-122"/>
                <a:ea typeface="微软雅黑" panose="020B0503020204020204" pitchFamily="34" charset="-122"/>
              </a:endParaRPr>
            </a:p>
          </p:txBody>
        </p:sp>
        <p:sp>
          <p:nvSpPr>
            <p:cNvPr id="36" name="TextBox 35"/>
            <p:cNvSpPr txBox="1"/>
            <p:nvPr/>
          </p:nvSpPr>
          <p:spPr>
            <a:xfrm>
              <a:off x="5480028" y="3883321"/>
              <a:ext cx="2018998"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algn="l"/>
              <a:r>
                <a:rPr lang="zh-CN" altLang="en-US" sz="1100" dirty="0">
                  <a:latin typeface="微软雅黑" pitchFamily="34" charset="-122"/>
                  <a:ea typeface="微软雅黑" pitchFamily="34" charset="-122"/>
                </a:rPr>
                <a:t>回款数：</a:t>
              </a:r>
              <a:r>
                <a:rPr lang="en-US" altLang="zh-CN" sz="1100" dirty="0">
                  <a:latin typeface="微软雅黑" pitchFamily="34" charset="-122"/>
                  <a:ea typeface="微软雅黑" pitchFamily="34" charset="-122"/>
                </a:rPr>
                <a:t>39</a:t>
              </a:r>
              <a:r>
                <a:rPr lang="zh-CN" altLang="en-US" sz="1100" dirty="0">
                  <a:latin typeface="微软雅黑" pitchFamily="34" charset="-122"/>
                  <a:ea typeface="微软雅黑" pitchFamily="34" charset="-122"/>
                </a:rPr>
                <a:t>，</a:t>
              </a:r>
              <a:r>
                <a:rPr lang="en-US" altLang="zh-CN" sz="1100" dirty="0">
                  <a:latin typeface="微软雅黑" pitchFamily="34" charset="-122"/>
                  <a:ea typeface="微软雅黑" pitchFamily="34" charset="-122"/>
                </a:rPr>
                <a:t>865</a:t>
              </a:r>
              <a:r>
                <a:rPr lang="zh-CN" altLang="en-US" sz="1100" dirty="0">
                  <a:latin typeface="微软雅黑" pitchFamily="34" charset="-122"/>
                  <a:ea typeface="微软雅黑" pitchFamily="34" charset="-122"/>
                </a:rPr>
                <a:t>，</a:t>
              </a:r>
              <a:r>
                <a:rPr lang="en-US" altLang="zh-CN" sz="1100" dirty="0">
                  <a:latin typeface="微软雅黑" pitchFamily="34" charset="-122"/>
                  <a:ea typeface="微软雅黑" pitchFamily="34" charset="-122"/>
                </a:rPr>
                <a:t>800</a:t>
              </a:r>
            </a:p>
          </p:txBody>
        </p:sp>
      </p:grpSp>
      <p:grpSp>
        <p:nvGrpSpPr>
          <p:cNvPr id="37" name="组合 36"/>
          <p:cNvGrpSpPr/>
          <p:nvPr/>
        </p:nvGrpSpPr>
        <p:grpSpPr>
          <a:xfrm>
            <a:off x="5392854" y="3971162"/>
            <a:ext cx="1189647" cy="243215"/>
            <a:chOff x="5392616" y="4128423"/>
            <a:chExt cx="1190077" cy="243215"/>
          </a:xfrm>
          <a:solidFill>
            <a:schemeClr val="tx1">
              <a:lumMod val="50000"/>
              <a:lumOff val="50000"/>
            </a:schemeClr>
          </a:solidFill>
        </p:grpSpPr>
        <p:sp>
          <p:nvSpPr>
            <p:cNvPr id="38" name="Rectangle 53"/>
            <p:cNvSpPr>
              <a:spLocks noChangeArrowheads="1"/>
            </p:cNvSpPr>
            <p:nvPr/>
          </p:nvSpPr>
          <p:spPr bwMode="gray">
            <a:xfrm>
              <a:off x="5392616" y="4128423"/>
              <a:ext cx="1190077" cy="243215"/>
            </a:xfrm>
            <a:prstGeom prst="rect">
              <a:avLst/>
            </a:prstGeom>
            <a:solidFill>
              <a:schemeClr val="accent5"/>
            </a:solidFill>
            <a:ln>
              <a:noFill/>
            </a:ln>
            <a:extLst/>
          </p:spPr>
          <p:txBody>
            <a:bodyPr wrap="none" anchor="ctr"/>
            <a:lstStyle/>
            <a:p>
              <a:pPr algn="r"/>
              <a:endParaRPr lang="zh-CN" altLang="en-US" sz="2700" dirty="0">
                <a:latin typeface="微软雅黑" panose="020B0503020204020204" pitchFamily="34" charset="-122"/>
                <a:ea typeface="微软雅黑" panose="020B0503020204020204" pitchFamily="34" charset="-122"/>
              </a:endParaRPr>
            </a:p>
          </p:txBody>
        </p:sp>
        <p:sp>
          <p:nvSpPr>
            <p:cNvPr id="39" name="TextBox 38"/>
            <p:cNvSpPr txBox="1"/>
            <p:nvPr/>
          </p:nvSpPr>
          <p:spPr>
            <a:xfrm>
              <a:off x="5480028" y="4181742"/>
              <a:ext cx="641055"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algn="l"/>
              <a:r>
                <a:rPr lang="zh-CN" altLang="en-US" sz="1100" dirty="0">
                  <a:latin typeface="微软雅黑" pitchFamily="34" charset="-122"/>
                  <a:ea typeface="微软雅黑" pitchFamily="34" charset="-122"/>
                </a:rPr>
                <a:t>其他数据</a:t>
              </a:r>
              <a:endParaRPr lang="en-US" altLang="zh-CN" sz="1100" dirty="0">
                <a:latin typeface="微软雅黑" pitchFamily="34" charset="-122"/>
                <a:ea typeface="微软雅黑" pitchFamily="34" charset="-122"/>
              </a:endParaRPr>
            </a:p>
          </p:txBody>
        </p:sp>
      </p:grpSp>
      <p:grpSp>
        <p:nvGrpSpPr>
          <p:cNvPr id="40" name="组合 39"/>
          <p:cNvGrpSpPr/>
          <p:nvPr/>
        </p:nvGrpSpPr>
        <p:grpSpPr>
          <a:xfrm>
            <a:off x="2582914" y="4269801"/>
            <a:ext cx="1189647" cy="243215"/>
            <a:chOff x="2559049" y="4427062"/>
            <a:chExt cx="1190077" cy="243215"/>
          </a:xfrm>
          <a:solidFill>
            <a:schemeClr val="tx1">
              <a:lumMod val="50000"/>
              <a:lumOff val="50000"/>
            </a:schemeClr>
          </a:solidFill>
        </p:grpSpPr>
        <p:sp>
          <p:nvSpPr>
            <p:cNvPr id="41" name="Rectangle 53"/>
            <p:cNvSpPr>
              <a:spLocks noChangeArrowheads="1"/>
            </p:cNvSpPr>
            <p:nvPr/>
          </p:nvSpPr>
          <p:spPr bwMode="gray">
            <a:xfrm>
              <a:off x="2559049" y="4427062"/>
              <a:ext cx="1190077" cy="243215"/>
            </a:xfrm>
            <a:prstGeom prst="rect">
              <a:avLst/>
            </a:prstGeom>
            <a:solidFill>
              <a:schemeClr val="accent2"/>
            </a:solidFill>
            <a:ln>
              <a:noFill/>
            </a:ln>
            <a:extLst/>
          </p:spPr>
          <p:txBody>
            <a:bodyPr wrap="none" anchor="ctr"/>
            <a:lstStyle/>
            <a:p>
              <a:pPr algn="r"/>
              <a:endParaRPr lang="zh-CN" altLang="en-US" sz="2700" dirty="0">
                <a:latin typeface="微软雅黑" panose="020B0503020204020204" pitchFamily="34" charset="-122"/>
                <a:ea typeface="微软雅黑" panose="020B0503020204020204" pitchFamily="34" charset="-122"/>
              </a:endParaRPr>
            </a:p>
          </p:txBody>
        </p:sp>
        <p:sp>
          <p:nvSpPr>
            <p:cNvPr id="42" name="TextBox 41"/>
            <p:cNvSpPr txBox="1"/>
            <p:nvPr/>
          </p:nvSpPr>
          <p:spPr>
            <a:xfrm>
              <a:off x="3030834" y="4480381"/>
              <a:ext cx="641055"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r>
                <a:rPr lang="zh-CN" altLang="en-US" sz="1100" dirty="0">
                  <a:latin typeface="微软雅黑" pitchFamily="34" charset="-122"/>
                  <a:ea typeface="微软雅黑" pitchFamily="34" charset="-122"/>
                </a:rPr>
                <a:t>其他数据</a:t>
              </a:r>
              <a:endParaRPr lang="en-US" altLang="zh-CN" sz="1100" dirty="0">
                <a:latin typeface="微软雅黑" pitchFamily="34" charset="-122"/>
                <a:ea typeface="微软雅黑" pitchFamily="34" charset="-122"/>
              </a:endParaRPr>
            </a:p>
          </p:txBody>
        </p:sp>
      </p:grpSp>
      <p:grpSp>
        <p:nvGrpSpPr>
          <p:cNvPr id="43" name="组合 42"/>
          <p:cNvGrpSpPr/>
          <p:nvPr/>
        </p:nvGrpSpPr>
        <p:grpSpPr>
          <a:xfrm>
            <a:off x="5392854" y="4269801"/>
            <a:ext cx="1189647" cy="243215"/>
            <a:chOff x="5392616" y="4427062"/>
            <a:chExt cx="1190077" cy="243215"/>
          </a:xfrm>
          <a:solidFill>
            <a:schemeClr val="tx1">
              <a:lumMod val="50000"/>
              <a:lumOff val="50000"/>
            </a:schemeClr>
          </a:solidFill>
        </p:grpSpPr>
        <p:sp>
          <p:nvSpPr>
            <p:cNvPr id="44" name="Rectangle 53"/>
            <p:cNvSpPr>
              <a:spLocks noChangeArrowheads="1"/>
            </p:cNvSpPr>
            <p:nvPr/>
          </p:nvSpPr>
          <p:spPr bwMode="gray">
            <a:xfrm>
              <a:off x="5392616" y="4427062"/>
              <a:ext cx="1190077" cy="243215"/>
            </a:xfrm>
            <a:prstGeom prst="rect">
              <a:avLst/>
            </a:prstGeom>
            <a:solidFill>
              <a:schemeClr val="accent2"/>
            </a:solidFill>
            <a:ln>
              <a:noFill/>
            </a:ln>
            <a:extLst/>
          </p:spPr>
          <p:txBody>
            <a:bodyPr wrap="none" anchor="ctr"/>
            <a:lstStyle/>
            <a:p>
              <a:pPr algn="r"/>
              <a:endParaRPr lang="zh-CN" altLang="en-US" sz="2700" dirty="0">
                <a:latin typeface="微软雅黑" panose="020B0503020204020204" pitchFamily="34" charset="-122"/>
                <a:ea typeface="微软雅黑" panose="020B0503020204020204" pitchFamily="34" charset="-122"/>
              </a:endParaRPr>
            </a:p>
          </p:txBody>
        </p:sp>
        <p:sp>
          <p:nvSpPr>
            <p:cNvPr id="45" name="TextBox 44"/>
            <p:cNvSpPr txBox="1"/>
            <p:nvPr/>
          </p:nvSpPr>
          <p:spPr>
            <a:xfrm>
              <a:off x="5480028" y="4480381"/>
              <a:ext cx="641055" cy="166712"/>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algn="l"/>
              <a:r>
                <a:rPr lang="zh-CN" altLang="en-US" sz="1100" dirty="0">
                  <a:latin typeface="微软雅黑" pitchFamily="34" charset="-122"/>
                  <a:ea typeface="微软雅黑" pitchFamily="34" charset="-122"/>
                </a:rPr>
                <a:t>其他数据</a:t>
              </a:r>
              <a:endParaRPr lang="en-US" altLang="zh-CN" sz="1100" dirty="0">
                <a:latin typeface="微软雅黑" pitchFamily="34" charset="-122"/>
                <a:ea typeface="微软雅黑" pitchFamily="34" charset="-122"/>
              </a:endParaRPr>
            </a:p>
          </p:txBody>
        </p:sp>
      </p:grpSp>
      <p:sp>
        <p:nvSpPr>
          <p:cNvPr id="46" name="TextBox 45"/>
          <p:cNvSpPr txBox="1"/>
          <p:nvPr/>
        </p:nvSpPr>
        <p:spPr>
          <a:xfrm>
            <a:off x="3204877" y="951946"/>
            <a:ext cx="2735315" cy="398737"/>
          </a:xfrm>
          <a:prstGeom prst="rect">
            <a:avLst/>
          </a:prstGeom>
          <a:noFill/>
        </p:spPr>
        <p:txBody>
          <a:bodyPr wrap="square" lIns="91413" tIns="45706" rIns="91413" bIns="45706" rtlCol="0">
            <a:spAutoFit/>
          </a:bodyPr>
          <a:lstStyle/>
          <a:p>
            <a:pPr algn="ctr"/>
            <a:r>
              <a:rPr lang="zh-CN" altLang="en-US" sz="2000" b="1" dirty="0">
                <a:solidFill>
                  <a:schemeClr val="bg1">
                    <a:lumMod val="50000"/>
                  </a:schemeClr>
                </a:solidFill>
                <a:latin typeface="微软雅黑" panose="020B0503020204020204" pitchFamily="34" charset="-122"/>
                <a:ea typeface="微软雅黑" panose="020B0503020204020204" pitchFamily="34" charset="-122"/>
              </a:rPr>
              <a:t>与上一年的比较</a:t>
            </a:r>
          </a:p>
        </p:txBody>
      </p:sp>
    </p:spTree>
    <p:extLst>
      <p:ext uri="{BB962C8B-B14F-4D97-AF65-F5344CB8AC3E}">
        <p14:creationId xmlns:p14="http://schemas.microsoft.com/office/powerpoint/2010/main" val="4063407754"/>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46"/>
                                        </p:tgtEl>
                                        <p:attrNameLst>
                                          <p:attrName>style.visibility</p:attrName>
                                        </p:attrNameLst>
                                      </p:cBhvr>
                                      <p:to>
                                        <p:strVal val="visible"/>
                                      </p:to>
                                    </p:set>
                                    <p:set>
                                      <p:cBhvr>
                                        <p:cTn id="7" dur="68" fill="hold">
                                          <p:stCondLst>
                                            <p:cond delay="0"/>
                                          </p:stCondLst>
                                        </p:cTn>
                                        <p:tgtEl>
                                          <p:spTgt spid="46"/>
                                        </p:tgtEl>
                                        <p:attrNameLst>
                                          <p:attrName>style.rotation</p:attrName>
                                        </p:attrNameLst>
                                      </p:cBhvr>
                                      <p:to>
                                        <p:strVal val="-45.0"/>
                                      </p:to>
                                    </p:set>
                                    <p:anim calcmode="lin" valueType="num">
                                      <p:cBhvr>
                                        <p:cTn id="8" dur="68" fill="hold">
                                          <p:stCondLst>
                                            <p:cond delay="68"/>
                                          </p:stCondLst>
                                        </p:cTn>
                                        <p:tgtEl>
                                          <p:spTgt spid="46"/>
                                        </p:tgtEl>
                                        <p:attrNameLst>
                                          <p:attrName>style.rotation</p:attrName>
                                        </p:attrNameLst>
                                      </p:cBhvr>
                                      <p:tavLst>
                                        <p:tav tm="0">
                                          <p:val>
                                            <p:fltVal val="-45"/>
                                          </p:val>
                                        </p:tav>
                                        <p:tav tm="69900">
                                          <p:val>
                                            <p:fltVal val="45"/>
                                          </p:val>
                                        </p:tav>
                                        <p:tav tm="100000">
                                          <p:val>
                                            <p:fltVal val="0"/>
                                          </p:val>
                                        </p:tav>
                                      </p:tavLst>
                                    </p:anim>
                                    <p:anim calcmode="lin" valueType="num">
                                      <p:cBhvr>
                                        <p:cTn id="9" dur="68" fill="hold">
                                          <p:stCondLst>
                                            <p:cond delay="0"/>
                                          </p:stCondLst>
                                        </p:cTn>
                                        <p:tgtEl>
                                          <p:spTgt spid="46"/>
                                        </p:tgtEl>
                                        <p:attrNameLst>
                                          <p:attrName>ppt_y</p:attrName>
                                        </p:attrNameLst>
                                      </p:cBhvr>
                                      <p:tavLst>
                                        <p:tav tm="0">
                                          <p:val>
                                            <p:strVal val="#ppt_y-1"/>
                                          </p:val>
                                        </p:tav>
                                        <p:tav tm="100000">
                                          <p:val>
                                            <p:strVal val="#ppt_y-(0.354*#ppt_w-0.172*#ppt_h)"/>
                                          </p:val>
                                        </p:tav>
                                      </p:tavLst>
                                    </p:anim>
                                    <p:anim calcmode="lin" valueType="num">
                                      <p:cBhvr>
                                        <p:cTn id="10" dur="23" decel="50000" autoRev="1" fill="hold">
                                          <p:stCondLst>
                                            <p:cond delay="68"/>
                                          </p:stCondLst>
                                        </p:cTn>
                                        <p:tgtEl>
                                          <p:spTgt spid="46"/>
                                        </p:tgtEl>
                                        <p:attrNameLst>
                                          <p:attrName>ppt_y</p:attrName>
                                        </p:attrNameLst>
                                      </p:cBhvr>
                                      <p:tavLst>
                                        <p:tav tm="0">
                                          <p:val>
                                            <p:strVal val="#ppt_y-(0.354*#ppt_w-0.172*#ppt_h)"/>
                                          </p:val>
                                        </p:tav>
                                        <p:tav tm="100000">
                                          <p:val>
                                            <p:strVal val="#ppt_y-(0.354*#ppt_w-0.172*#ppt_h)-#ppt_h/2"/>
                                          </p:val>
                                        </p:tav>
                                      </p:tavLst>
                                    </p:anim>
                                    <p:anim calcmode="lin" valueType="num">
                                      <p:cBhvr>
                                        <p:cTn id="11" dur="20" fill="hold">
                                          <p:stCondLst>
                                            <p:cond delay="130"/>
                                          </p:stCondLst>
                                        </p:cTn>
                                        <p:tgtEl>
                                          <p:spTgt spid="46"/>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600"/>
                            </p:stCondLst>
                            <p:childTnLst>
                              <p:par>
                                <p:cTn id="13" presetID="16" presetClass="entr" presetSubtype="26"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Horizontal)">
                                      <p:cBhvr>
                                        <p:cTn id="15" dur="500"/>
                                        <p:tgtEl>
                                          <p:spTgt spid="4"/>
                                        </p:tgtEl>
                                      </p:cBhvr>
                                    </p:animEffect>
                                  </p:childTnLst>
                                </p:cTn>
                              </p:par>
                              <p:par>
                                <p:cTn id="16" presetID="53" presetClass="entr" presetSubtype="16"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par>
                                <p:cTn id="21" presetID="2" presetClass="entr" presetSubtype="8" fill="hold" grpId="0" nodeType="withEffect">
                                  <p:stCondLst>
                                    <p:cond delay="25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0-#ppt_w/2"/>
                                          </p:val>
                                        </p:tav>
                                        <p:tav tm="100000">
                                          <p:val>
                                            <p:strVal val="#ppt_x"/>
                                          </p:val>
                                        </p:tav>
                                      </p:tavLst>
                                    </p:anim>
                                    <p:anim calcmode="lin" valueType="num">
                                      <p:cBhvr additive="base">
                                        <p:cTn id="24" dur="500" fill="hold"/>
                                        <p:tgtEl>
                                          <p:spTgt spid="2"/>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25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1+#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50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50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1+#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75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0-#ppt_w/2"/>
                                          </p:val>
                                        </p:tav>
                                        <p:tav tm="100000">
                                          <p:val>
                                            <p:strVal val="#ppt_x"/>
                                          </p:val>
                                        </p:tav>
                                      </p:tavLst>
                                    </p:anim>
                                    <p:anim calcmode="lin" valueType="num">
                                      <p:cBhvr additive="base">
                                        <p:cTn id="40" dur="500" fill="hold"/>
                                        <p:tgtEl>
                                          <p:spTgt spid="10"/>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75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1+#ppt_w/2"/>
                                          </p:val>
                                        </p:tav>
                                        <p:tav tm="100000">
                                          <p:val>
                                            <p:strVal val="#ppt_x"/>
                                          </p:val>
                                        </p:tav>
                                      </p:tavLst>
                                    </p:anim>
                                    <p:anim calcmode="lin" valueType="num">
                                      <p:cBhvr additive="base">
                                        <p:cTn id="44" dur="500" fill="hold"/>
                                        <p:tgtEl>
                                          <p:spTgt spid="25"/>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100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0-#ppt_w/2"/>
                                          </p:val>
                                        </p:tav>
                                        <p:tav tm="100000">
                                          <p:val>
                                            <p:strVal val="#ppt_x"/>
                                          </p:val>
                                        </p:tav>
                                      </p:tavLst>
                                    </p:anim>
                                    <p:anim calcmode="lin" valueType="num">
                                      <p:cBhvr additive="base">
                                        <p:cTn id="48" dur="500" fill="hold"/>
                                        <p:tgtEl>
                                          <p:spTgt spid="13"/>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100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500" fill="hold"/>
                                        <p:tgtEl>
                                          <p:spTgt spid="28"/>
                                        </p:tgtEl>
                                        <p:attrNameLst>
                                          <p:attrName>ppt_x</p:attrName>
                                        </p:attrNameLst>
                                      </p:cBhvr>
                                      <p:tavLst>
                                        <p:tav tm="0">
                                          <p:val>
                                            <p:strVal val="1+#ppt_w/2"/>
                                          </p:val>
                                        </p:tav>
                                        <p:tav tm="100000">
                                          <p:val>
                                            <p:strVal val="#ppt_x"/>
                                          </p:val>
                                        </p:tav>
                                      </p:tavLst>
                                    </p:anim>
                                    <p:anim calcmode="lin" valueType="num">
                                      <p:cBhvr additive="base">
                                        <p:cTn id="52" dur="500" fill="hold"/>
                                        <p:tgtEl>
                                          <p:spTgt spid="28"/>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125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0-#ppt_w/2"/>
                                          </p:val>
                                        </p:tav>
                                        <p:tav tm="100000">
                                          <p:val>
                                            <p:strVal val="#ppt_x"/>
                                          </p:val>
                                        </p:tav>
                                      </p:tavLst>
                                    </p:anim>
                                    <p:anim calcmode="lin" valueType="num">
                                      <p:cBhvr additive="base">
                                        <p:cTn id="56" dur="500" fill="hold"/>
                                        <p:tgtEl>
                                          <p:spTgt spid="16"/>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1250"/>
                                  </p:stCondLst>
                                  <p:childTnLst>
                                    <p:set>
                                      <p:cBhvr>
                                        <p:cTn id="58" dur="1" fill="hold">
                                          <p:stCondLst>
                                            <p:cond delay="0"/>
                                          </p:stCondLst>
                                        </p:cTn>
                                        <p:tgtEl>
                                          <p:spTgt spid="31"/>
                                        </p:tgtEl>
                                        <p:attrNameLst>
                                          <p:attrName>style.visibility</p:attrName>
                                        </p:attrNameLst>
                                      </p:cBhvr>
                                      <p:to>
                                        <p:strVal val="visible"/>
                                      </p:to>
                                    </p:set>
                                    <p:anim calcmode="lin" valueType="num">
                                      <p:cBhvr additive="base">
                                        <p:cTn id="59" dur="500" fill="hold"/>
                                        <p:tgtEl>
                                          <p:spTgt spid="31"/>
                                        </p:tgtEl>
                                        <p:attrNameLst>
                                          <p:attrName>ppt_x</p:attrName>
                                        </p:attrNameLst>
                                      </p:cBhvr>
                                      <p:tavLst>
                                        <p:tav tm="0">
                                          <p:val>
                                            <p:strVal val="1+#ppt_w/2"/>
                                          </p:val>
                                        </p:tav>
                                        <p:tav tm="100000">
                                          <p:val>
                                            <p:strVal val="#ppt_x"/>
                                          </p:val>
                                        </p:tav>
                                      </p:tavLst>
                                    </p:anim>
                                    <p:anim calcmode="lin" valueType="num">
                                      <p:cBhvr additive="base">
                                        <p:cTn id="60" dur="500" fill="hold"/>
                                        <p:tgtEl>
                                          <p:spTgt spid="31"/>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1500"/>
                                  </p:stCondLst>
                                  <p:childTnLst>
                                    <p:set>
                                      <p:cBhvr>
                                        <p:cTn id="62" dur="1" fill="hold">
                                          <p:stCondLst>
                                            <p:cond delay="0"/>
                                          </p:stCondLst>
                                        </p:cTn>
                                        <p:tgtEl>
                                          <p:spTgt spid="19"/>
                                        </p:tgtEl>
                                        <p:attrNameLst>
                                          <p:attrName>style.visibility</p:attrName>
                                        </p:attrNameLst>
                                      </p:cBhvr>
                                      <p:to>
                                        <p:strVal val="visible"/>
                                      </p:to>
                                    </p:set>
                                    <p:anim calcmode="lin" valueType="num">
                                      <p:cBhvr additive="base">
                                        <p:cTn id="63" dur="500" fill="hold"/>
                                        <p:tgtEl>
                                          <p:spTgt spid="19"/>
                                        </p:tgtEl>
                                        <p:attrNameLst>
                                          <p:attrName>ppt_x</p:attrName>
                                        </p:attrNameLst>
                                      </p:cBhvr>
                                      <p:tavLst>
                                        <p:tav tm="0">
                                          <p:val>
                                            <p:strVal val="0-#ppt_w/2"/>
                                          </p:val>
                                        </p:tav>
                                        <p:tav tm="100000">
                                          <p:val>
                                            <p:strVal val="#ppt_x"/>
                                          </p:val>
                                        </p:tav>
                                      </p:tavLst>
                                    </p:anim>
                                    <p:anim calcmode="lin" valueType="num">
                                      <p:cBhvr additive="base">
                                        <p:cTn id="64" dur="500" fill="hold"/>
                                        <p:tgtEl>
                                          <p:spTgt spid="19"/>
                                        </p:tgtEl>
                                        <p:attrNameLst>
                                          <p:attrName>ppt_y</p:attrName>
                                        </p:attrNameLst>
                                      </p:cBhvr>
                                      <p:tavLst>
                                        <p:tav tm="0">
                                          <p:val>
                                            <p:strVal val="#ppt_y"/>
                                          </p:val>
                                        </p:tav>
                                        <p:tav tm="100000">
                                          <p:val>
                                            <p:strVal val="#ppt_y"/>
                                          </p:val>
                                        </p:tav>
                                      </p:tavLst>
                                    </p:anim>
                                  </p:childTnLst>
                                </p:cTn>
                              </p:par>
                              <p:par>
                                <p:cTn id="65" presetID="2" presetClass="entr" presetSubtype="2" fill="hold" nodeType="withEffect">
                                  <p:stCondLst>
                                    <p:cond delay="1500"/>
                                  </p:stCondLst>
                                  <p:childTnLst>
                                    <p:set>
                                      <p:cBhvr>
                                        <p:cTn id="66" dur="1" fill="hold">
                                          <p:stCondLst>
                                            <p:cond delay="0"/>
                                          </p:stCondLst>
                                        </p:cTn>
                                        <p:tgtEl>
                                          <p:spTgt spid="34"/>
                                        </p:tgtEl>
                                        <p:attrNameLst>
                                          <p:attrName>style.visibility</p:attrName>
                                        </p:attrNameLst>
                                      </p:cBhvr>
                                      <p:to>
                                        <p:strVal val="visible"/>
                                      </p:to>
                                    </p:set>
                                    <p:anim calcmode="lin" valueType="num">
                                      <p:cBhvr additive="base">
                                        <p:cTn id="67" dur="500" fill="hold"/>
                                        <p:tgtEl>
                                          <p:spTgt spid="34"/>
                                        </p:tgtEl>
                                        <p:attrNameLst>
                                          <p:attrName>ppt_x</p:attrName>
                                        </p:attrNameLst>
                                      </p:cBhvr>
                                      <p:tavLst>
                                        <p:tav tm="0">
                                          <p:val>
                                            <p:strVal val="1+#ppt_w/2"/>
                                          </p:val>
                                        </p:tav>
                                        <p:tav tm="100000">
                                          <p:val>
                                            <p:strVal val="#ppt_x"/>
                                          </p:val>
                                        </p:tav>
                                      </p:tavLst>
                                    </p:anim>
                                    <p:anim calcmode="lin" valueType="num">
                                      <p:cBhvr additive="base">
                                        <p:cTn id="68" dur="500" fill="hold"/>
                                        <p:tgtEl>
                                          <p:spTgt spid="34"/>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1750"/>
                                  </p:stCondLst>
                                  <p:childTnLst>
                                    <p:set>
                                      <p:cBhvr>
                                        <p:cTn id="70" dur="1" fill="hold">
                                          <p:stCondLst>
                                            <p:cond delay="0"/>
                                          </p:stCondLst>
                                        </p:cTn>
                                        <p:tgtEl>
                                          <p:spTgt spid="22"/>
                                        </p:tgtEl>
                                        <p:attrNameLst>
                                          <p:attrName>style.visibility</p:attrName>
                                        </p:attrNameLst>
                                      </p:cBhvr>
                                      <p:to>
                                        <p:strVal val="visible"/>
                                      </p:to>
                                    </p:set>
                                    <p:anim calcmode="lin" valueType="num">
                                      <p:cBhvr additive="base">
                                        <p:cTn id="71" dur="500" fill="hold"/>
                                        <p:tgtEl>
                                          <p:spTgt spid="22"/>
                                        </p:tgtEl>
                                        <p:attrNameLst>
                                          <p:attrName>ppt_x</p:attrName>
                                        </p:attrNameLst>
                                      </p:cBhvr>
                                      <p:tavLst>
                                        <p:tav tm="0">
                                          <p:val>
                                            <p:strVal val="0-#ppt_w/2"/>
                                          </p:val>
                                        </p:tav>
                                        <p:tav tm="100000">
                                          <p:val>
                                            <p:strVal val="#ppt_x"/>
                                          </p:val>
                                        </p:tav>
                                      </p:tavLst>
                                    </p:anim>
                                    <p:anim calcmode="lin" valueType="num">
                                      <p:cBhvr additive="base">
                                        <p:cTn id="72" dur="500" fill="hold"/>
                                        <p:tgtEl>
                                          <p:spTgt spid="22"/>
                                        </p:tgtEl>
                                        <p:attrNameLst>
                                          <p:attrName>ppt_y</p:attrName>
                                        </p:attrNameLst>
                                      </p:cBhvr>
                                      <p:tavLst>
                                        <p:tav tm="0">
                                          <p:val>
                                            <p:strVal val="#ppt_y"/>
                                          </p:val>
                                        </p:tav>
                                        <p:tav tm="100000">
                                          <p:val>
                                            <p:strVal val="#ppt_y"/>
                                          </p:val>
                                        </p:tav>
                                      </p:tavLst>
                                    </p:anim>
                                  </p:childTnLst>
                                </p:cTn>
                              </p:par>
                              <p:par>
                                <p:cTn id="73" presetID="2" presetClass="entr" presetSubtype="2" fill="hold" nodeType="withEffect">
                                  <p:stCondLst>
                                    <p:cond delay="1750"/>
                                  </p:stCondLst>
                                  <p:childTnLst>
                                    <p:set>
                                      <p:cBhvr>
                                        <p:cTn id="74" dur="1" fill="hold">
                                          <p:stCondLst>
                                            <p:cond delay="0"/>
                                          </p:stCondLst>
                                        </p:cTn>
                                        <p:tgtEl>
                                          <p:spTgt spid="37"/>
                                        </p:tgtEl>
                                        <p:attrNameLst>
                                          <p:attrName>style.visibility</p:attrName>
                                        </p:attrNameLst>
                                      </p:cBhvr>
                                      <p:to>
                                        <p:strVal val="visible"/>
                                      </p:to>
                                    </p:set>
                                    <p:anim calcmode="lin" valueType="num">
                                      <p:cBhvr additive="base">
                                        <p:cTn id="75" dur="500" fill="hold"/>
                                        <p:tgtEl>
                                          <p:spTgt spid="37"/>
                                        </p:tgtEl>
                                        <p:attrNameLst>
                                          <p:attrName>ppt_x</p:attrName>
                                        </p:attrNameLst>
                                      </p:cBhvr>
                                      <p:tavLst>
                                        <p:tav tm="0">
                                          <p:val>
                                            <p:strVal val="1+#ppt_w/2"/>
                                          </p:val>
                                        </p:tav>
                                        <p:tav tm="100000">
                                          <p:val>
                                            <p:strVal val="#ppt_x"/>
                                          </p:val>
                                        </p:tav>
                                      </p:tavLst>
                                    </p:anim>
                                    <p:anim calcmode="lin" valueType="num">
                                      <p:cBhvr additive="base">
                                        <p:cTn id="76" dur="500" fill="hold"/>
                                        <p:tgtEl>
                                          <p:spTgt spid="37"/>
                                        </p:tgtEl>
                                        <p:attrNameLst>
                                          <p:attrName>ppt_y</p:attrName>
                                        </p:attrNameLst>
                                      </p:cBhvr>
                                      <p:tavLst>
                                        <p:tav tm="0">
                                          <p:val>
                                            <p:strVal val="#ppt_y"/>
                                          </p:val>
                                        </p:tav>
                                        <p:tav tm="100000">
                                          <p:val>
                                            <p:strVal val="#ppt_y"/>
                                          </p:val>
                                        </p:tav>
                                      </p:tavLst>
                                    </p:anim>
                                  </p:childTnLst>
                                </p:cTn>
                              </p:par>
                              <p:par>
                                <p:cTn id="77" presetID="2" presetClass="entr" presetSubtype="8" fill="hold" nodeType="withEffect">
                                  <p:stCondLst>
                                    <p:cond delay="2000"/>
                                  </p:stCondLst>
                                  <p:childTnLst>
                                    <p:set>
                                      <p:cBhvr>
                                        <p:cTn id="78" dur="1" fill="hold">
                                          <p:stCondLst>
                                            <p:cond delay="0"/>
                                          </p:stCondLst>
                                        </p:cTn>
                                        <p:tgtEl>
                                          <p:spTgt spid="40"/>
                                        </p:tgtEl>
                                        <p:attrNameLst>
                                          <p:attrName>style.visibility</p:attrName>
                                        </p:attrNameLst>
                                      </p:cBhvr>
                                      <p:to>
                                        <p:strVal val="visible"/>
                                      </p:to>
                                    </p:set>
                                    <p:anim calcmode="lin" valueType="num">
                                      <p:cBhvr additive="base">
                                        <p:cTn id="79" dur="500" fill="hold"/>
                                        <p:tgtEl>
                                          <p:spTgt spid="40"/>
                                        </p:tgtEl>
                                        <p:attrNameLst>
                                          <p:attrName>ppt_x</p:attrName>
                                        </p:attrNameLst>
                                      </p:cBhvr>
                                      <p:tavLst>
                                        <p:tav tm="0">
                                          <p:val>
                                            <p:strVal val="0-#ppt_w/2"/>
                                          </p:val>
                                        </p:tav>
                                        <p:tav tm="100000">
                                          <p:val>
                                            <p:strVal val="#ppt_x"/>
                                          </p:val>
                                        </p:tav>
                                      </p:tavLst>
                                    </p:anim>
                                    <p:anim calcmode="lin" valueType="num">
                                      <p:cBhvr additive="base">
                                        <p:cTn id="80" dur="500" fill="hold"/>
                                        <p:tgtEl>
                                          <p:spTgt spid="40"/>
                                        </p:tgtEl>
                                        <p:attrNameLst>
                                          <p:attrName>ppt_y</p:attrName>
                                        </p:attrNameLst>
                                      </p:cBhvr>
                                      <p:tavLst>
                                        <p:tav tm="0">
                                          <p:val>
                                            <p:strVal val="#ppt_y"/>
                                          </p:val>
                                        </p:tav>
                                        <p:tav tm="100000">
                                          <p:val>
                                            <p:strVal val="#ppt_y"/>
                                          </p:val>
                                        </p:tav>
                                      </p:tavLst>
                                    </p:anim>
                                  </p:childTnLst>
                                </p:cTn>
                              </p:par>
                              <p:par>
                                <p:cTn id="81" presetID="2" presetClass="entr" presetSubtype="2" fill="hold" nodeType="withEffect">
                                  <p:stCondLst>
                                    <p:cond delay="2000"/>
                                  </p:stCondLst>
                                  <p:childTnLst>
                                    <p:set>
                                      <p:cBhvr>
                                        <p:cTn id="82" dur="1" fill="hold">
                                          <p:stCondLst>
                                            <p:cond delay="0"/>
                                          </p:stCondLst>
                                        </p:cTn>
                                        <p:tgtEl>
                                          <p:spTgt spid="43"/>
                                        </p:tgtEl>
                                        <p:attrNameLst>
                                          <p:attrName>style.visibility</p:attrName>
                                        </p:attrNameLst>
                                      </p:cBhvr>
                                      <p:to>
                                        <p:strVal val="visible"/>
                                      </p:to>
                                    </p:set>
                                    <p:anim calcmode="lin" valueType="num">
                                      <p:cBhvr additive="base">
                                        <p:cTn id="83" dur="500" fill="hold"/>
                                        <p:tgtEl>
                                          <p:spTgt spid="43"/>
                                        </p:tgtEl>
                                        <p:attrNameLst>
                                          <p:attrName>ppt_x</p:attrName>
                                        </p:attrNameLst>
                                      </p:cBhvr>
                                      <p:tavLst>
                                        <p:tav tm="0">
                                          <p:val>
                                            <p:strVal val="1+#ppt_w/2"/>
                                          </p:val>
                                        </p:tav>
                                        <p:tav tm="100000">
                                          <p:val>
                                            <p:strVal val="#ppt_x"/>
                                          </p:val>
                                        </p:tav>
                                      </p:tavLst>
                                    </p:anim>
                                    <p:anim calcmode="lin" valueType="num">
                                      <p:cBhvr additive="base">
                                        <p:cTn id="84"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P spid="9" grpId="0"/>
      <p:bldP spid="4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3722869" y="2223702"/>
            <a:ext cx="364202" cy="403017"/>
            <a:chOff x="757278" y="2176759"/>
            <a:chExt cx="419400" cy="464074"/>
          </a:xfrm>
        </p:grpSpPr>
        <p:sp>
          <p:nvSpPr>
            <p:cNvPr id="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5"/>
            <p:cNvSpPr txBox="1"/>
            <p:nvPr/>
          </p:nvSpPr>
          <p:spPr>
            <a:xfrm>
              <a:off x="757278" y="2216099"/>
              <a:ext cx="419400" cy="255171"/>
            </a:xfrm>
            <a:prstGeom prst="rect">
              <a:avLst/>
            </a:prstGeom>
            <a:noFill/>
          </p:spPr>
          <p:txBody>
            <a:bodyPr wrap="none" rtlCol="0">
              <a:spAutoFit/>
            </a:bodyPr>
            <a:lstStyle/>
            <a:p>
              <a:pPr algn="ctr">
                <a:lnSpc>
                  <a:spcPct val="120000"/>
                </a:lnSpc>
              </a:pPr>
              <a:r>
                <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3" name="Group 6"/>
          <p:cNvGrpSpPr/>
          <p:nvPr/>
        </p:nvGrpSpPr>
        <p:grpSpPr>
          <a:xfrm>
            <a:off x="2318456" y="1696320"/>
            <a:ext cx="364202" cy="403017"/>
            <a:chOff x="757278" y="2176759"/>
            <a:chExt cx="419399" cy="464074"/>
          </a:xfrm>
        </p:grpSpPr>
        <p:sp>
          <p:nvSpPr>
            <p:cNvPr id="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8"/>
            <p:cNvSpPr txBox="1"/>
            <p:nvPr/>
          </p:nvSpPr>
          <p:spPr>
            <a:xfrm>
              <a:off x="757278" y="2216099"/>
              <a:ext cx="419399" cy="255171"/>
            </a:xfrm>
            <a:prstGeom prst="rect">
              <a:avLst/>
            </a:prstGeom>
            <a:noFill/>
          </p:spPr>
          <p:txBody>
            <a:bodyPr wrap="none" rtlCol="0">
              <a:spAutoFit/>
            </a:bodyPr>
            <a:lstStyle/>
            <a:p>
              <a:pPr algn="ctr">
                <a:lnSpc>
                  <a:spcPct val="120000"/>
                </a:lnSpc>
              </a:pPr>
              <a:r>
                <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4" name="Group 9"/>
          <p:cNvGrpSpPr/>
          <p:nvPr/>
        </p:nvGrpSpPr>
        <p:grpSpPr>
          <a:xfrm>
            <a:off x="3054922" y="1976087"/>
            <a:ext cx="364202" cy="403017"/>
            <a:chOff x="757278" y="2176759"/>
            <a:chExt cx="419399" cy="464074"/>
          </a:xfrm>
        </p:grpSpPr>
        <p:sp>
          <p:nvSpPr>
            <p:cNvPr id="11"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757278" y="2216099"/>
              <a:ext cx="419399" cy="255171"/>
            </a:xfrm>
            <a:prstGeom prst="rect">
              <a:avLst/>
            </a:prstGeom>
            <a:noFill/>
          </p:spPr>
          <p:txBody>
            <a:bodyPr wrap="none" rtlCol="0">
              <a:spAutoFit/>
            </a:bodyPr>
            <a:lstStyle/>
            <a:p>
              <a:pPr algn="ctr">
                <a:lnSpc>
                  <a:spcPct val="120000"/>
                </a:lnSpc>
              </a:pPr>
              <a:r>
                <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7" name="Group 12"/>
          <p:cNvGrpSpPr/>
          <p:nvPr/>
        </p:nvGrpSpPr>
        <p:grpSpPr>
          <a:xfrm>
            <a:off x="1706961" y="2094668"/>
            <a:ext cx="364202" cy="403017"/>
            <a:chOff x="757278" y="2176759"/>
            <a:chExt cx="419399" cy="464074"/>
          </a:xfrm>
        </p:grpSpPr>
        <p:sp>
          <p:nvSpPr>
            <p:cNvPr id="14"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757278" y="2216099"/>
              <a:ext cx="419399" cy="255171"/>
            </a:xfrm>
            <a:prstGeom prst="rect">
              <a:avLst/>
            </a:prstGeom>
            <a:noFill/>
          </p:spPr>
          <p:txBody>
            <a:bodyPr wrap="none" rtlCol="0">
              <a:spAutoFit/>
            </a:bodyPr>
            <a:lstStyle/>
            <a:p>
              <a:pPr algn="ctr">
                <a:lnSpc>
                  <a:spcPct val="120000"/>
                </a:lnSpc>
              </a:pPr>
              <a:r>
                <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10" name="Group 15"/>
          <p:cNvGrpSpPr/>
          <p:nvPr/>
        </p:nvGrpSpPr>
        <p:grpSpPr>
          <a:xfrm>
            <a:off x="7158784" y="1952546"/>
            <a:ext cx="364202" cy="403017"/>
            <a:chOff x="757278" y="2176759"/>
            <a:chExt cx="419399" cy="464074"/>
          </a:xfrm>
        </p:grpSpPr>
        <p:sp>
          <p:nvSpPr>
            <p:cNvPr id="1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757278" y="2216099"/>
              <a:ext cx="419399" cy="255171"/>
            </a:xfrm>
            <a:prstGeom prst="rect">
              <a:avLst/>
            </a:prstGeom>
            <a:noFill/>
          </p:spPr>
          <p:txBody>
            <a:bodyPr wrap="none" rtlCol="0">
              <a:spAutoFit/>
            </a:bodyPr>
            <a:lstStyle/>
            <a:p>
              <a:pPr algn="ctr">
                <a:lnSpc>
                  <a:spcPct val="120000"/>
                </a:lnSpc>
              </a:pPr>
              <a:r>
                <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13" name="Group 18"/>
          <p:cNvGrpSpPr/>
          <p:nvPr/>
        </p:nvGrpSpPr>
        <p:grpSpPr>
          <a:xfrm>
            <a:off x="6111128" y="2219955"/>
            <a:ext cx="364202" cy="403017"/>
            <a:chOff x="757278" y="2176759"/>
            <a:chExt cx="419399" cy="464074"/>
          </a:xfrm>
        </p:grpSpPr>
        <p:sp>
          <p:nvSpPr>
            <p:cNvPr id="20"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757278" y="2216099"/>
              <a:ext cx="419399" cy="255171"/>
            </a:xfrm>
            <a:prstGeom prst="rect">
              <a:avLst/>
            </a:prstGeom>
            <a:noFill/>
          </p:spPr>
          <p:txBody>
            <a:bodyPr wrap="none" rtlCol="0">
              <a:spAutoFit/>
            </a:bodyPr>
            <a:lstStyle/>
            <a:p>
              <a:pPr algn="ctr">
                <a:lnSpc>
                  <a:spcPct val="120000"/>
                </a:lnSpc>
              </a:pPr>
              <a:r>
                <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16" name="Group 21"/>
          <p:cNvGrpSpPr/>
          <p:nvPr/>
        </p:nvGrpSpPr>
        <p:grpSpPr>
          <a:xfrm>
            <a:off x="6657999" y="2091229"/>
            <a:ext cx="364202" cy="403017"/>
            <a:chOff x="757278" y="2176759"/>
            <a:chExt cx="419399" cy="464074"/>
          </a:xfrm>
        </p:grpSpPr>
        <p:sp>
          <p:nvSpPr>
            <p:cNvPr id="23"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3"/>
            <p:cNvSpPr txBox="1"/>
            <p:nvPr/>
          </p:nvSpPr>
          <p:spPr>
            <a:xfrm>
              <a:off x="757278" y="2216099"/>
              <a:ext cx="419399" cy="255171"/>
            </a:xfrm>
            <a:prstGeom prst="rect">
              <a:avLst/>
            </a:prstGeom>
            <a:noFill/>
          </p:spPr>
          <p:txBody>
            <a:bodyPr wrap="none" rtlCol="0">
              <a:spAutoFit/>
            </a:bodyPr>
            <a:lstStyle/>
            <a:p>
              <a:pPr algn="ctr">
                <a:lnSpc>
                  <a:spcPct val="120000"/>
                </a:lnSpc>
              </a:pPr>
              <a:r>
                <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19" name="Group 24"/>
          <p:cNvGrpSpPr/>
          <p:nvPr/>
        </p:nvGrpSpPr>
        <p:grpSpPr>
          <a:xfrm>
            <a:off x="5549984" y="1559177"/>
            <a:ext cx="364202" cy="403017"/>
            <a:chOff x="757279" y="2176759"/>
            <a:chExt cx="419400" cy="464074"/>
          </a:xfrm>
        </p:grpSpPr>
        <p:sp>
          <p:nvSpPr>
            <p:cNvPr id="26"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757279" y="2216099"/>
              <a:ext cx="419400" cy="255171"/>
            </a:xfrm>
            <a:prstGeom prst="rect">
              <a:avLst/>
            </a:prstGeom>
            <a:noFill/>
          </p:spPr>
          <p:txBody>
            <a:bodyPr wrap="none" rtlCol="0">
              <a:spAutoFit/>
            </a:bodyPr>
            <a:lstStyle/>
            <a:p>
              <a:pPr algn="ctr">
                <a:lnSpc>
                  <a:spcPct val="120000"/>
                </a:lnSpc>
              </a:pPr>
              <a:r>
                <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22" name="Group 27"/>
          <p:cNvGrpSpPr/>
          <p:nvPr/>
        </p:nvGrpSpPr>
        <p:grpSpPr>
          <a:xfrm>
            <a:off x="4380043" y="2083290"/>
            <a:ext cx="364202" cy="403017"/>
            <a:chOff x="757278" y="2176759"/>
            <a:chExt cx="419399" cy="464074"/>
          </a:xfrm>
        </p:grpSpPr>
        <p:sp>
          <p:nvSpPr>
            <p:cNvPr id="2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5"/>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757278" y="2216099"/>
              <a:ext cx="419399" cy="255171"/>
            </a:xfrm>
            <a:prstGeom prst="rect">
              <a:avLst/>
            </a:prstGeom>
            <a:noFill/>
          </p:spPr>
          <p:txBody>
            <a:bodyPr wrap="none" rtlCol="0">
              <a:spAutoFit/>
            </a:bodyPr>
            <a:lstStyle/>
            <a:p>
              <a:pPr algn="ctr">
                <a:lnSpc>
                  <a:spcPct val="120000"/>
                </a:lnSpc>
              </a:pPr>
              <a:r>
                <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25" name="Group 30"/>
          <p:cNvGrpSpPr/>
          <p:nvPr/>
        </p:nvGrpSpPr>
        <p:grpSpPr>
          <a:xfrm>
            <a:off x="4991536" y="2384195"/>
            <a:ext cx="364202" cy="403017"/>
            <a:chOff x="757278" y="2176759"/>
            <a:chExt cx="419399" cy="464074"/>
          </a:xfrm>
        </p:grpSpPr>
        <p:sp>
          <p:nvSpPr>
            <p:cNvPr id="32"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6"/>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757278" y="2216099"/>
              <a:ext cx="419399" cy="255171"/>
            </a:xfrm>
            <a:prstGeom prst="rect">
              <a:avLst/>
            </a:prstGeom>
            <a:noFill/>
          </p:spPr>
          <p:txBody>
            <a:bodyPr wrap="none" rtlCol="0">
              <a:spAutoFit/>
            </a:bodyPr>
            <a:lstStyle/>
            <a:p>
              <a:pPr algn="ctr">
                <a:lnSpc>
                  <a:spcPct val="120000"/>
                </a:lnSpc>
              </a:pPr>
              <a:r>
                <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sp>
        <p:nvSpPr>
          <p:cNvPr id="34" name="Content Placeholder 2"/>
          <p:cNvSpPr txBox="1">
            <a:spLocks/>
          </p:cNvSpPr>
          <p:nvPr/>
        </p:nvSpPr>
        <p:spPr>
          <a:xfrm>
            <a:off x="1259290" y="3869175"/>
            <a:ext cx="6661939" cy="332399"/>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en-US" altLang="zh-CN" sz="6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en-GB" altLang="zh-CN"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itle 13"/>
          <p:cNvSpPr txBox="1">
            <a:spLocks/>
          </p:cNvSpPr>
          <p:nvPr/>
        </p:nvSpPr>
        <p:spPr>
          <a:xfrm>
            <a:off x="1259291" y="3664170"/>
            <a:ext cx="931876" cy="184666"/>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8" name="Group 35"/>
          <p:cNvGrpSpPr/>
          <p:nvPr/>
        </p:nvGrpSpPr>
        <p:grpSpPr>
          <a:xfrm>
            <a:off x="1384351" y="2543888"/>
            <a:ext cx="1009417" cy="952654"/>
            <a:chOff x="755576" y="2395604"/>
            <a:chExt cx="1162406" cy="1096983"/>
          </a:xfrm>
        </p:grpSpPr>
        <p:sp>
          <p:nvSpPr>
            <p:cNvPr id="37" name="Isosceles Triangle 2"/>
            <p:cNvSpPr/>
            <p:nvPr/>
          </p:nvSpPr>
          <p:spPr>
            <a:xfrm>
              <a:off x="75557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Content Placeholder 2"/>
            <p:cNvSpPr txBox="1">
              <a:spLocks/>
            </p:cNvSpPr>
            <p:nvPr/>
          </p:nvSpPr>
          <p:spPr>
            <a:xfrm>
              <a:off x="988884" y="3235164"/>
              <a:ext cx="695790" cy="25742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600" dirty="0" smtClean="0">
                  <a:latin typeface="Arial" panose="020B0604020202020204" pitchFamily="34" charset="0"/>
                  <a:ea typeface="微软雅黑" panose="020B0503020204020204" pitchFamily="34" charset="-122"/>
                  <a:cs typeface="+mn-ea"/>
                  <a:sym typeface="Arial" panose="020B0604020202020204" pitchFamily="34" charset="0"/>
                </a:rPr>
                <a:t>文字</a:t>
              </a:r>
              <a:r>
                <a:rPr lang="zh-CN" altLang="en-US" sz="600" dirty="0">
                  <a:latin typeface="Arial" panose="020B0604020202020204" pitchFamily="34" charset="0"/>
                  <a:ea typeface="微软雅黑" panose="020B0503020204020204" pitchFamily="34" charset="-122"/>
                  <a:cs typeface="+mn-ea"/>
                  <a:sym typeface="Arial" panose="020B0604020202020204" pitchFamily="34" charset="0"/>
                </a:rPr>
                <a:t>内容</a:t>
              </a: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Group 38"/>
          <p:cNvGrpSpPr/>
          <p:nvPr/>
        </p:nvGrpSpPr>
        <p:grpSpPr>
          <a:xfrm>
            <a:off x="1995845" y="2163687"/>
            <a:ext cx="1009417" cy="1332855"/>
            <a:chOff x="1459750" y="1957798"/>
            <a:chExt cx="1162406" cy="1534782"/>
          </a:xfrm>
        </p:grpSpPr>
        <p:sp>
          <p:nvSpPr>
            <p:cNvPr id="40" name="Isosceles Triangle 2"/>
            <p:cNvSpPr/>
            <p:nvPr/>
          </p:nvSpPr>
          <p:spPr>
            <a:xfrm>
              <a:off x="1459750" y="1957798"/>
              <a:ext cx="1162406" cy="126596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Content Placeholder 2"/>
            <p:cNvSpPr txBox="1">
              <a:spLocks/>
            </p:cNvSpPr>
            <p:nvPr/>
          </p:nvSpPr>
          <p:spPr>
            <a:xfrm>
              <a:off x="1691223" y="3235158"/>
              <a:ext cx="695790" cy="257422"/>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6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41"/>
          <p:cNvGrpSpPr/>
          <p:nvPr/>
        </p:nvGrpSpPr>
        <p:grpSpPr>
          <a:xfrm>
            <a:off x="2772812" y="2425206"/>
            <a:ext cx="928415" cy="1071335"/>
            <a:chOff x="2354476" y="2258939"/>
            <a:chExt cx="1069128" cy="1233642"/>
          </a:xfrm>
        </p:grpSpPr>
        <p:sp>
          <p:nvSpPr>
            <p:cNvPr id="43" name="Isosceles Triangle 2"/>
            <p:cNvSpPr/>
            <p:nvPr/>
          </p:nvSpPr>
          <p:spPr>
            <a:xfrm>
              <a:off x="2354476" y="2258939"/>
              <a:ext cx="1069128" cy="96482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ontent Placeholder 2"/>
            <p:cNvSpPr txBox="1">
              <a:spLocks/>
            </p:cNvSpPr>
            <p:nvPr/>
          </p:nvSpPr>
          <p:spPr>
            <a:xfrm>
              <a:off x="2539310" y="3235159"/>
              <a:ext cx="695790" cy="257422"/>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6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44"/>
          <p:cNvGrpSpPr/>
          <p:nvPr/>
        </p:nvGrpSpPr>
        <p:grpSpPr>
          <a:xfrm>
            <a:off x="3472099" y="2684846"/>
            <a:ext cx="865740" cy="811699"/>
            <a:chOff x="3159748" y="2557908"/>
            <a:chExt cx="996954" cy="934671"/>
          </a:xfrm>
        </p:grpSpPr>
        <p:sp>
          <p:nvSpPr>
            <p:cNvPr id="46" name="Isosceles Triangle 2"/>
            <p:cNvSpPr/>
            <p:nvPr/>
          </p:nvSpPr>
          <p:spPr>
            <a:xfrm>
              <a:off x="3159748" y="2557908"/>
              <a:ext cx="996954"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Content Placeholder 2"/>
            <p:cNvSpPr txBox="1">
              <a:spLocks/>
            </p:cNvSpPr>
            <p:nvPr/>
          </p:nvSpPr>
          <p:spPr>
            <a:xfrm>
              <a:off x="3308495" y="3235157"/>
              <a:ext cx="695790" cy="257422"/>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6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7"/>
          <p:cNvGrpSpPr/>
          <p:nvPr/>
        </p:nvGrpSpPr>
        <p:grpSpPr>
          <a:xfrm>
            <a:off x="4057432" y="2543893"/>
            <a:ext cx="1009417" cy="952652"/>
            <a:chOff x="3833796" y="2395604"/>
            <a:chExt cx="1162406" cy="1096979"/>
          </a:xfrm>
        </p:grpSpPr>
        <p:sp>
          <p:nvSpPr>
            <p:cNvPr id="49" name="Isosceles Triangle 2"/>
            <p:cNvSpPr/>
            <p:nvPr/>
          </p:nvSpPr>
          <p:spPr>
            <a:xfrm>
              <a:off x="383379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Content Placeholder 2"/>
            <p:cNvSpPr txBox="1">
              <a:spLocks/>
            </p:cNvSpPr>
            <p:nvPr/>
          </p:nvSpPr>
          <p:spPr>
            <a:xfrm>
              <a:off x="4065269" y="3235160"/>
              <a:ext cx="695790" cy="25742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6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5" name="Group 50"/>
          <p:cNvGrpSpPr/>
          <p:nvPr/>
        </p:nvGrpSpPr>
        <p:grpSpPr>
          <a:xfrm>
            <a:off x="4668928" y="2844155"/>
            <a:ext cx="1009417" cy="652389"/>
            <a:chOff x="4537970" y="2741353"/>
            <a:chExt cx="1162406" cy="751225"/>
          </a:xfrm>
        </p:grpSpPr>
        <p:sp>
          <p:nvSpPr>
            <p:cNvPr id="52" name="Isosceles Triangle 2"/>
            <p:cNvSpPr/>
            <p:nvPr/>
          </p:nvSpPr>
          <p:spPr>
            <a:xfrm>
              <a:off x="4537970" y="2741353"/>
              <a:ext cx="1162406" cy="48241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Content Placeholder 2"/>
            <p:cNvSpPr txBox="1">
              <a:spLocks/>
            </p:cNvSpPr>
            <p:nvPr/>
          </p:nvSpPr>
          <p:spPr>
            <a:xfrm>
              <a:off x="4771278" y="3235156"/>
              <a:ext cx="695790" cy="257422"/>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6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53"/>
          <p:cNvGrpSpPr/>
          <p:nvPr/>
        </p:nvGrpSpPr>
        <p:grpSpPr>
          <a:xfrm>
            <a:off x="5198723" y="2010251"/>
            <a:ext cx="1074081" cy="1486295"/>
            <a:chOff x="5148063" y="1781113"/>
            <a:chExt cx="1236871" cy="1711468"/>
          </a:xfrm>
        </p:grpSpPr>
        <p:sp>
          <p:nvSpPr>
            <p:cNvPr id="55" name="Isosceles Triangle 2"/>
            <p:cNvSpPr/>
            <p:nvPr/>
          </p:nvSpPr>
          <p:spPr>
            <a:xfrm>
              <a:off x="5148063" y="1781113"/>
              <a:ext cx="1236871" cy="144265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Content Placeholder 2"/>
            <p:cNvSpPr txBox="1">
              <a:spLocks/>
            </p:cNvSpPr>
            <p:nvPr/>
          </p:nvSpPr>
          <p:spPr>
            <a:xfrm>
              <a:off x="5414366" y="3235159"/>
              <a:ext cx="695790" cy="257422"/>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6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6"/>
          <p:cNvGrpSpPr/>
          <p:nvPr/>
        </p:nvGrpSpPr>
        <p:grpSpPr>
          <a:xfrm>
            <a:off x="5764453" y="2684844"/>
            <a:ext cx="1001572" cy="811699"/>
            <a:chOff x="5799535" y="2557908"/>
            <a:chExt cx="1153373" cy="934671"/>
          </a:xfrm>
        </p:grpSpPr>
        <p:sp>
          <p:nvSpPr>
            <p:cNvPr id="58" name="Isosceles Triangle 2"/>
            <p:cNvSpPr/>
            <p:nvPr/>
          </p:nvSpPr>
          <p:spPr>
            <a:xfrm>
              <a:off x="5799535" y="2557908"/>
              <a:ext cx="1153373"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Content Placeholder 2"/>
            <p:cNvSpPr txBox="1">
              <a:spLocks/>
            </p:cNvSpPr>
            <p:nvPr/>
          </p:nvSpPr>
          <p:spPr>
            <a:xfrm>
              <a:off x="6060556" y="3235157"/>
              <a:ext cx="695790" cy="257422"/>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6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59"/>
          <p:cNvGrpSpPr/>
          <p:nvPr/>
        </p:nvGrpSpPr>
        <p:grpSpPr>
          <a:xfrm>
            <a:off x="6256202" y="2543893"/>
            <a:ext cx="1167790" cy="952652"/>
            <a:chOff x="6365816" y="2395604"/>
            <a:chExt cx="1344784" cy="1096979"/>
          </a:xfrm>
        </p:grpSpPr>
        <p:sp>
          <p:nvSpPr>
            <p:cNvPr id="61" name="Isosceles Triangle 2"/>
            <p:cNvSpPr/>
            <p:nvPr/>
          </p:nvSpPr>
          <p:spPr>
            <a:xfrm>
              <a:off x="6365816" y="2395604"/>
              <a:ext cx="1344784"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Content Placeholder 2"/>
            <p:cNvSpPr txBox="1">
              <a:spLocks/>
            </p:cNvSpPr>
            <p:nvPr/>
          </p:nvSpPr>
          <p:spPr>
            <a:xfrm>
              <a:off x="6690313" y="3235160"/>
              <a:ext cx="695789" cy="25742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6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62"/>
          <p:cNvGrpSpPr/>
          <p:nvPr/>
        </p:nvGrpSpPr>
        <p:grpSpPr>
          <a:xfrm>
            <a:off x="6840099" y="2431598"/>
            <a:ext cx="1001572" cy="1064943"/>
            <a:chOff x="7038208" y="2266298"/>
            <a:chExt cx="1153373" cy="1226281"/>
          </a:xfrm>
        </p:grpSpPr>
        <p:sp>
          <p:nvSpPr>
            <p:cNvPr id="64" name="Isosceles Triangle 2"/>
            <p:cNvSpPr/>
            <p:nvPr/>
          </p:nvSpPr>
          <p:spPr>
            <a:xfrm>
              <a:off x="7038208" y="2266298"/>
              <a:ext cx="1153373" cy="95747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Content Placeholder 2"/>
            <p:cNvSpPr txBox="1">
              <a:spLocks/>
            </p:cNvSpPr>
            <p:nvPr/>
          </p:nvSpPr>
          <p:spPr>
            <a:xfrm>
              <a:off x="7266999" y="3235157"/>
              <a:ext cx="695790" cy="257422"/>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6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35996146"/>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down)">
                                      <p:cBhvr>
                                        <p:cTn id="15" dur="500"/>
                                        <p:tgtEl>
                                          <p:spTgt spid="31"/>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down)">
                                      <p:cBhvr>
                                        <p:cTn id="23" dur="500"/>
                                        <p:tgtEl>
                                          <p:spTgt spid="36"/>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00"/>
                                        <p:tgtEl>
                                          <p:spTgt spid="4"/>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down)">
                                      <p:cBhvr>
                                        <p:cTn id="31" dur="500"/>
                                        <p:tgtEl>
                                          <p:spTgt spid="39"/>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down)">
                                      <p:cBhvr>
                                        <p:cTn id="35" dur="500"/>
                                        <p:tgtEl>
                                          <p:spTgt spid="2"/>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wipe(down)">
                                      <p:cBhvr>
                                        <p:cTn id="39" dur="500"/>
                                        <p:tgtEl>
                                          <p:spTgt spid="42"/>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down)">
                                      <p:cBhvr>
                                        <p:cTn id="43" dur="500"/>
                                        <p:tgtEl>
                                          <p:spTgt spid="22"/>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wipe(down)">
                                      <p:cBhvr>
                                        <p:cTn id="47" dur="500"/>
                                        <p:tgtEl>
                                          <p:spTgt spid="45"/>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down)">
                                      <p:cBhvr>
                                        <p:cTn id="51" dur="500"/>
                                        <p:tgtEl>
                                          <p:spTgt spid="25"/>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wipe(down)">
                                      <p:cBhvr>
                                        <p:cTn id="55" dur="500"/>
                                        <p:tgtEl>
                                          <p:spTgt spid="48"/>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down)">
                                      <p:cBhvr>
                                        <p:cTn id="59" dur="500"/>
                                        <p:tgtEl>
                                          <p:spTgt spid="19"/>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wipe(down)">
                                      <p:cBhvr>
                                        <p:cTn id="63" dur="500"/>
                                        <p:tgtEl>
                                          <p:spTgt spid="51"/>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down)">
                                      <p:cBhvr>
                                        <p:cTn id="67" dur="500"/>
                                        <p:tgtEl>
                                          <p:spTgt spid="13"/>
                                        </p:tgtEl>
                                      </p:cBhvr>
                                    </p:animEffect>
                                  </p:childTnLst>
                                </p:cTn>
                              </p:par>
                            </p:childTnLst>
                          </p:cTn>
                        </p:par>
                        <p:par>
                          <p:cTn id="68" fill="hold">
                            <p:stCondLst>
                              <p:cond delay="8000"/>
                            </p:stCondLst>
                            <p:childTnLst>
                              <p:par>
                                <p:cTn id="69" presetID="22" presetClass="entr" presetSubtype="4" fill="hold" nodeType="afterEffect">
                                  <p:stCondLst>
                                    <p:cond delay="0"/>
                                  </p:stCondLst>
                                  <p:childTnLst>
                                    <p:set>
                                      <p:cBhvr>
                                        <p:cTn id="70" dur="1" fill="hold">
                                          <p:stCondLst>
                                            <p:cond delay="0"/>
                                          </p:stCondLst>
                                        </p:cTn>
                                        <p:tgtEl>
                                          <p:spTgt spid="54"/>
                                        </p:tgtEl>
                                        <p:attrNameLst>
                                          <p:attrName>style.visibility</p:attrName>
                                        </p:attrNameLst>
                                      </p:cBhvr>
                                      <p:to>
                                        <p:strVal val="visible"/>
                                      </p:to>
                                    </p:set>
                                    <p:animEffect transition="in" filter="wipe(down)">
                                      <p:cBhvr>
                                        <p:cTn id="71" dur="500"/>
                                        <p:tgtEl>
                                          <p:spTgt spid="54"/>
                                        </p:tgtEl>
                                      </p:cBhvr>
                                    </p:animEffect>
                                  </p:childTnLst>
                                </p:cTn>
                              </p:par>
                            </p:childTnLst>
                          </p:cTn>
                        </p:par>
                        <p:par>
                          <p:cTn id="72" fill="hold">
                            <p:stCondLst>
                              <p:cond delay="8500"/>
                            </p:stCondLst>
                            <p:childTnLst>
                              <p:par>
                                <p:cTn id="73" presetID="22" presetClass="entr" presetSubtype="4" fill="hold" nodeType="after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down)">
                                      <p:cBhvr>
                                        <p:cTn id="75" dur="500"/>
                                        <p:tgtEl>
                                          <p:spTgt spid="16"/>
                                        </p:tgtEl>
                                      </p:cBhvr>
                                    </p:animEffect>
                                  </p:childTnLst>
                                </p:cTn>
                              </p:par>
                            </p:childTnLst>
                          </p:cTn>
                        </p:par>
                        <p:par>
                          <p:cTn id="76" fill="hold">
                            <p:stCondLst>
                              <p:cond delay="9000"/>
                            </p:stCondLst>
                            <p:childTnLst>
                              <p:par>
                                <p:cTn id="77" presetID="22" presetClass="entr" presetSubtype="4" fill="hold" nodeType="afterEffect">
                                  <p:stCondLst>
                                    <p:cond delay="0"/>
                                  </p:stCondLst>
                                  <p:childTnLst>
                                    <p:set>
                                      <p:cBhvr>
                                        <p:cTn id="78" dur="1" fill="hold">
                                          <p:stCondLst>
                                            <p:cond delay="0"/>
                                          </p:stCondLst>
                                        </p:cTn>
                                        <p:tgtEl>
                                          <p:spTgt spid="57"/>
                                        </p:tgtEl>
                                        <p:attrNameLst>
                                          <p:attrName>style.visibility</p:attrName>
                                        </p:attrNameLst>
                                      </p:cBhvr>
                                      <p:to>
                                        <p:strVal val="visible"/>
                                      </p:to>
                                    </p:set>
                                    <p:animEffect transition="in" filter="wipe(down)">
                                      <p:cBhvr>
                                        <p:cTn id="79" dur="500"/>
                                        <p:tgtEl>
                                          <p:spTgt spid="57"/>
                                        </p:tgtEl>
                                      </p:cBhvr>
                                    </p:animEffect>
                                  </p:childTnLst>
                                </p:cTn>
                              </p:par>
                            </p:childTnLst>
                          </p:cTn>
                        </p:par>
                        <p:par>
                          <p:cTn id="80" fill="hold">
                            <p:stCondLst>
                              <p:cond delay="9500"/>
                            </p:stCondLst>
                            <p:childTnLst>
                              <p:par>
                                <p:cTn id="81" presetID="22" presetClass="entr" presetSubtype="4" fill="hold" nodeType="afterEffect">
                                  <p:stCondLst>
                                    <p:cond delay="0"/>
                                  </p:stCondLst>
                                  <p:childTnLst>
                                    <p:set>
                                      <p:cBhvr>
                                        <p:cTn id="82" dur="1" fill="hold">
                                          <p:stCondLst>
                                            <p:cond delay="0"/>
                                          </p:stCondLst>
                                        </p:cTn>
                                        <p:tgtEl>
                                          <p:spTgt spid="10"/>
                                        </p:tgtEl>
                                        <p:attrNameLst>
                                          <p:attrName>style.visibility</p:attrName>
                                        </p:attrNameLst>
                                      </p:cBhvr>
                                      <p:to>
                                        <p:strVal val="visible"/>
                                      </p:to>
                                    </p:set>
                                    <p:animEffect transition="in" filter="wipe(down)">
                                      <p:cBhvr>
                                        <p:cTn id="83" dur="500"/>
                                        <p:tgtEl>
                                          <p:spTgt spid="10"/>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29143" y="1503363"/>
            <a:ext cx="2514462" cy="2133600"/>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23" name="矩形 22"/>
          <p:cNvSpPr/>
          <p:nvPr/>
        </p:nvSpPr>
        <p:spPr>
          <a:xfrm>
            <a:off x="3314769" y="1503363"/>
            <a:ext cx="2514462" cy="2133600"/>
          </a:xfrm>
          <a:prstGeom prst="rect">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24" name="矩形 23"/>
          <p:cNvSpPr/>
          <p:nvPr/>
        </p:nvSpPr>
        <p:spPr>
          <a:xfrm>
            <a:off x="6000396" y="1503363"/>
            <a:ext cx="2514462" cy="2133600"/>
          </a:xfrm>
          <a:prstGeom prst="rect">
            <a:avLst/>
          </a:prstGeom>
          <a:blipFill dpi="0" rotWithShape="1">
            <a:blip r:embed="rId5"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25" name="TextBox 15"/>
          <p:cNvSpPr txBox="1"/>
          <p:nvPr/>
        </p:nvSpPr>
        <p:spPr>
          <a:xfrm>
            <a:off x="1038807" y="4140105"/>
            <a:ext cx="1927063" cy="625243"/>
          </a:xfrm>
          <a:prstGeom prst="rect">
            <a:avLst/>
          </a:prstGeom>
          <a:noFill/>
        </p:spPr>
        <p:txBody>
          <a:bodyPr wrap="square" lIns="70555" tIns="35278" rIns="70555" bIns="35278" rtlCol="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26" name="TextBox 16"/>
          <p:cNvSpPr txBox="1"/>
          <p:nvPr/>
        </p:nvSpPr>
        <p:spPr>
          <a:xfrm>
            <a:off x="1038808" y="3912017"/>
            <a:ext cx="1291524" cy="224462"/>
          </a:xfrm>
          <a:prstGeom prst="rect">
            <a:avLst/>
          </a:prstGeom>
          <a:noFill/>
        </p:spPr>
        <p:txBody>
          <a:bodyPr wrap="none" lIns="70555" tIns="35278" rIns="70555" bIns="35278" rtlCol="0">
            <a:spAutoFit/>
          </a:bodyPr>
          <a:lstStyle/>
          <a:p>
            <a:r>
              <a:rPr lang="zh-CN" altLang="en-US" sz="10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5"/>
          <p:cNvSpPr txBox="1"/>
          <p:nvPr/>
        </p:nvSpPr>
        <p:spPr>
          <a:xfrm>
            <a:off x="3714274" y="4140105"/>
            <a:ext cx="1927063" cy="625243"/>
          </a:xfrm>
          <a:prstGeom prst="rect">
            <a:avLst/>
          </a:prstGeom>
          <a:noFill/>
        </p:spPr>
        <p:txBody>
          <a:bodyPr wrap="square" lIns="70555" tIns="35278" rIns="70555" bIns="35278" rtlCol="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28" name="TextBox 16"/>
          <p:cNvSpPr txBox="1"/>
          <p:nvPr/>
        </p:nvSpPr>
        <p:spPr>
          <a:xfrm>
            <a:off x="3714274" y="3912017"/>
            <a:ext cx="1291524" cy="224462"/>
          </a:xfrm>
          <a:prstGeom prst="rect">
            <a:avLst/>
          </a:prstGeom>
          <a:noFill/>
        </p:spPr>
        <p:txBody>
          <a:bodyPr wrap="none" lIns="70555" tIns="35278" rIns="70555" bIns="35278" rtlCol="0">
            <a:spAutoFit/>
          </a:bodyPr>
          <a:lstStyle/>
          <a:p>
            <a:r>
              <a:rPr lang="zh-CN" altLang="en-US" sz="10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5"/>
          <p:cNvSpPr txBox="1"/>
          <p:nvPr/>
        </p:nvSpPr>
        <p:spPr>
          <a:xfrm>
            <a:off x="6450701" y="4140105"/>
            <a:ext cx="1927063" cy="625243"/>
          </a:xfrm>
          <a:prstGeom prst="rect">
            <a:avLst/>
          </a:prstGeom>
          <a:noFill/>
        </p:spPr>
        <p:txBody>
          <a:bodyPr wrap="square" lIns="70555" tIns="35278" rIns="70555" bIns="35278" rtlCol="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0" name="TextBox 16"/>
          <p:cNvSpPr txBox="1"/>
          <p:nvPr/>
        </p:nvSpPr>
        <p:spPr>
          <a:xfrm>
            <a:off x="6450701" y="3912017"/>
            <a:ext cx="1291524" cy="224462"/>
          </a:xfrm>
          <a:prstGeom prst="rect">
            <a:avLst/>
          </a:prstGeom>
          <a:noFill/>
        </p:spPr>
        <p:txBody>
          <a:bodyPr wrap="none" lIns="70555" tIns="35278" rIns="70555" bIns="35278" rtlCol="0">
            <a:spAutoFit/>
          </a:bodyPr>
          <a:lstStyle/>
          <a:p>
            <a:r>
              <a:rPr lang="zh-CN" altLang="en-US" sz="10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962296596"/>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p:tgtEl>
                                          <p:spTgt spid="23"/>
                                        </p:tgtEl>
                                        <p:attrNameLst>
                                          <p:attrName>ppt_x</p:attrName>
                                        </p:attrNameLst>
                                      </p:cBhvr>
                                      <p:tavLst>
                                        <p:tav tm="0">
                                          <p:val>
                                            <p:strVal val="#ppt_x-#ppt_w*1.125000"/>
                                          </p:val>
                                        </p:tav>
                                        <p:tav tm="100000">
                                          <p:val>
                                            <p:strVal val="#ppt_x"/>
                                          </p:val>
                                        </p:tav>
                                      </p:tavLst>
                                    </p:anim>
                                    <p:animEffect transition="in" filter="wipe(right)">
                                      <p:cBhvr>
                                        <p:cTn id="13" dur="500"/>
                                        <p:tgtEl>
                                          <p:spTgt spid="23"/>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p:tgtEl>
                                          <p:spTgt spid="24"/>
                                        </p:tgtEl>
                                        <p:attrNameLst>
                                          <p:attrName>ppt_x</p:attrName>
                                        </p:attrNameLst>
                                      </p:cBhvr>
                                      <p:tavLst>
                                        <p:tav tm="0">
                                          <p:val>
                                            <p:strVal val="#ppt_x-#ppt_w*1.125000"/>
                                          </p:val>
                                        </p:tav>
                                        <p:tav tm="100000">
                                          <p:val>
                                            <p:strVal val="#ppt_x"/>
                                          </p:val>
                                        </p:tav>
                                      </p:tavLst>
                                    </p:anim>
                                    <p:animEffect transition="in" filter="wipe(right)">
                                      <p:cBhvr>
                                        <p:cTn id="18" dur="500"/>
                                        <p:tgtEl>
                                          <p:spTgt spid="24"/>
                                        </p:tgtEl>
                                      </p:cBhvr>
                                    </p:animEffect>
                                  </p:childTnLst>
                                </p:cTn>
                              </p:par>
                            </p:childTnLst>
                          </p:cTn>
                        </p:par>
                        <p:par>
                          <p:cTn id="19" fill="hold">
                            <p:stCondLst>
                              <p:cond delay="1500"/>
                            </p:stCondLst>
                            <p:childTnLst>
                              <p:par>
                                <p:cTn id="20" presetID="17" presetClass="entr" presetSubtype="1" fill="hold" grpId="0" nodeType="afterEffect">
                                  <p:stCondLst>
                                    <p:cond delay="0"/>
                                  </p:stCondLst>
                                  <p:iterate type="lt">
                                    <p:tmPct val="40000"/>
                                  </p:iterate>
                                  <p:childTnLst>
                                    <p:set>
                                      <p:cBhvr>
                                        <p:cTn id="21" dur="1" fill="hold">
                                          <p:stCondLst>
                                            <p:cond delay="0"/>
                                          </p:stCondLst>
                                        </p:cTn>
                                        <p:tgtEl>
                                          <p:spTgt spid="26"/>
                                        </p:tgtEl>
                                        <p:attrNameLst>
                                          <p:attrName>style.visibility</p:attrName>
                                        </p:attrNameLst>
                                      </p:cBhvr>
                                      <p:to>
                                        <p:strVal val="visible"/>
                                      </p:to>
                                    </p:set>
                                    <p:anim calcmode="lin" valueType="num">
                                      <p:cBhvr>
                                        <p:cTn id="22" dur="250" fill="hold"/>
                                        <p:tgtEl>
                                          <p:spTgt spid="26"/>
                                        </p:tgtEl>
                                        <p:attrNameLst>
                                          <p:attrName>ppt_x</p:attrName>
                                        </p:attrNameLst>
                                      </p:cBhvr>
                                      <p:tavLst>
                                        <p:tav tm="0">
                                          <p:val>
                                            <p:strVal val="#ppt_x"/>
                                          </p:val>
                                        </p:tav>
                                        <p:tav tm="100000">
                                          <p:val>
                                            <p:strVal val="#ppt_x"/>
                                          </p:val>
                                        </p:tav>
                                      </p:tavLst>
                                    </p:anim>
                                    <p:anim calcmode="lin" valueType="num">
                                      <p:cBhvr>
                                        <p:cTn id="23" dur="250" fill="hold"/>
                                        <p:tgtEl>
                                          <p:spTgt spid="26"/>
                                        </p:tgtEl>
                                        <p:attrNameLst>
                                          <p:attrName>ppt_y</p:attrName>
                                        </p:attrNameLst>
                                      </p:cBhvr>
                                      <p:tavLst>
                                        <p:tav tm="0">
                                          <p:val>
                                            <p:strVal val="#ppt_y-#ppt_h/2"/>
                                          </p:val>
                                        </p:tav>
                                        <p:tav tm="100000">
                                          <p:val>
                                            <p:strVal val="#ppt_y"/>
                                          </p:val>
                                        </p:tav>
                                      </p:tavLst>
                                    </p:anim>
                                    <p:anim calcmode="lin" valueType="num">
                                      <p:cBhvr>
                                        <p:cTn id="24" dur="250" fill="hold"/>
                                        <p:tgtEl>
                                          <p:spTgt spid="26"/>
                                        </p:tgtEl>
                                        <p:attrNameLst>
                                          <p:attrName>ppt_w</p:attrName>
                                        </p:attrNameLst>
                                      </p:cBhvr>
                                      <p:tavLst>
                                        <p:tav tm="0">
                                          <p:val>
                                            <p:strVal val="#ppt_w"/>
                                          </p:val>
                                        </p:tav>
                                        <p:tav tm="100000">
                                          <p:val>
                                            <p:strVal val="#ppt_w"/>
                                          </p:val>
                                        </p:tav>
                                      </p:tavLst>
                                    </p:anim>
                                    <p:anim calcmode="lin" valueType="num">
                                      <p:cBhvr>
                                        <p:cTn id="25" dur="250" fill="hold"/>
                                        <p:tgtEl>
                                          <p:spTgt spid="26"/>
                                        </p:tgtEl>
                                        <p:attrNameLst>
                                          <p:attrName>ppt_h</p:attrName>
                                        </p:attrNameLst>
                                      </p:cBhvr>
                                      <p:tavLst>
                                        <p:tav tm="0">
                                          <p:val>
                                            <p:fltVal val="0"/>
                                          </p:val>
                                        </p:tav>
                                        <p:tav tm="100000">
                                          <p:val>
                                            <p:strVal val="#ppt_h"/>
                                          </p:val>
                                        </p:tav>
                                      </p:tavLst>
                                    </p:anim>
                                  </p:childTnLst>
                                </p:cTn>
                              </p:par>
                            </p:childTnLst>
                          </p:cTn>
                        </p:par>
                        <p:par>
                          <p:cTn id="26" fill="hold">
                            <p:stCondLst>
                              <p:cond delay="2550"/>
                            </p:stCondLst>
                            <p:childTnLst>
                              <p:par>
                                <p:cTn id="27" presetID="22" presetClass="entr" presetSubtype="8"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wipe(left)">
                                      <p:cBhvr>
                                        <p:cTn id="29" dur="500"/>
                                        <p:tgtEl>
                                          <p:spTgt spid="25"/>
                                        </p:tgtEl>
                                      </p:cBhvr>
                                    </p:animEffect>
                                  </p:childTnLst>
                                </p:cTn>
                              </p:par>
                            </p:childTnLst>
                          </p:cTn>
                        </p:par>
                        <p:par>
                          <p:cTn id="30" fill="hold">
                            <p:stCondLst>
                              <p:cond delay="3050"/>
                            </p:stCondLst>
                            <p:childTnLst>
                              <p:par>
                                <p:cTn id="31" presetID="17" presetClass="entr" presetSubtype="1" fill="hold" grpId="0" nodeType="afterEffect">
                                  <p:stCondLst>
                                    <p:cond delay="0"/>
                                  </p:stCondLst>
                                  <p:iterate type="lt">
                                    <p:tmPct val="40000"/>
                                  </p:iterate>
                                  <p:childTnLst>
                                    <p:set>
                                      <p:cBhvr>
                                        <p:cTn id="32" dur="1" fill="hold">
                                          <p:stCondLst>
                                            <p:cond delay="0"/>
                                          </p:stCondLst>
                                        </p:cTn>
                                        <p:tgtEl>
                                          <p:spTgt spid="28"/>
                                        </p:tgtEl>
                                        <p:attrNameLst>
                                          <p:attrName>style.visibility</p:attrName>
                                        </p:attrNameLst>
                                      </p:cBhvr>
                                      <p:to>
                                        <p:strVal val="visible"/>
                                      </p:to>
                                    </p:set>
                                    <p:anim calcmode="lin" valueType="num">
                                      <p:cBhvr>
                                        <p:cTn id="33" dur="250" fill="hold"/>
                                        <p:tgtEl>
                                          <p:spTgt spid="28"/>
                                        </p:tgtEl>
                                        <p:attrNameLst>
                                          <p:attrName>ppt_x</p:attrName>
                                        </p:attrNameLst>
                                      </p:cBhvr>
                                      <p:tavLst>
                                        <p:tav tm="0">
                                          <p:val>
                                            <p:strVal val="#ppt_x"/>
                                          </p:val>
                                        </p:tav>
                                        <p:tav tm="100000">
                                          <p:val>
                                            <p:strVal val="#ppt_x"/>
                                          </p:val>
                                        </p:tav>
                                      </p:tavLst>
                                    </p:anim>
                                    <p:anim calcmode="lin" valueType="num">
                                      <p:cBhvr>
                                        <p:cTn id="34" dur="250" fill="hold"/>
                                        <p:tgtEl>
                                          <p:spTgt spid="28"/>
                                        </p:tgtEl>
                                        <p:attrNameLst>
                                          <p:attrName>ppt_y</p:attrName>
                                        </p:attrNameLst>
                                      </p:cBhvr>
                                      <p:tavLst>
                                        <p:tav tm="0">
                                          <p:val>
                                            <p:strVal val="#ppt_y-#ppt_h/2"/>
                                          </p:val>
                                        </p:tav>
                                        <p:tav tm="100000">
                                          <p:val>
                                            <p:strVal val="#ppt_y"/>
                                          </p:val>
                                        </p:tav>
                                      </p:tavLst>
                                    </p:anim>
                                    <p:anim calcmode="lin" valueType="num">
                                      <p:cBhvr>
                                        <p:cTn id="35" dur="250" fill="hold"/>
                                        <p:tgtEl>
                                          <p:spTgt spid="28"/>
                                        </p:tgtEl>
                                        <p:attrNameLst>
                                          <p:attrName>ppt_w</p:attrName>
                                        </p:attrNameLst>
                                      </p:cBhvr>
                                      <p:tavLst>
                                        <p:tav tm="0">
                                          <p:val>
                                            <p:strVal val="#ppt_w"/>
                                          </p:val>
                                        </p:tav>
                                        <p:tav tm="100000">
                                          <p:val>
                                            <p:strVal val="#ppt_w"/>
                                          </p:val>
                                        </p:tav>
                                      </p:tavLst>
                                    </p:anim>
                                    <p:anim calcmode="lin" valueType="num">
                                      <p:cBhvr>
                                        <p:cTn id="36" dur="250" fill="hold"/>
                                        <p:tgtEl>
                                          <p:spTgt spid="28"/>
                                        </p:tgtEl>
                                        <p:attrNameLst>
                                          <p:attrName>ppt_h</p:attrName>
                                        </p:attrNameLst>
                                      </p:cBhvr>
                                      <p:tavLst>
                                        <p:tav tm="0">
                                          <p:val>
                                            <p:fltVal val="0"/>
                                          </p:val>
                                        </p:tav>
                                        <p:tav tm="100000">
                                          <p:val>
                                            <p:strVal val="#ppt_h"/>
                                          </p:val>
                                        </p:tav>
                                      </p:tavLst>
                                    </p:anim>
                                  </p:childTnLst>
                                </p:cTn>
                              </p:par>
                            </p:childTnLst>
                          </p:cTn>
                        </p:par>
                        <p:par>
                          <p:cTn id="37" fill="hold">
                            <p:stCondLst>
                              <p:cond delay="4100"/>
                            </p:stCondLst>
                            <p:childTnLst>
                              <p:par>
                                <p:cTn id="38" presetID="22" presetClass="entr" presetSubtype="8"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left)">
                                      <p:cBhvr>
                                        <p:cTn id="40" dur="500"/>
                                        <p:tgtEl>
                                          <p:spTgt spid="27"/>
                                        </p:tgtEl>
                                      </p:cBhvr>
                                    </p:animEffect>
                                  </p:childTnLst>
                                </p:cTn>
                              </p:par>
                            </p:childTnLst>
                          </p:cTn>
                        </p:par>
                        <p:par>
                          <p:cTn id="41" fill="hold">
                            <p:stCondLst>
                              <p:cond delay="4600"/>
                            </p:stCondLst>
                            <p:childTnLst>
                              <p:par>
                                <p:cTn id="42" presetID="17" presetClass="entr" presetSubtype="1" fill="hold" grpId="0" nodeType="afterEffect">
                                  <p:stCondLst>
                                    <p:cond delay="0"/>
                                  </p:stCondLst>
                                  <p:iterate type="lt">
                                    <p:tmPct val="40000"/>
                                  </p:iterate>
                                  <p:childTnLst>
                                    <p:set>
                                      <p:cBhvr>
                                        <p:cTn id="43" dur="1" fill="hold">
                                          <p:stCondLst>
                                            <p:cond delay="0"/>
                                          </p:stCondLst>
                                        </p:cTn>
                                        <p:tgtEl>
                                          <p:spTgt spid="30"/>
                                        </p:tgtEl>
                                        <p:attrNameLst>
                                          <p:attrName>style.visibility</p:attrName>
                                        </p:attrNameLst>
                                      </p:cBhvr>
                                      <p:to>
                                        <p:strVal val="visible"/>
                                      </p:to>
                                    </p:set>
                                    <p:anim calcmode="lin" valueType="num">
                                      <p:cBhvr>
                                        <p:cTn id="44" dur="250" fill="hold"/>
                                        <p:tgtEl>
                                          <p:spTgt spid="30"/>
                                        </p:tgtEl>
                                        <p:attrNameLst>
                                          <p:attrName>ppt_x</p:attrName>
                                        </p:attrNameLst>
                                      </p:cBhvr>
                                      <p:tavLst>
                                        <p:tav tm="0">
                                          <p:val>
                                            <p:strVal val="#ppt_x"/>
                                          </p:val>
                                        </p:tav>
                                        <p:tav tm="100000">
                                          <p:val>
                                            <p:strVal val="#ppt_x"/>
                                          </p:val>
                                        </p:tav>
                                      </p:tavLst>
                                    </p:anim>
                                    <p:anim calcmode="lin" valueType="num">
                                      <p:cBhvr>
                                        <p:cTn id="45" dur="250" fill="hold"/>
                                        <p:tgtEl>
                                          <p:spTgt spid="30"/>
                                        </p:tgtEl>
                                        <p:attrNameLst>
                                          <p:attrName>ppt_y</p:attrName>
                                        </p:attrNameLst>
                                      </p:cBhvr>
                                      <p:tavLst>
                                        <p:tav tm="0">
                                          <p:val>
                                            <p:strVal val="#ppt_y-#ppt_h/2"/>
                                          </p:val>
                                        </p:tav>
                                        <p:tav tm="100000">
                                          <p:val>
                                            <p:strVal val="#ppt_y"/>
                                          </p:val>
                                        </p:tav>
                                      </p:tavLst>
                                    </p:anim>
                                    <p:anim calcmode="lin" valueType="num">
                                      <p:cBhvr>
                                        <p:cTn id="46" dur="250" fill="hold"/>
                                        <p:tgtEl>
                                          <p:spTgt spid="30"/>
                                        </p:tgtEl>
                                        <p:attrNameLst>
                                          <p:attrName>ppt_w</p:attrName>
                                        </p:attrNameLst>
                                      </p:cBhvr>
                                      <p:tavLst>
                                        <p:tav tm="0">
                                          <p:val>
                                            <p:strVal val="#ppt_w"/>
                                          </p:val>
                                        </p:tav>
                                        <p:tav tm="100000">
                                          <p:val>
                                            <p:strVal val="#ppt_w"/>
                                          </p:val>
                                        </p:tav>
                                      </p:tavLst>
                                    </p:anim>
                                    <p:anim calcmode="lin" valueType="num">
                                      <p:cBhvr>
                                        <p:cTn id="47" dur="250" fill="hold"/>
                                        <p:tgtEl>
                                          <p:spTgt spid="30"/>
                                        </p:tgtEl>
                                        <p:attrNameLst>
                                          <p:attrName>ppt_h</p:attrName>
                                        </p:attrNameLst>
                                      </p:cBhvr>
                                      <p:tavLst>
                                        <p:tav tm="0">
                                          <p:val>
                                            <p:fltVal val="0"/>
                                          </p:val>
                                        </p:tav>
                                        <p:tav tm="100000">
                                          <p:val>
                                            <p:strVal val="#ppt_h"/>
                                          </p:val>
                                        </p:tav>
                                      </p:tavLst>
                                    </p:anim>
                                  </p:childTnLst>
                                </p:cTn>
                              </p:par>
                            </p:childTnLst>
                          </p:cTn>
                        </p:par>
                        <p:par>
                          <p:cTn id="48" fill="hold">
                            <p:stCondLst>
                              <p:cond delay="5650"/>
                            </p:stCondLst>
                            <p:childTnLst>
                              <p:par>
                                <p:cTn id="49" presetID="22" presetClass="entr" presetSubtype="8"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animBg="1"/>
      <p:bldP spid="24" grpId="0" animBg="1"/>
      <p:bldP spid="25" grpId="0"/>
      <p:bldP spid="26" grpId="0"/>
      <p:bldP spid="27" grpId="0"/>
      <p:bldP spid="28" grpId="0"/>
      <p:bldP spid="29" grpId="0"/>
      <p:bldP spid="3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Administrator\Desktop\55fb6efb53def.png"/>
          <p:cNvPicPr>
            <a:picLocks noChangeAspect="1" noChangeArrowheads="1"/>
          </p:cNvPicPr>
          <p:nvPr/>
        </p:nvPicPr>
        <p:blipFill>
          <a:blip r:embed="rId3" cstate="print"/>
          <a:srcRect/>
          <a:stretch>
            <a:fillRect/>
          </a:stretch>
        </p:blipFill>
        <p:spPr bwMode="auto">
          <a:xfrm>
            <a:off x="0" y="-4762"/>
            <a:ext cx="9144000" cy="5148262"/>
          </a:xfrm>
          <a:prstGeom prst="rect">
            <a:avLst/>
          </a:prstGeom>
          <a:noFill/>
        </p:spPr>
      </p:pic>
      <p:sp>
        <p:nvSpPr>
          <p:cNvPr id="8" name="TextBox 7"/>
          <p:cNvSpPr txBox="1"/>
          <p:nvPr/>
        </p:nvSpPr>
        <p:spPr>
          <a:xfrm>
            <a:off x="3784660" y="1635634"/>
            <a:ext cx="3085973" cy="656626"/>
          </a:xfrm>
          <a:prstGeom prst="rect">
            <a:avLst/>
          </a:prstGeom>
          <a:noFill/>
        </p:spPr>
        <p:txBody>
          <a:bodyPr wrap="none" lIns="65023" tIns="32511" rIns="65023" bIns="32511" rtlCol="0">
            <a:spAutoFit/>
          </a:bodyPr>
          <a:lstStyle/>
          <a:p>
            <a:pPr marL="0" lvl="1"/>
            <a:r>
              <a:rPr lang="zh-CN" altLang="en-US" sz="3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zh-CN" altLang="en-US" sz="3600" b="1" spc="3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9" name="直接连接符 8"/>
          <p:cNvCxnSpPr/>
          <p:nvPr/>
        </p:nvCxnSpPr>
        <p:spPr>
          <a:xfrm flipV="1">
            <a:off x="3568663" y="1059582"/>
            <a:ext cx="0" cy="2640266"/>
          </a:xfrm>
          <a:prstGeom prst="line">
            <a:avLst/>
          </a:prstGeom>
          <a:ln w="63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3889915" y="2485477"/>
            <a:ext cx="1379222" cy="230832"/>
          </a:xfrm>
          <a:prstGeom prst="rect">
            <a:avLst/>
          </a:prstGeom>
          <a:noFill/>
        </p:spPr>
        <p:txBody>
          <a:bodyPr wrap="square" lIns="0" tIns="0" rIns="0" bIns="0" rtlCol="0">
            <a:spAutoFit/>
          </a:bodyPr>
          <a:lstStyle/>
          <a:p>
            <a:pPr marL="171429" lvl="1" indent="-171429">
              <a:buFont typeface="Wingdings" pitchFamily="2" charset="2"/>
              <a:buChar char="l"/>
            </a:pPr>
            <a:r>
              <a:rPr lang="zh-CN" altLang="en-US" sz="15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p>
        </p:txBody>
      </p:sp>
      <p:sp>
        <p:nvSpPr>
          <p:cNvPr id="11" name="文本框 9"/>
          <p:cNvSpPr txBox="1"/>
          <p:nvPr/>
        </p:nvSpPr>
        <p:spPr>
          <a:xfrm>
            <a:off x="3889915" y="2810894"/>
            <a:ext cx="1494852" cy="230822"/>
          </a:xfrm>
          <a:prstGeom prst="rect">
            <a:avLst/>
          </a:prstGeom>
          <a:noFill/>
        </p:spPr>
        <p:txBody>
          <a:bodyPr wrap="square" lIns="0" tIns="0" rIns="0" bIns="0" rtlCol="0">
            <a:spAutoFit/>
          </a:bodyPr>
          <a:lstStyle/>
          <a:p>
            <a:pPr marL="171429" lvl="1" indent="-171429">
              <a:buFont typeface="Wingdings" pitchFamily="2" charset="2"/>
              <a:buChar char="l"/>
            </a:pPr>
            <a:r>
              <a:rPr lang="zh-CN" altLang="en-US" sz="15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成功项目展示</a:t>
            </a:r>
          </a:p>
        </p:txBody>
      </p:sp>
      <p:sp>
        <p:nvSpPr>
          <p:cNvPr id="12" name="文本框 9"/>
          <p:cNvSpPr txBox="1"/>
          <p:nvPr/>
        </p:nvSpPr>
        <p:spPr>
          <a:xfrm>
            <a:off x="5592921" y="2488735"/>
            <a:ext cx="1379222" cy="230832"/>
          </a:xfrm>
          <a:prstGeom prst="rect">
            <a:avLst/>
          </a:prstGeom>
          <a:noFill/>
        </p:spPr>
        <p:txBody>
          <a:bodyPr wrap="square" lIns="0" tIns="0" rIns="0" bIns="0" rtlCol="0">
            <a:spAutoFit/>
          </a:bodyPr>
          <a:lstStyle/>
          <a:p>
            <a:pPr marL="171429" lvl="1" indent="-171429">
              <a:buFont typeface="Wingdings" pitchFamily="2" charset="2"/>
              <a:buChar char="l"/>
            </a:pPr>
            <a:r>
              <a:rPr lang="zh-CN" altLang="en-US" sz="15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工作完成情况</a:t>
            </a:r>
          </a:p>
        </p:txBody>
      </p:sp>
      <p:sp>
        <p:nvSpPr>
          <p:cNvPr id="13" name="文本框 9"/>
          <p:cNvSpPr txBox="1"/>
          <p:nvPr/>
        </p:nvSpPr>
        <p:spPr>
          <a:xfrm>
            <a:off x="5592922" y="2814602"/>
            <a:ext cx="1379220" cy="230832"/>
          </a:xfrm>
          <a:prstGeom prst="rect">
            <a:avLst/>
          </a:prstGeom>
          <a:noFill/>
        </p:spPr>
        <p:txBody>
          <a:bodyPr wrap="square" lIns="0" tIns="0" rIns="0" bIns="0" rtlCol="0">
            <a:spAutoFit/>
          </a:bodyPr>
          <a:lstStyle/>
          <a:p>
            <a:pPr marL="171429" lvl="1" indent="-171429">
              <a:buFont typeface="Wingdings" pitchFamily="2" charset="2"/>
              <a:buChar char="l"/>
            </a:pPr>
            <a:r>
              <a:rPr lang="zh-CN" altLang="en-US" sz="15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工作存在不足</a:t>
            </a:r>
          </a:p>
        </p:txBody>
      </p:sp>
      <p:sp>
        <p:nvSpPr>
          <p:cNvPr id="14" name="TextBox 13"/>
          <p:cNvSpPr txBox="1"/>
          <p:nvPr/>
        </p:nvSpPr>
        <p:spPr>
          <a:xfrm>
            <a:off x="2250826" y="3037813"/>
            <a:ext cx="902734" cy="246235"/>
          </a:xfrm>
          <a:prstGeom prst="rect">
            <a:avLst/>
          </a:prstGeom>
          <a:noFill/>
        </p:spPr>
        <p:txBody>
          <a:bodyPr wrap="square" lIns="0" tIns="0" rIns="0" bIns="0" rtlCol="0">
            <a:spAutoFit/>
          </a:bodyPr>
          <a:lstStyle/>
          <a:p>
            <a:pPr algn="ctr"/>
            <a:r>
              <a:rPr lang="en-US"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PART </a:t>
            </a:r>
            <a:r>
              <a:rPr lang="en-US" altLang="zh-CN" sz="1600"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04</a:t>
            </a:r>
            <a:endPar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椭圆 15"/>
          <p:cNvSpPr/>
          <p:nvPr/>
        </p:nvSpPr>
        <p:spPr>
          <a:xfrm>
            <a:off x="2051720" y="1623622"/>
            <a:ext cx="1300945" cy="13010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endParaRPr lang="zh-CN" altLang="en-US" sz="4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76505173"/>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1000" fill="hold"/>
                                        <p:tgtEl>
                                          <p:spTgt spid="16"/>
                                        </p:tgtEl>
                                        <p:attrNameLst>
                                          <p:attrName>ppt_x</p:attrName>
                                        </p:attrNameLst>
                                      </p:cBhvr>
                                      <p:tavLst>
                                        <p:tav tm="0">
                                          <p:val>
                                            <p:strVal val="0-#ppt_w/2"/>
                                          </p:val>
                                        </p:tav>
                                        <p:tav tm="100000">
                                          <p:val>
                                            <p:strVal val="#ppt_x"/>
                                          </p:val>
                                        </p:tav>
                                      </p:tavLst>
                                    </p:anim>
                                    <p:anim calcmode="lin" valueType="num">
                                      <p:cBhvr additive="base">
                                        <p:cTn id="15" dur="1000" fill="hold"/>
                                        <p:tgtEl>
                                          <p:spTgt spid="16"/>
                                        </p:tgtEl>
                                        <p:attrNameLst>
                                          <p:attrName>ppt_y</p:attrName>
                                        </p:attrNameLst>
                                      </p:cBhvr>
                                      <p:tavLst>
                                        <p:tav tm="0">
                                          <p:val>
                                            <p:strVal val="#ppt_y"/>
                                          </p:val>
                                        </p:tav>
                                        <p:tav tm="100000">
                                          <p:val>
                                            <p:strVal val="#ppt_y"/>
                                          </p:val>
                                        </p:tav>
                                      </p:tavLst>
                                    </p:anim>
                                  </p:childTnLst>
                                </p:cTn>
                              </p:par>
                              <p:par>
                                <p:cTn id="16" presetID="22" presetClass="entr" presetSubtype="4"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p:tgtEl>
                                          <p:spTgt spid="8"/>
                                        </p:tgtEl>
                                        <p:attrNameLst>
                                          <p:attrName>ppt_x</p:attrName>
                                        </p:attrNameLst>
                                      </p:cBhvr>
                                      <p:tavLst>
                                        <p:tav tm="0">
                                          <p:val>
                                            <p:strVal val="#ppt_x-#ppt_w*1.125000"/>
                                          </p:val>
                                        </p:tav>
                                        <p:tav tm="100000">
                                          <p:val>
                                            <p:strVal val="#ppt_x"/>
                                          </p:val>
                                        </p:tav>
                                      </p:tavLst>
                                    </p:anim>
                                    <p:animEffect transition="in" filter="wipe(right)">
                                      <p:cBhvr>
                                        <p:cTn id="22" dur="500"/>
                                        <p:tgtEl>
                                          <p:spTgt spid="8"/>
                                        </p:tgtEl>
                                      </p:cBhvr>
                                    </p:animEffect>
                                  </p:childTnLst>
                                </p:cTn>
                              </p:par>
                            </p:childTnLst>
                          </p:cTn>
                        </p:par>
                        <p:par>
                          <p:cTn id="23" fill="hold">
                            <p:stCondLst>
                              <p:cond delay="1000"/>
                            </p:stCondLst>
                            <p:childTnLst>
                              <p:par>
                                <p:cTn id="24" presetID="47"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anim calcmode="lin" valueType="num">
                                      <p:cBhvr>
                                        <p:cTn id="27" dur="500" fill="hold"/>
                                        <p:tgtEl>
                                          <p:spTgt spid="14"/>
                                        </p:tgtEl>
                                        <p:attrNameLst>
                                          <p:attrName>ppt_x</p:attrName>
                                        </p:attrNameLst>
                                      </p:cBhvr>
                                      <p:tavLst>
                                        <p:tav tm="0">
                                          <p:val>
                                            <p:strVal val="#ppt_x"/>
                                          </p:val>
                                        </p:tav>
                                        <p:tav tm="100000">
                                          <p:val>
                                            <p:strVal val="#ppt_x"/>
                                          </p:val>
                                        </p:tav>
                                      </p:tavLst>
                                    </p:anim>
                                    <p:anim calcmode="lin" valueType="num">
                                      <p:cBhvr>
                                        <p:cTn id="28" dur="500" fill="hold"/>
                                        <p:tgtEl>
                                          <p:spTgt spid="14"/>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ppt_x"/>
                                          </p:val>
                                        </p:tav>
                                        <p:tav tm="100000">
                                          <p:val>
                                            <p:strVal val="#ppt_x"/>
                                          </p:val>
                                        </p:tav>
                                      </p:tavLst>
                                    </p:anim>
                                    <p:anim calcmode="lin" valueType="num">
                                      <p:cBhvr additive="base">
                                        <p:cTn id="33" dur="500" fill="hold"/>
                                        <p:tgtEl>
                                          <p:spTgt spid="1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P spid="13" grpId="0"/>
      <p:bldP spid="14" grpId="0"/>
      <p:bldP spid="1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1"/>
          <p:cNvSpPr>
            <a:spLocks noChangeArrowheads="1"/>
          </p:cNvSpPr>
          <p:nvPr/>
        </p:nvSpPr>
        <p:spPr bwMode="auto">
          <a:xfrm>
            <a:off x="874415" y="988852"/>
            <a:ext cx="1292653" cy="346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76" tIns="34289" rIns="68576" bIns="34289" numCol="1" anchor="ctr" anchorCtr="0" compatLnSpc="1">
            <a:prstTxWarp prst="textNoShape">
              <a:avLst/>
            </a:prstTxWarp>
            <a:spAutoFit/>
          </a:bodyPr>
          <a:lstStyle/>
          <a:p>
            <a:pPr lvl="0" fontAlgn="base">
              <a:spcBef>
                <a:spcPct val="0"/>
              </a:spcBef>
              <a:spcAft>
                <a:spcPct val="0"/>
              </a:spcAft>
            </a:pPr>
            <a:r>
              <a:rPr lang="zh-CN" altLang="en-US" b="1" dirty="0">
                <a:solidFill>
                  <a:schemeClr val="bg1">
                    <a:lumMod val="50000"/>
                  </a:schemeClr>
                </a:solidFill>
                <a:latin typeface="微软雅黑" panose="020B0503020204020204" pitchFamily="34" charset="-122"/>
                <a:ea typeface="微软雅黑" panose="020B0503020204020204" pitchFamily="34" charset="-122"/>
              </a:rPr>
              <a:t>输入内容：</a:t>
            </a:r>
          </a:p>
        </p:txBody>
      </p:sp>
      <p:grpSp>
        <p:nvGrpSpPr>
          <p:cNvPr id="2" name="组合 46"/>
          <p:cNvGrpSpPr/>
          <p:nvPr/>
        </p:nvGrpSpPr>
        <p:grpSpPr>
          <a:xfrm>
            <a:off x="927624" y="1374661"/>
            <a:ext cx="2250658" cy="374309"/>
            <a:chOff x="2645777" y="1428360"/>
            <a:chExt cx="1523389" cy="914033"/>
          </a:xfrm>
        </p:grpSpPr>
        <p:sp>
          <p:nvSpPr>
            <p:cNvPr id="48" name="矩形 47"/>
            <p:cNvSpPr/>
            <p:nvPr/>
          </p:nvSpPr>
          <p:spPr>
            <a:xfrm>
              <a:off x="2645777" y="1428360"/>
              <a:ext cx="1523389" cy="914033"/>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1073" tIns="131073" rIns="131073" bIns="131073" numCol="1" spcCol="1270" anchor="ctr" anchorCtr="0">
              <a:noAutofit/>
            </a:bodyPr>
            <a:lstStyle/>
            <a:p>
              <a:pPr algn="ctr" defTabSz="966715">
                <a:lnSpc>
                  <a:spcPct val="90000"/>
                </a:lnSpc>
                <a:spcAft>
                  <a:spcPct val="35000"/>
                </a:spcAft>
              </a:pPr>
              <a:endParaRPr lang="zh-CN" altLang="en-US" sz="2200" dirty="0"/>
            </a:p>
          </p:txBody>
        </p:sp>
        <p:sp>
          <p:nvSpPr>
            <p:cNvPr id="52" name="文本框 25"/>
            <p:cNvSpPr txBox="1"/>
            <p:nvPr/>
          </p:nvSpPr>
          <p:spPr>
            <a:xfrm>
              <a:off x="2645777" y="1575354"/>
              <a:ext cx="1514250" cy="676410"/>
            </a:xfrm>
            <a:prstGeom prst="rect">
              <a:avLst/>
            </a:prstGeom>
            <a:noFill/>
          </p:spPr>
          <p:txBody>
            <a:bodyPr wrap="square" rtlCol="0">
              <a:spAutoFit/>
            </a:bodyPr>
            <a:lstStyle/>
            <a:p>
              <a:pPr algn="ctr"/>
              <a:r>
                <a:rPr lang="en-US" altLang="zh-CN" sz="1200" b="1" dirty="0">
                  <a:solidFill>
                    <a:schemeClr val="bg1"/>
                  </a:solidFill>
                  <a:latin typeface="微软雅黑" panose="020B0503020204020204" pitchFamily="34" charset="-122"/>
                  <a:ea typeface="微软雅黑" panose="020B0503020204020204" pitchFamily="34" charset="-122"/>
                </a:rPr>
                <a:t>01 </a:t>
              </a:r>
              <a:r>
                <a:rPr lang="zh-CN" altLang="en-US" sz="1200" b="1" dirty="0">
                  <a:solidFill>
                    <a:schemeClr val="bg1"/>
                  </a:solidFill>
                  <a:latin typeface="微软雅黑" panose="020B0503020204020204" pitchFamily="34" charset="-122"/>
                  <a:ea typeface="微软雅黑" panose="020B0503020204020204" pitchFamily="34" charset="-122"/>
                </a:rPr>
                <a:t>添加标题内容</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grpSp>
      <p:grpSp>
        <p:nvGrpSpPr>
          <p:cNvPr id="3" name="组合 52"/>
          <p:cNvGrpSpPr/>
          <p:nvPr/>
        </p:nvGrpSpPr>
        <p:grpSpPr>
          <a:xfrm>
            <a:off x="3435444" y="1374661"/>
            <a:ext cx="2250658" cy="374309"/>
            <a:chOff x="2645777" y="1428360"/>
            <a:chExt cx="1523389" cy="914033"/>
          </a:xfrm>
        </p:grpSpPr>
        <p:sp>
          <p:nvSpPr>
            <p:cNvPr id="54" name="矩形 53"/>
            <p:cNvSpPr/>
            <p:nvPr/>
          </p:nvSpPr>
          <p:spPr>
            <a:xfrm>
              <a:off x="2645777" y="1428360"/>
              <a:ext cx="1523389" cy="914033"/>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1073" tIns="131073" rIns="131073" bIns="131073" numCol="1" spcCol="1270" anchor="ctr" anchorCtr="0">
              <a:noAutofit/>
            </a:bodyPr>
            <a:lstStyle/>
            <a:p>
              <a:pPr algn="ctr" defTabSz="966715">
                <a:lnSpc>
                  <a:spcPct val="90000"/>
                </a:lnSpc>
                <a:spcAft>
                  <a:spcPct val="35000"/>
                </a:spcAft>
              </a:pPr>
              <a:endParaRPr lang="zh-CN" altLang="en-US" sz="2200" dirty="0"/>
            </a:p>
          </p:txBody>
        </p:sp>
        <p:sp>
          <p:nvSpPr>
            <p:cNvPr id="55" name="文本框 28"/>
            <p:cNvSpPr txBox="1"/>
            <p:nvPr/>
          </p:nvSpPr>
          <p:spPr>
            <a:xfrm>
              <a:off x="2645777" y="1575354"/>
              <a:ext cx="1514250" cy="676410"/>
            </a:xfrm>
            <a:prstGeom prst="rect">
              <a:avLst/>
            </a:prstGeom>
            <a:noFill/>
          </p:spPr>
          <p:txBody>
            <a:bodyPr wrap="square" rtlCol="0">
              <a:spAutoFit/>
            </a:bodyPr>
            <a:lstStyle/>
            <a:p>
              <a:pPr algn="ctr"/>
              <a:r>
                <a:rPr lang="en-US" altLang="zh-CN" sz="1200" b="1" dirty="0">
                  <a:solidFill>
                    <a:schemeClr val="bg1"/>
                  </a:solidFill>
                  <a:latin typeface="微软雅黑" panose="020B0503020204020204" pitchFamily="34" charset="-122"/>
                  <a:ea typeface="微软雅黑" panose="020B0503020204020204" pitchFamily="34" charset="-122"/>
                </a:rPr>
                <a:t>02 </a:t>
              </a:r>
              <a:r>
                <a:rPr lang="zh-CN" altLang="en-US" sz="1200" b="1" dirty="0">
                  <a:solidFill>
                    <a:schemeClr val="bg1"/>
                  </a:solidFill>
                  <a:latin typeface="微软雅黑" panose="020B0503020204020204" pitchFamily="34" charset="-122"/>
                  <a:ea typeface="微软雅黑" panose="020B0503020204020204" pitchFamily="34" charset="-122"/>
                </a:rPr>
                <a:t>添加标题内容</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grpSp>
      <p:grpSp>
        <p:nvGrpSpPr>
          <p:cNvPr id="4" name="组合 55"/>
          <p:cNvGrpSpPr/>
          <p:nvPr/>
        </p:nvGrpSpPr>
        <p:grpSpPr>
          <a:xfrm>
            <a:off x="874416" y="1859553"/>
            <a:ext cx="7950550" cy="269303"/>
            <a:chOff x="557975" y="2182480"/>
            <a:chExt cx="9337947" cy="359070"/>
          </a:xfrm>
        </p:grpSpPr>
        <p:sp>
          <p:nvSpPr>
            <p:cNvPr id="57" name="Rectangle 1"/>
            <p:cNvSpPr>
              <a:spLocks noChangeArrowheads="1"/>
            </p:cNvSpPr>
            <p:nvPr/>
          </p:nvSpPr>
          <p:spPr bwMode="auto">
            <a:xfrm>
              <a:off x="557975" y="2192737"/>
              <a:ext cx="1210973" cy="348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685748"/>
              <a:r>
                <a:rPr lang="zh-CN" altLang="en-US" sz="1100" b="1" dirty="0">
                  <a:solidFill>
                    <a:schemeClr val="bg1">
                      <a:lumMod val="50000"/>
                    </a:schemeClr>
                  </a:solidFill>
                  <a:latin typeface="微软雅黑" panose="020B0503020204020204" pitchFamily="34" charset="-122"/>
                  <a:ea typeface="微软雅黑" panose="020B0503020204020204" pitchFamily="34" charset="-122"/>
                </a:rPr>
                <a:t>添加小标题：</a:t>
              </a:r>
            </a:p>
          </p:txBody>
        </p:sp>
        <p:sp>
          <p:nvSpPr>
            <p:cNvPr id="58" name="矩形 57"/>
            <p:cNvSpPr/>
            <p:nvPr/>
          </p:nvSpPr>
          <p:spPr>
            <a:xfrm>
              <a:off x="1983773" y="2182480"/>
              <a:ext cx="7912149" cy="348813"/>
            </a:xfrm>
            <a:prstGeom prst="rect">
              <a:avLst/>
            </a:prstGeom>
          </p:spPr>
          <p:txBody>
            <a:bodyPr wrap="square">
              <a:spAutoFit/>
            </a:bodyPr>
            <a:lstStyle/>
            <a:p>
              <a:r>
                <a:rPr lang="zh-CN" altLang="en-US" sz="1100" dirty="0">
                  <a:solidFill>
                    <a:schemeClr val="bg1">
                      <a:lumMod val="50000"/>
                    </a:schemeClr>
                  </a:solidFill>
                  <a:latin typeface="微软雅黑" pitchFamily="34" charset="-122"/>
                  <a:ea typeface="微软雅黑" pitchFamily="34" charset="-122"/>
                </a:rPr>
                <a:t>您的内容打在这里，或者通过复制您的文本后，并选择只保留文字。</a:t>
              </a:r>
              <a:endParaRPr lang="zh-CN"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 name="组合 58"/>
          <p:cNvGrpSpPr/>
          <p:nvPr/>
        </p:nvGrpSpPr>
        <p:grpSpPr>
          <a:xfrm>
            <a:off x="874415" y="2254133"/>
            <a:ext cx="6789966" cy="269303"/>
            <a:chOff x="557975" y="2708585"/>
            <a:chExt cx="7974838" cy="359070"/>
          </a:xfrm>
        </p:grpSpPr>
        <p:sp>
          <p:nvSpPr>
            <p:cNvPr id="60" name="Rectangle 1"/>
            <p:cNvSpPr>
              <a:spLocks noChangeArrowheads="1"/>
            </p:cNvSpPr>
            <p:nvPr/>
          </p:nvSpPr>
          <p:spPr bwMode="auto">
            <a:xfrm>
              <a:off x="557975" y="2718842"/>
              <a:ext cx="1210973" cy="348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zh-CN" altLang="en-US" sz="1100" b="1" dirty="0">
                  <a:solidFill>
                    <a:schemeClr val="bg1">
                      <a:lumMod val="50000"/>
                    </a:schemeClr>
                  </a:solidFill>
                  <a:latin typeface="微软雅黑" panose="020B0503020204020204" pitchFamily="34" charset="-122"/>
                  <a:ea typeface="微软雅黑" panose="020B0503020204020204" pitchFamily="34" charset="-122"/>
                </a:rPr>
                <a:t>添加小标题：</a:t>
              </a:r>
            </a:p>
          </p:txBody>
        </p:sp>
        <p:sp>
          <p:nvSpPr>
            <p:cNvPr id="61" name="矩形 60"/>
            <p:cNvSpPr/>
            <p:nvPr/>
          </p:nvSpPr>
          <p:spPr>
            <a:xfrm>
              <a:off x="1983774" y="2708585"/>
              <a:ext cx="6549039" cy="348813"/>
            </a:xfrm>
            <a:prstGeom prst="rect">
              <a:avLst/>
            </a:prstGeom>
          </p:spPr>
          <p:txBody>
            <a:bodyPr wrap="square">
              <a:spAutoFit/>
            </a:bodyPr>
            <a:lstStyle/>
            <a:p>
              <a:r>
                <a:rPr lang="zh-CN" altLang="en-US" sz="1100" dirty="0">
                  <a:solidFill>
                    <a:schemeClr val="bg1">
                      <a:lumMod val="50000"/>
                    </a:schemeClr>
                  </a:solidFill>
                  <a:latin typeface="微软雅黑" pitchFamily="34" charset="-122"/>
                  <a:ea typeface="微软雅黑" pitchFamily="34" charset="-122"/>
                </a:rPr>
                <a:t>您的内容打在这里，或者通过复制您的文本后，并选择只保留文字。</a:t>
              </a:r>
              <a:endParaRPr lang="zh-CN"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 name="组合 64"/>
          <p:cNvGrpSpPr/>
          <p:nvPr/>
        </p:nvGrpSpPr>
        <p:grpSpPr>
          <a:xfrm>
            <a:off x="927623" y="2842313"/>
            <a:ext cx="7264297" cy="1842677"/>
            <a:chOff x="611187" y="3614057"/>
            <a:chExt cx="7921625" cy="2678872"/>
          </a:xfrm>
        </p:grpSpPr>
        <p:sp>
          <p:nvSpPr>
            <p:cNvPr id="66" name="形状 65"/>
            <p:cNvSpPr/>
            <p:nvPr/>
          </p:nvSpPr>
          <p:spPr>
            <a:xfrm>
              <a:off x="611187" y="3614057"/>
              <a:ext cx="7921625" cy="2678872"/>
            </a:xfrm>
            <a:prstGeom prst="leftRightRibbon">
              <a:avLst>
                <a:gd name="adj1" fmla="val 54481"/>
                <a:gd name="adj2" fmla="val 50000"/>
                <a:gd name="adj3" fmla="val 16667"/>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7" name="矩形 66"/>
            <p:cNvSpPr/>
            <p:nvPr/>
          </p:nvSpPr>
          <p:spPr>
            <a:xfrm>
              <a:off x="1150112" y="4142025"/>
              <a:ext cx="3175145" cy="1181251"/>
            </a:xfrm>
            <a:prstGeom prst="rect">
              <a:avLst/>
            </a:prstGeom>
          </p:spPr>
          <p:txBody>
            <a:bodyPr wrap="square">
              <a:spAutoFit/>
            </a:bodyPr>
            <a:lstStyle/>
            <a:p>
              <a:pPr indent="342875">
                <a:lnSpc>
                  <a:spcPct val="130000"/>
                </a:lnSpc>
              </a:pPr>
              <a:r>
                <a:rPr lang="zh-CN" altLang="en-US" sz="1200" dirty="0">
                  <a:solidFill>
                    <a:schemeClr val="bg1"/>
                  </a:solidFill>
                  <a:latin typeface="微软雅黑" pitchFamily="34" charset="-122"/>
                  <a:ea typeface="微软雅黑" pitchFamily="34" charset="-122"/>
                </a:rPr>
                <a:t>您的内容打在这里，或者通过复制您的文本后，在此框中选择粘贴，并选择只保留文字。</a:t>
              </a:r>
              <a:endParaRPr lang="en-US" altLang="zh-CN" sz="1200" dirty="0">
                <a:solidFill>
                  <a:schemeClr val="bg1"/>
                </a:solidFill>
                <a:latin typeface="微软雅黑" pitchFamily="34" charset="-122"/>
                <a:ea typeface="微软雅黑" pitchFamily="34" charset="-122"/>
              </a:endParaRPr>
            </a:p>
          </p:txBody>
        </p:sp>
        <p:sp>
          <p:nvSpPr>
            <p:cNvPr id="68" name="矩形 67"/>
            <p:cNvSpPr/>
            <p:nvPr/>
          </p:nvSpPr>
          <p:spPr>
            <a:xfrm>
              <a:off x="4571999" y="4638717"/>
              <a:ext cx="3175145" cy="1181251"/>
            </a:xfrm>
            <a:prstGeom prst="rect">
              <a:avLst/>
            </a:prstGeom>
          </p:spPr>
          <p:txBody>
            <a:bodyPr wrap="square">
              <a:spAutoFit/>
            </a:bodyPr>
            <a:lstStyle/>
            <a:p>
              <a:pPr indent="342875">
                <a:lnSpc>
                  <a:spcPct val="130000"/>
                </a:lnSpc>
              </a:pPr>
              <a:r>
                <a:rPr lang="zh-CN" altLang="en-US" sz="1200" dirty="0">
                  <a:solidFill>
                    <a:schemeClr val="bg1"/>
                  </a:solidFill>
                  <a:latin typeface="微软雅黑" pitchFamily="34" charset="-122"/>
                  <a:ea typeface="微软雅黑" pitchFamily="34" charset="-122"/>
                </a:rPr>
                <a:t>您的内容打在这里，或者通过复制您的文本后，在此框中选择粘贴，并选择只保留文字。</a:t>
              </a:r>
              <a:endParaRPr lang="en-US" altLang="zh-CN" sz="1200"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771907000"/>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nodeType="withEffect">
                                  <p:stCondLst>
                                    <p:cond delay="25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1250"/>
                            </p:stCondLst>
                            <p:childTnLst>
                              <p:par>
                                <p:cTn id="20" presetID="22" presetClass="entr" presetSubtype="8"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par>
                                <p:cTn id="23" presetID="22" presetClass="entr" presetSubtype="8" fill="hold" nodeType="withEffect">
                                  <p:stCondLst>
                                    <p:cond delay="25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par>
                          <p:cTn id="26" fill="hold">
                            <p:stCondLst>
                              <p:cond delay="2000"/>
                            </p:stCondLst>
                            <p:childTnLst>
                              <p:par>
                                <p:cTn id="27" presetID="16" presetClass="entr" presetSubtype="37"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outVertical)">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474554" y="2294933"/>
            <a:ext cx="1745751"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74554" y="3423525"/>
            <a:ext cx="1745751"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2" name="组合 5"/>
          <p:cNvGrpSpPr/>
          <p:nvPr/>
        </p:nvGrpSpPr>
        <p:grpSpPr>
          <a:xfrm>
            <a:off x="383032" y="1222302"/>
            <a:ext cx="1974445" cy="894430"/>
            <a:chOff x="8835092" y="1945061"/>
            <a:chExt cx="2483676" cy="1122964"/>
          </a:xfrm>
        </p:grpSpPr>
        <p:sp>
          <p:nvSpPr>
            <p:cNvPr id="7" name="文本框 11"/>
            <p:cNvSpPr txBox="1"/>
            <p:nvPr/>
          </p:nvSpPr>
          <p:spPr>
            <a:xfrm>
              <a:off x="8835092" y="1945061"/>
              <a:ext cx="1248229" cy="296252"/>
            </a:xfrm>
            <a:prstGeom prst="rect">
              <a:avLst/>
            </a:prstGeom>
            <a:noFill/>
          </p:spPr>
          <p:txBody>
            <a:bodyPr wrap="square" rtlCol="0">
              <a:spAutoFit/>
            </a:bodyPr>
            <a:lstStyle/>
            <a:p>
              <a:pPr algn="ctr"/>
              <a:r>
                <a:rPr lang="zh-CN" altLang="en-US" sz="1400" baseline="-3000" dirty="0">
                  <a:solidFill>
                    <a:schemeClr val="bg1">
                      <a:lumMod val="50000"/>
                    </a:schemeClr>
                  </a:solidFill>
                  <a:latin typeface="微软雅黑" pitchFamily="34" charset="-122"/>
                  <a:ea typeface="微软雅黑" pitchFamily="34" charset="-122"/>
                </a:rPr>
                <a:t>添加标题</a:t>
              </a:r>
            </a:p>
          </p:txBody>
        </p:sp>
        <p:sp>
          <p:nvSpPr>
            <p:cNvPr id="8" name="文本框 12"/>
            <p:cNvSpPr txBox="1"/>
            <p:nvPr/>
          </p:nvSpPr>
          <p:spPr>
            <a:xfrm>
              <a:off x="8872836" y="2273940"/>
              <a:ext cx="2445932" cy="794085"/>
            </a:xfrm>
            <a:prstGeom prst="rect">
              <a:avLst/>
            </a:prstGeom>
            <a:noFill/>
          </p:spPr>
          <p:txBody>
            <a:bodyPr wrap="square" rtlCol="0">
              <a:spAutoFit/>
            </a:bodyPr>
            <a:lstStyle/>
            <a:p>
              <a:pPr>
                <a:lnSpc>
                  <a:spcPct val="130000"/>
                </a:lnSpc>
              </a:pPr>
              <a:r>
                <a:rPr lang="zh-CN" altLang="en-US" sz="900" dirty="0">
                  <a:solidFill>
                    <a:schemeClr val="bg1">
                      <a:lumMod val="50000"/>
                    </a:schemeClr>
                  </a:solidFill>
                  <a:latin typeface="微软雅黑" pitchFamily="34" charset="-122"/>
                  <a:ea typeface="微软雅黑" pitchFamily="34" charset="-122"/>
                </a:rPr>
                <a:t>您的内容打在这里，或者通过复制您的文本后。您的内容打在这里，或者通过复制您的文</a:t>
              </a:r>
            </a:p>
          </p:txBody>
        </p:sp>
      </p:grpSp>
      <p:grpSp>
        <p:nvGrpSpPr>
          <p:cNvPr id="3" name="组合 8"/>
          <p:cNvGrpSpPr/>
          <p:nvPr/>
        </p:nvGrpSpPr>
        <p:grpSpPr>
          <a:xfrm>
            <a:off x="375317" y="2351658"/>
            <a:ext cx="1974445" cy="914559"/>
            <a:chOff x="8835092" y="2033591"/>
            <a:chExt cx="2483676" cy="1148223"/>
          </a:xfrm>
        </p:grpSpPr>
        <p:sp>
          <p:nvSpPr>
            <p:cNvPr id="10" name="文本框 14"/>
            <p:cNvSpPr txBox="1"/>
            <p:nvPr/>
          </p:nvSpPr>
          <p:spPr>
            <a:xfrm>
              <a:off x="8835092" y="2033591"/>
              <a:ext cx="1248229" cy="296249"/>
            </a:xfrm>
            <a:prstGeom prst="rect">
              <a:avLst/>
            </a:prstGeom>
            <a:noFill/>
          </p:spPr>
          <p:txBody>
            <a:bodyPr wrap="square" rtlCol="0">
              <a:spAutoFit/>
            </a:bodyPr>
            <a:lstStyle/>
            <a:p>
              <a:pPr algn="ctr"/>
              <a:r>
                <a:rPr lang="zh-CN" altLang="en-US" sz="1400" baseline="-3000" dirty="0">
                  <a:solidFill>
                    <a:schemeClr val="bg1">
                      <a:lumMod val="50000"/>
                    </a:schemeClr>
                  </a:solidFill>
                  <a:latin typeface="微软雅黑" pitchFamily="34" charset="-122"/>
                  <a:ea typeface="微软雅黑" pitchFamily="34" charset="-122"/>
                </a:rPr>
                <a:t>添加标题</a:t>
              </a:r>
            </a:p>
          </p:txBody>
        </p:sp>
        <p:sp>
          <p:nvSpPr>
            <p:cNvPr id="11" name="文本框 15"/>
            <p:cNvSpPr txBox="1"/>
            <p:nvPr/>
          </p:nvSpPr>
          <p:spPr>
            <a:xfrm>
              <a:off x="8872836" y="2387738"/>
              <a:ext cx="2445932" cy="794076"/>
            </a:xfrm>
            <a:prstGeom prst="rect">
              <a:avLst/>
            </a:prstGeom>
            <a:noFill/>
          </p:spPr>
          <p:txBody>
            <a:bodyPr wrap="square" rtlCol="0">
              <a:spAutoFit/>
            </a:bodyPr>
            <a:lstStyle/>
            <a:p>
              <a:pPr>
                <a:lnSpc>
                  <a:spcPct val="130000"/>
                </a:lnSpc>
              </a:pPr>
              <a:r>
                <a:rPr lang="zh-CN" altLang="en-US" sz="900" dirty="0">
                  <a:solidFill>
                    <a:schemeClr val="bg1">
                      <a:lumMod val="50000"/>
                    </a:schemeClr>
                  </a:solidFill>
                  <a:latin typeface="微软雅黑" pitchFamily="34" charset="-122"/>
                  <a:ea typeface="微软雅黑" pitchFamily="34" charset="-122"/>
                </a:rPr>
                <a:t>您的内容打在这里，或者通过复制您的文本后。您的内容打在这里，或者通过复制您的文</a:t>
              </a:r>
            </a:p>
          </p:txBody>
        </p:sp>
      </p:grpSp>
      <p:grpSp>
        <p:nvGrpSpPr>
          <p:cNvPr id="6" name="组合 11"/>
          <p:cNvGrpSpPr/>
          <p:nvPr/>
        </p:nvGrpSpPr>
        <p:grpSpPr>
          <a:xfrm>
            <a:off x="383030" y="3470909"/>
            <a:ext cx="1984446" cy="904506"/>
            <a:chOff x="8835092" y="2046240"/>
            <a:chExt cx="2496257" cy="1135612"/>
          </a:xfrm>
        </p:grpSpPr>
        <p:sp>
          <p:nvSpPr>
            <p:cNvPr id="13" name="文本框 17"/>
            <p:cNvSpPr txBox="1"/>
            <p:nvPr/>
          </p:nvSpPr>
          <p:spPr>
            <a:xfrm>
              <a:off x="8835092" y="2046240"/>
              <a:ext cx="1248229" cy="296252"/>
            </a:xfrm>
            <a:prstGeom prst="rect">
              <a:avLst/>
            </a:prstGeom>
            <a:noFill/>
          </p:spPr>
          <p:txBody>
            <a:bodyPr wrap="square" rtlCol="0">
              <a:spAutoFit/>
            </a:bodyPr>
            <a:lstStyle/>
            <a:p>
              <a:pPr algn="ctr"/>
              <a:r>
                <a:rPr lang="zh-CN" altLang="en-US" sz="1400" baseline="-3000" dirty="0">
                  <a:solidFill>
                    <a:schemeClr val="bg1">
                      <a:lumMod val="50000"/>
                    </a:schemeClr>
                  </a:solidFill>
                  <a:latin typeface="微软雅黑" pitchFamily="34" charset="-122"/>
                  <a:ea typeface="微软雅黑" pitchFamily="34" charset="-122"/>
                </a:rPr>
                <a:t>添加标题</a:t>
              </a:r>
            </a:p>
          </p:txBody>
        </p:sp>
        <p:sp>
          <p:nvSpPr>
            <p:cNvPr id="14" name="文本框 18"/>
            <p:cNvSpPr txBox="1"/>
            <p:nvPr/>
          </p:nvSpPr>
          <p:spPr>
            <a:xfrm>
              <a:off x="8885416" y="2387769"/>
              <a:ext cx="2445933" cy="794083"/>
            </a:xfrm>
            <a:prstGeom prst="rect">
              <a:avLst/>
            </a:prstGeom>
            <a:noFill/>
          </p:spPr>
          <p:txBody>
            <a:bodyPr wrap="square" rtlCol="0">
              <a:spAutoFit/>
            </a:bodyPr>
            <a:lstStyle/>
            <a:p>
              <a:pPr>
                <a:lnSpc>
                  <a:spcPct val="130000"/>
                </a:lnSpc>
              </a:pPr>
              <a:r>
                <a:rPr lang="zh-CN" altLang="en-US" sz="900" dirty="0">
                  <a:solidFill>
                    <a:schemeClr val="bg1">
                      <a:lumMod val="50000"/>
                    </a:schemeClr>
                  </a:solidFill>
                  <a:latin typeface="微软雅黑" pitchFamily="34" charset="-122"/>
                  <a:ea typeface="微软雅黑" pitchFamily="34" charset="-122"/>
                </a:rPr>
                <a:t>您的内容打在这里，或者通过复制您的文本后。您的内容打在这里，或者通过复制您的文</a:t>
              </a:r>
            </a:p>
          </p:txBody>
        </p:sp>
      </p:grpSp>
      <p:grpSp>
        <p:nvGrpSpPr>
          <p:cNvPr id="9" name="组合 14"/>
          <p:cNvGrpSpPr/>
          <p:nvPr/>
        </p:nvGrpSpPr>
        <p:grpSpPr>
          <a:xfrm>
            <a:off x="2598270" y="2930760"/>
            <a:ext cx="1853645" cy="1395931"/>
            <a:chOff x="3474720" y="4038600"/>
            <a:chExt cx="2331720" cy="1752600"/>
          </a:xfrm>
        </p:grpSpPr>
        <p:sp>
          <p:nvSpPr>
            <p:cNvPr id="16" name="文本框 19"/>
            <p:cNvSpPr txBox="1"/>
            <p:nvPr/>
          </p:nvSpPr>
          <p:spPr>
            <a:xfrm>
              <a:off x="3987799" y="4758224"/>
              <a:ext cx="1248229" cy="373534"/>
            </a:xfrm>
            <a:prstGeom prst="rect">
              <a:avLst/>
            </a:prstGeom>
            <a:noFill/>
          </p:spPr>
          <p:txBody>
            <a:bodyPr wrap="square" rtlCol="0">
              <a:spAutoFit/>
            </a:bodyPr>
            <a:lstStyle/>
            <a:p>
              <a:pPr algn="ctr"/>
              <a:r>
                <a:rPr lang="zh-CN" altLang="en-US" sz="2000" baseline="-3000" dirty="0">
                  <a:solidFill>
                    <a:schemeClr val="bg1">
                      <a:lumMod val="50000"/>
                    </a:schemeClr>
                  </a:solidFill>
                  <a:latin typeface="微软雅黑" pitchFamily="34" charset="-122"/>
                  <a:ea typeface="微软雅黑" pitchFamily="34" charset="-122"/>
                </a:rPr>
                <a:t>添加标题</a:t>
              </a:r>
            </a:p>
          </p:txBody>
        </p:sp>
        <p:sp>
          <p:nvSpPr>
            <p:cNvPr id="17" name="文本框 20"/>
            <p:cNvSpPr txBox="1"/>
            <p:nvPr/>
          </p:nvSpPr>
          <p:spPr>
            <a:xfrm>
              <a:off x="3987799" y="5299084"/>
              <a:ext cx="1248229" cy="373534"/>
            </a:xfrm>
            <a:prstGeom prst="rect">
              <a:avLst/>
            </a:prstGeom>
            <a:noFill/>
          </p:spPr>
          <p:txBody>
            <a:bodyPr wrap="square" rtlCol="0">
              <a:spAutoFit/>
            </a:bodyPr>
            <a:lstStyle/>
            <a:p>
              <a:pPr algn="ctr"/>
              <a:r>
                <a:rPr lang="zh-CN" altLang="en-US" sz="2000" baseline="-3000" dirty="0">
                  <a:solidFill>
                    <a:schemeClr val="bg1">
                      <a:lumMod val="50000"/>
                    </a:schemeClr>
                  </a:solidFill>
                  <a:latin typeface="微软雅黑" pitchFamily="34" charset="-122"/>
                  <a:ea typeface="微软雅黑" pitchFamily="34" charset="-122"/>
                </a:rPr>
                <a:t>添加标题</a:t>
              </a:r>
            </a:p>
          </p:txBody>
        </p:sp>
        <p:sp>
          <p:nvSpPr>
            <p:cNvPr id="18" name="文本框 21"/>
            <p:cNvSpPr txBox="1"/>
            <p:nvPr/>
          </p:nvSpPr>
          <p:spPr>
            <a:xfrm>
              <a:off x="3987799" y="4217364"/>
              <a:ext cx="1248229" cy="373534"/>
            </a:xfrm>
            <a:prstGeom prst="rect">
              <a:avLst/>
            </a:prstGeom>
            <a:noFill/>
          </p:spPr>
          <p:txBody>
            <a:bodyPr wrap="square" rtlCol="0">
              <a:spAutoFit/>
            </a:bodyPr>
            <a:lstStyle/>
            <a:p>
              <a:pPr algn="ctr"/>
              <a:r>
                <a:rPr lang="zh-CN" altLang="en-US" sz="2000" baseline="-3000" dirty="0">
                  <a:solidFill>
                    <a:schemeClr val="bg1">
                      <a:lumMod val="50000"/>
                    </a:schemeClr>
                  </a:solidFill>
                  <a:latin typeface="微软雅黑" pitchFamily="34" charset="-122"/>
                  <a:ea typeface="微软雅黑" pitchFamily="34" charset="-122"/>
                </a:rPr>
                <a:t>添加标题</a:t>
              </a:r>
            </a:p>
          </p:txBody>
        </p:sp>
        <p:sp>
          <p:nvSpPr>
            <p:cNvPr id="19" name="矩形 18"/>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b="1" dirty="0">
                <a:ln w="12700">
                  <a:solidFill>
                    <a:schemeClr val="tx2">
                      <a:satMod val="155000"/>
                    </a:schemeClr>
                  </a:solidFill>
                  <a:prstDash val="solid"/>
                </a:ln>
                <a:solidFill>
                  <a:schemeClr val="bg1">
                    <a:lumMod val="50000"/>
                  </a:schemeClr>
                </a:solidFill>
                <a:effectLst>
                  <a:outerShdw blurRad="41275" dist="20320" dir="1800000" algn="tl" rotWithShape="0">
                    <a:srgbClr val="000000">
                      <a:alpha val="40000"/>
                    </a:srgbClr>
                  </a:outerShdw>
                </a:effectLst>
                <a:latin typeface="微软雅黑" pitchFamily="34" charset="-122"/>
                <a:ea typeface="微软雅黑" pitchFamily="34" charset="-122"/>
              </a:endParaRPr>
            </a:p>
          </p:txBody>
        </p:sp>
        <p:cxnSp>
          <p:nvCxnSpPr>
            <p:cNvPr id="20" name="直接连接符 19"/>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2" name="组合 21"/>
          <p:cNvGrpSpPr/>
          <p:nvPr/>
        </p:nvGrpSpPr>
        <p:grpSpPr>
          <a:xfrm>
            <a:off x="4718452" y="2930760"/>
            <a:ext cx="1853645" cy="1395931"/>
            <a:chOff x="3474720" y="4038600"/>
            <a:chExt cx="2331720" cy="1752600"/>
          </a:xfrm>
        </p:grpSpPr>
        <p:sp>
          <p:nvSpPr>
            <p:cNvPr id="23" name="文本框 30"/>
            <p:cNvSpPr txBox="1"/>
            <p:nvPr/>
          </p:nvSpPr>
          <p:spPr>
            <a:xfrm>
              <a:off x="3987799" y="4758224"/>
              <a:ext cx="1248229" cy="373534"/>
            </a:xfrm>
            <a:prstGeom prst="rect">
              <a:avLst/>
            </a:prstGeom>
            <a:noFill/>
          </p:spPr>
          <p:txBody>
            <a:bodyPr wrap="square" rtlCol="0">
              <a:spAutoFit/>
            </a:bodyPr>
            <a:lstStyle/>
            <a:p>
              <a:pPr algn="ctr"/>
              <a:r>
                <a:rPr lang="zh-CN" altLang="en-US" sz="2000" baseline="-3000" dirty="0">
                  <a:solidFill>
                    <a:schemeClr val="bg1">
                      <a:lumMod val="50000"/>
                    </a:schemeClr>
                  </a:solidFill>
                  <a:latin typeface="微软雅黑" pitchFamily="34" charset="-122"/>
                  <a:ea typeface="微软雅黑" pitchFamily="34" charset="-122"/>
                </a:rPr>
                <a:t>添加标题</a:t>
              </a:r>
            </a:p>
          </p:txBody>
        </p:sp>
        <p:sp>
          <p:nvSpPr>
            <p:cNvPr id="24" name="文本框 31"/>
            <p:cNvSpPr txBox="1"/>
            <p:nvPr/>
          </p:nvSpPr>
          <p:spPr>
            <a:xfrm>
              <a:off x="3987799" y="5299084"/>
              <a:ext cx="1248229" cy="373534"/>
            </a:xfrm>
            <a:prstGeom prst="rect">
              <a:avLst/>
            </a:prstGeom>
            <a:noFill/>
          </p:spPr>
          <p:txBody>
            <a:bodyPr wrap="square" rtlCol="0">
              <a:spAutoFit/>
            </a:bodyPr>
            <a:lstStyle/>
            <a:p>
              <a:pPr algn="ctr"/>
              <a:r>
                <a:rPr lang="zh-CN" altLang="en-US" sz="2000" baseline="-3000" dirty="0">
                  <a:solidFill>
                    <a:schemeClr val="bg1">
                      <a:lumMod val="50000"/>
                    </a:schemeClr>
                  </a:solidFill>
                  <a:latin typeface="微软雅黑" pitchFamily="34" charset="-122"/>
                  <a:ea typeface="微软雅黑" pitchFamily="34" charset="-122"/>
                </a:rPr>
                <a:t>添加标题</a:t>
              </a:r>
            </a:p>
          </p:txBody>
        </p:sp>
        <p:sp>
          <p:nvSpPr>
            <p:cNvPr id="25" name="文本框 32"/>
            <p:cNvSpPr txBox="1"/>
            <p:nvPr/>
          </p:nvSpPr>
          <p:spPr>
            <a:xfrm>
              <a:off x="3987799" y="4217364"/>
              <a:ext cx="1248229" cy="373534"/>
            </a:xfrm>
            <a:prstGeom prst="rect">
              <a:avLst/>
            </a:prstGeom>
            <a:noFill/>
          </p:spPr>
          <p:txBody>
            <a:bodyPr wrap="square" rtlCol="0">
              <a:spAutoFit/>
            </a:bodyPr>
            <a:lstStyle/>
            <a:p>
              <a:pPr algn="ctr"/>
              <a:r>
                <a:rPr lang="zh-CN" altLang="en-US" sz="2000" baseline="-3000" dirty="0">
                  <a:solidFill>
                    <a:schemeClr val="bg1">
                      <a:lumMod val="50000"/>
                    </a:schemeClr>
                  </a:solidFill>
                  <a:latin typeface="微软雅黑" pitchFamily="34" charset="-122"/>
                  <a:ea typeface="微软雅黑" pitchFamily="34" charset="-122"/>
                </a:rPr>
                <a:t>添加标题</a:t>
              </a:r>
            </a:p>
          </p:txBody>
        </p:sp>
        <p:sp>
          <p:nvSpPr>
            <p:cNvPr id="26" name="矩形 25"/>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dirty="0">
                <a:solidFill>
                  <a:schemeClr val="bg1">
                    <a:lumMod val="50000"/>
                  </a:schemeClr>
                </a:solidFill>
                <a:latin typeface="微软雅黑" pitchFamily="34" charset="-122"/>
                <a:ea typeface="微软雅黑" pitchFamily="34" charset="-122"/>
              </a:endParaRPr>
            </a:p>
          </p:txBody>
        </p:sp>
        <p:cxnSp>
          <p:nvCxnSpPr>
            <p:cNvPr id="27" name="直接连接符 26"/>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5" name="组合 28"/>
          <p:cNvGrpSpPr/>
          <p:nvPr/>
        </p:nvGrpSpPr>
        <p:grpSpPr>
          <a:xfrm>
            <a:off x="6853778" y="2930760"/>
            <a:ext cx="1853645" cy="1395931"/>
            <a:chOff x="3474720" y="4038600"/>
            <a:chExt cx="2331720" cy="1752600"/>
          </a:xfrm>
        </p:grpSpPr>
        <p:sp>
          <p:nvSpPr>
            <p:cNvPr id="30" name="文本框 37"/>
            <p:cNvSpPr txBox="1"/>
            <p:nvPr/>
          </p:nvSpPr>
          <p:spPr>
            <a:xfrm>
              <a:off x="3987799" y="4758224"/>
              <a:ext cx="1248229" cy="373534"/>
            </a:xfrm>
            <a:prstGeom prst="rect">
              <a:avLst/>
            </a:prstGeom>
            <a:noFill/>
          </p:spPr>
          <p:txBody>
            <a:bodyPr wrap="square" rtlCol="0">
              <a:spAutoFit/>
            </a:bodyPr>
            <a:lstStyle/>
            <a:p>
              <a:pPr algn="ctr"/>
              <a:r>
                <a:rPr lang="zh-CN" altLang="en-US" sz="2000" baseline="-3000" dirty="0">
                  <a:solidFill>
                    <a:schemeClr val="bg1">
                      <a:lumMod val="50000"/>
                    </a:schemeClr>
                  </a:solidFill>
                  <a:latin typeface="微软雅黑" pitchFamily="34" charset="-122"/>
                  <a:ea typeface="微软雅黑" pitchFamily="34" charset="-122"/>
                </a:rPr>
                <a:t>添加标题</a:t>
              </a:r>
            </a:p>
          </p:txBody>
        </p:sp>
        <p:sp>
          <p:nvSpPr>
            <p:cNvPr id="31" name="文本框 38"/>
            <p:cNvSpPr txBox="1"/>
            <p:nvPr/>
          </p:nvSpPr>
          <p:spPr>
            <a:xfrm>
              <a:off x="3987799" y="5299084"/>
              <a:ext cx="1248229" cy="373534"/>
            </a:xfrm>
            <a:prstGeom prst="rect">
              <a:avLst/>
            </a:prstGeom>
            <a:noFill/>
          </p:spPr>
          <p:txBody>
            <a:bodyPr wrap="square" rtlCol="0">
              <a:spAutoFit/>
            </a:bodyPr>
            <a:lstStyle/>
            <a:p>
              <a:pPr algn="ctr"/>
              <a:r>
                <a:rPr lang="zh-CN" altLang="en-US" sz="2000" baseline="-3000" dirty="0">
                  <a:solidFill>
                    <a:schemeClr val="bg1">
                      <a:lumMod val="50000"/>
                    </a:schemeClr>
                  </a:solidFill>
                  <a:latin typeface="微软雅黑" pitchFamily="34" charset="-122"/>
                  <a:ea typeface="微软雅黑" pitchFamily="34" charset="-122"/>
                </a:rPr>
                <a:t>添加标题</a:t>
              </a:r>
            </a:p>
          </p:txBody>
        </p:sp>
        <p:sp>
          <p:nvSpPr>
            <p:cNvPr id="32" name="文本框 39"/>
            <p:cNvSpPr txBox="1"/>
            <p:nvPr/>
          </p:nvSpPr>
          <p:spPr>
            <a:xfrm>
              <a:off x="3987799" y="4217364"/>
              <a:ext cx="1248229" cy="373534"/>
            </a:xfrm>
            <a:prstGeom prst="rect">
              <a:avLst/>
            </a:prstGeom>
            <a:noFill/>
          </p:spPr>
          <p:txBody>
            <a:bodyPr wrap="square" rtlCol="0">
              <a:spAutoFit/>
            </a:bodyPr>
            <a:lstStyle/>
            <a:p>
              <a:pPr algn="ctr"/>
              <a:r>
                <a:rPr lang="zh-CN" altLang="en-US" sz="2000" baseline="-3000" dirty="0">
                  <a:solidFill>
                    <a:schemeClr val="bg1">
                      <a:lumMod val="50000"/>
                    </a:schemeClr>
                  </a:solidFill>
                  <a:latin typeface="微软雅黑" pitchFamily="34" charset="-122"/>
                  <a:ea typeface="微软雅黑" pitchFamily="34" charset="-122"/>
                </a:rPr>
                <a:t>添加标题</a:t>
              </a:r>
            </a:p>
          </p:txBody>
        </p:sp>
        <p:sp>
          <p:nvSpPr>
            <p:cNvPr id="33" name="矩形 32"/>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dirty="0">
                <a:solidFill>
                  <a:schemeClr val="bg1">
                    <a:lumMod val="50000"/>
                  </a:schemeClr>
                </a:solidFill>
                <a:latin typeface="微软雅黑" pitchFamily="34" charset="-122"/>
                <a:ea typeface="微软雅黑" pitchFamily="34" charset="-122"/>
              </a:endParaRPr>
            </a:p>
          </p:txBody>
        </p:sp>
        <p:cxnSp>
          <p:nvCxnSpPr>
            <p:cNvPr id="34" name="直接连接符 33"/>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2" name="组合 35"/>
          <p:cNvGrpSpPr/>
          <p:nvPr/>
        </p:nvGrpSpPr>
        <p:grpSpPr>
          <a:xfrm>
            <a:off x="2598270" y="1401306"/>
            <a:ext cx="1853645" cy="1529455"/>
            <a:chOff x="3569970" y="1908810"/>
            <a:chExt cx="2331720" cy="1920240"/>
          </a:xfrm>
        </p:grpSpPr>
        <p:sp>
          <p:nvSpPr>
            <p:cNvPr id="37" name="矩形 36"/>
            <p:cNvSpPr/>
            <p:nvPr/>
          </p:nvSpPr>
          <p:spPr>
            <a:xfrm>
              <a:off x="3569970" y="1908810"/>
              <a:ext cx="2331720" cy="1920240"/>
            </a:xfrm>
            <a:prstGeom prst="rect">
              <a:avLst/>
            </a:prstGeom>
            <a:gradFill flip="none" rotWithShape="1">
              <a:gsLst>
                <a:gs pos="50000">
                  <a:srgbClr val="E7E7E7"/>
                </a:gs>
                <a:gs pos="50000">
                  <a:srgbClr val="E7E7E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solidFill>
                <a:latin typeface="微软雅黑" pitchFamily="34" charset="-122"/>
                <a:ea typeface="微软雅黑" pitchFamily="34" charset="-122"/>
              </a:endParaRPr>
            </a:p>
          </p:txBody>
        </p:sp>
        <p:sp>
          <p:nvSpPr>
            <p:cNvPr id="38" name="Freeform 151"/>
            <p:cNvSpPr>
              <a:spLocks noEditPoints="1"/>
            </p:cNvSpPr>
            <p:nvPr/>
          </p:nvSpPr>
          <p:spPr bwMode="auto">
            <a:xfrm>
              <a:off x="4271368" y="2245834"/>
              <a:ext cx="928925" cy="97361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accent1"/>
            </a:solidFill>
            <a:ln>
              <a:noFill/>
            </a:ln>
            <a:extLst/>
          </p:spPr>
          <p:txBody>
            <a:bodyPr vert="horz" wrap="square" lIns="68544" tIns="34272" rIns="68544" bIns="34272" numCol="1" anchor="t" anchorCtr="0" compatLnSpc="1">
              <a:prstTxWarp prst="textNoShape">
                <a:avLst/>
              </a:prstTxWarp>
            </a:bodyPr>
            <a:lstStyle/>
            <a:p>
              <a:endParaRPr lang="zh-CN" altLang="en-US" sz="1600" dirty="0">
                <a:latin typeface="微软雅黑" pitchFamily="34" charset="-122"/>
                <a:ea typeface="微软雅黑" pitchFamily="34" charset="-122"/>
              </a:endParaRPr>
            </a:p>
          </p:txBody>
        </p:sp>
        <p:sp>
          <p:nvSpPr>
            <p:cNvPr id="39" name="文本框 47"/>
            <p:cNvSpPr txBox="1"/>
            <p:nvPr/>
          </p:nvSpPr>
          <p:spPr>
            <a:xfrm>
              <a:off x="4111716" y="3381326"/>
              <a:ext cx="1248229" cy="373534"/>
            </a:xfrm>
            <a:prstGeom prst="rect">
              <a:avLst/>
            </a:prstGeom>
            <a:noFill/>
          </p:spPr>
          <p:txBody>
            <a:bodyPr wrap="square" rtlCol="0">
              <a:spAutoFit/>
            </a:bodyPr>
            <a:lstStyle/>
            <a:p>
              <a:pPr algn="ctr"/>
              <a:r>
                <a:rPr lang="zh-CN" altLang="en-US" sz="2000" baseline="-3000" dirty="0">
                  <a:latin typeface="微软雅黑" pitchFamily="34" charset="-122"/>
                  <a:ea typeface="微软雅黑" pitchFamily="34" charset="-122"/>
                </a:rPr>
                <a:t>添加标题</a:t>
              </a:r>
            </a:p>
          </p:txBody>
        </p:sp>
      </p:grpSp>
      <p:grpSp>
        <p:nvGrpSpPr>
          <p:cNvPr id="29" name="组合 39"/>
          <p:cNvGrpSpPr/>
          <p:nvPr/>
        </p:nvGrpSpPr>
        <p:grpSpPr>
          <a:xfrm>
            <a:off x="4730566" y="1401306"/>
            <a:ext cx="1853645" cy="1529455"/>
            <a:chOff x="6252210" y="1908810"/>
            <a:chExt cx="2331720" cy="1920240"/>
          </a:xfrm>
        </p:grpSpPr>
        <p:sp>
          <p:nvSpPr>
            <p:cNvPr id="41" name="矩形 40"/>
            <p:cNvSpPr/>
            <p:nvPr/>
          </p:nvSpPr>
          <p:spPr>
            <a:xfrm>
              <a:off x="6252210" y="1908810"/>
              <a:ext cx="2331720" cy="19202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solidFill>
                <a:latin typeface="微软雅黑" pitchFamily="34" charset="-122"/>
                <a:ea typeface="微软雅黑" pitchFamily="34" charset="-122"/>
              </a:endParaRPr>
            </a:p>
          </p:txBody>
        </p:sp>
        <p:sp>
          <p:nvSpPr>
            <p:cNvPr id="42" name="Freeform 153"/>
            <p:cNvSpPr>
              <a:spLocks noEditPoints="1"/>
            </p:cNvSpPr>
            <p:nvPr/>
          </p:nvSpPr>
          <p:spPr bwMode="auto">
            <a:xfrm>
              <a:off x="6936705" y="2349128"/>
              <a:ext cx="962731" cy="767029"/>
            </a:xfrm>
            <a:custGeom>
              <a:avLst/>
              <a:gdLst>
                <a:gd name="T0" fmla="*/ 35 w 129"/>
                <a:gd name="T1" fmla="*/ 22 h 103"/>
                <a:gd name="T2" fmla="*/ 120 w 129"/>
                <a:gd name="T3" fmla="*/ 22 h 103"/>
                <a:gd name="T4" fmla="*/ 123 w 129"/>
                <a:gd name="T5" fmla="*/ 22 h 103"/>
                <a:gd name="T6" fmla="*/ 78 w 129"/>
                <a:gd name="T7" fmla="*/ 58 h 103"/>
                <a:gd name="T8" fmla="*/ 31 w 129"/>
                <a:gd name="T9" fmla="*/ 23 h 103"/>
                <a:gd name="T10" fmla="*/ 35 w 129"/>
                <a:gd name="T11" fmla="*/ 22 h 103"/>
                <a:gd name="T12" fmla="*/ 19 w 129"/>
                <a:gd name="T13" fmla="*/ 50 h 103"/>
                <a:gd name="T14" fmla="*/ 22 w 129"/>
                <a:gd name="T15" fmla="*/ 58 h 103"/>
                <a:gd name="T16" fmla="*/ 26 w 129"/>
                <a:gd name="T17" fmla="*/ 58 h 103"/>
                <a:gd name="T18" fmla="*/ 26 w 129"/>
                <a:gd name="T19" fmla="*/ 70 h 103"/>
                <a:gd name="T20" fmla="*/ 0 w 129"/>
                <a:gd name="T21" fmla="*/ 70 h 103"/>
                <a:gd name="T22" fmla="*/ 3 w 129"/>
                <a:gd name="T23" fmla="*/ 78 h 103"/>
                <a:gd name="T24" fmla="*/ 26 w 129"/>
                <a:gd name="T25" fmla="*/ 78 h 103"/>
                <a:gd name="T26" fmla="*/ 27 w 129"/>
                <a:gd name="T27" fmla="*/ 81 h 103"/>
                <a:gd name="T28" fmla="*/ 61 w 129"/>
                <a:gd name="T29" fmla="*/ 56 h 103"/>
                <a:gd name="T30" fmla="*/ 26 w 129"/>
                <a:gd name="T31" fmla="*/ 30 h 103"/>
                <a:gd name="T32" fmla="*/ 26 w 129"/>
                <a:gd name="T33" fmla="*/ 30 h 103"/>
                <a:gd name="T34" fmla="*/ 26 w 129"/>
                <a:gd name="T35" fmla="*/ 50 h 103"/>
                <a:gd name="T36" fmla="*/ 19 w 129"/>
                <a:gd name="T37" fmla="*/ 50 h 103"/>
                <a:gd name="T38" fmla="*/ 17 w 129"/>
                <a:gd name="T39" fmla="*/ 95 h 103"/>
                <a:gd name="T40" fmla="*/ 75 w 129"/>
                <a:gd name="T41" fmla="*/ 95 h 103"/>
                <a:gd name="T42" fmla="*/ 77 w 129"/>
                <a:gd name="T43" fmla="*/ 103 h 103"/>
                <a:gd name="T44" fmla="*/ 19 w 129"/>
                <a:gd name="T45" fmla="*/ 103 h 103"/>
                <a:gd name="T46" fmla="*/ 17 w 129"/>
                <a:gd name="T47" fmla="*/ 95 h 103"/>
                <a:gd name="T48" fmla="*/ 42 w 129"/>
                <a:gd name="T49" fmla="*/ 0 h 103"/>
                <a:gd name="T50" fmla="*/ 99 w 129"/>
                <a:gd name="T51" fmla="*/ 0 h 103"/>
                <a:gd name="T52" fmla="*/ 101 w 129"/>
                <a:gd name="T53" fmla="*/ 8 h 103"/>
                <a:gd name="T54" fmla="*/ 75 w 129"/>
                <a:gd name="T55" fmla="*/ 8 h 103"/>
                <a:gd name="T56" fmla="*/ 77 w 129"/>
                <a:gd name="T57" fmla="*/ 16 h 103"/>
                <a:gd name="T58" fmla="*/ 11 w 129"/>
                <a:gd name="T59" fmla="*/ 16 h 103"/>
                <a:gd name="T60" fmla="*/ 9 w 129"/>
                <a:gd name="T61" fmla="*/ 6 h 103"/>
                <a:gd name="T62" fmla="*/ 43 w 129"/>
                <a:gd name="T63" fmla="*/ 6 h 103"/>
                <a:gd name="T64" fmla="*/ 42 w 129"/>
                <a:gd name="T65" fmla="*/ 0 h 103"/>
                <a:gd name="T66" fmla="*/ 129 w 129"/>
                <a:gd name="T67" fmla="*/ 29 h 103"/>
                <a:gd name="T68" fmla="*/ 94 w 129"/>
                <a:gd name="T69" fmla="*/ 55 h 103"/>
                <a:gd name="T70" fmla="*/ 128 w 129"/>
                <a:gd name="T71" fmla="*/ 81 h 103"/>
                <a:gd name="T72" fmla="*/ 129 w 129"/>
                <a:gd name="T73" fmla="*/ 78 h 103"/>
                <a:gd name="T74" fmla="*/ 129 w 129"/>
                <a:gd name="T75" fmla="*/ 30 h 103"/>
                <a:gd name="T76" fmla="*/ 129 w 129"/>
                <a:gd name="T77" fmla="*/ 29 h 103"/>
                <a:gd name="T78" fmla="*/ 123 w 129"/>
                <a:gd name="T79" fmla="*/ 86 h 103"/>
                <a:gd name="T80" fmla="*/ 120 w 129"/>
                <a:gd name="T81" fmla="*/ 87 h 103"/>
                <a:gd name="T82" fmla="*/ 35 w 129"/>
                <a:gd name="T83" fmla="*/ 87 h 103"/>
                <a:gd name="T84" fmla="*/ 33 w 129"/>
                <a:gd name="T85" fmla="*/ 87 h 103"/>
                <a:gd name="T86" fmla="*/ 68 w 129"/>
                <a:gd name="T87" fmla="*/ 61 h 103"/>
                <a:gd name="T88" fmla="*/ 75 w 129"/>
                <a:gd name="T89" fmla="*/ 66 h 103"/>
                <a:gd name="T90" fmla="*/ 78 w 129"/>
                <a:gd name="T91" fmla="*/ 68 h 103"/>
                <a:gd name="T92" fmla="*/ 80 w 129"/>
                <a:gd name="T93" fmla="*/ 66 h 103"/>
                <a:gd name="T94" fmla="*/ 87 w 129"/>
                <a:gd name="T95" fmla="*/ 61 h 103"/>
                <a:gd name="T96" fmla="*/ 123 w 129"/>
                <a:gd name="T97" fmla="*/ 8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03">
                  <a:moveTo>
                    <a:pt x="35" y="22"/>
                  </a:moveTo>
                  <a:cubicBezTo>
                    <a:pt x="120" y="22"/>
                    <a:pt x="120" y="22"/>
                    <a:pt x="120" y="22"/>
                  </a:cubicBezTo>
                  <a:cubicBezTo>
                    <a:pt x="121" y="22"/>
                    <a:pt x="122" y="22"/>
                    <a:pt x="123" y="22"/>
                  </a:cubicBezTo>
                  <a:cubicBezTo>
                    <a:pt x="78" y="58"/>
                    <a:pt x="78" y="58"/>
                    <a:pt x="78" y="58"/>
                  </a:cubicBezTo>
                  <a:cubicBezTo>
                    <a:pt x="31" y="23"/>
                    <a:pt x="31" y="23"/>
                    <a:pt x="31" y="23"/>
                  </a:cubicBezTo>
                  <a:cubicBezTo>
                    <a:pt x="32" y="22"/>
                    <a:pt x="33" y="22"/>
                    <a:pt x="35" y="22"/>
                  </a:cubicBezTo>
                  <a:close/>
                  <a:moveTo>
                    <a:pt x="19" y="50"/>
                  </a:moveTo>
                  <a:cubicBezTo>
                    <a:pt x="22" y="58"/>
                    <a:pt x="22" y="58"/>
                    <a:pt x="22" y="58"/>
                  </a:cubicBezTo>
                  <a:cubicBezTo>
                    <a:pt x="26" y="58"/>
                    <a:pt x="26" y="58"/>
                    <a:pt x="26" y="58"/>
                  </a:cubicBezTo>
                  <a:cubicBezTo>
                    <a:pt x="26" y="70"/>
                    <a:pt x="26" y="70"/>
                    <a:pt x="26" y="70"/>
                  </a:cubicBezTo>
                  <a:cubicBezTo>
                    <a:pt x="0" y="70"/>
                    <a:pt x="0" y="70"/>
                    <a:pt x="0" y="70"/>
                  </a:cubicBezTo>
                  <a:cubicBezTo>
                    <a:pt x="3" y="78"/>
                    <a:pt x="3" y="78"/>
                    <a:pt x="3" y="78"/>
                  </a:cubicBezTo>
                  <a:cubicBezTo>
                    <a:pt x="26" y="78"/>
                    <a:pt x="26" y="78"/>
                    <a:pt x="26" y="78"/>
                  </a:cubicBezTo>
                  <a:cubicBezTo>
                    <a:pt x="26" y="79"/>
                    <a:pt x="27" y="80"/>
                    <a:pt x="27" y="81"/>
                  </a:cubicBezTo>
                  <a:cubicBezTo>
                    <a:pt x="61" y="56"/>
                    <a:pt x="61" y="56"/>
                    <a:pt x="61" y="56"/>
                  </a:cubicBezTo>
                  <a:cubicBezTo>
                    <a:pt x="26" y="30"/>
                    <a:pt x="26" y="30"/>
                    <a:pt x="26" y="30"/>
                  </a:cubicBezTo>
                  <a:cubicBezTo>
                    <a:pt x="26" y="30"/>
                    <a:pt x="26" y="30"/>
                    <a:pt x="26" y="30"/>
                  </a:cubicBezTo>
                  <a:cubicBezTo>
                    <a:pt x="26" y="50"/>
                    <a:pt x="26" y="50"/>
                    <a:pt x="26" y="50"/>
                  </a:cubicBezTo>
                  <a:cubicBezTo>
                    <a:pt x="19" y="50"/>
                    <a:pt x="19" y="50"/>
                    <a:pt x="19" y="50"/>
                  </a:cubicBezTo>
                  <a:close/>
                  <a:moveTo>
                    <a:pt x="17" y="95"/>
                  </a:moveTo>
                  <a:cubicBezTo>
                    <a:pt x="75" y="95"/>
                    <a:pt x="75" y="95"/>
                    <a:pt x="75" y="95"/>
                  </a:cubicBezTo>
                  <a:cubicBezTo>
                    <a:pt x="77" y="103"/>
                    <a:pt x="77" y="103"/>
                    <a:pt x="77" y="103"/>
                  </a:cubicBezTo>
                  <a:cubicBezTo>
                    <a:pt x="19" y="103"/>
                    <a:pt x="19" y="103"/>
                    <a:pt x="19" y="103"/>
                  </a:cubicBezTo>
                  <a:cubicBezTo>
                    <a:pt x="17" y="95"/>
                    <a:pt x="17" y="95"/>
                    <a:pt x="17" y="95"/>
                  </a:cubicBezTo>
                  <a:close/>
                  <a:moveTo>
                    <a:pt x="42" y="0"/>
                  </a:moveTo>
                  <a:cubicBezTo>
                    <a:pt x="99" y="0"/>
                    <a:pt x="99" y="0"/>
                    <a:pt x="99" y="0"/>
                  </a:cubicBezTo>
                  <a:cubicBezTo>
                    <a:pt x="101" y="8"/>
                    <a:pt x="101" y="8"/>
                    <a:pt x="101" y="8"/>
                  </a:cubicBezTo>
                  <a:cubicBezTo>
                    <a:pt x="75" y="8"/>
                    <a:pt x="75" y="8"/>
                    <a:pt x="75" y="8"/>
                  </a:cubicBezTo>
                  <a:cubicBezTo>
                    <a:pt x="77" y="16"/>
                    <a:pt x="77" y="16"/>
                    <a:pt x="77" y="16"/>
                  </a:cubicBezTo>
                  <a:cubicBezTo>
                    <a:pt x="11" y="16"/>
                    <a:pt x="11" y="16"/>
                    <a:pt x="11" y="16"/>
                  </a:cubicBezTo>
                  <a:cubicBezTo>
                    <a:pt x="9" y="6"/>
                    <a:pt x="9" y="6"/>
                    <a:pt x="9" y="6"/>
                  </a:cubicBezTo>
                  <a:cubicBezTo>
                    <a:pt x="43" y="6"/>
                    <a:pt x="43" y="6"/>
                    <a:pt x="43" y="6"/>
                  </a:cubicBezTo>
                  <a:cubicBezTo>
                    <a:pt x="42" y="0"/>
                    <a:pt x="42" y="0"/>
                    <a:pt x="42" y="0"/>
                  </a:cubicBezTo>
                  <a:close/>
                  <a:moveTo>
                    <a:pt x="129" y="29"/>
                  </a:moveTo>
                  <a:cubicBezTo>
                    <a:pt x="94" y="55"/>
                    <a:pt x="94" y="55"/>
                    <a:pt x="94" y="55"/>
                  </a:cubicBezTo>
                  <a:cubicBezTo>
                    <a:pt x="128" y="81"/>
                    <a:pt x="128" y="81"/>
                    <a:pt x="128" y="81"/>
                  </a:cubicBezTo>
                  <a:cubicBezTo>
                    <a:pt x="129" y="80"/>
                    <a:pt x="129" y="79"/>
                    <a:pt x="129" y="78"/>
                  </a:cubicBezTo>
                  <a:cubicBezTo>
                    <a:pt x="129" y="30"/>
                    <a:pt x="129" y="30"/>
                    <a:pt x="129" y="30"/>
                  </a:cubicBezTo>
                  <a:cubicBezTo>
                    <a:pt x="129" y="30"/>
                    <a:pt x="129" y="29"/>
                    <a:pt x="129" y="29"/>
                  </a:cubicBezTo>
                  <a:close/>
                  <a:moveTo>
                    <a:pt x="123" y="86"/>
                  </a:moveTo>
                  <a:cubicBezTo>
                    <a:pt x="122" y="87"/>
                    <a:pt x="121" y="87"/>
                    <a:pt x="120" y="87"/>
                  </a:cubicBezTo>
                  <a:cubicBezTo>
                    <a:pt x="35" y="87"/>
                    <a:pt x="35" y="87"/>
                    <a:pt x="35" y="87"/>
                  </a:cubicBezTo>
                  <a:cubicBezTo>
                    <a:pt x="34" y="87"/>
                    <a:pt x="34" y="87"/>
                    <a:pt x="33" y="87"/>
                  </a:cubicBezTo>
                  <a:cubicBezTo>
                    <a:pt x="68" y="61"/>
                    <a:pt x="68" y="61"/>
                    <a:pt x="68" y="61"/>
                  </a:cubicBezTo>
                  <a:cubicBezTo>
                    <a:pt x="75" y="66"/>
                    <a:pt x="75" y="66"/>
                    <a:pt x="75" y="66"/>
                  </a:cubicBezTo>
                  <a:cubicBezTo>
                    <a:pt x="78" y="68"/>
                    <a:pt x="78" y="68"/>
                    <a:pt x="78" y="68"/>
                  </a:cubicBezTo>
                  <a:cubicBezTo>
                    <a:pt x="80" y="66"/>
                    <a:pt x="80" y="66"/>
                    <a:pt x="80" y="66"/>
                  </a:cubicBezTo>
                  <a:cubicBezTo>
                    <a:pt x="87" y="61"/>
                    <a:pt x="87" y="61"/>
                    <a:pt x="87" y="61"/>
                  </a:cubicBezTo>
                  <a:lnTo>
                    <a:pt x="123" y="86"/>
                  </a:lnTo>
                  <a:close/>
                </a:path>
              </a:pathLst>
            </a:custGeom>
            <a:solidFill>
              <a:srgbClr val="E7E7E7"/>
            </a:solidFill>
            <a:ln>
              <a:noFill/>
            </a:ln>
            <a:extLst/>
          </p:spPr>
          <p:txBody>
            <a:bodyPr vert="horz" wrap="square" lIns="68544" tIns="34272" rIns="68544" bIns="34272" numCol="1" anchor="t" anchorCtr="0" compatLnSpc="1">
              <a:prstTxWarp prst="textNoShape">
                <a:avLst/>
              </a:prstTxWarp>
            </a:bodyPr>
            <a:lstStyle/>
            <a:p>
              <a:endParaRPr lang="zh-CN" altLang="en-US" sz="1600" dirty="0">
                <a:latin typeface="微软雅黑" pitchFamily="34" charset="-122"/>
                <a:ea typeface="微软雅黑" pitchFamily="34" charset="-122"/>
              </a:endParaRPr>
            </a:p>
          </p:txBody>
        </p:sp>
        <p:sp>
          <p:nvSpPr>
            <p:cNvPr id="43" name="文本框 48"/>
            <p:cNvSpPr txBox="1"/>
            <p:nvPr/>
          </p:nvSpPr>
          <p:spPr>
            <a:xfrm>
              <a:off x="6793956" y="3381326"/>
              <a:ext cx="1248229" cy="386416"/>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r>
                <a:rPr lang="zh-CN" altLang="en-US" sz="1400" dirty="0">
                  <a:solidFill>
                    <a:schemeClr val="bg1"/>
                  </a:solidFill>
                  <a:latin typeface="微软雅黑" pitchFamily="34" charset="-122"/>
                  <a:ea typeface="微软雅黑" pitchFamily="34" charset="-122"/>
                </a:rPr>
                <a:t>添加标题</a:t>
              </a:r>
            </a:p>
          </p:txBody>
        </p:sp>
      </p:grpSp>
      <p:grpSp>
        <p:nvGrpSpPr>
          <p:cNvPr id="36" name="组合 43"/>
          <p:cNvGrpSpPr/>
          <p:nvPr/>
        </p:nvGrpSpPr>
        <p:grpSpPr>
          <a:xfrm>
            <a:off x="6859834" y="1401306"/>
            <a:ext cx="1853645" cy="1529455"/>
            <a:chOff x="9025890" y="1908810"/>
            <a:chExt cx="2331720" cy="1920240"/>
          </a:xfrm>
        </p:grpSpPr>
        <p:sp>
          <p:nvSpPr>
            <p:cNvPr id="45" name="矩形 44"/>
            <p:cNvSpPr/>
            <p:nvPr/>
          </p:nvSpPr>
          <p:spPr>
            <a:xfrm>
              <a:off x="9025890" y="1908810"/>
              <a:ext cx="2331720" cy="1920240"/>
            </a:xfrm>
            <a:prstGeom prst="rect">
              <a:avLst/>
            </a:prstGeom>
            <a:gradFill flip="none" rotWithShape="1">
              <a:gsLst>
                <a:gs pos="50000">
                  <a:srgbClr val="E7E7E7">
                    <a:alpha val="90000"/>
                  </a:srgbClr>
                </a:gs>
                <a:gs pos="50000">
                  <a:srgbClr val="E7E7E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solidFill>
                <a:latin typeface="微软雅黑" pitchFamily="34" charset="-122"/>
                <a:ea typeface="微软雅黑" pitchFamily="34" charset="-122"/>
              </a:endParaRPr>
            </a:p>
          </p:txBody>
        </p:sp>
        <p:sp>
          <p:nvSpPr>
            <p:cNvPr id="46" name="Freeform 145"/>
            <p:cNvSpPr>
              <a:spLocks noChangeAspect="1" noEditPoints="1"/>
            </p:cNvSpPr>
            <p:nvPr/>
          </p:nvSpPr>
          <p:spPr bwMode="auto">
            <a:xfrm>
              <a:off x="9740033" y="2282642"/>
              <a:ext cx="903435" cy="900000"/>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accent1"/>
            </a:solidFill>
            <a:ln>
              <a:noFill/>
            </a:ln>
            <a:extLst/>
          </p:spPr>
          <p:txBody>
            <a:bodyPr vert="horz" wrap="square" lIns="68544" tIns="34272" rIns="68544" bIns="34272" numCol="1" anchor="t" anchorCtr="0" compatLnSpc="1">
              <a:prstTxWarp prst="textNoShape">
                <a:avLst/>
              </a:prstTxWarp>
            </a:bodyPr>
            <a:lstStyle/>
            <a:p>
              <a:endParaRPr lang="zh-CN" altLang="en-US" sz="1600" dirty="0">
                <a:latin typeface="微软雅黑" pitchFamily="34" charset="-122"/>
                <a:ea typeface="微软雅黑" pitchFamily="34" charset="-122"/>
              </a:endParaRPr>
            </a:p>
          </p:txBody>
        </p:sp>
        <p:sp>
          <p:nvSpPr>
            <p:cNvPr id="47" name="文本框 49"/>
            <p:cNvSpPr txBox="1"/>
            <p:nvPr/>
          </p:nvSpPr>
          <p:spPr>
            <a:xfrm>
              <a:off x="9567636" y="3381326"/>
              <a:ext cx="1248229" cy="386416"/>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r>
                <a:rPr lang="zh-CN" altLang="en-US" sz="1400" dirty="0">
                  <a:solidFill>
                    <a:schemeClr val="tx1"/>
                  </a:solidFill>
                  <a:latin typeface="微软雅黑" pitchFamily="34" charset="-122"/>
                  <a:ea typeface="微软雅黑" pitchFamily="34" charset="-122"/>
                </a:rPr>
                <a:t>添加标题</a:t>
              </a:r>
            </a:p>
          </p:txBody>
        </p:sp>
      </p:grpSp>
    </p:spTree>
    <p:extLst>
      <p:ext uri="{BB962C8B-B14F-4D97-AF65-F5344CB8AC3E}">
        <p14:creationId xmlns:p14="http://schemas.microsoft.com/office/powerpoint/2010/main" val="1649401723"/>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250"/>
                                  </p:stCondLst>
                                  <p:childTnLst>
                                    <p:set>
                                      <p:cBhvr>
                                        <p:cTn id="6" dur="1" fill="hold">
                                          <p:stCondLst>
                                            <p:cond delay="0"/>
                                          </p:stCondLst>
                                        </p:cTn>
                                        <p:tgtEl>
                                          <p:spTgt spid="36"/>
                                        </p:tgtEl>
                                        <p:attrNameLst>
                                          <p:attrName>style.visibility</p:attrName>
                                        </p:attrNameLst>
                                      </p:cBhvr>
                                      <p:to>
                                        <p:strVal val="visible"/>
                                      </p:to>
                                    </p:set>
                                    <p:animEffect transition="in" filter="barn(inVertical)">
                                      <p:cBhvr>
                                        <p:cTn id="7" dur="500"/>
                                        <p:tgtEl>
                                          <p:spTgt spid="36"/>
                                        </p:tgtEl>
                                      </p:cBhvr>
                                    </p:animEffect>
                                  </p:childTnLst>
                                </p:cTn>
                              </p:par>
                              <p:par>
                                <p:cTn id="8" presetID="16" presetClass="entr" presetSubtype="21" fill="hold" nodeType="withEffect">
                                  <p:stCondLst>
                                    <p:cond delay="250"/>
                                  </p:stCondLst>
                                  <p:childTnLst>
                                    <p:set>
                                      <p:cBhvr>
                                        <p:cTn id="9" dur="1" fill="hold">
                                          <p:stCondLst>
                                            <p:cond delay="0"/>
                                          </p:stCondLst>
                                        </p:cTn>
                                        <p:tgtEl>
                                          <p:spTgt spid="15"/>
                                        </p:tgtEl>
                                        <p:attrNameLst>
                                          <p:attrName>style.visibility</p:attrName>
                                        </p:attrNameLst>
                                      </p:cBhvr>
                                      <p:to>
                                        <p:strVal val="visible"/>
                                      </p:to>
                                    </p:set>
                                    <p:animEffect transition="in" filter="barn(inVertical)">
                                      <p:cBhvr>
                                        <p:cTn id="10" dur="500"/>
                                        <p:tgtEl>
                                          <p:spTgt spid="15"/>
                                        </p:tgtEl>
                                      </p:cBhvr>
                                    </p:animEffect>
                                  </p:childTnLst>
                                </p:cTn>
                              </p:par>
                              <p:par>
                                <p:cTn id="11" presetID="16" presetClass="entr" presetSubtype="21" fill="hold" nodeType="withEffect">
                                  <p:stCondLst>
                                    <p:cond delay="1250"/>
                                  </p:stCondLst>
                                  <p:childTnLst>
                                    <p:set>
                                      <p:cBhvr>
                                        <p:cTn id="12" dur="1" fill="hold">
                                          <p:stCondLst>
                                            <p:cond delay="0"/>
                                          </p:stCondLst>
                                        </p:cTn>
                                        <p:tgtEl>
                                          <p:spTgt spid="29"/>
                                        </p:tgtEl>
                                        <p:attrNameLst>
                                          <p:attrName>style.visibility</p:attrName>
                                        </p:attrNameLst>
                                      </p:cBhvr>
                                      <p:to>
                                        <p:strVal val="visible"/>
                                      </p:to>
                                    </p:set>
                                    <p:animEffect transition="in" filter="barn(inVertical)">
                                      <p:cBhvr>
                                        <p:cTn id="13" dur="500"/>
                                        <p:tgtEl>
                                          <p:spTgt spid="29"/>
                                        </p:tgtEl>
                                      </p:cBhvr>
                                    </p:animEffect>
                                  </p:childTnLst>
                                </p:cTn>
                              </p:par>
                              <p:par>
                                <p:cTn id="14" presetID="16" presetClass="entr" presetSubtype="21" fill="hold" nodeType="withEffect">
                                  <p:stCondLst>
                                    <p:cond delay="125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500"/>
                                        <p:tgtEl>
                                          <p:spTgt spid="12"/>
                                        </p:tgtEl>
                                      </p:cBhvr>
                                    </p:animEffect>
                                  </p:childTnLst>
                                </p:cTn>
                              </p:par>
                              <p:par>
                                <p:cTn id="17" presetID="16" presetClass="entr" presetSubtype="21" fill="hold" nodeType="withEffect">
                                  <p:stCondLst>
                                    <p:cond delay="2250"/>
                                  </p:stCondLst>
                                  <p:childTnLst>
                                    <p:set>
                                      <p:cBhvr>
                                        <p:cTn id="18" dur="1" fill="hold">
                                          <p:stCondLst>
                                            <p:cond delay="0"/>
                                          </p:stCondLst>
                                        </p:cTn>
                                        <p:tgtEl>
                                          <p:spTgt spid="22"/>
                                        </p:tgtEl>
                                        <p:attrNameLst>
                                          <p:attrName>style.visibility</p:attrName>
                                        </p:attrNameLst>
                                      </p:cBhvr>
                                      <p:to>
                                        <p:strVal val="visible"/>
                                      </p:to>
                                    </p:set>
                                    <p:animEffect transition="in" filter="barn(inVertical)">
                                      <p:cBhvr>
                                        <p:cTn id="19" dur="500"/>
                                        <p:tgtEl>
                                          <p:spTgt spid="22"/>
                                        </p:tgtEl>
                                      </p:cBhvr>
                                    </p:animEffect>
                                  </p:childTnLst>
                                </p:cTn>
                              </p:par>
                              <p:par>
                                <p:cTn id="20" presetID="16" presetClass="entr" presetSubtype="21" fill="hold" nodeType="withEffect">
                                  <p:stCondLst>
                                    <p:cond delay="225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par>
                                <p:cTn id="23" presetID="14" presetClass="entr" presetSubtype="10" fill="hold" nodeType="withEffect">
                                  <p:stCondLst>
                                    <p:cond delay="3250"/>
                                  </p:stCondLst>
                                  <p:childTnLst>
                                    <p:set>
                                      <p:cBhvr>
                                        <p:cTn id="24" dur="1" fill="hold">
                                          <p:stCondLst>
                                            <p:cond delay="0"/>
                                          </p:stCondLst>
                                        </p:cTn>
                                        <p:tgtEl>
                                          <p:spTgt spid="2"/>
                                        </p:tgtEl>
                                        <p:attrNameLst>
                                          <p:attrName>style.visibility</p:attrName>
                                        </p:attrNameLst>
                                      </p:cBhvr>
                                      <p:to>
                                        <p:strVal val="visible"/>
                                      </p:to>
                                    </p:set>
                                    <p:animEffect transition="in" filter="randombar(horizontal)">
                                      <p:cBhvr>
                                        <p:cTn id="25" dur="500"/>
                                        <p:tgtEl>
                                          <p:spTgt spid="2"/>
                                        </p:tgtEl>
                                      </p:cBhvr>
                                    </p:animEffect>
                                  </p:childTnLst>
                                </p:cTn>
                              </p:par>
                              <p:par>
                                <p:cTn id="26" presetID="14" presetClass="entr" presetSubtype="10" fill="hold" nodeType="withEffect">
                                  <p:stCondLst>
                                    <p:cond delay="3250"/>
                                  </p:stCondLst>
                                  <p:childTnLst>
                                    <p:set>
                                      <p:cBhvr>
                                        <p:cTn id="27" dur="1" fill="hold">
                                          <p:stCondLst>
                                            <p:cond delay="0"/>
                                          </p:stCondLst>
                                        </p:cTn>
                                        <p:tgtEl>
                                          <p:spTgt spid="4"/>
                                        </p:tgtEl>
                                        <p:attrNameLst>
                                          <p:attrName>style.visibility</p:attrName>
                                        </p:attrNameLst>
                                      </p:cBhvr>
                                      <p:to>
                                        <p:strVal val="visible"/>
                                      </p:to>
                                    </p:set>
                                    <p:animEffect transition="in" filter="randombar(horizontal)">
                                      <p:cBhvr>
                                        <p:cTn id="28" dur="500"/>
                                        <p:tgtEl>
                                          <p:spTgt spid="4"/>
                                        </p:tgtEl>
                                      </p:cBhvr>
                                    </p:animEffect>
                                  </p:childTnLst>
                                </p:cTn>
                              </p:par>
                              <p:par>
                                <p:cTn id="29" presetID="14" presetClass="entr" presetSubtype="10" fill="hold" nodeType="withEffect">
                                  <p:stCondLst>
                                    <p:cond delay="3250"/>
                                  </p:stCondLst>
                                  <p:childTnLst>
                                    <p:set>
                                      <p:cBhvr>
                                        <p:cTn id="30" dur="1" fill="hold">
                                          <p:stCondLst>
                                            <p:cond delay="0"/>
                                          </p:stCondLst>
                                        </p:cTn>
                                        <p:tgtEl>
                                          <p:spTgt spid="5"/>
                                        </p:tgtEl>
                                        <p:attrNameLst>
                                          <p:attrName>style.visibility</p:attrName>
                                        </p:attrNameLst>
                                      </p:cBhvr>
                                      <p:to>
                                        <p:strVal val="visible"/>
                                      </p:to>
                                    </p:set>
                                    <p:animEffect transition="in" filter="randombar(horizontal)">
                                      <p:cBhvr>
                                        <p:cTn id="31" dur="500"/>
                                        <p:tgtEl>
                                          <p:spTgt spid="5"/>
                                        </p:tgtEl>
                                      </p:cBhvr>
                                    </p:animEffect>
                                  </p:childTnLst>
                                </p:cTn>
                              </p:par>
                              <p:par>
                                <p:cTn id="32" presetID="14" presetClass="entr" presetSubtype="10" fill="hold" nodeType="withEffect">
                                  <p:stCondLst>
                                    <p:cond delay="3250"/>
                                  </p:stCondLst>
                                  <p:childTnLst>
                                    <p:set>
                                      <p:cBhvr>
                                        <p:cTn id="33" dur="1" fill="hold">
                                          <p:stCondLst>
                                            <p:cond delay="0"/>
                                          </p:stCondLst>
                                        </p:cTn>
                                        <p:tgtEl>
                                          <p:spTgt spid="3"/>
                                        </p:tgtEl>
                                        <p:attrNameLst>
                                          <p:attrName>style.visibility</p:attrName>
                                        </p:attrNameLst>
                                      </p:cBhvr>
                                      <p:to>
                                        <p:strVal val="visible"/>
                                      </p:to>
                                    </p:set>
                                    <p:animEffect transition="in" filter="randombar(horizontal)">
                                      <p:cBhvr>
                                        <p:cTn id="34" dur="500"/>
                                        <p:tgtEl>
                                          <p:spTgt spid="3"/>
                                        </p:tgtEl>
                                      </p:cBhvr>
                                    </p:animEffect>
                                  </p:childTnLst>
                                </p:cTn>
                              </p:par>
                              <p:par>
                                <p:cTn id="35" presetID="14" presetClass="entr" presetSubtype="10" fill="hold" nodeType="withEffect">
                                  <p:stCondLst>
                                    <p:cond delay="3250"/>
                                  </p:stCondLst>
                                  <p:childTnLst>
                                    <p:set>
                                      <p:cBhvr>
                                        <p:cTn id="36" dur="1" fill="hold">
                                          <p:stCondLst>
                                            <p:cond delay="0"/>
                                          </p:stCondLst>
                                        </p:cTn>
                                        <p:tgtEl>
                                          <p:spTgt spid="6"/>
                                        </p:tgtEl>
                                        <p:attrNameLst>
                                          <p:attrName>style.visibility</p:attrName>
                                        </p:attrNameLst>
                                      </p:cBhvr>
                                      <p:to>
                                        <p:strVal val="visible"/>
                                      </p:to>
                                    </p:set>
                                    <p:animEffect transition="in" filter="randombar(horizontal)">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原创设计师QQ598969553      _1"/>
          <p:cNvSpPr/>
          <p:nvPr/>
        </p:nvSpPr>
        <p:spPr>
          <a:xfrm>
            <a:off x="-36512" y="1711325"/>
            <a:ext cx="4300538" cy="286385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35" tIns="45717" rIns="91435" bIns="45717" anchor="ctr"/>
          <a:lstStyle/>
          <a:p>
            <a:pPr algn="ctr" defTabSz="685719">
              <a:defRPr/>
            </a:pPr>
            <a:endParaRPr lang="zh-CN" altLang="en-US" sz="1400" dirty="0"/>
          </a:p>
        </p:txBody>
      </p:sp>
      <p:grpSp>
        <p:nvGrpSpPr>
          <p:cNvPr id="3" name="原创设计师QQ598969553      _2"/>
          <p:cNvGrpSpPr>
            <a:grpSpLocks/>
          </p:cNvGrpSpPr>
          <p:nvPr/>
        </p:nvGrpSpPr>
        <p:grpSpPr bwMode="auto">
          <a:xfrm>
            <a:off x="4832351" y="2906714"/>
            <a:ext cx="4056063" cy="1616075"/>
            <a:chOff x="974314" y="1232293"/>
            <a:chExt cx="7188447" cy="2864939"/>
          </a:xfrm>
        </p:grpSpPr>
        <p:sp>
          <p:nvSpPr>
            <p:cNvPr id="4" name="Freeform 5"/>
            <p:cNvSpPr>
              <a:spLocks/>
            </p:cNvSpPr>
            <p:nvPr/>
          </p:nvSpPr>
          <p:spPr bwMode="auto">
            <a:xfrm>
              <a:off x="2077199" y="2540933"/>
              <a:ext cx="624593" cy="1539413"/>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rgbClr val="637C90">
                <a:alpha val="95000"/>
              </a:srgbClr>
            </a:solidFill>
            <a:ln>
              <a:noFill/>
            </a:ln>
          </p:spPr>
          <p:txBody>
            <a:bodyPr lIns="68580" tIns="34290" rIns="68580" bIns="34290"/>
            <a:lstStyle/>
            <a:p>
              <a:pPr defTabSz="685719">
                <a:defRPr/>
              </a:pPr>
              <a:endParaRPr lang="en-US" sz="1000" dirty="0"/>
            </a:p>
          </p:txBody>
        </p:sp>
        <p:sp>
          <p:nvSpPr>
            <p:cNvPr id="5" name="Freeform 6"/>
            <p:cNvSpPr>
              <a:spLocks/>
            </p:cNvSpPr>
            <p:nvPr/>
          </p:nvSpPr>
          <p:spPr bwMode="auto">
            <a:xfrm>
              <a:off x="2701792" y="2540933"/>
              <a:ext cx="621780" cy="1539413"/>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637C90">
                <a:alpha val="85000"/>
              </a:srgbClr>
            </a:solidFill>
            <a:ln>
              <a:noFill/>
            </a:ln>
          </p:spPr>
          <p:txBody>
            <a:bodyPr lIns="68580" tIns="34290" rIns="68580" bIns="34290"/>
            <a:lstStyle/>
            <a:p>
              <a:pPr defTabSz="685719">
                <a:defRPr/>
              </a:pPr>
              <a:endParaRPr lang="en-US" sz="1000" dirty="0"/>
            </a:p>
          </p:txBody>
        </p:sp>
        <p:sp>
          <p:nvSpPr>
            <p:cNvPr id="6" name="Freeform 5"/>
            <p:cNvSpPr>
              <a:spLocks/>
            </p:cNvSpPr>
            <p:nvPr/>
          </p:nvSpPr>
          <p:spPr bwMode="auto">
            <a:xfrm>
              <a:off x="3014089" y="1778264"/>
              <a:ext cx="621779" cy="2302083"/>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1">
                <a:alpha val="95000"/>
              </a:schemeClr>
            </a:solidFill>
            <a:ln>
              <a:noFill/>
            </a:ln>
          </p:spPr>
          <p:txBody>
            <a:bodyPr lIns="68580" tIns="34290" rIns="68580" bIns="34290"/>
            <a:lstStyle/>
            <a:p>
              <a:pPr defTabSz="685719">
                <a:defRPr/>
              </a:pPr>
              <a:endParaRPr lang="en-US" sz="1000" dirty="0"/>
            </a:p>
          </p:txBody>
        </p:sp>
        <p:sp>
          <p:nvSpPr>
            <p:cNvPr id="7" name="Freeform 6"/>
            <p:cNvSpPr>
              <a:spLocks/>
            </p:cNvSpPr>
            <p:nvPr/>
          </p:nvSpPr>
          <p:spPr bwMode="auto">
            <a:xfrm>
              <a:off x="3635868" y="1778264"/>
              <a:ext cx="624593" cy="2302083"/>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1">
                <a:alpha val="85000"/>
              </a:schemeClr>
            </a:solidFill>
            <a:ln>
              <a:noFill/>
            </a:ln>
          </p:spPr>
          <p:txBody>
            <a:bodyPr lIns="68580" tIns="34290" rIns="68580" bIns="34290"/>
            <a:lstStyle/>
            <a:p>
              <a:pPr defTabSz="685719">
                <a:defRPr/>
              </a:pPr>
              <a:endParaRPr lang="en-US" sz="1000" dirty="0"/>
            </a:p>
          </p:txBody>
        </p:sp>
        <p:sp>
          <p:nvSpPr>
            <p:cNvPr id="8" name="Freeform 5"/>
            <p:cNvSpPr>
              <a:spLocks/>
            </p:cNvSpPr>
            <p:nvPr/>
          </p:nvSpPr>
          <p:spPr bwMode="auto">
            <a:xfrm>
              <a:off x="1143123" y="3247319"/>
              <a:ext cx="621780" cy="833027"/>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1">
                <a:alpha val="95000"/>
              </a:schemeClr>
            </a:solidFill>
            <a:ln>
              <a:noFill/>
            </a:ln>
          </p:spPr>
          <p:txBody>
            <a:bodyPr lIns="68580" tIns="34290" rIns="68580" bIns="34290"/>
            <a:lstStyle/>
            <a:p>
              <a:pPr defTabSz="685719">
                <a:defRPr/>
              </a:pPr>
              <a:endParaRPr lang="en-US" sz="1000" dirty="0"/>
            </a:p>
          </p:txBody>
        </p:sp>
        <p:sp>
          <p:nvSpPr>
            <p:cNvPr id="9" name="Freeform 6"/>
            <p:cNvSpPr>
              <a:spLocks/>
            </p:cNvSpPr>
            <p:nvPr/>
          </p:nvSpPr>
          <p:spPr bwMode="auto">
            <a:xfrm>
              <a:off x="1764903" y="3247319"/>
              <a:ext cx="624593" cy="833027"/>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1">
                <a:alpha val="85000"/>
              </a:schemeClr>
            </a:solidFill>
            <a:ln>
              <a:noFill/>
            </a:ln>
          </p:spPr>
          <p:txBody>
            <a:bodyPr lIns="68580" tIns="34290" rIns="68580" bIns="34290"/>
            <a:lstStyle/>
            <a:p>
              <a:pPr defTabSz="685719">
                <a:defRPr/>
              </a:pPr>
              <a:endParaRPr lang="en-US" sz="1000" dirty="0"/>
            </a:p>
          </p:txBody>
        </p:sp>
        <p:sp>
          <p:nvSpPr>
            <p:cNvPr id="10" name="Freeform 5"/>
            <p:cNvSpPr>
              <a:spLocks/>
            </p:cNvSpPr>
            <p:nvPr/>
          </p:nvSpPr>
          <p:spPr bwMode="auto">
            <a:xfrm>
              <a:off x="3948165" y="2833619"/>
              <a:ext cx="624593" cy="1246728"/>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rgbClr val="637C90">
                <a:alpha val="95000"/>
              </a:srgbClr>
            </a:solidFill>
            <a:ln>
              <a:noFill/>
            </a:ln>
          </p:spPr>
          <p:txBody>
            <a:bodyPr lIns="68580" tIns="34290" rIns="68580" bIns="34290"/>
            <a:lstStyle/>
            <a:p>
              <a:pPr defTabSz="685719">
                <a:defRPr/>
              </a:pPr>
              <a:endParaRPr lang="en-US" sz="1000" dirty="0"/>
            </a:p>
          </p:txBody>
        </p:sp>
        <p:sp>
          <p:nvSpPr>
            <p:cNvPr id="11" name="Freeform 6"/>
            <p:cNvSpPr>
              <a:spLocks/>
            </p:cNvSpPr>
            <p:nvPr/>
          </p:nvSpPr>
          <p:spPr bwMode="auto">
            <a:xfrm>
              <a:off x="4572758" y="2833619"/>
              <a:ext cx="621779" cy="1246728"/>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637C90">
                <a:alpha val="85000"/>
              </a:srgbClr>
            </a:solidFill>
            <a:ln>
              <a:noFill/>
            </a:ln>
          </p:spPr>
          <p:txBody>
            <a:bodyPr lIns="68580" tIns="34290" rIns="68580" bIns="34290"/>
            <a:lstStyle/>
            <a:p>
              <a:pPr defTabSz="685719">
                <a:defRPr/>
              </a:pPr>
              <a:endParaRPr lang="en-US" sz="1000" dirty="0"/>
            </a:p>
          </p:txBody>
        </p:sp>
        <p:sp>
          <p:nvSpPr>
            <p:cNvPr id="12" name="Freeform 5"/>
            <p:cNvSpPr>
              <a:spLocks/>
            </p:cNvSpPr>
            <p:nvPr/>
          </p:nvSpPr>
          <p:spPr bwMode="auto">
            <a:xfrm>
              <a:off x="4885054" y="2217292"/>
              <a:ext cx="621780" cy="1863055"/>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1"/>
            </a:solidFill>
            <a:ln>
              <a:noFill/>
            </a:ln>
          </p:spPr>
          <p:txBody>
            <a:bodyPr lIns="68580" tIns="34290" rIns="68580" bIns="34290"/>
            <a:lstStyle/>
            <a:p>
              <a:pPr defTabSz="685719">
                <a:defRPr/>
              </a:pPr>
              <a:endParaRPr lang="en-US" sz="1000" dirty="0"/>
            </a:p>
          </p:txBody>
        </p:sp>
        <p:sp>
          <p:nvSpPr>
            <p:cNvPr id="13" name="Freeform 6"/>
            <p:cNvSpPr>
              <a:spLocks/>
            </p:cNvSpPr>
            <p:nvPr/>
          </p:nvSpPr>
          <p:spPr bwMode="auto">
            <a:xfrm>
              <a:off x="5506834" y="2217292"/>
              <a:ext cx="624593" cy="1863055"/>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1">
                <a:alpha val="85000"/>
              </a:schemeClr>
            </a:solidFill>
            <a:ln>
              <a:noFill/>
            </a:ln>
          </p:spPr>
          <p:txBody>
            <a:bodyPr lIns="68580" tIns="34290" rIns="68580" bIns="34290"/>
            <a:lstStyle/>
            <a:p>
              <a:pPr defTabSz="685719">
                <a:defRPr/>
              </a:pPr>
              <a:endParaRPr lang="en-US" sz="1000" dirty="0"/>
            </a:p>
          </p:txBody>
        </p:sp>
        <p:sp>
          <p:nvSpPr>
            <p:cNvPr id="14" name="Freeform 5"/>
            <p:cNvSpPr>
              <a:spLocks/>
            </p:cNvSpPr>
            <p:nvPr/>
          </p:nvSpPr>
          <p:spPr bwMode="auto">
            <a:xfrm>
              <a:off x="5819130" y="3438690"/>
              <a:ext cx="624593" cy="641656"/>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rgbClr val="637C90">
                <a:alpha val="95000"/>
              </a:srgbClr>
            </a:solidFill>
            <a:ln>
              <a:noFill/>
            </a:ln>
          </p:spPr>
          <p:txBody>
            <a:bodyPr lIns="68580" tIns="34290" rIns="68580" bIns="34290"/>
            <a:lstStyle/>
            <a:p>
              <a:pPr defTabSz="685719">
                <a:defRPr/>
              </a:pPr>
              <a:endParaRPr lang="en-US" sz="1000" dirty="0"/>
            </a:p>
          </p:txBody>
        </p:sp>
        <p:sp>
          <p:nvSpPr>
            <p:cNvPr id="15" name="Freeform 6"/>
            <p:cNvSpPr>
              <a:spLocks/>
            </p:cNvSpPr>
            <p:nvPr/>
          </p:nvSpPr>
          <p:spPr bwMode="auto">
            <a:xfrm>
              <a:off x="6443723" y="3438690"/>
              <a:ext cx="621780" cy="641656"/>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637C90">
                <a:alpha val="85000"/>
              </a:srgbClr>
            </a:solidFill>
            <a:ln>
              <a:noFill/>
            </a:ln>
          </p:spPr>
          <p:txBody>
            <a:bodyPr lIns="68580" tIns="34290" rIns="68580" bIns="34290"/>
            <a:lstStyle/>
            <a:p>
              <a:pPr defTabSz="685719">
                <a:defRPr/>
              </a:pPr>
              <a:endParaRPr lang="en-US" sz="1000" dirty="0"/>
            </a:p>
          </p:txBody>
        </p:sp>
        <p:sp>
          <p:nvSpPr>
            <p:cNvPr id="16" name="Freeform 5"/>
            <p:cNvSpPr>
              <a:spLocks/>
            </p:cNvSpPr>
            <p:nvPr/>
          </p:nvSpPr>
          <p:spPr bwMode="auto">
            <a:xfrm>
              <a:off x="6753206" y="3247319"/>
              <a:ext cx="624593" cy="833027"/>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1"/>
            </a:solidFill>
            <a:ln>
              <a:noFill/>
            </a:ln>
          </p:spPr>
          <p:txBody>
            <a:bodyPr lIns="68580" tIns="34290" rIns="68580" bIns="34290"/>
            <a:lstStyle/>
            <a:p>
              <a:pPr defTabSz="685719">
                <a:defRPr/>
              </a:pPr>
              <a:endParaRPr lang="en-US" sz="1000" dirty="0"/>
            </a:p>
          </p:txBody>
        </p:sp>
        <p:sp>
          <p:nvSpPr>
            <p:cNvPr id="17" name="Freeform 6"/>
            <p:cNvSpPr>
              <a:spLocks/>
            </p:cNvSpPr>
            <p:nvPr/>
          </p:nvSpPr>
          <p:spPr bwMode="auto">
            <a:xfrm>
              <a:off x="7377799" y="3247319"/>
              <a:ext cx="624593" cy="833027"/>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1">
                <a:alpha val="85000"/>
              </a:schemeClr>
            </a:solidFill>
            <a:ln>
              <a:noFill/>
            </a:ln>
          </p:spPr>
          <p:txBody>
            <a:bodyPr lIns="68580" tIns="34290" rIns="68580" bIns="34290"/>
            <a:lstStyle/>
            <a:p>
              <a:pPr defTabSz="685719">
                <a:defRPr/>
              </a:pPr>
              <a:endParaRPr lang="en-US" sz="1000" dirty="0"/>
            </a:p>
          </p:txBody>
        </p:sp>
        <p:sp>
          <p:nvSpPr>
            <p:cNvPr id="18" name="Oval 88"/>
            <p:cNvSpPr/>
            <p:nvPr/>
          </p:nvSpPr>
          <p:spPr>
            <a:xfrm>
              <a:off x="1545452" y="2701348"/>
              <a:ext cx="438903" cy="4390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19">
                <a:defRPr/>
              </a:pPr>
              <a:r>
                <a:rPr lang="en-AU" sz="1100" dirty="0">
                  <a:solidFill>
                    <a:schemeClr val="bg1"/>
                  </a:solidFill>
                  <a:latin typeface="FontAwesome" pitchFamily="2" charset="0"/>
                </a:rPr>
                <a:t></a:t>
              </a:r>
              <a:endParaRPr lang="en-US" sz="1100" dirty="0">
                <a:solidFill>
                  <a:schemeClr val="bg1"/>
                </a:solidFill>
              </a:endParaRPr>
            </a:p>
          </p:txBody>
        </p:sp>
        <p:sp>
          <p:nvSpPr>
            <p:cNvPr id="19" name="Oval 89"/>
            <p:cNvSpPr/>
            <p:nvPr/>
          </p:nvSpPr>
          <p:spPr>
            <a:xfrm>
              <a:off x="2482340" y="1992149"/>
              <a:ext cx="438903" cy="439028"/>
            </a:xfrm>
            <a:prstGeom prst="ellipse">
              <a:avLst/>
            </a:prstGeom>
            <a:solidFill>
              <a:srgbClr val="637C9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19">
                <a:defRPr/>
              </a:pPr>
              <a:r>
                <a:rPr lang="en-AU" sz="1100" dirty="0">
                  <a:solidFill>
                    <a:schemeClr val="bg1"/>
                  </a:solidFill>
                  <a:latin typeface="FontAwesome" pitchFamily="2" charset="0"/>
                </a:rPr>
                <a:t></a:t>
              </a:r>
              <a:endParaRPr lang="en-US" sz="1100" dirty="0">
                <a:solidFill>
                  <a:schemeClr val="bg1"/>
                </a:solidFill>
              </a:endParaRPr>
            </a:p>
          </p:txBody>
        </p:sp>
        <p:sp>
          <p:nvSpPr>
            <p:cNvPr id="20" name="Oval 90"/>
            <p:cNvSpPr/>
            <p:nvPr/>
          </p:nvSpPr>
          <p:spPr>
            <a:xfrm>
              <a:off x="3416416" y="1232293"/>
              <a:ext cx="438903" cy="4390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19">
                <a:defRPr/>
              </a:pPr>
              <a:r>
                <a:rPr lang="en-AU" sz="1100" dirty="0">
                  <a:solidFill>
                    <a:schemeClr val="bg1"/>
                  </a:solidFill>
                  <a:latin typeface="FontAwesome" pitchFamily="2" charset="0"/>
                </a:rPr>
                <a:t></a:t>
              </a:r>
            </a:p>
          </p:txBody>
        </p:sp>
        <p:sp>
          <p:nvSpPr>
            <p:cNvPr id="21" name="Oval 91"/>
            <p:cNvSpPr/>
            <p:nvPr/>
          </p:nvSpPr>
          <p:spPr>
            <a:xfrm>
              <a:off x="4353307" y="2287648"/>
              <a:ext cx="438903" cy="439028"/>
            </a:xfrm>
            <a:prstGeom prst="ellipse">
              <a:avLst/>
            </a:prstGeom>
            <a:solidFill>
              <a:srgbClr val="637C9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19">
                <a:defRPr/>
              </a:pPr>
              <a:r>
                <a:rPr lang="en-AU" sz="1100" dirty="0">
                  <a:solidFill>
                    <a:schemeClr val="bg1"/>
                  </a:solidFill>
                  <a:latin typeface="FontAwesome" pitchFamily="2" charset="0"/>
                </a:rPr>
                <a:t></a:t>
              </a:r>
            </a:p>
          </p:txBody>
        </p:sp>
        <p:sp>
          <p:nvSpPr>
            <p:cNvPr id="22" name="Oval 92"/>
            <p:cNvSpPr/>
            <p:nvPr/>
          </p:nvSpPr>
          <p:spPr>
            <a:xfrm>
              <a:off x="5287383" y="1671321"/>
              <a:ext cx="438903" cy="4390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19">
                <a:defRPr/>
              </a:pPr>
              <a:r>
                <a:rPr lang="en-AU" sz="1100" dirty="0">
                  <a:solidFill>
                    <a:schemeClr val="bg1"/>
                  </a:solidFill>
                  <a:latin typeface="FontAwesome" pitchFamily="2" charset="0"/>
                </a:rPr>
                <a:t></a:t>
              </a:r>
              <a:endParaRPr lang="en-US" sz="1100" dirty="0">
                <a:solidFill>
                  <a:schemeClr val="bg1"/>
                </a:solidFill>
                <a:latin typeface="FontAwesome" pitchFamily="2" charset="0"/>
              </a:endParaRPr>
            </a:p>
          </p:txBody>
        </p:sp>
        <p:sp>
          <p:nvSpPr>
            <p:cNvPr id="23" name="Oval 93"/>
            <p:cNvSpPr/>
            <p:nvPr/>
          </p:nvSpPr>
          <p:spPr>
            <a:xfrm>
              <a:off x="6229898" y="2892719"/>
              <a:ext cx="438903" cy="439028"/>
            </a:xfrm>
            <a:prstGeom prst="ellipse">
              <a:avLst/>
            </a:prstGeom>
            <a:solidFill>
              <a:srgbClr val="637C9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19">
                <a:defRPr/>
              </a:pPr>
              <a:r>
                <a:rPr lang="en-AU" sz="1100" dirty="0">
                  <a:solidFill>
                    <a:schemeClr val="bg1"/>
                  </a:solidFill>
                  <a:latin typeface="FontAwesome" pitchFamily="2" charset="0"/>
                </a:rPr>
                <a:t></a:t>
              </a:r>
              <a:endParaRPr lang="en-US" sz="1100" dirty="0">
                <a:solidFill>
                  <a:schemeClr val="bg1"/>
                </a:solidFill>
              </a:endParaRPr>
            </a:p>
          </p:txBody>
        </p:sp>
        <p:sp>
          <p:nvSpPr>
            <p:cNvPr id="24" name="Oval 94"/>
            <p:cNvSpPr/>
            <p:nvPr/>
          </p:nvSpPr>
          <p:spPr>
            <a:xfrm>
              <a:off x="7158347" y="2701348"/>
              <a:ext cx="438903" cy="4390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19">
                <a:defRPr/>
              </a:pPr>
              <a:r>
                <a:rPr lang="en-AU" sz="1100" dirty="0">
                  <a:solidFill>
                    <a:schemeClr val="bg1"/>
                  </a:solidFill>
                  <a:latin typeface="FontAwesome" pitchFamily="2" charset="0"/>
                </a:rPr>
                <a:t></a:t>
              </a:r>
              <a:endParaRPr lang="en-US" sz="1100" dirty="0">
                <a:solidFill>
                  <a:schemeClr val="bg1"/>
                </a:solidFill>
              </a:endParaRPr>
            </a:p>
          </p:txBody>
        </p:sp>
        <p:sp>
          <p:nvSpPr>
            <p:cNvPr id="25" name="Rectangle 95"/>
            <p:cNvSpPr/>
            <p:nvPr/>
          </p:nvSpPr>
          <p:spPr>
            <a:xfrm>
              <a:off x="974314" y="4069089"/>
              <a:ext cx="7188447" cy="281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19">
                <a:defRPr/>
              </a:pPr>
              <a:endParaRPr lang="en-US" sz="1000" dirty="0"/>
            </a:p>
          </p:txBody>
        </p:sp>
      </p:grpSp>
      <p:sp>
        <p:nvSpPr>
          <p:cNvPr id="26" name="原创设计师QQ598969553      _3"/>
          <p:cNvSpPr/>
          <p:nvPr/>
        </p:nvSpPr>
        <p:spPr>
          <a:xfrm>
            <a:off x="-16570" y="1711325"/>
            <a:ext cx="4300538" cy="286385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5" tIns="45717" rIns="91435" bIns="45717" anchor="ctr"/>
          <a:lstStyle/>
          <a:p>
            <a:pPr algn="ctr" defTabSz="685719">
              <a:defRPr/>
            </a:pPr>
            <a:endParaRPr lang="zh-CN" altLang="en-US" sz="1400" dirty="0"/>
          </a:p>
        </p:txBody>
      </p:sp>
      <p:sp>
        <p:nvSpPr>
          <p:cNvPr id="27" name="原创设计师QQ598969553      _4"/>
          <p:cNvSpPr txBox="1">
            <a:spLocks/>
          </p:cNvSpPr>
          <p:nvPr/>
        </p:nvSpPr>
        <p:spPr bwMode="auto">
          <a:xfrm>
            <a:off x="327026" y="2714625"/>
            <a:ext cx="3324225" cy="1614488"/>
          </a:xfrm>
          <a:prstGeom prst="rect">
            <a:avLst/>
          </a:prstGeom>
          <a:noFill/>
          <a:ln w="9525">
            <a:noFill/>
            <a:miter lim="800000"/>
            <a:headEnd/>
            <a:tailEnd/>
          </a:ln>
        </p:spPr>
        <p:txBody>
          <a:bodyPr lIns="91435" tIns="45717" rIns="91435" bIns="45717"/>
          <a:lstStyle/>
          <a:p>
            <a:pPr defTabSz="1087382">
              <a:lnSpc>
                <a:spcPct val="120000"/>
              </a:lnSpc>
            </a:pPr>
            <a:r>
              <a:rPr lang="en-US" altLang="zh-CN" sz="1000" dirty="0">
                <a:solidFill>
                  <a:schemeClr val="bg1"/>
                </a:solidFill>
              </a:rPr>
              <a:t>There are many variations of passages of </a:t>
            </a:r>
            <a:r>
              <a:rPr lang="en-US" altLang="zh-CN" sz="1000" dirty="0" err="1">
                <a:solidFill>
                  <a:schemeClr val="bg1"/>
                </a:solidFill>
              </a:rPr>
              <a:t>Lorem</a:t>
            </a:r>
            <a:r>
              <a:rPr lang="en-US" altLang="zh-CN" sz="1000" dirty="0">
                <a:solidFill>
                  <a:schemeClr val="bg1"/>
                </a:solidFill>
              </a:rPr>
              <a:t> available, but the majority have suffered alteration in some form, by injected humor There are many variations of passages of </a:t>
            </a:r>
            <a:r>
              <a:rPr lang="en-US" altLang="zh-CN" sz="1000" dirty="0" err="1">
                <a:solidFill>
                  <a:schemeClr val="bg1"/>
                </a:solidFill>
              </a:rPr>
              <a:t>Lorem</a:t>
            </a:r>
            <a:r>
              <a:rPr lang="en-US" altLang="zh-CN" sz="1000" dirty="0">
                <a:solidFill>
                  <a:schemeClr val="bg1"/>
                </a:solidFill>
              </a:rPr>
              <a:t> available, but the majority have suffered alteration in some form There are many variations of passages of </a:t>
            </a:r>
            <a:r>
              <a:rPr lang="en-US" altLang="zh-CN" sz="1000" dirty="0" err="1">
                <a:solidFill>
                  <a:schemeClr val="bg1"/>
                </a:solidFill>
              </a:rPr>
              <a:t>Lorem</a:t>
            </a:r>
            <a:r>
              <a:rPr lang="en-US" altLang="zh-CN" sz="1000" dirty="0">
                <a:solidFill>
                  <a:schemeClr val="bg1"/>
                </a:solidFill>
              </a:rPr>
              <a:t> available, but the majority have suffered</a:t>
            </a:r>
            <a:endParaRPr lang="en-US" altLang="zh-CN" sz="1000" dirty="0">
              <a:solidFill>
                <a:schemeClr val="bg1"/>
              </a:solidFill>
              <a:cs typeface="Arial" charset="0"/>
            </a:endParaRPr>
          </a:p>
        </p:txBody>
      </p:sp>
      <p:sp>
        <p:nvSpPr>
          <p:cNvPr id="28" name="原创设计师QQ598969553      _5"/>
          <p:cNvSpPr txBox="1">
            <a:spLocks noChangeArrowheads="1"/>
          </p:cNvSpPr>
          <p:nvPr/>
        </p:nvSpPr>
        <p:spPr bwMode="auto">
          <a:xfrm>
            <a:off x="317501" y="2441576"/>
            <a:ext cx="2868613" cy="311209"/>
          </a:xfrm>
          <a:prstGeom prst="rect">
            <a:avLst/>
          </a:prstGeom>
          <a:noFill/>
          <a:ln w="9525">
            <a:noFill/>
            <a:miter lim="800000"/>
            <a:headEnd/>
            <a:tailEnd/>
          </a:ln>
        </p:spPr>
        <p:txBody>
          <a:bodyPr lIns="91435" tIns="45717" rIns="91435" bIns="45717">
            <a:spAutoFit/>
          </a:bodyPr>
          <a:lstStyle/>
          <a:p>
            <a:pPr eaLnBrk="1" hangingPunct="1"/>
            <a:r>
              <a:rPr lang="en-US" altLang="zh-CN" sz="1400" dirty="0">
                <a:solidFill>
                  <a:schemeClr val="bg1"/>
                </a:solidFill>
              </a:rPr>
              <a:t>Responsive &amp; Creative Design</a:t>
            </a:r>
            <a:endParaRPr lang="zh-CN" altLang="en-US" sz="1400" dirty="0">
              <a:solidFill>
                <a:schemeClr val="bg1"/>
              </a:solidFill>
            </a:endParaRPr>
          </a:p>
        </p:txBody>
      </p:sp>
      <p:sp>
        <p:nvSpPr>
          <p:cNvPr id="29" name="原创设计师QQ598969553      _6"/>
          <p:cNvSpPr txBox="1">
            <a:spLocks noChangeArrowheads="1"/>
          </p:cNvSpPr>
          <p:nvPr/>
        </p:nvSpPr>
        <p:spPr bwMode="auto">
          <a:xfrm>
            <a:off x="4692650" y="1654175"/>
            <a:ext cx="2306638" cy="369888"/>
          </a:xfrm>
          <a:prstGeom prst="rect">
            <a:avLst/>
          </a:prstGeom>
          <a:noFill/>
          <a:ln w="9525">
            <a:noFill/>
            <a:miter lim="800000"/>
            <a:headEnd/>
            <a:tailEnd/>
          </a:ln>
        </p:spPr>
        <p:txBody>
          <a:bodyPr lIns="91435" tIns="45717" rIns="91435" bIns="45717">
            <a:spAutoFit/>
          </a:bodyPr>
          <a:lstStyle/>
          <a:p>
            <a:pPr eaLnBrk="1" hangingPunct="1"/>
            <a:r>
              <a:rPr lang="en-US" altLang="zh-CN" dirty="0"/>
              <a:t>LANDING PAGES</a:t>
            </a:r>
            <a:endParaRPr lang="zh-CN" altLang="en-US" dirty="0"/>
          </a:p>
        </p:txBody>
      </p:sp>
      <p:sp>
        <p:nvSpPr>
          <p:cNvPr id="30" name="原创设计师QQ598969553      _7"/>
          <p:cNvSpPr txBox="1">
            <a:spLocks/>
          </p:cNvSpPr>
          <p:nvPr/>
        </p:nvSpPr>
        <p:spPr>
          <a:xfrm>
            <a:off x="4692650" y="2009775"/>
            <a:ext cx="4103688" cy="679450"/>
          </a:xfrm>
          <a:prstGeom prst="rect">
            <a:avLst/>
          </a:prstGeom>
        </p:spPr>
        <p:txBody>
          <a:bodyPr lIns="91435" tIns="45717" rIns="91435" bIns="45717"/>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176">
              <a:lnSpc>
                <a:spcPct val="120000"/>
              </a:lnSpc>
              <a:spcBef>
                <a:spcPts val="0"/>
              </a:spcBef>
              <a:buNone/>
              <a:defRPr/>
            </a:pPr>
            <a:r>
              <a:rPr lang="en-US" altLang="zh-CN" dirty="0">
                <a:solidFill>
                  <a:schemeClr val="tx1">
                    <a:lumMod val="85000"/>
                    <a:lumOff val="15000"/>
                  </a:schemeClr>
                </a:solidFill>
              </a:rPr>
              <a:t>There are many variations of passages of Lorem available, but the majority have suffered alteration in some form, by injected humor, or randomized words which don't look even</a:t>
            </a:r>
            <a:endParaRPr lang="en-US" altLang="zh-CN" dirty="0">
              <a:solidFill>
                <a:schemeClr val="tx1">
                  <a:lumMod val="85000"/>
                  <a:lumOff val="15000"/>
                </a:schemeClr>
              </a:solidFill>
              <a:cs typeface="Arial" pitchFamily="34" charset="0"/>
            </a:endParaRPr>
          </a:p>
        </p:txBody>
      </p:sp>
      <p:pic>
        <p:nvPicPr>
          <p:cNvPr id="23561" name="Picture 64"/>
          <p:cNvPicPr>
            <a:picLocks/>
          </p:cNvPicPr>
          <p:nvPr/>
        </p:nvPicPr>
        <p:blipFill>
          <a:blip r:embed="rId4" cstate="print"/>
          <a:srcRect/>
          <a:stretch>
            <a:fillRect/>
          </a:stretch>
        </p:blipFill>
        <p:spPr bwMode="auto">
          <a:xfrm>
            <a:off x="3582988" y="17705389"/>
            <a:ext cx="1978025" cy="511175"/>
          </a:xfrm>
          <a:prstGeom prst="rect">
            <a:avLst/>
          </a:prstGeom>
          <a:noFill/>
          <a:ln w="9525">
            <a:noFill/>
            <a:miter lim="800000"/>
            <a:headEnd/>
            <a:tailEnd/>
          </a:ln>
        </p:spPr>
      </p:pic>
    </p:spTree>
  </p:cSld>
  <p:clrMapOvr>
    <a:masterClrMapping/>
  </p:clrMapOvr>
  <p:transition spd="med" advClick="0" advTm="5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1+#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25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1+#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750"/>
                            </p:stCondLst>
                            <p:childTnLst>
                              <p:par>
                                <p:cTn id="14" presetID="22" presetClass="entr" presetSubtype="8"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left)">
                                      <p:cBhvr>
                                        <p:cTn id="16" dur="500"/>
                                        <p:tgtEl>
                                          <p:spTgt spid="29"/>
                                        </p:tgtEl>
                                      </p:cBhvr>
                                    </p:animEffect>
                                  </p:childTnLst>
                                </p:cTn>
                              </p:par>
                            </p:childTnLst>
                          </p:cTn>
                        </p:par>
                        <p:par>
                          <p:cTn id="17" fill="hold" nodeType="afterGroup">
                            <p:stCondLst>
                              <p:cond delay="1250"/>
                            </p:stCondLst>
                            <p:childTnLst>
                              <p:par>
                                <p:cTn id="18" presetID="2" presetClass="entr" presetSubtype="4" decel="100000"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500" fill="hold"/>
                                        <p:tgtEl>
                                          <p:spTgt spid="30"/>
                                        </p:tgtEl>
                                        <p:attrNameLst>
                                          <p:attrName>ppt_x</p:attrName>
                                        </p:attrNameLst>
                                      </p:cBhvr>
                                      <p:tavLst>
                                        <p:tav tm="0">
                                          <p:val>
                                            <p:strVal val="#ppt_x"/>
                                          </p:val>
                                        </p:tav>
                                        <p:tav tm="100000">
                                          <p:val>
                                            <p:strVal val="#ppt_x"/>
                                          </p:val>
                                        </p:tav>
                                      </p:tavLst>
                                    </p:anim>
                                    <p:anim calcmode="lin" valueType="num">
                                      <p:cBhvr additive="base">
                                        <p:cTn id="21"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55fb6efb53def.png"/>
          <p:cNvPicPr>
            <a:picLocks noChangeAspect="1" noChangeArrowheads="1"/>
          </p:cNvPicPr>
          <p:nvPr/>
        </p:nvPicPr>
        <p:blipFill>
          <a:blip r:embed="rId3" cstate="print"/>
          <a:srcRect/>
          <a:stretch>
            <a:fillRect/>
          </a:stretch>
        </p:blipFill>
        <p:spPr bwMode="auto">
          <a:xfrm>
            <a:off x="0" y="-4762"/>
            <a:ext cx="9144000" cy="5148262"/>
          </a:xfrm>
          <a:prstGeom prst="rect">
            <a:avLst/>
          </a:prstGeom>
          <a:noFill/>
        </p:spPr>
      </p:pic>
      <p:sp>
        <p:nvSpPr>
          <p:cNvPr id="30" name="矩形 259"/>
          <p:cNvSpPr>
            <a:spLocks noChangeArrowheads="1"/>
          </p:cNvSpPr>
          <p:nvPr/>
        </p:nvSpPr>
        <p:spPr bwMode="auto">
          <a:xfrm>
            <a:off x="1763688" y="1707654"/>
            <a:ext cx="5616624"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4400" b="1" cap="all" dirty="0" smtClean="0">
                <a:solidFill>
                  <a:schemeClr val="accent1"/>
                </a:solidFill>
                <a:cs typeface="Arial" panose="020B0604020202020204" pitchFamily="34" charset="0"/>
              </a:rPr>
              <a:t>演讲完毕，谢谢观看</a:t>
            </a:r>
            <a:endParaRPr lang="zh-CN" altLang="en-US" sz="4400" b="1" cap="all" dirty="0">
              <a:solidFill>
                <a:schemeClr val="accent1"/>
              </a:solidFill>
              <a:cs typeface="Arial" panose="020B0604020202020204" pitchFamily="34" charset="0"/>
            </a:endParaRPr>
          </a:p>
        </p:txBody>
      </p:sp>
      <p:sp>
        <p:nvSpPr>
          <p:cNvPr id="31" name="矩形 259"/>
          <p:cNvSpPr>
            <a:spLocks noChangeArrowheads="1"/>
          </p:cNvSpPr>
          <p:nvPr/>
        </p:nvSpPr>
        <p:spPr bwMode="auto">
          <a:xfrm>
            <a:off x="2096395" y="2431328"/>
            <a:ext cx="4844765" cy="212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50000"/>
              </a:lnSpc>
              <a:buNone/>
            </a:pPr>
            <a:r>
              <a:rPr lang="en-US" altLang="zh-CN" sz="1050" dirty="0" smtClean="0">
                <a:solidFill>
                  <a:schemeClr val="tx1">
                    <a:lumMod val="65000"/>
                    <a:lumOff val="35000"/>
                  </a:schemeClr>
                </a:solidFill>
                <a:latin typeface="Arial" panose="020B0604020202020204" pitchFamily="34" charset="0"/>
                <a:cs typeface="Arial" panose="020B0604020202020204" pitchFamily="34" charset="0"/>
              </a:rPr>
              <a:t>YEAR-END SUMMARY PLAN BUSINESS REPORT PPT IN THE NEW YEAR</a:t>
            </a:r>
            <a:endParaRPr lang="zh-CN" altLang="en-US" sz="105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6" name="矩形 35"/>
          <p:cNvSpPr/>
          <p:nvPr/>
        </p:nvSpPr>
        <p:spPr>
          <a:xfrm>
            <a:off x="2127700" y="2690324"/>
            <a:ext cx="4572794" cy="507839"/>
          </a:xfrm>
          <a:prstGeom prst="rect">
            <a:avLst/>
          </a:prstGeom>
        </p:spPr>
        <p:txBody>
          <a:bodyPr lIns="91448" tIns="45724" rIns="91448" bIns="45724">
            <a:spAutoFit/>
          </a:bodyPr>
          <a:lstStyle/>
          <a:p>
            <a:pPr algn="ctr"/>
            <a:r>
              <a:rPr lang="en-US" altLang="zh-CN" sz="900" dirty="0">
                <a:solidFill>
                  <a:schemeClr val="tx1">
                    <a:lumMod val="65000"/>
                    <a:lumOff val="35000"/>
                  </a:schemeClr>
                </a:solidFill>
              </a:rPr>
              <a:t>Chinese  companies  will no longer remain in the hard stage and they are also promoting a culture Chinese  companies  will no longer remain </a:t>
            </a:r>
          </a:p>
          <a:p>
            <a:pPr algn="ctr"/>
            <a:r>
              <a:rPr lang="en-US" altLang="zh-CN" sz="900" dirty="0">
                <a:solidFill>
                  <a:schemeClr val="tx1">
                    <a:lumMod val="65000"/>
                    <a:lumOff val="35000"/>
                  </a:schemeClr>
                </a:solidFill>
              </a:rPr>
              <a:t>in the hard stage and they are also promoting a culture</a:t>
            </a:r>
          </a:p>
        </p:txBody>
      </p:sp>
    </p:spTree>
    <p:extLst>
      <p:ext uri="{BB962C8B-B14F-4D97-AF65-F5344CB8AC3E}">
        <p14:creationId xmlns:p14="http://schemas.microsoft.com/office/powerpoint/2010/main" val="1557010203"/>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0"/>
                                        </p:tgtEl>
                                        <p:attrNameLst>
                                          <p:attrName>ppt_y</p:attrName>
                                        </p:attrNameLst>
                                      </p:cBhvr>
                                      <p:tavLst>
                                        <p:tav tm="0">
                                          <p:val>
                                            <p:strVal val="#ppt_y"/>
                                          </p:val>
                                        </p:tav>
                                        <p:tav tm="100000">
                                          <p:val>
                                            <p:strVal val="#ppt_y"/>
                                          </p:val>
                                        </p:tav>
                                      </p:tavLst>
                                    </p:anim>
                                    <p:anim calcmode="lin" valueType="num">
                                      <p:cBhvr>
                                        <p:cTn id="9"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0"/>
                                        </p:tgtEl>
                                      </p:cBhvr>
                                    </p:animEffect>
                                  </p:childTnLst>
                                </p:cTn>
                              </p:par>
                            </p:childTnLst>
                          </p:cTn>
                        </p:par>
                        <p:par>
                          <p:cTn id="12" fill="hold">
                            <p:stCondLst>
                              <p:cond delay="90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30"/>
                                        </p:tgtEl>
                                      </p:cBhvr>
                                    </p:animEffect>
                                    <p:animScale>
                                      <p:cBhvr>
                                        <p:cTn id="15" dur="250" autoRev="1" fill="hold"/>
                                        <p:tgtEl>
                                          <p:spTgt spid="30"/>
                                        </p:tgtEl>
                                      </p:cBhvr>
                                      <p:by x="105000" y="105000"/>
                                    </p:animScale>
                                  </p:childTnLst>
                                </p:cTn>
                              </p:par>
                            </p:childTnLst>
                          </p:cTn>
                        </p:par>
                        <p:par>
                          <p:cTn id="16" fill="hold">
                            <p:stCondLst>
                              <p:cond delay="14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31"/>
                                        </p:tgtEl>
                                        <p:attrNameLst>
                                          <p:attrName>style.visibility</p:attrName>
                                        </p:attrNameLst>
                                      </p:cBhvr>
                                      <p:to>
                                        <p:strVal val="visible"/>
                                      </p:to>
                                    </p:set>
                                    <p:anim calcmode="lin" valueType="num">
                                      <p:cBhvr>
                                        <p:cTn id="19"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1"/>
                                        </p:tgtEl>
                                        <p:attrNameLst>
                                          <p:attrName>ppt_y</p:attrName>
                                        </p:attrNameLst>
                                      </p:cBhvr>
                                      <p:tavLst>
                                        <p:tav tm="0">
                                          <p:val>
                                            <p:strVal val="#ppt_y"/>
                                          </p:val>
                                        </p:tav>
                                        <p:tav tm="100000">
                                          <p:val>
                                            <p:strVal val="#ppt_y"/>
                                          </p:val>
                                        </p:tav>
                                      </p:tavLst>
                                    </p:anim>
                                    <p:anim calcmode="lin" valueType="num">
                                      <p:cBhvr>
                                        <p:cTn id="21"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1"/>
                                        </p:tgtEl>
                                      </p:cBhvr>
                                    </p:animEffect>
                                  </p:childTnLst>
                                </p:cTn>
                              </p:par>
                            </p:childTnLst>
                          </p:cTn>
                        </p:par>
                        <p:par>
                          <p:cTn id="24" fill="hold">
                            <p:stCondLst>
                              <p:cond delay="425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31"/>
                                        </p:tgtEl>
                                      </p:cBhvr>
                                    </p:animEffect>
                                    <p:animScale>
                                      <p:cBhvr>
                                        <p:cTn id="27" dur="250" autoRev="1" fill="hold"/>
                                        <p:tgtEl>
                                          <p:spTgt spid="31"/>
                                        </p:tgtEl>
                                      </p:cBhvr>
                                      <p:by x="105000" y="105000"/>
                                    </p:animScale>
                                  </p:childTnLst>
                                </p:cTn>
                              </p:par>
                            </p:childTnLst>
                          </p:cTn>
                        </p:par>
                        <p:par>
                          <p:cTn id="28" fill="hold">
                            <p:stCondLst>
                              <p:cond delay="4750"/>
                            </p:stCondLst>
                            <p:childTnLst>
                              <p:par>
                                <p:cTn id="29" presetID="42"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1000"/>
                                        <p:tgtEl>
                                          <p:spTgt spid="36"/>
                                        </p:tgtEl>
                                      </p:cBhvr>
                                    </p:animEffect>
                                    <p:anim calcmode="lin" valueType="num">
                                      <p:cBhvr>
                                        <p:cTn id="32" dur="1000" fill="hold"/>
                                        <p:tgtEl>
                                          <p:spTgt spid="36"/>
                                        </p:tgtEl>
                                        <p:attrNameLst>
                                          <p:attrName>ppt_x</p:attrName>
                                        </p:attrNameLst>
                                      </p:cBhvr>
                                      <p:tavLst>
                                        <p:tav tm="0">
                                          <p:val>
                                            <p:strVal val="#ppt_x"/>
                                          </p:val>
                                        </p:tav>
                                        <p:tav tm="100000">
                                          <p:val>
                                            <p:strVal val="#ppt_x"/>
                                          </p:val>
                                        </p:tav>
                                      </p:tavLst>
                                    </p:anim>
                                    <p:anim calcmode="lin" valueType="num">
                                      <p:cBhvr>
                                        <p:cTn id="33"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1026"/>
                                        </p:tgtEl>
                                        <p:attrNameLst>
                                          <p:attrName>style.visibility</p:attrName>
                                        </p:attrNameLst>
                                      </p:cBhvr>
                                      <p:to>
                                        <p:strVal val="visible"/>
                                      </p:to>
                                    </p:set>
                                    <p:animEffect transition="in" filter="fade">
                                      <p:cBhvr>
                                        <p:cTn id="38" dur="1000"/>
                                        <p:tgtEl>
                                          <p:spTgt spid="1026"/>
                                        </p:tgtEl>
                                      </p:cBhvr>
                                    </p:animEffect>
                                    <p:anim calcmode="lin" valueType="num">
                                      <p:cBhvr>
                                        <p:cTn id="39" dur="1000" fill="hold"/>
                                        <p:tgtEl>
                                          <p:spTgt spid="1026"/>
                                        </p:tgtEl>
                                        <p:attrNameLst>
                                          <p:attrName>ppt_x</p:attrName>
                                        </p:attrNameLst>
                                      </p:cBhvr>
                                      <p:tavLst>
                                        <p:tav tm="0">
                                          <p:val>
                                            <p:strVal val="#ppt_x"/>
                                          </p:val>
                                        </p:tav>
                                        <p:tav tm="100000">
                                          <p:val>
                                            <p:strVal val="#ppt_x"/>
                                          </p:val>
                                        </p:tav>
                                      </p:tavLst>
                                    </p:anim>
                                    <p:anim calcmode="lin" valueType="num">
                                      <p:cBhvr>
                                        <p:cTn id="40"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0" grpId="1"/>
      <p:bldP spid="31" grpId="0"/>
      <p:bldP spid="31" grpId="1"/>
      <p:bldP spid="3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8"/>
  <p:tag name="ISPRING_RESOURCE_PATHS_HASH_PRESENTER" val="8ad82428c6716187cc2c897ef4ecdd53beb8ec6"/>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203400"/>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Office 主题​​">
  <a:themeElements>
    <a:clrScheme name="自定义 950">
      <a:dk1>
        <a:sysClr val="windowText" lastClr="000000"/>
      </a:dk1>
      <a:lt1>
        <a:sysClr val="window" lastClr="FFFFFF"/>
      </a:lt1>
      <a:dk2>
        <a:srgbClr val="004646"/>
      </a:dk2>
      <a:lt2>
        <a:srgbClr val="E1F0FF"/>
      </a:lt2>
      <a:accent1>
        <a:srgbClr val="268868"/>
      </a:accent1>
      <a:accent2>
        <a:srgbClr val="33BD56"/>
      </a:accent2>
      <a:accent3>
        <a:srgbClr val="268868"/>
      </a:accent3>
      <a:accent4>
        <a:srgbClr val="33BD56"/>
      </a:accent4>
      <a:accent5>
        <a:srgbClr val="268868"/>
      </a:accent5>
      <a:accent6>
        <a:srgbClr val="33BD56"/>
      </a:accent6>
      <a:hlink>
        <a:srgbClr val="D9BE02"/>
      </a:hlink>
      <a:folHlink>
        <a:srgbClr val="F900F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3884</TotalTime>
  <Words>3096</Words>
  <Application>Microsoft Office PowerPoint</Application>
  <PresentationFormat>全屏显示(16:9)</PresentationFormat>
  <Paragraphs>276</Paragraphs>
  <Slides>25</Slides>
  <Notes>25</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dc:title>
  <dc:creator>USER</dc:creator>
  <cp:lastModifiedBy>拉普耶鲁</cp:lastModifiedBy>
  <cp:revision>405</cp:revision>
  <dcterms:created xsi:type="dcterms:W3CDTF">2014-11-09T01:07:25Z</dcterms:created>
  <dcterms:modified xsi:type="dcterms:W3CDTF">2018-03-15T07:26:44Z</dcterms:modified>
</cp:coreProperties>
</file>