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78" r:id="rId3"/>
    <p:sldId id="279" r:id="rId4"/>
    <p:sldId id="258" r:id="rId5"/>
    <p:sldId id="284" r:id="rId6"/>
    <p:sldId id="285" r:id="rId7"/>
    <p:sldId id="257" r:id="rId8"/>
    <p:sldId id="274" r:id="rId9"/>
    <p:sldId id="280" r:id="rId10"/>
    <p:sldId id="259" r:id="rId11"/>
    <p:sldId id="261" r:id="rId12"/>
    <p:sldId id="267" r:id="rId13"/>
    <p:sldId id="260" r:id="rId14"/>
    <p:sldId id="266" r:id="rId15"/>
    <p:sldId id="275" r:id="rId16"/>
    <p:sldId id="282" r:id="rId17"/>
    <p:sldId id="262" r:id="rId18"/>
    <p:sldId id="263" r:id="rId19"/>
    <p:sldId id="270" r:id="rId20"/>
    <p:sldId id="276" r:id="rId21"/>
    <p:sldId id="273" r:id="rId22"/>
    <p:sldId id="281" r:id="rId23"/>
    <p:sldId id="277" r:id="rId24"/>
    <p:sldId id="264" r:id="rId25"/>
    <p:sldId id="265" r:id="rId26"/>
    <p:sldId id="268" r:id="rId27"/>
    <p:sldId id="269" r:id="rId28"/>
    <p:sldId id="283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849"/>
    <a:srgbClr val="FF1919"/>
    <a:srgbClr val="FF9797"/>
    <a:srgbClr val="FF6565"/>
    <a:srgbClr val="910000"/>
    <a:srgbClr val="F18A0F"/>
    <a:srgbClr val="FAC444"/>
    <a:srgbClr val="FFF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/>
    <p:restoredTop sz="92075"/>
  </p:normalViewPr>
  <p:slideViewPr>
    <p:cSldViewPr snapToGrid="0" showGuides="1">
      <p:cViewPr varScale="1">
        <p:scale>
          <a:sx n="85" d="100"/>
          <a:sy n="85" d="100"/>
        </p:scale>
        <p:origin x="774" y="78"/>
      </p:cViewPr>
      <p:guideLst>
        <p:guide orient="horz" pos="2160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 showFormatting="0"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7408193-FB0B-49D2-8F55-11365EA0B47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15150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12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r>
              <a:rPr lang="zh-CN" altLang="en-US" dirty="0"/>
              <a:t>特殊字体：汉仪颜楷繁，汉仪南宫体简</a:t>
            </a:r>
          </a:p>
        </p:txBody>
      </p:sp>
      <p:sp>
        <p:nvSpPr>
          <p:cNvPr id="512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14249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6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r>
              <a:rPr lang="zh-CN" altLang="en-US" dirty="0"/>
              <a:t>特殊字体：禹卫书法行书简体</a:t>
            </a:r>
          </a:p>
        </p:txBody>
      </p:sp>
      <p:sp>
        <p:nvSpPr>
          <p:cNvPr id="81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78896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145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931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136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494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3976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651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750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8633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459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6651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678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201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666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7599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9048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3185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8971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5835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4618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2033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7939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2654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9953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0383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367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4"/>
          <p:cNvPicPr>
            <a:picLocks noChangeAspect="1"/>
          </p:cNvPicPr>
          <p:nvPr/>
        </p:nvPicPr>
        <p:blipFill>
          <a:blip r:embed="rId3"/>
          <a:srcRect b="43633"/>
          <a:stretch>
            <a:fillRect/>
          </a:stretch>
        </p:blipFill>
        <p:spPr>
          <a:xfrm>
            <a:off x="0" y="14288"/>
            <a:ext cx="12192000" cy="68722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pic>
        <p:nvPicPr>
          <p:cNvPr id="4099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075"/>
            <a:ext cx="1739900" cy="519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流程图: 联系 8"/>
          <p:cNvSpPr/>
          <p:nvPr/>
        </p:nvSpPr>
        <p:spPr>
          <a:xfrm>
            <a:off x="8471887" y="161172"/>
            <a:ext cx="3673409" cy="3673409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glow rad="63500">
              <a:srgbClr val="F18A0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103" name="图片 5"/>
          <p:cNvPicPr>
            <a:picLocks noChangeAspect="1"/>
          </p:cNvPicPr>
          <p:nvPr/>
        </p:nvPicPr>
        <p:blipFill>
          <a:blip r:embed="rId5"/>
          <a:srcRect l="32697" t="15054" r="33873" b="26666"/>
          <a:stretch>
            <a:fillRect/>
          </a:stretch>
        </p:blipFill>
        <p:spPr>
          <a:xfrm>
            <a:off x="7486650" y="603250"/>
            <a:ext cx="3627438" cy="3997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4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3138" y="-369887"/>
            <a:ext cx="2501900" cy="2447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5191125"/>
            <a:ext cx="12192000" cy="1709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106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14088" y="2338388"/>
            <a:ext cx="347662" cy="33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7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1213" y="5476875"/>
            <a:ext cx="381000" cy="476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8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88" y="5467350"/>
            <a:ext cx="381000" cy="476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9" name="文本框 16"/>
          <p:cNvSpPr txBox="1"/>
          <p:nvPr/>
        </p:nvSpPr>
        <p:spPr>
          <a:xfrm>
            <a:off x="3200400" y="6030913"/>
            <a:ext cx="581977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动态中秋节贺卡</a:t>
            </a:r>
            <a:r>
              <a:rPr lang="en-US" altLang="zh-CN" sz="3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pic>
        <p:nvPicPr>
          <p:cNvPr id="4110" name="图片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86863" y="3829050"/>
            <a:ext cx="1055687" cy="1463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11" name="图片 2"/>
          <p:cNvPicPr>
            <a:picLocks noChangeAspect="1"/>
          </p:cNvPicPr>
          <p:nvPr/>
        </p:nvPicPr>
        <p:blipFill>
          <a:blip r:embed="rId11"/>
          <a:srcRect b="13133"/>
          <a:stretch>
            <a:fillRect/>
          </a:stretch>
        </p:blipFill>
        <p:spPr>
          <a:xfrm>
            <a:off x="5029200" y="5472113"/>
            <a:ext cx="2133600" cy="4714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3"/>
          <p:cNvPicPr>
            <a:picLocks noChangeAspect="1"/>
          </p:cNvPicPr>
          <p:nvPr/>
        </p:nvPicPr>
        <p:blipFill>
          <a:blip r:embed="rId3"/>
          <a:srcRect r="79405" b="43633"/>
          <a:stretch>
            <a:fillRect/>
          </a:stretch>
        </p:blipFill>
        <p:spPr>
          <a:xfrm>
            <a:off x="8099425" y="0"/>
            <a:ext cx="2509838" cy="687228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pic>
        <p:nvPicPr>
          <p:cNvPr id="6147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688" y="0"/>
            <a:ext cx="3584575" cy="51323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148" name="组合 5"/>
          <p:cNvGrpSpPr/>
          <p:nvPr/>
        </p:nvGrpSpPr>
        <p:grpSpPr>
          <a:xfrm>
            <a:off x="2116138" y="3429000"/>
            <a:ext cx="3979862" cy="441325"/>
            <a:chOff x="6398346" y="2214563"/>
            <a:chExt cx="3979368" cy="441551"/>
          </a:xfrm>
        </p:grpSpPr>
        <p:sp>
          <p:nvSpPr>
            <p:cNvPr id="7" name="文本框 6"/>
            <p:cNvSpPr txBox="1"/>
            <p:nvPr/>
          </p:nvSpPr>
          <p:spPr>
            <a:xfrm>
              <a:off x="6398346" y="2214563"/>
              <a:ext cx="553968" cy="441551"/>
            </a:xfrm>
            <a:prstGeom prst="rect">
              <a:avLst/>
            </a:prstGeom>
            <a:noFill/>
          </p:spPr>
          <p:txBody>
            <a:bodyPr vert="eaVert">
              <a:spAutoFit/>
            </a:bodyPr>
            <a:lstStyle/>
            <a:p>
              <a:pPr marR="0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壹</a:t>
              </a:r>
            </a:p>
          </p:txBody>
        </p:sp>
        <p:sp>
          <p:nvSpPr>
            <p:cNvPr id="8" name="流程图: 联系 7"/>
            <p:cNvSpPr/>
            <p:nvPr/>
          </p:nvSpPr>
          <p:spPr>
            <a:xfrm>
              <a:off x="7025330" y="2351158"/>
              <a:ext cx="123810" cy="123888"/>
            </a:xfrm>
            <a:prstGeom prst="flowChartConnector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63" name="文本框 8"/>
            <p:cNvSpPr txBox="1"/>
            <p:nvPr/>
          </p:nvSpPr>
          <p:spPr>
            <a:xfrm>
              <a:off x="7257143" y="2214563"/>
              <a:ext cx="31205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6149" name="组合 9"/>
          <p:cNvGrpSpPr/>
          <p:nvPr/>
        </p:nvGrpSpPr>
        <p:grpSpPr>
          <a:xfrm>
            <a:off x="2116138" y="4005263"/>
            <a:ext cx="3979862" cy="442912"/>
            <a:chOff x="6398346" y="2214563"/>
            <a:chExt cx="3979368" cy="441551"/>
          </a:xfrm>
        </p:grpSpPr>
        <p:sp>
          <p:nvSpPr>
            <p:cNvPr id="11" name="文本框 10"/>
            <p:cNvSpPr txBox="1"/>
            <p:nvPr/>
          </p:nvSpPr>
          <p:spPr>
            <a:xfrm>
              <a:off x="6398346" y="2214563"/>
              <a:ext cx="553968" cy="441551"/>
            </a:xfrm>
            <a:prstGeom prst="rect">
              <a:avLst/>
            </a:prstGeom>
            <a:noFill/>
          </p:spPr>
          <p:txBody>
            <a:bodyPr vert="eaVert">
              <a:spAutoFit/>
            </a:bodyPr>
            <a:lstStyle/>
            <a:p>
              <a:pPr marR="0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贰</a:t>
              </a:r>
            </a:p>
          </p:txBody>
        </p:sp>
        <p:sp>
          <p:nvSpPr>
            <p:cNvPr id="12" name="流程图: 联系 11"/>
            <p:cNvSpPr/>
            <p:nvPr/>
          </p:nvSpPr>
          <p:spPr>
            <a:xfrm>
              <a:off x="7025330" y="2350668"/>
              <a:ext cx="123810" cy="125027"/>
            </a:xfrm>
            <a:prstGeom prst="flowChartConnector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60" name="文本框 12"/>
            <p:cNvSpPr txBox="1"/>
            <p:nvPr/>
          </p:nvSpPr>
          <p:spPr>
            <a:xfrm>
              <a:off x="7257143" y="2214563"/>
              <a:ext cx="31205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6150" name="组合 13"/>
          <p:cNvGrpSpPr/>
          <p:nvPr/>
        </p:nvGrpSpPr>
        <p:grpSpPr>
          <a:xfrm>
            <a:off x="2116138" y="4583113"/>
            <a:ext cx="3979862" cy="441325"/>
            <a:chOff x="6398346" y="2214563"/>
            <a:chExt cx="3979368" cy="441551"/>
          </a:xfrm>
        </p:grpSpPr>
        <p:sp>
          <p:nvSpPr>
            <p:cNvPr id="15" name="文本框 14"/>
            <p:cNvSpPr txBox="1"/>
            <p:nvPr/>
          </p:nvSpPr>
          <p:spPr>
            <a:xfrm>
              <a:off x="6398346" y="2214563"/>
              <a:ext cx="553968" cy="441551"/>
            </a:xfrm>
            <a:prstGeom prst="rect">
              <a:avLst/>
            </a:prstGeom>
            <a:noFill/>
          </p:spPr>
          <p:txBody>
            <a:bodyPr vert="eaVert">
              <a:spAutoFit/>
            </a:bodyPr>
            <a:lstStyle/>
            <a:p>
              <a:pPr marR="0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叁</a:t>
              </a:r>
            </a:p>
          </p:txBody>
        </p:sp>
        <p:sp>
          <p:nvSpPr>
            <p:cNvPr id="16" name="流程图: 联系 15"/>
            <p:cNvSpPr/>
            <p:nvPr/>
          </p:nvSpPr>
          <p:spPr>
            <a:xfrm>
              <a:off x="7025330" y="2351158"/>
              <a:ext cx="123810" cy="123888"/>
            </a:xfrm>
            <a:prstGeom prst="flowChartConnector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57" name="文本框 16"/>
            <p:cNvSpPr txBox="1"/>
            <p:nvPr/>
          </p:nvSpPr>
          <p:spPr>
            <a:xfrm>
              <a:off x="7257143" y="2214563"/>
              <a:ext cx="31205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6151" name="组合 17"/>
          <p:cNvGrpSpPr/>
          <p:nvPr/>
        </p:nvGrpSpPr>
        <p:grpSpPr>
          <a:xfrm>
            <a:off x="2116138" y="5159375"/>
            <a:ext cx="3979862" cy="442913"/>
            <a:chOff x="6398346" y="2214563"/>
            <a:chExt cx="3979368" cy="441551"/>
          </a:xfrm>
        </p:grpSpPr>
        <p:sp>
          <p:nvSpPr>
            <p:cNvPr id="19" name="文本框 18"/>
            <p:cNvSpPr txBox="1"/>
            <p:nvPr/>
          </p:nvSpPr>
          <p:spPr>
            <a:xfrm>
              <a:off x="6398346" y="2214563"/>
              <a:ext cx="553968" cy="441551"/>
            </a:xfrm>
            <a:prstGeom prst="rect">
              <a:avLst/>
            </a:prstGeom>
            <a:noFill/>
          </p:spPr>
          <p:txBody>
            <a:bodyPr vert="eaVert">
              <a:spAutoFit/>
            </a:bodyPr>
            <a:lstStyle/>
            <a:p>
              <a:pPr marR="0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肆</a:t>
              </a:r>
            </a:p>
          </p:txBody>
        </p:sp>
        <p:sp>
          <p:nvSpPr>
            <p:cNvPr id="20" name="流程图: 联系 19"/>
            <p:cNvSpPr/>
            <p:nvPr/>
          </p:nvSpPr>
          <p:spPr>
            <a:xfrm>
              <a:off x="7025330" y="2350668"/>
              <a:ext cx="123810" cy="125027"/>
            </a:xfrm>
            <a:prstGeom prst="flowChartConnector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54" name="文本框 20"/>
            <p:cNvSpPr txBox="1"/>
            <p:nvPr/>
          </p:nvSpPr>
          <p:spPr>
            <a:xfrm>
              <a:off x="7257143" y="2214563"/>
              <a:ext cx="31205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"/>
          <p:cNvPicPr>
            <a:picLocks noChangeAspect="1"/>
          </p:cNvPicPr>
          <p:nvPr/>
        </p:nvPicPr>
        <p:blipFill>
          <a:blip r:embed="rId3"/>
          <a:srcRect b="43633"/>
          <a:stretch>
            <a:fillRect/>
          </a:stretch>
        </p:blipFill>
        <p:spPr>
          <a:xfrm>
            <a:off x="0" y="-1587"/>
            <a:ext cx="12192000" cy="68722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pic>
        <p:nvPicPr>
          <p:cNvPr id="7171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075"/>
            <a:ext cx="1739900" cy="519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2" name="文本框 12"/>
          <p:cNvSpPr txBox="1"/>
          <p:nvPr/>
        </p:nvSpPr>
        <p:spPr>
          <a:xfrm>
            <a:off x="3548063" y="3703638"/>
            <a:ext cx="5095875" cy="769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671888" y="3602038"/>
            <a:ext cx="49212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4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950" y="1412875"/>
            <a:ext cx="2566988" cy="2676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9248" name="Picture 9" descr="F:\ppt素材\图标\我收集的图标\字体\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49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50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19" name="Group 4"/>
          <p:cNvGrpSpPr>
            <a:grpSpLocks noChangeAspect="1"/>
          </p:cNvGrpSpPr>
          <p:nvPr/>
        </p:nvGrpSpPr>
        <p:grpSpPr>
          <a:xfrm>
            <a:off x="3949700" y="1954213"/>
            <a:ext cx="4451350" cy="4545012"/>
            <a:chOff x="1797" y="304"/>
            <a:chExt cx="2161" cy="2634"/>
          </a:xfrm>
        </p:grpSpPr>
        <p:sp>
          <p:nvSpPr>
            <p:cNvPr id="20" name="Freeform 5"/>
            <p:cNvSpPr/>
            <p:nvPr/>
          </p:nvSpPr>
          <p:spPr bwMode="auto">
            <a:xfrm>
              <a:off x="1940" y="635"/>
              <a:ext cx="1880" cy="2303"/>
            </a:xfrm>
            <a:custGeom>
              <a:avLst/>
              <a:gdLst>
                <a:gd name="T0" fmla="*/ 621 w 1045"/>
                <a:gd name="T1" fmla="*/ 1278 h 1279"/>
                <a:gd name="T2" fmla="*/ 493 w 1045"/>
                <a:gd name="T3" fmla="*/ 1279 h 1279"/>
                <a:gd name="T4" fmla="*/ 491 w 1045"/>
                <a:gd name="T5" fmla="*/ 1068 h 1279"/>
                <a:gd name="T6" fmla="*/ 362 w 1045"/>
                <a:gd name="T7" fmla="*/ 961 h 1279"/>
                <a:gd name="T8" fmla="*/ 239 w 1045"/>
                <a:gd name="T9" fmla="*/ 952 h 1279"/>
                <a:gd name="T10" fmla="*/ 0 w 1045"/>
                <a:gd name="T11" fmla="*/ 832 h 1279"/>
                <a:gd name="T12" fmla="*/ 322 w 1045"/>
                <a:gd name="T13" fmla="*/ 928 h 1279"/>
                <a:gd name="T14" fmla="*/ 117 w 1045"/>
                <a:gd name="T15" fmla="*/ 696 h 1279"/>
                <a:gd name="T16" fmla="*/ 430 w 1045"/>
                <a:gd name="T17" fmla="*/ 953 h 1279"/>
                <a:gd name="T18" fmla="*/ 494 w 1045"/>
                <a:gd name="T19" fmla="*/ 997 h 1279"/>
                <a:gd name="T20" fmla="*/ 494 w 1045"/>
                <a:gd name="T21" fmla="*/ 993 h 1279"/>
                <a:gd name="T22" fmla="*/ 469 w 1045"/>
                <a:gd name="T23" fmla="*/ 687 h 1279"/>
                <a:gd name="T24" fmla="*/ 248 w 1045"/>
                <a:gd name="T25" fmla="*/ 580 h 1279"/>
                <a:gd name="T26" fmla="*/ 11 w 1045"/>
                <a:gd name="T27" fmla="*/ 217 h 1279"/>
                <a:gd name="T28" fmla="*/ 275 w 1045"/>
                <a:gd name="T29" fmla="*/ 548 h 1279"/>
                <a:gd name="T30" fmla="*/ 320 w 1045"/>
                <a:gd name="T31" fmla="*/ 398 h 1279"/>
                <a:gd name="T32" fmla="*/ 316 w 1045"/>
                <a:gd name="T33" fmla="*/ 246 h 1279"/>
                <a:gd name="T34" fmla="*/ 349 w 1045"/>
                <a:gd name="T35" fmla="*/ 460 h 1279"/>
                <a:gd name="T36" fmla="*/ 328 w 1045"/>
                <a:gd name="T37" fmla="*/ 580 h 1279"/>
                <a:gd name="T38" fmla="*/ 471 w 1045"/>
                <a:gd name="T39" fmla="*/ 633 h 1279"/>
                <a:gd name="T40" fmla="*/ 547 w 1045"/>
                <a:gd name="T41" fmla="*/ 0 h 1279"/>
                <a:gd name="T42" fmla="*/ 529 w 1045"/>
                <a:gd name="T43" fmla="*/ 678 h 1279"/>
                <a:gd name="T44" fmla="*/ 576 w 1045"/>
                <a:gd name="T45" fmla="*/ 875 h 1279"/>
                <a:gd name="T46" fmla="*/ 741 w 1045"/>
                <a:gd name="T47" fmla="*/ 730 h 1279"/>
                <a:gd name="T48" fmla="*/ 809 w 1045"/>
                <a:gd name="T49" fmla="*/ 374 h 1279"/>
                <a:gd name="T50" fmla="*/ 791 w 1045"/>
                <a:gd name="T51" fmla="*/ 687 h 1279"/>
                <a:gd name="T52" fmla="*/ 903 w 1045"/>
                <a:gd name="T53" fmla="*/ 571 h 1279"/>
                <a:gd name="T54" fmla="*/ 1045 w 1045"/>
                <a:gd name="T55" fmla="*/ 321 h 1279"/>
                <a:gd name="T56" fmla="*/ 958 w 1045"/>
                <a:gd name="T57" fmla="*/ 545 h 1279"/>
                <a:gd name="T58" fmla="*/ 616 w 1045"/>
                <a:gd name="T59" fmla="*/ 966 h 1279"/>
                <a:gd name="T60" fmla="*/ 610 w 1045"/>
                <a:gd name="T61" fmla="*/ 1095 h 1279"/>
                <a:gd name="T62" fmla="*/ 939 w 1045"/>
                <a:gd name="T63" fmla="*/ 888 h 1279"/>
                <a:gd name="T64" fmla="*/ 610 w 1045"/>
                <a:gd name="T65" fmla="*/ 1140 h 1279"/>
                <a:gd name="T66" fmla="*/ 621 w 1045"/>
                <a:gd name="T67" fmla="*/ 1278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45" h="1279">
                  <a:moveTo>
                    <a:pt x="621" y="1278"/>
                  </a:moveTo>
                  <a:cubicBezTo>
                    <a:pt x="493" y="1279"/>
                    <a:pt x="493" y="1279"/>
                    <a:pt x="493" y="1279"/>
                  </a:cubicBezTo>
                  <a:cubicBezTo>
                    <a:pt x="480" y="1238"/>
                    <a:pt x="485" y="1193"/>
                    <a:pt x="491" y="1068"/>
                  </a:cubicBezTo>
                  <a:cubicBezTo>
                    <a:pt x="453" y="1033"/>
                    <a:pt x="408" y="998"/>
                    <a:pt x="362" y="961"/>
                  </a:cubicBezTo>
                  <a:cubicBezTo>
                    <a:pt x="310" y="963"/>
                    <a:pt x="280" y="960"/>
                    <a:pt x="239" y="952"/>
                  </a:cubicBezTo>
                  <a:cubicBezTo>
                    <a:pt x="153" y="935"/>
                    <a:pt x="123" y="906"/>
                    <a:pt x="0" y="832"/>
                  </a:cubicBezTo>
                  <a:cubicBezTo>
                    <a:pt x="134" y="888"/>
                    <a:pt x="210" y="930"/>
                    <a:pt x="322" y="928"/>
                  </a:cubicBezTo>
                  <a:cubicBezTo>
                    <a:pt x="244" y="861"/>
                    <a:pt x="168" y="787"/>
                    <a:pt x="117" y="696"/>
                  </a:cubicBezTo>
                  <a:cubicBezTo>
                    <a:pt x="236" y="800"/>
                    <a:pt x="263" y="854"/>
                    <a:pt x="430" y="953"/>
                  </a:cubicBezTo>
                  <a:cubicBezTo>
                    <a:pt x="448" y="964"/>
                    <a:pt x="467" y="976"/>
                    <a:pt x="494" y="997"/>
                  </a:cubicBezTo>
                  <a:cubicBezTo>
                    <a:pt x="494" y="993"/>
                    <a:pt x="494" y="993"/>
                    <a:pt x="494" y="993"/>
                  </a:cubicBezTo>
                  <a:cubicBezTo>
                    <a:pt x="497" y="887"/>
                    <a:pt x="467" y="762"/>
                    <a:pt x="469" y="687"/>
                  </a:cubicBezTo>
                  <a:cubicBezTo>
                    <a:pt x="371" y="661"/>
                    <a:pt x="303" y="619"/>
                    <a:pt x="248" y="580"/>
                  </a:cubicBezTo>
                  <a:cubicBezTo>
                    <a:pt x="105" y="480"/>
                    <a:pt x="40" y="342"/>
                    <a:pt x="11" y="217"/>
                  </a:cubicBezTo>
                  <a:cubicBezTo>
                    <a:pt x="94" y="400"/>
                    <a:pt x="163" y="479"/>
                    <a:pt x="275" y="548"/>
                  </a:cubicBezTo>
                  <a:cubicBezTo>
                    <a:pt x="285" y="525"/>
                    <a:pt x="324" y="475"/>
                    <a:pt x="320" y="398"/>
                  </a:cubicBezTo>
                  <a:cubicBezTo>
                    <a:pt x="315" y="314"/>
                    <a:pt x="306" y="285"/>
                    <a:pt x="316" y="246"/>
                  </a:cubicBezTo>
                  <a:cubicBezTo>
                    <a:pt x="332" y="334"/>
                    <a:pt x="354" y="416"/>
                    <a:pt x="349" y="460"/>
                  </a:cubicBezTo>
                  <a:cubicBezTo>
                    <a:pt x="345" y="497"/>
                    <a:pt x="340" y="510"/>
                    <a:pt x="328" y="580"/>
                  </a:cubicBezTo>
                  <a:cubicBezTo>
                    <a:pt x="394" y="614"/>
                    <a:pt x="436" y="623"/>
                    <a:pt x="471" y="633"/>
                  </a:cubicBezTo>
                  <a:cubicBezTo>
                    <a:pt x="480" y="526"/>
                    <a:pt x="544" y="250"/>
                    <a:pt x="547" y="0"/>
                  </a:cubicBezTo>
                  <a:cubicBezTo>
                    <a:pt x="602" y="287"/>
                    <a:pt x="501" y="515"/>
                    <a:pt x="529" y="678"/>
                  </a:cubicBezTo>
                  <a:cubicBezTo>
                    <a:pt x="546" y="776"/>
                    <a:pt x="564" y="812"/>
                    <a:pt x="576" y="875"/>
                  </a:cubicBezTo>
                  <a:cubicBezTo>
                    <a:pt x="617" y="825"/>
                    <a:pt x="645" y="811"/>
                    <a:pt x="741" y="730"/>
                  </a:cubicBezTo>
                  <a:cubicBezTo>
                    <a:pt x="723" y="598"/>
                    <a:pt x="730" y="473"/>
                    <a:pt x="809" y="374"/>
                  </a:cubicBezTo>
                  <a:cubicBezTo>
                    <a:pt x="738" y="537"/>
                    <a:pt x="772" y="588"/>
                    <a:pt x="791" y="687"/>
                  </a:cubicBezTo>
                  <a:cubicBezTo>
                    <a:pt x="841" y="647"/>
                    <a:pt x="874" y="615"/>
                    <a:pt x="903" y="571"/>
                  </a:cubicBezTo>
                  <a:cubicBezTo>
                    <a:pt x="937" y="523"/>
                    <a:pt x="988" y="442"/>
                    <a:pt x="1045" y="321"/>
                  </a:cubicBezTo>
                  <a:cubicBezTo>
                    <a:pt x="1027" y="404"/>
                    <a:pt x="992" y="483"/>
                    <a:pt x="958" y="545"/>
                  </a:cubicBezTo>
                  <a:cubicBezTo>
                    <a:pt x="854" y="740"/>
                    <a:pt x="738" y="767"/>
                    <a:pt x="616" y="966"/>
                  </a:cubicBezTo>
                  <a:cubicBezTo>
                    <a:pt x="614" y="992"/>
                    <a:pt x="612" y="1040"/>
                    <a:pt x="610" y="1095"/>
                  </a:cubicBezTo>
                  <a:cubicBezTo>
                    <a:pt x="698" y="1054"/>
                    <a:pt x="845" y="1010"/>
                    <a:pt x="939" y="888"/>
                  </a:cubicBezTo>
                  <a:cubicBezTo>
                    <a:pt x="901" y="979"/>
                    <a:pt x="728" y="1086"/>
                    <a:pt x="610" y="1140"/>
                  </a:cubicBezTo>
                  <a:cubicBezTo>
                    <a:pt x="613" y="1200"/>
                    <a:pt x="625" y="1222"/>
                    <a:pt x="621" y="127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Freeform 7"/>
            <p:cNvSpPr/>
            <p:nvPr/>
          </p:nvSpPr>
          <p:spPr bwMode="auto">
            <a:xfrm>
              <a:off x="2781" y="304"/>
              <a:ext cx="259" cy="299"/>
            </a:xfrm>
            <a:custGeom>
              <a:avLst/>
              <a:gdLst>
                <a:gd name="T0" fmla="*/ 129 w 259"/>
                <a:gd name="T1" fmla="*/ 0 h 299"/>
                <a:gd name="T2" fmla="*/ 194 w 259"/>
                <a:gd name="T3" fmla="*/ 38 h 299"/>
                <a:gd name="T4" fmla="*/ 259 w 259"/>
                <a:gd name="T5" fmla="*/ 74 h 299"/>
                <a:gd name="T6" fmla="*/ 259 w 259"/>
                <a:gd name="T7" fmla="*/ 149 h 299"/>
                <a:gd name="T8" fmla="*/ 259 w 259"/>
                <a:gd name="T9" fmla="*/ 223 h 299"/>
                <a:gd name="T10" fmla="*/ 194 w 259"/>
                <a:gd name="T11" fmla="*/ 261 h 299"/>
                <a:gd name="T12" fmla="*/ 129 w 259"/>
                <a:gd name="T13" fmla="*/ 299 h 299"/>
                <a:gd name="T14" fmla="*/ 64 w 259"/>
                <a:gd name="T15" fmla="*/ 261 h 299"/>
                <a:gd name="T16" fmla="*/ 0 w 259"/>
                <a:gd name="T17" fmla="*/ 223 h 299"/>
                <a:gd name="T18" fmla="*/ 0 w 259"/>
                <a:gd name="T19" fmla="*/ 149 h 299"/>
                <a:gd name="T20" fmla="*/ 0 w 259"/>
                <a:gd name="T21" fmla="*/ 74 h 299"/>
                <a:gd name="T22" fmla="*/ 64 w 259"/>
                <a:gd name="T23" fmla="*/ 38 h 299"/>
                <a:gd name="T24" fmla="*/ 129 w 259"/>
                <a:gd name="T25" fmla="*/ 0 h 299"/>
                <a:gd name="T26" fmla="*/ 129 w 259"/>
                <a:gd name="T2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9">
                  <a:moveTo>
                    <a:pt x="129" y="0"/>
                  </a:moveTo>
                  <a:lnTo>
                    <a:pt x="194" y="38"/>
                  </a:lnTo>
                  <a:lnTo>
                    <a:pt x="259" y="74"/>
                  </a:lnTo>
                  <a:lnTo>
                    <a:pt x="259" y="149"/>
                  </a:lnTo>
                  <a:lnTo>
                    <a:pt x="259" y="223"/>
                  </a:lnTo>
                  <a:lnTo>
                    <a:pt x="194" y="261"/>
                  </a:lnTo>
                  <a:lnTo>
                    <a:pt x="129" y="299"/>
                  </a:lnTo>
                  <a:lnTo>
                    <a:pt x="64" y="261"/>
                  </a:lnTo>
                  <a:lnTo>
                    <a:pt x="0" y="223"/>
                  </a:lnTo>
                  <a:lnTo>
                    <a:pt x="0" y="149"/>
                  </a:lnTo>
                  <a:lnTo>
                    <a:pt x="0" y="74"/>
                  </a:lnTo>
                  <a:lnTo>
                    <a:pt x="64" y="38"/>
                  </a:lnTo>
                  <a:lnTo>
                    <a:pt x="129" y="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Freeform 8"/>
            <p:cNvSpPr/>
            <p:nvPr/>
          </p:nvSpPr>
          <p:spPr bwMode="auto">
            <a:xfrm>
              <a:off x="3701" y="876"/>
              <a:ext cx="257" cy="297"/>
            </a:xfrm>
            <a:custGeom>
              <a:avLst/>
              <a:gdLst>
                <a:gd name="T0" fmla="*/ 128 w 257"/>
                <a:gd name="T1" fmla="*/ 0 h 297"/>
                <a:gd name="T2" fmla="*/ 192 w 257"/>
                <a:gd name="T3" fmla="*/ 36 h 297"/>
                <a:gd name="T4" fmla="*/ 257 w 257"/>
                <a:gd name="T5" fmla="*/ 74 h 297"/>
                <a:gd name="T6" fmla="*/ 257 w 257"/>
                <a:gd name="T7" fmla="*/ 148 h 297"/>
                <a:gd name="T8" fmla="*/ 257 w 257"/>
                <a:gd name="T9" fmla="*/ 224 h 297"/>
                <a:gd name="T10" fmla="*/ 192 w 257"/>
                <a:gd name="T11" fmla="*/ 261 h 297"/>
                <a:gd name="T12" fmla="*/ 128 w 257"/>
                <a:gd name="T13" fmla="*/ 297 h 297"/>
                <a:gd name="T14" fmla="*/ 63 w 257"/>
                <a:gd name="T15" fmla="*/ 261 h 297"/>
                <a:gd name="T16" fmla="*/ 0 w 257"/>
                <a:gd name="T17" fmla="*/ 224 h 297"/>
                <a:gd name="T18" fmla="*/ 0 w 257"/>
                <a:gd name="T19" fmla="*/ 148 h 297"/>
                <a:gd name="T20" fmla="*/ 0 w 257"/>
                <a:gd name="T21" fmla="*/ 74 h 297"/>
                <a:gd name="T22" fmla="*/ 63 w 257"/>
                <a:gd name="T23" fmla="*/ 36 h 297"/>
                <a:gd name="T24" fmla="*/ 128 w 257"/>
                <a:gd name="T25" fmla="*/ 0 h 297"/>
                <a:gd name="T26" fmla="*/ 128 w 257"/>
                <a:gd name="T2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97">
                  <a:moveTo>
                    <a:pt x="128" y="0"/>
                  </a:moveTo>
                  <a:lnTo>
                    <a:pt x="192" y="36"/>
                  </a:lnTo>
                  <a:lnTo>
                    <a:pt x="257" y="74"/>
                  </a:lnTo>
                  <a:lnTo>
                    <a:pt x="257" y="148"/>
                  </a:lnTo>
                  <a:lnTo>
                    <a:pt x="257" y="224"/>
                  </a:lnTo>
                  <a:lnTo>
                    <a:pt x="192" y="261"/>
                  </a:lnTo>
                  <a:lnTo>
                    <a:pt x="128" y="297"/>
                  </a:lnTo>
                  <a:lnTo>
                    <a:pt x="63" y="261"/>
                  </a:lnTo>
                  <a:lnTo>
                    <a:pt x="0" y="224"/>
                  </a:lnTo>
                  <a:lnTo>
                    <a:pt x="0" y="148"/>
                  </a:lnTo>
                  <a:lnTo>
                    <a:pt x="0" y="74"/>
                  </a:lnTo>
                  <a:lnTo>
                    <a:pt x="63" y="36"/>
                  </a:lnTo>
                  <a:lnTo>
                    <a:pt x="128" y="0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9"/>
            <p:cNvSpPr/>
            <p:nvPr/>
          </p:nvSpPr>
          <p:spPr bwMode="auto">
            <a:xfrm>
              <a:off x="3540" y="1897"/>
              <a:ext cx="260" cy="299"/>
            </a:xfrm>
            <a:custGeom>
              <a:avLst/>
              <a:gdLst>
                <a:gd name="T0" fmla="*/ 130 w 260"/>
                <a:gd name="T1" fmla="*/ 0 h 299"/>
                <a:gd name="T2" fmla="*/ 195 w 260"/>
                <a:gd name="T3" fmla="*/ 38 h 299"/>
                <a:gd name="T4" fmla="*/ 260 w 260"/>
                <a:gd name="T5" fmla="*/ 76 h 299"/>
                <a:gd name="T6" fmla="*/ 260 w 260"/>
                <a:gd name="T7" fmla="*/ 150 h 299"/>
                <a:gd name="T8" fmla="*/ 260 w 260"/>
                <a:gd name="T9" fmla="*/ 224 h 299"/>
                <a:gd name="T10" fmla="*/ 195 w 260"/>
                <a:gd name="T11" fmla="*/ 261 h 299"/>
                <a:gd name="T12" fmla="*/ 130 w 260"/>
                <a:gd name="T13" fmla="*/ 299 h 299"/>
                <a:gd name="T14" fmla="*/ 65 w 260"/>
                <a:gd name="T15" fmla="*/ 261 h 299"/>
                <a:gd name="T16" fmla="*/ 0 w 260"/>
                <a:gd name="T17" fmla="*/ 224 h 299"/>
                <a:gd name="T18" fmla="*/ 0 w 260"/>
                <a:gd name="T19" fmla="*/ 150 h 299"/>
                <a:gd name="T20" fmla="*/ 0 w 260"/>
                <a:gd name="T21" fmla="*/ 76 h 299"/>
                <a:gd name="T22" fmla="*/ 65 w 260"/>
                <a:gd name="T23" fmla="*/ 38 h 299"/>
                <a:gd name="T24" fmla="*/ 130 w 260"/>
                <a:gd name="T25" fmla="*/ 0 h 299"/>
                <a:gd name="T26" fmla="*/ 130 w 260"/>
                <a:gd name="T2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0" h="299">
                  <a:moveTo>
                    <a:pt x="130" y="0"/>
                  </a:moveTo>
                  <a:lnTo>
                    <a:pt x="195" y="38"/>
                  </a:lnTo>
                  <a:lnTo>
                    <a:pt x="260" y="76"/>
                  </a:lnTo>
                  <a:lnTo>
                    <a:pt x="260" y="150"/>
                  </a:lnTo>
                  <a:lnTo>
                    <a:pt x="260" y="224"/>
                  </a:lnTo>
                  <a:lnTo>
                    <a:pt x="195" y="261"/>
                  </a:lnTo>
                  <a:lnTo>
                    <a:pt x="130" y="299"/>
                  </a:lnTo>
                  <a:lnTo>
                    <a:pt x="65" y="261"/>
                  </a:lnTo>
                  <a:lnTo>
                    <a:pt x="0" y="224"/>
                  </a:lnTo>
                  <a:lnTo>
                    <a:pt x="0" y="150"/>
                  </a:lnTo>
                  <a:lnTo>
                    <a:pt x="0" y="76"/>
                  </a:lnTo>
                  <a:lnTo>
                    <a:pt x="65" y="38"/>
                  </a:lnTo>
                  <a:lnTo>
                    <a:pt x="130" y="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10"/>
            <p:cNvSpPr/>
            <p:nvPr/>
          </p:nvSpPr>
          <p:spPr bwMode="auto">
            <a:xfrm>
              <a:off x="2368" y="770"/>
              <a:ext cx="258" cy="299"/>
            </a:xfrm>
            <a:custGeom>
              <a:avLst/>
              <a:gdLst>
                <a:gd name="T0" fmla="*/ 128 w 258"/>
                <a:gd name="T1" fmla="*/ 0 h 299"/>
                <a:gd name="T2" fmla="*/ 193 w 258"/>
                <a:gd name="T3" fmla="*/ 38 h 299"/>
                <a:gd name="T4" fmla="*/ 258 w 258"/>
                <a:gd name="T5" fmla="*/ 76 h 299"/>
                <a:gd name="T6" fmla="*/ 258 w 258"/>
                <a:gd name="T7" fmla="*/ 150 h 299"/>
                <a:gd name="T8" fmla="*/ 258 w 258"/>
                <a:gd name="T9" fmla="*/ 223 h 299"/>
                <a:gd name="T10" fmla="*/ 193 w 258"/>
                <a:gd name="T11" fmla="*/ 261 h 299"/>
                <a:gd name="T12" fmla="*/ 128 w 258"/>
                <a:gd name="T13" fmla="*/ 299 h 299"/>
                <a:gd name="T14" fmla="*/ 63 w 258"/>
                <a:gd name="T15" fmla="*/ 261 h 299"/>
                <a:gd name="T16" fmla="*/ 0 w 258"/>
                <a:gd name="T17" fmla="*/ 223 h 299"/>
                <a:gd name="T18" fmla="*/ 0 w 258"/>
                <a:gd name="T19" fmla="*/ 150 h 299"/>
                <a:gd name="T20" fmla="*/ 0 w 258"/>
                <a:gd name="T21" fmla="*/ 76 h 299"/>
                <a:gd name="T22" fmla="*/ 63 w 258"/>
                <a:gd name="T23" fmla="*/ 38 h 299"/>
                <a:gd name="T24" fmla="*/ 128 w 258"/>
                <a:gd name="T25" fmla="*/ 0 h 299"/>
                <a:gd name="T26" fmla="*/ 128 w 258"/>
                <a:gd name="T2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8" h="299">
                  <a:moveTo>
                    <a:pt x="128" y="0"/>
                  </a:moveTo>
                  <a:lnTo>
                    <a:pt x="193" y="38"/>
                  </a:lnTo>
                  <a:lnTo>
                    <a:pt x="258" y="76"/>
                  </a:lnTo>
                  <a:lnTo>
                    <a:pt x="258" y="150"/>
                  </a:lnTo>
                  <a:lnTo>
                    <a:pt x="258" y="223"/>
                  </a:lnTo>
                  <a:lnTo>
                    <a:pt x="193" y="261"/>
                  </a:lnTo>
                  <a:lnTo>
                    <a:pt x="128" y="299"/>
                  </a:lnTo>
                  <a:lnTo>
                    <a:pt x="63" y="261"/>
                  </a:lnTo>
                  <a:lnTo>
                    <a:pt x="0" y="223"/>
                  </a:lnTo>
                  <a:lnTo>
                    <a:pt x="0" y="150"/>
                  </a:lnTo>
                  <a:lnTo>
                    <a:pt x="0" y="76"/>
                  </a:lnTo>
                  <a:lnTo>
                    <a:pt x="63" y="38"/>
                  </a:lnTo>
                  <a:lnTo>
                    <a:pt x="128" y="0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44546A">
                <a:lumMod val="50000"/>
              </a:srgb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Freeform 11"/>
            <p:cNvSpPr/>
            <p:nvPr/>
          </p:nvSpPr>
          <p:spPr bwMode="auto">
            <a:xfrm>
              <a:off x="1797" y="1818"/>
              <a:ext cx="258" cy="296"/>
            </a:xfrm>
            <a:custGeom>
              <a:avLst/>
              <a:gdLst>
                <a:gd name="T0" fmla="*/ 130 w 258"/>
                <a:gd name="T1" fmla="*/ 0 h 297"/>
                <a:gd name="T2" fmla="*/ 193 w 258"/>
                <a:gd name="T3" fmla="*/ 36 h 297"/>
                <a:gd name="T4" fmla="*/ 258 w 258"/>
                <a:gd name="T5" fmla="*/ 74 h 297"/>
                <a:gd name="T6" fmla="*/ 258 w 258"/>
                <a:gd name="T7" fmla="*/ 148 h 297"/>
                <a:gd name="T8" fmla="*/ 258 w 258"/>
                <a:gd name="T9" fmla="*/ 223 h 297"/>
                <a:gd name="T10" fmla="*/ 193 w 258"/>
                <a:gd name="T11" fmla="*/ 261 h 297"/>
                <a:gd name="T12" fmla="*/ 130 w 258"/>
                <a:gd name="T13" fmla="*/ 297 h 297"/>
                <a:gd name="T14" fmla="*/ 65 w 258"/>
                <a:gd name="T15" fmla="*/ 261 h 297"/>
                <a:gd name="T16" fmla="*/ 0 w 258"/>
                <a:gd name="T17" fmla="*/ 223 h 297"/>
                <a:gd name="T18" fmla="*/ 0 w 258"/>
                <a:gd name="T19" fmla="*/ 148 h 297"/>
                <a:gd name="T20" fmla="*/ 0 w 258"/>
                <a:gd name="T21" fmla="*/ 74 h 297"/>
                <a:gd name="T22" fmla="*/ 65 w 258"/>
                <a:gd name="T23" fmla="*/ 36 h 297"/>
                <a:gd name="T24" fmla="*/ 130 w 258"/>
                <a:gd name="T25" fmla="*/ 0 h 297"/>
                <a:gd name="T26" fmla="*/ 130 w 258"/>
                <a:gd name="T2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8" h="297">
                  <a:moveTo>
                    <a:pt x="130" y="0"/>
                  </a:moveTo>
                  <a:lnTo>
                    <a:pt x="193" y="36"/>
                  </a:lnTo>
                  <a:lnTo>
                    <a:pt x="258" y="74"/>
                  </a:lnTo>
                  <a:lnTo>
                    <a:pt x="258" y="148"/>
                  </a:lnTo>
                  <a:lnTo>
                    <a:pt x="258" y="223"/>
                  </a:lnTo>
                  <a:lnTo>
                    <a:pt x="193" y="261"/>
                  </a:lnTo>
                  <a:lnTo>
                    <a:pt x="130" y="297"/>
                  </a:lnTo>
                  <a:lnTo>
                    <a:pt x="65" y="261"/>
                  </a:lnTo>
                  <a:lnTo>
                    <a:pt x="0" y="223"/>
                  </a:lnTo>
                  <a:lnTo>
                    <a:pt x="0" y="148"/>
                  </a:lnTo>
                  <a:lnTo>
                    <a:pt x="0" y="74"/>
                  </a:lnTo>
                  <a:lnTo>
                    <a:pt x="65" y="36"/>
                  </a:lnTo>
                  <a:lnTo>
                    <a:pt x="130" y="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Freeform 12"/>
            <p:cNvSpPr/>
            <p:nvPr/>
          </p:nvSpPr>
          <p:spPr bwMode="auto">
            <a:xfrm>
              <a:off x="3254" y="992"/>
              <a:ext cx="257" cy="297"/>
            </a:xfrm>
            <a:custGeom>
              <a:avLst/>
              <a:gdLst>
                <a:gd name="T0" fmla="*/ 130 w 258"/>
                <a:gd name="T1" fmla="*/ 0 h 297"/>
                <a:gd name="T2" fmla="*/ 195 w 258"/>
                <a:gd name="T3" fmla="*/ 36 h 297"/>
                <a:gd name="T4" fmla="*/ 258 w 258"/>
                <a:gd name="T5" fmla="*/ 73 h 297"/>
                <a:gd name="T6" fmla="*/ 258 w 258"/>
                <a:gd name="T7" fmla="*/ 147 h 297"/>
                <a:gd name="T8" fmla="*/ 258 w 258"/>
                <a:gd name="T9" fmla="*/ 223 h 297"/>
                <a:gd name="T10" fmla="*/ 195 w 258"/>
                <a:gd name="T11" fmla="*/ 259 h 297"/>
                <a:gd name="T12" fmla="*/ 130 w 258"/>
                <a:gd name="T13" fmla="*/ 297 h 297"/>
                <a:gd name="T14" fmla="*/ 65 w 258"/>
                <a:gd name="T15" fmla="*/ 259 h 297"/>
                <a:gd name="T16" fmla="*/ 0 w 258"/>
                <a:gd name="T17" fmla="*/ 223 h 297"/>
                <a:gd name="T18" fmla="*/ 0 w 258"/>
                <a:gd name="T19" fmla="*/ 147 h 297"/>
                <a:gd name="T20" fmla="*/ 0 w 258"/>
                <a:gd name="T21" fmla="*/ 73 h 297"/>
                <a:gd name="T22" fmla="*/ 65 w 258"/>
                <a:gd name="T23" fmla="*/ 36 h 297"/>
                <a:gd name="T24" fmla="*/ 130 w 258"/>
                <a:gd name="T25" fmla="*/ 0 h 297"/>
                <a:gd name="T26" fmla="*/ 130 w 258"/>
                <a:gd name="T2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8" h="297">
                  <a:moveTo>
                    <a:pt x="130" y="0"/>
                  </a:moveTo>
                  <a:lnTo>
                    <a:pt x="195" y="36"/>
                  </a:lnTo>
                  <a:lnTo>
                    <a:pt x="258" y="73"/>
                  </a:lnTo>
                  <a:lnTo>
                    <a:pt x="258" y="147"/>
                  </a:lnTo>
                  <a:lnTo>
                    <a:pt x="258" y="223"/>
                  </a:lnTo>
                  <a:lnTo>
                    <a:pt x="195" y="259"/>
                  </a:lnTo>
                  <a:lnTo>
                    <a:pt x="130" y="297"/>
                  </a:lnTo>
                  <a:lnTo>
                    <a:pt x="65" y="259"/>
                  </a:lnTo>
                  <a:lnTo>
                    <a:pt x="0" y="223"/>
                  </a:lnTo>
                  <a:lnTo>
                    <a:pt x="0" y="147"/>
                  </a:lnTo>
                  <a:lnTo>
                    <a:pt x="0" y="73"/>
                  </a:lnTo>
                  <a:lnTo>
                    <a:pt x="65" y="36"/>
                  </a:lnTo>
                  <a:lnTo>
                    <a:pt x="130" y="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7E6E6">
                <a:lumMod val="50000"/>
              </a:srgb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Freeform 13"/>
            <p:cNvSpPr/>
            <p:nvPr/>
          </p:nvSpPr>
          <p:spPr bwMode="auto">
            <a:xfrm>
              <a:off x="3200" y="2295"/>
              <a:ext cx="144" cy="167"/>
            </a:xfrm>
            <a:custGeom>
              <a:avLst/>
              <a:gdLst>
                <a:gd name="T0" fmla="*/ 72 w 144"/>
                <a:gd name="T1" fmla="*/ 0 h 166"/>
                <a:gd name="T2" fmla="*/ 108 w 144"/>
                <a:gd name="T3" fmla="*/ 22 h 166"/>
                <a:gd name="T4" fmla="*/ 144 w 144"/>
                <a:gd name="T5" fmla="*/ 42 h 166"/>
                <a:gd name="T6" fmla="*/ 144 w 144"/>
                <a:gd name="T7" fmla="*/ 83 h 166"/>
                <a:gd name="T8" fmla="*/ 144 w 144"/>
                <a:gd name="T9" fmla="*/ 124 h 166"/>
                <a:gd name="T10" fmla="*/ 108 w 144"/>
                <a:gd name="T11" fmla="*/ 144 h 166"/>
                <a:gd name="T12" fmla="*/ 72 w 144"/>
                <a:gd name="T13" fmla="*/ 166 h 166"/>
                <a:gd name="T14" fmla="*/ 36 w 144"/>
                <a:gd name="T15" fmla="*/ 144 h 166"/>
                <a:gd name="T16" fmla="*/ 0 w 144"/>
                <a:gd name="T17" fmla="*/ 124 h 166"/>
                <a:gd name="T18" fmla="*/ 0 w 144"/>
                <a:gd name="T19" fmla="*/ 83 h 166"/>
                <a:gd name="T20" fmla="*/ 0 w 144"/>
                <a:gd name="T21" fmla="*/ 42 h 166"/>
                <a:gd name="T22" fmla="*/ 36 w 144"/>
                <a:gd name="T23" fmla="*/ 22 h 166"/>
                <a:gd name="T24" fmla="*/ 72 w 144"/>
                <a:gd name="T25" fmla="*/ 0 h 166"/>
                <a:gd name="T26" fmla="*/ 72 w 144"/>
                <a:gd name="T2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" h="166">
                  <a:moveTo>
                    <a:pt x="72" y="0"/>
                  </a:moveTo>
                  <a:lnTo>
                    <a:pt x="108" y="22"/>
                  </a:lnTo>
                  <a:lnTo>
                    <a:pt x="144" y="42"/>
                  </a:lnTo>
                  <a:lnTo>
                    <a:pt x="144" y="83"/>
                  </a:lnTo>
                  <a:lnTo>
                    <a:pt x="144" y="124"/>
                  </a:lnTo>
                  <a:lnTo>
                    <a:pt x="108" y="144"/>
                  </a:lnTo>
                  <a:lnTo>
                    <a:pt x="72" y="166"/>
                  </a:lnTo>
                  <a:lnTo>
                    <a:pt x="36" y="144"/>
                  </a:lnTo>
                  <a:lnTo>
                    <a:pt x="0" y="124"/>
                  </a:lnTo>
                  <a:lnTo>
                    <a:pt x="0" y="83"/>
                  </a:lnTo>
                  <a:lnTo>
                    <a:pt x="0" y="42"/>
                  </a:lnTo>
                  <a:lnTo>
                    <a:pt x="36" y="22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·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14"/>
            <p:cNvSpPr/>
            <p:nvPr/>
          </p:nvSpPr>
          <p:spPr bwMode="auto">
            <a:xfrm>
              <a:off x="2228" y="1290"/>
              <a:ext cx="142" cy="166"/>
            </a:xfrm>
            <a:custGeom>
              <a:avLst/>
              <a:gdLst>
                <a:gd name="T0" fmla="*/ 70 w 142"/>
                <a:gd name="T1" fmla="*/ 0 h 166"/>
                <a:gd name="T2" fmla="*/ 106 w 142"/>
                <a:gd name="T3" fmla="*/ 22 h 166"/>
                <a:gd name="T4" fmla="*/ 142 w 142"/>
                <a:gd name="T5" fmla="*/ 42 h 166"/>
                <a:gd name="T6" fmla="*/ 142 w 142"/>
                <a:gd name="T7" fmla="*/ 83 h 166"/>
                <a:gd name="T8" fmla="*/ 142 w 142"/>
                <a:gd name="T9" fmla="*/ 125 h 166"/>
                <a:gd name="T10" fmla="*/ 106 w 142"/>
                <a:gd name="T11" fmla="*/ 144 h 166"/>
                <a:gd name="T12" fmla="*/ 70 w 142"/>
                <a:gd name="T13" fmla="*/ 166 h 166"/>
                <a:gd name="T14" fmla="*/ 34 w 142"/>
                <a:gd name="T15" fmla="*/ 144 h 166"/>
                <a:gd name="T16" fmla="*/ 0 w 142"/>
                <a:gd name="T17" fmla="*/ 125 h 166"/>
                <a:gd name="T18" fmla="*/ 0 w 142"/>
                <a:gd name="T19" fmla="*/ 83 h 166"/>
                <a:gd name="T20" fmla="*/ 0 w 142"/>
                <a:gd name="T21" fmla="*/ 42 h 166"/>
                <a:gd name="T22" fmla="*/ 34 w 142"/>
                <a:gd name="T23" fmla="*/ 22 h 166"/>
                <a:gd name="T24" fmla="*/ 70 w 142"/>
                <a:gd name="T25" fmla="*/ 0 h 166"/>
                <a:gd name="T26" fmla="*/ 70 w 142"/>
                <a:gd name="T2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66">
                  <a:moveTo>
                    <a:pt x="70" y="0"/>
                  </a:moveTo>
                  <a:lnTo>
                    <a:pt x="106" y="22"/>
                  </a:lnTo>
                  <a:lnTo>
                    <a:pt x="142" y="42"/>
                  </a:lnTo>
                  <a:lnTo>
                    <a:pt x="142" y="83"/>
                  </a:lnTo>
                  <a:lnTo>
                    <a:pt x="142" y="125"/>
                  </a:lnTo>
                  <a:lnTo>
                    <a:pt x="106" y="144"/>
                  </a:lnTo>
                  <a:lnTo>
                    <a:pt x="70" y="166"/>
                  </a:lnTo>
                  <a:lnTo>
                    <a:pt x="34" y="144"/>
                  </a:lnTo>
                  <a:lnTo>
                    <a:pt x="0" y="125"/>
                  </a:lnTo>
                  <a:lnTo>
                    <a:pt x="0" y="83"/>
                  </a:lnTo>
                  <a:lnTo>
                    <a:pt x="0" y="42"/>
                  </a:lnTo>
                  <a:lnTo>
                    <a:pt x="34" y="22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Freeform 15"/>
            <p:cNvSpPr/>
            <p:nvPr/>
          </p:nvSpPr>
          <p:spPr bwMode="auto">
            <a:xfrm>
              <a:off x="2712" y="1038"/>
              <a:ext cx="143" cy="164"/>
            </a:xfrm>
            <a:custGeom>
              <a:avLst/>
              <a:gdLst>
                <a:gd name="T0" fmla="*/ 70 w 142"/>
                <a:gd name="T1" fmla="*/ 0 h 164"/>
                <a:gd name="T2" fmla="*/ 106 w 142"/>
                <a:gd name="T3" fmla="*/ 20 h 164"/>
                <a:gd name="T4" fmla="*/ 142 w 142"/>
                <a:gd name="T5" fmla="*/ 40 h 164"/>
                <a:gd name="T6" fmla="*/ 142 w 142"/>
                <a:gd name="T7" fmla="*/ 81 h 164"/>
                <a:gd name="T8" fmla="*/ 142 w 142"/>
                <a:gd name="T9" fmla="*/ 123 h 164"/>
                <a:gd name="T10" fmla="*/ 106 w 142"/>
                <a:gd name="T11" fmla="*/ 143 h 164"/>
                <a:gd name="T12" fmla="*/ 70 w 142"/>
                <a:gd name="T13" fmla="*/ 164 h 164"/>
                <a:gd name="T14" fmla="*/ 36 w 142"/>
                <a:gd name="T15" fmla="*/ 143 h 164"/>
                <a:gd name="T16" fmla="*/ 0 w 142"/>
                <a:gd name="T17" fmla="*/ 123 h 164"/>
                <a:gd name="T18" fmla="*/ 0 w 142"/>
                <a:gd name="T19" fmla="*/ 81 h 164"/>
                <a:gd name="T20" fmla="*/ 0 w 142"/>
                <a:gd name="T21" fmla="*/ 40 h 164"/>
                <a:gd name="T22" fmla="*/ 36 w 142"/>
                <a:gd name="T23" fmla="*/ 20 h 164"/>
                <a:gd name="T24" fmla="*/ 70 w 142"/>
                <a:gd name="T25" fmla="*/ 0 h 164"/>
                <a:gd name="T26" fmla="*/ 70 w 142"/>
                <a:gd name="T2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64">
                  <a:moveTo>
                    <a:pt x="70" y="0"/>
                  </a:moveTo>
                  <a:lnTo>
                    <a:pt x="106" y="20"/>
                  </a:lnTo>
                  <a:lnTo>
                    <a:pt x="142" y="40"/>
                  </a:lnTo>
                  <a:lnTo>
                    <a:pt x="142" y="81"/>
                  </a:lnTo>
                  <a:lnTo>
                    <a:pt x="142" y="123"/>
                  </a:lnTo>
                  <a:lnTo>
                    <a:pt x="106" y="143"/>
                  </a:lnTo>
                  <a:lnTo>
                    <a:pt x="70" y="164"/>
                  </a:lnTo>
                  <a:lnTo>
                    <a:pt x="36" y="143"/>
                  </a:lnTo>
                  <a:lnTo>
                    <a:pt x="0" y="123"/>
                  </a:lnTo>
                  <a:lnTo>
                    <a:pt x="0" y="81"/>
                  </a:lnTo>
                  <a:lnTo>
                    <a:pt x="0" y="40"/>
                  </a:lnTo>
                  <a:lnTo>
                    <a:pt x="36" y="20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44546A">
                <a:lumMod val="60000"/>
                <a:lumOff val="40000"/>
              </a:srgb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Freeform 16"/>
            <p:cNvSpPr/>
            <p:nvPr/>
          </p:nvSpPr>
          <p:spPr bwMode="auto">
            <a:xfrm>
              <a:off x="2998" y="1892"/>
              <a:ext cx="143" cy="164"/>
            </a:xfrm>
            <a:custGeom>
              <a:avLst/>
              <a:gdLst>
                <a:gd name="T0" fmla="*/ 72 w 143"/>
                <a:gd name="T1" fmla="*/ 0 h 164"/>
                <a:gd name="T2" fmla="*/ 108 w 143"/>
                <a:gd name="T3" fmla="*/ 20 h 164"/>
                <a:gd name="T4" fmla="*/ 143 w 143"/>
                <a:gd name="T5" fmla="*/ 39 h 164"/>
                <a:gd name="T6" fmla="*/ 143 w 143"/>
                <a:gd name="T7" fmla="*/ 81 h 164"/>
                <a:gd name="T8" fmla="*/ 143 w 143"/>
                <a:gd name="T9" fmla="*/ 122 h 164"/>
                <a:gd name="T10" fmla="*/ 108 w 143"/>
                <a:gd name="T11" fmla="*/ 144 h 164"/>
                <a:gd name="T12" fmla="*/ 72 w 143"/>
                <a:gd name="T13" fmla="*/ 164 h 164"/>
                <a:gd name="T14" fmla="*/ 36 w 143"/>
                <a:gd name="T15" fmla="*/ 144 h 164"/>
                <a:gd name="T16" fmla="*/ 0 w 143"/>
                <a:gd name="T17" fmla="*/ 122 h 164"/>
                <a:gd name="T18" fmla="*/ 0 w 143"/>
                <a:gd name="T19" fmla="*/ 81 h 164"/>
                <a:gd name="T20" fmla="*/ 0 w 143"/>
                <a:gd name="T21" fmla="*/ 39 h 164"/>
                <a:gd name="T22" fmla="*/ 36 w 143"/>
                <a:gd name="T23" fmla="*/ 20 h 164"/>
                <a:gd name="T24" fmla="*/ 72 w 143"/>
                <a:gd name="T25" fmla="*/ 0 h 164"/>
                <a:gd name="T26" fmla="*/ 72 w 143"/>
                <a:gd name="T2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" h="164">
                  <a:moveTo>
                    <a:pt x="72" y="0"/>
                  </a:moveTo>
                  <a:lnTo>
                    <a:pt x="108" y="20"/>
                  </a:lnTo>
                  <a:lnTo>
                    <a:pt x="143" y="39"/>
                  </a:lnTo>
                  <a:lnTo>
                    <a:pt x="143" y="81"/>
                  </a:lnTo>
                  <a:lnTo>
                    <a:pt x="143" y="122"/>
                  </a:lnTo>
                  <a:lnTo>
                    <a:pt x="108" y="144"/>
                  </a:lnTo>
                  <a:lnTo>
                    <a:pt x="72" y="164"/>
                  </a:lnTo>
                  <a:lnTo>
                    <a:pt x="36" y="144"/>
                  </a:lnTo>
                  <a:lnTo>
                    <a:pt x="0" y="122"/>
                  </a:lnTo>
                  <a:lnTo>
                    <a:pt x="0" y="81"/>
                  </a:lnTo>
                  <a:lnTo>
                    <a:pt x="0" y="39"/>
                  </a:lnTo>
                  <a:lnTo>
                    <a:pt x="36" y="20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Freeform 17"/>
            <p:cNvSpPr/>
            <p:nvPr/>
          </p:nvSpPr>
          <p:spPr bwMode="auto">
            <a:xfrm>
              <a:off x="2150" y="1737"/>
              <a:ext cx="142" cy="166"/>
            </a:xfrm>
            <a:custGeom>
              <a:avLst/>
              <a:gdLst>
                <a:gd name="T0" fmla="*/ 70 w 142"/>
                <a:gd name="T1" fmla="*/ 0 h 166"/>
                <a:gd name="T2" fmla="*/ 106 w 142"/>
                <a:gd name="T3" fmla="*/ 22 h 166"/>
                <a:gd name="T4" fmla="*/ 142 w 142"/>
                <a:gd name="T5" fmla="*/ 41 h 166"/>
                <a:gd name="T6" fmla="*/ 142 w 142"/>
                <a:gd name="T7" fmla="*/ 83 h 166"/>
                <a:gd name="T8" fmla="*/ 142 w 142"/>
                <a:gd name="T9" fmla="*/ 124 h 166"/>
                <a:gd name="T10" fmla="*/ 106 w 142"/>
                <a:gd name="T11" fmla="*/ 144 h 166"/>
                <a:gd name="T12" fmla="*/ 70 w 142"/>
                <a:gd name="T13" fmla="*/ 166 h 166"/>
                <a:gd name="T14" fmla="*/ 34 w 142"/>
                <a:gd name="T15" fmla="*/ 144 h 166"/>
                <a:gd name="T16" fmla="*/ 0 w 142"/>
                <a:gd name="T17" fmla="*/ 124 h 166"/>
                <a:gd name="T18" fmla="*/ 0 w 142"/>
                <a:gd name="T19" fmla="*/ 83 h 166"/>
                <a:gd name="T20" fmla="*/ 0 w 142"/>
                <a:gd name="T21" fmla="*/ 41 h 166"/>
                <a:gd name="T22" fmla="*/ 34 w 142"/>
                <a:gd name="T23" fmla="*/ 22 h 166"/>
                <a:gd name="T24" fmla="*/ 70 w 142"/>
                <a:gd name="T25" fmla="*/ 0 h 166"/>
                <a:gd name="T26" fmla="*/ 70 w 142"/>
                <a:gd name="T2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66">
                  <a:moveTo>
                    <a:pt x="70" y="0"/>
                  </a:moveTo>
                  <a:lnTo>
                    <a:pt x="106" y="22"/>
                  </a:lnTo>
                  <a:lnTo>
                    <a:pt x="142" y="41"/>
                  </a:lnTo>
                  <a:lnTo>
                    <a:pt x="142" y="83"/>
                  </a:lnTo>
                  <a:lnTo>
                    <a:pt x="142" y="124"/>
                  </a:lnTo>
                  <a:lnTo>
                    <a:pt x="106" y="144"/>
                  </a:lnTo>
                  <a:lnTo>
                    <a:pt x="70" y="166"/>
                  </a:lnTo>
                  <a:lnTo>
                    <a:pt x="34" y="144"/>
                  </a:lnTo>
                  <a:lnTo>
                    <a:pt x="0" y="124"/>
                  </a:lnTo>
                  <a:lnTo>
                    <a:pt x="0" y="83"/>
                  </a:lnTo>
                  <a:lnTo>
                    <a:pt x="0" y="41"/>
                  </a:lnTo>
                  <a:lnTo>
                    <a:pt x="34" y="22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44546A">
                <a:lumMod val="50000"/>
              </a:srgb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Freeform 18"/>
            <p:cNvSpPr/>
            <p:nvPr/>
          </p:nvSpPr>
          <p:spPr bwMode="auto">
            <a:xfrm>
              <a:off x="3503" y="1355"/>
              <a:ext cx="143" cy="167"/>
            </a:xfrm>
            <a:custGeom>
              <a:avLst/>
              <a:gdLst>
                <a:gd name="T0" fmla="*/ 72 w 144"/>
                <a:gd name="T1" fmla="*/ 0 h 166"/>
                <a:gd name="T2" fmla="*/ 108 w 144"/>
                <a:gd name="T3" fmla="*/ 22 h 166"/>
                <a:gd name="T4" fmla="*/ 144 w 144"/>
                <a:gd name="T5" fmla="*/ 42 h 166"/>
                <a:gd name="T6" fmla="*/ 144 w 144"/>
                <a:gd name="T7" fmla="*/ 83 h 166"/>
                <a:gd name="T8" fmla="*/ 144 w 144"/>
                <a:gd name="T9" fmla="*/ 125 h 166"/>
                <a:gd name="T10" fmla="*/ 108 w 144"/>
                <a:gd name="T11" fmla="*/ 144 h 166"/>
                <a:gd name="T12" fmla="*/ 72 w 144"/>
                <a:gd name="T13" fmla="*/ 166 h 166"/>
                <a:gd name="T14" fmla="*/ 36 w 144"/>
                <a:gd name="T15" fmla="*/ 144 h 166"/>
                <a:gd name="T16" fmla="*/ 0 w 144"/>
                <a:gd name="T17" fmla="*/ 125 h 166"/>
                <a:gd name="T18" fmla="*/ 0 w 144"/>
                <a:gd name="T19" fmla="*/ 83 h 166"/>
                <a:gd name="T20" fmla="*/ 0 w 144"/>
                <a:gd name="T21" fmla="*/ 42 h 166"/>
                <a:gd name="T22" fmla="*/ 36 w 144"/>
                <a:gd name="T23" fmla="*/ 22 h 166"/>
                <a:gd name="T24" fmla="*/ 72 w 144"/>
                <a:gd name="T25" fmla="*/ 0 h 166"/>
                <a:gd name="T26" fmla="*/ 72 w 144"/>
                <a:gd name="T2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" h="166">
                  <a:moveTo>
                    <a:pt x="72" y="0"/>
                  </a:moveTo>
                  <a:lnTo>
                    <a:pt x="108" y="22"/>
                  </a:lnTo>
                  <a:lnTo>
                    <a:pt x="144" y="42"/>
                  </a:lnTo>
                  <a:lnTo>
                    <a:pt x="144" y="83"/>
                  </a:lnTo>
                  <a:lnTo>
                    <a:pt x="144" y="125"/>
                  </a:lnTo>
                  <a:lnTo>
                    <a:pt x="108" y="144"/>
                  </a:lnTo>
                  <a:lnTo>
                    <a:pt x="72" y="166"/>
                  </a:lnTo>
                  <a:lnTo>
                    <a:pt x="36" y="144"/>
                  </a:lnTo>
                  <a:lnTo>
                    <a:pt x="0" y="125"/>
                  </a:lnTo>
                  <a:lnTo>
                    <a:pt x="0" y="83"/>
                  </a:lnTo>
                  <a:lnTo>
                    <a:pt x="0" y="42"/>
                  </a:lnTo>
                  <a:lnTo>
                    <a:pt x="36" y="22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Freeform 19"/>
            <p:cNvSpPr/>
            <p:nvPr/>
          </p:nvSpPr>
          <p:spPr bwMode="auto">
            <a:xfrm>
              <a:off x="2525" y="2057"/>
              <a:ext cx="142" cy="167"/>
            </a:xfrm>
            <a:custGeom>
              <a:avLst/>
              <a:gdLst>
                <a:gd name="T0" fmla="*/ 72 w 142"/>
                <a:gd name="T1" fmla="*/ 0 h 166"/>
                <a:gd name="T2" fmla="*/ 108 w 142"/>
                <a:gd name="T3" fmla="*/ 22 h 166"/>
                <a:gd name="T4" fmla="*/ 142 w 142"/>
                <a:gd name="T5" fmla="*/ 42 h 166"/>
                <a:gd name="T6" fmla="*/ 142 w 142"/>
                <a:gd name="T7" fmla="*/ 83 h 166"/>
                <a:gd name="T8" fmla="*/ 142 w 142"/>
                <a:gd name="T9" fmla="*/ 125 h 166"/>
                <a:gd name="T10" fmla="*/ 108 w 142"/>
                <a:gd name="T11" fmla="*/ 145 h 166"/>
                <a:gd name="T12" fmla="*/ 72 w 142"/>
                <a:gd name="T13" fmla="*/ 166 h 166"/>
                <a:gd name="T14" fmla="*/ 36 w 142"/>
                <a:gd name="T15" fmla="*/ 145 h 166"/>
                <a:gd name="T16" fmla="*/ 0 w 142"/>
                <a:gd name="T17" fmla="*/ 125 h 166"/>
                <a:gd name="T18" fmla="*/ 0 w 142"/>
                <a:gd name="T19" fmla="*/ 83 h 166"/>
                <a:gd name="T20" fmla="*/ 0 w 142"/>
                <a:gd name="T21" fmla="*/ 42 h 166"/>
                <a:gd name="T22" fmla="*/ 36 w 142"/>
                <a:gd name="T23" fmla="*/ 22 h 166"/>
                <a:gd name="T24" fmla="*/ 72 w 142"/>
                <a:gd name="T25" fmla="*/ 0 h 166"/>
                <a:gd name="T26" fmla="*/ 72 w 142"/>
                <a:gd name="T2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66">
                  <a:moveTo>
                    <a:pt x="72" y="0"/>
                  </a:moveTo>
                  <a:lnTo>
                    <a:pt x="108" y="22"/>
                  </a:lnTo>
                  <a:lnTo>
                    <a:pt x="142" y="42"/>
                  </a:lnTo>
                  <a:lnTo>
                    <a:pt x="142" y="83"/>
                  </a:lnTo>
                  <a:lnTo>
                    <a:pt x="142" y="125"/>
                  </a:lnTo>
                  <a:lnTo>
                    <a:pt x="108" y="145"/>
                  </a:lnTo>
                  <a:lnTo>
                    <a:pt x="72" y="166"/>
                  </a:lnTo>
                  <a:lnTo>
                    <a:pt x="36" y="145"/>
                  </a:lnTo>
                  <a:lnTo>
                    <a:pt x="0" y="125"/>
                  </a:lnTo>
                  <a:lnTo>
                    <a:pt x="0" y="83"/>
                  </a:lnTo>
                  <a:lnTo>
                    <a:pt x="0" y="42"/>
                  </a:lnTo>
                  <a:lnTo>
                    <a:pt x="36" y="22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E7E6E6">
                <a:lumMod val="50000"/>
              </a:srgb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Freeform 20"/>
            <p:cNvSpPr/>
            <p:nvPr/>
          </p:nvSpPr>
          <p:spPr bwMode="auto">
            <a:xfrm>
              <a:off x="2934" y="1397"/>
              <a:ext cx="143" cy="165"/>
            </a:xfrm>
            <a:custGeom>
              <a:avLst/>
              <a:gdLst>
                <a:gd name="T0" fmla="*/ 72 w 142"/>
                <a:gd name="T1" fmla="*/ 0 h 165"/>
                <a:gd name="T2" fmla="*/ 108 w 142"/>
                <a:gd name="T3" fmla="*/ 21 h 165"/>
                <a:gd name="T4" fmla="*/ 142 w 142"/>
                <a:gd name="T5" fmla="*/ 41 h 165"/>
                <a:gd name="T6" fmla="*/ 142 w 142"/>
                <a:gd name="T7" fmla="*/ 83 h 165"/>
                <a:gd name="T8" fmla="*/ 142 w 142"/>
                <a:gd name="T9" fmla="*/ 124 h 165"/>
                <a:gd name="T10" fmla="*/ 108 w 142"/>
                <a:gd name="T11" fmla="*/ 144 h 165"/>
                <a:gd name="T12" fmla="*/ 72 w 142"/>
                <a:gd name="T13" fmla="*/ 165 h 165"/>
                <a:gd name="T14" fmla="*/ 36 w 142"/>
                <a:gd name="T15" fmla="*/ 144 h 165"/>
                <a:gd name="T16" fmla="*/ 0 w 142"/>
                <a:gd name="T17" fmla="*/ 124 h 165"/>
                <a:gd name="T18" fmla="*/ 0 w 142"/>
                <a:gd name="T19" fmla="*/ 83 h 165"/>
                <a:gd name="T20" fmla="*/ 0 w 142"/>
                <a:gd name="T21" fmla="*/ 41 h 165"/>
                <a:gd name="T22" fmla="*/ 36 w 142"/>
                <a:gd name="T23" fmla="*/ 21 h 165"/>
                <a:gd name="T24" fmla="*/ 72 w 142"/>
                <a:gd name="T25" fmla="*/ 0 h 165"/>
                <a:gd name="T26" fmla="*/ 72 w 142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65">
                  <a:moveTo>
                    <a:pt x="72" y="0"/>
                  </a:moveTo>
                  <a:lnTo>
                    <a:pt x="108" y="21"/>
                  </a:lnTo>
                  <a:lnTo>
                    <a:pt x="142" y="41"/>
                  </a:lnTo>
                  <a:lnTo>
                    <a:pt x="142" y="83"/>
                  </a:lnTo>
                  <a:lnTo>
                    <a:pt x="142" y="124"/>
                  </a:lnTo>
                  <a:lnTo>
                    <a:pt x="108" y="144"/>
                  </a:lnTo>
                  <a:lnTo>
                    <a:pt x="72" y="165"/>
                  </a:lnTo>
                  <a:lnTo>
                    <a:pt x="36" y="144"/>
                  </a:lnTo>
                  <a:lnTo>
                    <a:pt x="0" y="124"/>
                  </a:lnTo>
                  <a:lnTo>
                    <a:pt x="0" y="83"/>
                  </a:lnTo>
                  <a:lnTo>
                    <a:pt x="0" y="41"/>
                  </a:lnTo>
                  <a:lnTo>
                    <a:pt x="36" y="21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Freeform 6"/>
            <p:cNvSpPr/>
            <p:nvPr/>
          </p:nvSpPr>
          <p:spPr bwMode="auto">
            <a:xfrm>
              <a:off x="2349" y="347"/>
              <a:ext cx="257" cy="299"/>
            </a:xfrm>
            <a:custGeom>
              <a:avLst/>
              <a:gdLst>
                <a:gd name="T0" fmla="*/ 128 w 257"/>
                <a:gd name="T1" fmla="*/ 0 h 299"/>
                <a:gd name="T2" fmla="*/ 192 w 257"/>
                <a:gd name="T3" fmla="*/ 38 h 299"/>
                <a:gd name="T4" fmla="*/ 257 w 257"/>
                <a:gd name="T5" fmla="*/ 76 h 299"/>
                <a:gd name="T6" fmla="*/ 257 w 257"/>
                <a:gd name="T7" fmla="*/ 150 h 299"/>
                <a:gd name="T8" fmla="*/ 257 w 257"/>
                <a:gd name="T9" fmla="*/ 224 h 299"/>
                <a:gd name="T10" fmla="*/ 192 w 257"/>
                <a:gd name="T11" fmla="*/ 261 h 299"/>
                <a:gd name="T12" fmla="*/ 128 w 257"/>
                <a:gd name="T13" fmla="*/ 299 h 299"/>
                <a:gd name="T14" fmla="*/ 63 w 257"/>
                <a:gd name="T15" fmla="*/ 261 h 299"/>
                <a:gd name="T16" fmla="*/ 0 w 257"/>
                <a:gd name="T17" fmla="*/ 224 h 299"/>
                <a:gd name="T18" fmla="*/ 0 w 257"/>
                <a:gd name="T19" fmla="*/ 150 h 299"/>
                <a:gd name="T20" fmla="*/ 0 w 257"/>
                <a:gd name="T21" fmla="*/ 76 h 299"/>
                <a:gd name="T22" fmla="*/ 63 w 257"/>
                <a:gd name="T23" fmla="*/ 38 h 299"/>
                <a:gd name="T24" fmla="*/ 128 w 257"/>
                <a:gd name="T25" fmla="*/ 0 h 299"/>
                <a:gd name="T26" fmla="*/ 128 w 257"/>
                <a:gd name="T2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99">
                  <a:moveTo>
                    <a:pt x="128" y="0"/>
                  </a:moveTo>
                  <a:lnTo>
                    <a:pt x="192" y="38"/>
                  </a:lnTo>
                  <a:lnTo>
                    <a:pt x="257" y="76"/>
                  </a:lnTo>
                  <a:lnTo>
                    <a:pt x="257" y="150"/>
                  </a:lnTo>
                  <a:lnTo>
                    <a:pt x="257" y="224"/>
                  </a:lnTo>
                  <a:lnTo>
                    <a:pt x="192" y="261"/>
                  </a:lnTo>
                  <a:lnTo>
                    <a:pt x="128" y="299"/>
                  </a:lnTo>
                  <a:lnTo>
                    <a:pt x="63" y="261"/>
                  </a:lnTo>
                  <a:lnTo>
                    <a:pt x="0" y="224"/>
                  </a:lnTo>
                  <a:lnTo>
                    <a:pt x="0" y="150"/>
                  </a:lnTo>
                  <a:lnTo>
                    <a:pt x="0" y="76"/>
                  </a:lnTo>
                  <a:lnTo>
                    <a:pt x="63" y="38"/>
                  </a:lnTo>
                  <a:lnTo>
                    <a:pt x="128" y="0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" name="任意多边形 2"/>
          <p:cNvSpPr/>
          <p:nvPr/>
        </p:nvSpPr>
        <p:spPr>
          <a:xfrm>
            <a:off x="8426450" y="3171825"/>
            <a:ext cx="469900" cy="0"/>
          </a:xfrm>
          <a:custGeom>
            <a:avLst/>
            <a:gdLst>
              <a:gd name="connsiteX0" fmla="*/ 0 w 361950"/>
              <a:gd name="connsiteY0" fmla="*/ 0 h 0"/>
              <a:gd name="connsiteX1" fmla="*/ 361950 w 3619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ysDash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8105775" y="4960938"/>
            <a:ext cx="469900" cy="0"/>
          </a:xfrm>
          <a:custGeom>
            <a:avLst/>
            <a:gdLst>
              <a:gd name="connsiteX0" fmla="*/ 0 w 361950"/>
              <a:gd name="connsiteY0" fmla="*/ 0 h 0"/>
              <a:gd name="connsiteX1" fmla="*/ 361950 w 3619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 cap="flat" cmpd="sng" algn="ctr">
            <a:solidFill>
              <a:sysClr val="window" lastClr="FFFFFF">
                <a:lumMod val="85000"/>
              </a:sysClr>
            </a:solidFill>
            <a:prstDash val="sysDash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任意多边形 16"/>
          <p:cNvSpPr/>
          <p:nvPr/>
        </p:nvSpPr>
        <p:spPr>
          <a:xfrm flipV="1">
            <a:off x="3405188" y="4772025"/>
            <a:ext cx="619125" cy="49213"/>
          </a:xfrm>
          <a:custGeom>
            <a:avLst/>
            <a:gdLst>
              <a:gd name="connsiteX0" fmla="*/ 0 w 361950"/>
              <a:gd name="connsiteY0" fmla="*/ 0 h 0"/>
              <a:gd name="connsiteX1" fmla="*/ 361950 w 3619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3416300" y="3014663"/>
            <a:ext cx="1885950" cy="80963"/>
          </a:xfrm>
          <a:custGeom>
            <a:avLst/>
            <a:gdLst>
              <a:gd name="connsiteX0" fmla="*/ 0 w 361950"/>
              <a:gd name="connsiteY0" fmla="*/ 0 h 0"/>
              <a:gd name="connsiteX1" fmla="*/ 361950 w 3619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 cap="flat" cmpd="sng" algn="ctr">
            <a:solidFill>
              <a:srgbClr val="44546A">
                <a:lumMod val="50000"/>
              </a:srgbClr>
            </a:solidFill>
            <a:prstDash val="sysDash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224" name="TextBox 13"/>
          <p:cNvSpPr txBox="1"/>
          <p:nvPr/>
        </p:nvSpPr>
        <p:spPr>
          <a:xfrm>
            <a:off x="1968500" y="2763838"/>
            <a:ext cx="137636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5" name="TextBox 13"/>
          <p:cNvSpPr txBox="1"/>
          <p:nvPr/>
        </p:nvSpPr>
        <p:spPr>
          <a:xfrm>
            <a:off x="1971675" y="3049588"/>
            <a:ext cx="1571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6" name="TextBox 13"/>
          <p:cNvSpPr txBox="1"/>
          <p:nvPr/>
        </p:nvSpPr>
        <p:spPr>
          <a:xfrm>
            <a:off x="1968500" y="4506913"/>
            <a:ext cx="137636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7" name="TextBox 13"/>
          <p:cNvSpPr txBox="1"/>
          <p:nvPr/>
        </p:nvSpPr>
        <p:spPr>
          <a:xfrm>
            <a:off x="1971675" y="4792663"/>
            <a:ext cx="1571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8" name="TextBox 13"/>
          <p:cNvSpPr txBox="1"/>
          <p:nvPr/>
        </p:nvSpPr>
        <p:spPr>
          <a:xfrm>
            <a:off x="9021763" y="2763838"/>
            <a:ext cx="137795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9" name="TextBox 13"/>
          <p:cNvSpPr txBox="1"/>
          <p:nvPr/>
        </p:nvSpPr>
        <p:spPr>
          <a:xfrm>
            <a:off x="9026525" y="3049588"/>
            <a:ext cx="1570038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0" name="TextBox 13"/>
          <p:cNvSpPr txBox="1"/>
          <p:nvPr/>
        </p:nvSpPr>
        <p:spPr>
          <a:xfrm>
            <a:off x="9021763" y="4506913"/>
            <a:ext cx="137795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1" name="TextBox 13"/>
          <p:cNvSpPr txBox="1"/>
          <p:nvPr/>
        </p:nvSpPr>
        <p:spPr>
          <a:xfrm>
            <a:off x="9026525" y="4792663"/>
            <a:ext cx="1570038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5207000" y="1666875"/>
            <a:ext cx="1792288" cy="366077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412750" tIns="732054" rIns="412751" bIns="732053" spcCol="1270" anchor="ctr"/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6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7134225" y="1666875"/>
            <a:ext cx="1792288" cy="366077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412750" tIns="732054" rIns="412751" bIns="732053" spcCol="1270" anchor="ctr"/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6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9061450" y="1666875"/>
            <a:ext cx="1792288" cy="366077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412750" tIns="732054" rIns="412751" bIns="732053" spcCol="1270" anchor="ctr"/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6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375275" y="2601913"/>
            <a:ext cx="11080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</a:p>
        </p:txBody>
      </p:sp>
      <p:sp>
        <p:nvSpPr>
          <p:cNvPr id="26" name="矩形 25"/>
          <p:cNvSpPr/>
          <p:nvPr/>
        </p:nvSpPr>
        <p:spPr>
          <a:xfrm>
            <a:off x="5375275" y="2976563"/>
            <a:ext cx="1411288" cy="1708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</a:p>
        </p:txBody>
      </p:sp>
      <p:sp>
        <p:nvSpPr>
          <p:cNvPr id="27" name="矩形 26"/>
          <p:cNvSpPr/>
          <p:nvPr/>
        </p:nvSpPr>
        <p:spPr>
          <a:xfrm>
            <a:off x="7308850" y="2601913"/>
            <a:ext cx="11080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9244013" y="2601913"/>
            <a:ext cx="11080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</a:p>
        </p:txBody>
      </p:sp>
      <p:grpSp>
        <p:nvGrpSpPr>
          <p:cNvPr id="10249" name="组合 32"/>
          <p:cNvGrpSpPr/>
          <p:nvPr/>
        </p:nvGrpSpPr>
        <p:grpSpPr>
          <a:xfrm>
            <a:off x="831850" y="2601913"/>
            <a:ext cx="3856038" cy="1665287"/>
            <a:chOff x="475488" y="1542757"/>
            <a:chExt cx="3856498" cy="1666733"/>
          </a:xfrm>
        </p:grpSpPr>
        <p:sp>
          <p:nvSpPr>
            <p:cNvPr id="10259" name="矩形 39"/>
            <p:cNvSpPr/>
            <p:nvPr/>
          </p:nvSpPr>
          <p:spPr>
            <a:xfrm>
              <a:off x="475488" y="1542757"/>
              <a:ext cx="3254928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b="1" dirty="0">
                  <a:solidFill>
                    <a:srgbClr val="3F2639"/>
                  </a:solidFill>
                  <a:ea typeface="微软雅黑" panose="020B0503020204020204" pitchFamily="34" charset="-122"/>
                </a:rPr>
                <a:t>点击添加您的标题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475488" y="2256163"/>
              <a:ext cx="3856498" cy="95332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宋体" panose="02010600030101010101" pitchFamily="2" charset="-122"/>
                </a:rPr>
                <a:t>本模板的所有素材和逻辑图表，均可自由编辑替换和移动。本模板的所有素材和逻辑图表，均可自由编辑替换和移动。本模板的所有素材和逻辑图表，均可自由编辑替换和移动。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250" name="组合 41"/>
          <p:cNvGrpSpPr/>
          <p:nvPr/>
        </p:nvGrpSpPr>
        <p:grpSpPr>
          <a:xfrm>
            <a:off x="10655300" y="5259388"/>
            <a:ext cx="1120775" cy="735012"/>
            <a:chOff x="10711727" y="5976543"/>
            <a:chExt cx="1121790" cy="735617"/>
          </a:xfrm>
        </p:grpSpPr>
        <p:sp>
          <p:nvSpPr>
            <p:cNvPr id="43" name="椭圆 42"/>
            <p:cNvSpPr/>
            <p:nvPr/>
          </p:nvSpPr>
          <p:spPr>
            <a:xfrm>
              <a:off x="11175697" y="6054394"/>
              <a:ext cx="657820" cy="65776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0711727" y="5976543"/>
              <a:ext cx="657820" cy="657766"/>
            </a:xfrm>
            <a:prstGeom prst="ellipse">
              <a:avLst/>
            </a:prstGeom>
            <a:solidFill>
              <a:srgbClr val="C000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7308850" y="2976563"/>
            <a:ext cx="1411288" cy="1708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</a:p>
        </p:txBody>
      </p:sp>
      <p:sp>
        <p:nvSpPr>
          <p:cNvPr id="46" name="矩形 45"/>
          <p:cNvSpPr/>
          <p:nvPr/>
        </p:nvSpPr>
        <p:spPr>
          <a:xfrm>
            <a:off x="9244013" y="2976563"/>
            <a:ext cx="1411288" cy="1708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</a:p>
        </p:txBody>
      </p:sp>
      <p:grpSp>
        <p:nvGrpSpPr>
          <p:cNvPr id="10253" name="组合 16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0254" name="Picture 9" descr="F:\ppt素材\图标\我收集的图标\字体\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55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256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1286" name="Picture 9" descr="F:\ppt素材\图标\我收集的图标\字体\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287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288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267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2950" y="1843088"/>
            <a:ext cx="3124200" cy="1993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5"/>
          <p:cNvSpPr/>
          <p:nvPr/>
        </p:nvSpPr>
        <p:spPr>
          <a:xfrm>
            <a:off x="1350963" y="1843088"/>
            <a:ext cx="3146425" cy="19939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6"/>
          <p:cNvSpPr/>
          <p:nvPr/>
        </p:nvSpPr>
        <p:spPr>
          <a:xfrm>
            <a:off x="7715250" y="1843088"/>
            <a:ext cx="3146425" cy="19939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Oval 22"/>
          <p:cNvSpPr/>
          <p:nvPr/>
        </p:nvSpPr>
        <p:spPr>
          <a:xfrm>
            <a:off x="1350963" y="4168775"/>
            <a:ext cx="585788" cy="58578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2" name="Oval 33"/>
          <p:cNvSpPr/>
          <p:nvPr/>
        </p:nvSpPr>
        <p:spPr>
          <a:xfrm>
            <a:off x="4533900" y="4168775"/>
            <a:ext cx="585788" cy="58578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Oval 36"/>
          <p:cNvSpPr/>
          <p:nvPr/>
        </p:nvSpPr>
        <p:spPr>
          <a:xfrm>
            <a:off x="7718425" y="4168775"/>
            <a:ext cx="585788" cy="5857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1273" name="TextBox 15"/>
          <p:cNvSpPr txBox="1"/>
          <p:nvPr/>
        </p:nvSpPr>
        <p:spPr>
          <a:xfrm>
            <a:off x="1357313" y="4276725"/>
            <a:ext cx="573087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01</a:t>
            </a:r>
            <a:endParaRPr lang="zh-CN" altLang="en-US" sz="1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1274" name="TextBox 15"/>
          <p:cNvSpPr txBox="1"/>
          <p:nvPr/>
        </p:nvSpPr>
        <p:spPr>
          <a:xfrm>
            <a:off x="4541838" y="4276725"/>
            <a:ext cx="5715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02</a:t>
            </a:r>
            <a:endParaRPr lang="zh-CN" altLang="en-US" sz="1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1275" name="TextBox 15"/>
          <p:cNvSpPr txBox="1"/>
          <p:nvPr/>
        </p:nvSpPr>
        <p:spPr>
          <a:xfrm>
            <a:off x="7726363" y="4276725"/>
            <a:ext cx="5715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03</a:t>
            </a:r>
            <a:endParaRPr lang="zh-CN" altLang="en-US" sz="1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1276" name="TextBox 13"/>
          <p:cNvSpPr txBox="1"/>
          <p:nvPr/>
        </p:nvSpPr>
        <p:spPr>
          <a:xfrm>
            <a:off x="1697038" y="2430463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7" name="TextBox 13"/>
          <p:cNvSpPr txBox="1"/>
          <p:nvPr/>
        </p:nvSpPr>
        <p:spPr>
          <a:xfrm>
            <a:off x="1901825" y="2784475"/>
            <a:ext cx="2044700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8" name="TextBox 13"/>
          <p:cNvSpPr txBox="1"/>
          <p:nvPr/>
        </p:nvSpPr>
        <p:spPr>
          <a:xfrm>
            <a:off x="8101013" y="2430463"/>
            <a:ext cx="23368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9" name="TextBox 13"/>
          <p:cNvSpPr txBox="1"/>
          <p:nvPr/>
        </p:nvSpPr>
        <p:spPr>
          <a:xfrm>
            <a:off x="8304213" y="2784475"/>
            <a:ext cx="2046287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0" name="矩形 20"/>
          <p:cNvSpPr/>
          <p:nvPr/>
        </p:nvSpPr>
        <p:spPr>
          <a:xfrm>
            <a:off x="1828800" y="4803775"/>
            <a:ext cx="2206625" cy="8874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1" name="TextBox 13"/>
          <p:cNvSpPr txBox="1"/>
          <p:nvPr/>
        </p:nvSpPr>
        <p:spPr>
          <a:xfrm>
            <a:off x="1697038" y="4443413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2" name="矩形 22"/>
          <p:cNvSpPr/>
          <p:nvPr/>
        </p:nvSpPr>
        <p:spPr>
          <a:xfrm>
            <a:off x="5259388" y="4803775"/>
            <a:ext cx="2206625" cy="8874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3" name="TextBox 13"/>
          <p:cNvSpPr txBox="1"/>
          <p:nvPr/>
        </p:nvSpPr>
        <p:spPr>
          <a:xfrm>
            <a:off x="5127625" y="4443413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4" name="矩形 24"/>
          <p:cNvSpPr/>
          <p:nvPr/>
        </p:nvSpPr>
        <p:spPr>
          <a:xfrm>
            <a:off x="8443913" y="4803775"/>
            <a:ext cx="2206625" cy="8874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5" name="TextBox 13"/>
          <p:cNvSpPr txBox="1"/>
          <p:nvPr/>
        </p:nvSpPr>
        <p:spPr>
          <a:xfrm>
            <a:off x="8312150" y="4443413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2472" name="Picture 9" descr="F:\ppt素材\图标\我收集的图标\字体\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473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474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291" name="组合 7"/>
          <p:cNvGrpSpPr/>
          <p:nvPr/>
        </p:nvGrpSpPr>
        <p:grpSpPr>
          <a:xfrm>
            <a:off x="1060450" y="1809750"/>
            <a:ext cx="9636125" cy="4378325"/>
            <a:chOff x="457200" y="1016000"/>
            <a:chExt cx="11969558" cy="5440363"/>
          </a:xfrm>
        </p:grpSpPr>
        <p:grpSp>
          <p:nvGrpSpPr>
            <p:cNvPr id="12292" name="Group 6"/>
            <p:cNvGrpSpPr/>
            <p:nvPr/>
          </p:nvGrpSpPr>
          <p:grpSpPr>
            <a:xfrm>
              <a:off x="457200" y="1016000"/>
              <a:ext cx="11039475" cy="5440363"/>
              <a:chOff x="0" y="0"/>
              <a:chExt cx="7767638" cy="3827463"/>
            </a:xfrm>
          </p:grpSpPr>
          <p:sp>
            <p:nvSpPr>
              <p:cNvPr id="12300" name="Freeform 4"/>
              <p:cNvSpPr/>
              <p:nvPr/>
            </p:nvSpPr>
            <p:spPr>
              <a:xfrm>
                <a:off x="3898900" y="2844800"/>
                <a:ext cx="276225" cy="273050"/>
              </a:xfrm>
              <a:custGeom>
                <a:avLst/>
                <a:gdLst>
                  <a:gd name="txL" fmla="*/ 0 w 144"/>
                  <a:gd name="txT" fmla="*/ 0 h 143"/>
                  <a:gd name="txR" fmla="*/ 144 w 144"/>
                  <a:gd name="txB" fmla="*/ 143 h 143"/>
                </a:gdLst>
                <a:ahLst/>
                <a:cxnLst>
                  <a:cxn ang="0">
                    <a:pos x="195018686" y="499496284"/>
                  </a:cxn>
                  <a:cxn ang="0">
                    <a:pos x="220776668" y="484913887"/>
                  </a:cxn>
                  <a:cxn ang="0">
                    <a:pos x="242853567" y="514080591"/>
                  </a:cxn>
                  <a:cxn ang="0">
                    <a:pos x="294367611" y="514080591"/>
                  </a:cxn>
                  <a:cxn ang="0">
                    <a:pos x="320125593" y="488559009"/>
                  </a:cxn>
                  <a:cxn ang="0">
                    <a:pos x="320125593" y="215111845"/>
                  </a:cxn>
                  <a:cxn ang="0">
                    <a:pos x="364281310" y="200527538"/>
                  </a:cxn>
                  <a:cxn ang="0">
                    <a:pos x="364281310" y="58335319"/>
                  </a:cxn>
                  <a:cxn ang="0">
                    <a:pos x="401076782" y="54690197"/>
                  </a:cxn>
                  <a:cxn ang="0">
                    <a:pos x="448911663" y="40105890"/>
                  </a:cxn>
                  <a:cxn ang="0">
                    <a:pos x="470988562" y="58335319"/>
                  </a:cxn>
                  <a:cxn ang="0">
                    <a:pos x="500425707" y="40105890"/>
                  </a:cxn>
                  <a:cxn ang="0">
                    <a:pos x="529862852" y="32813736"/>
                  </a:cxn>
                  <a:cxn ang="0">
                    <a:pos x="526183688" y="21876460"/>
                  </a:cxn>
                  <a:cxn ang="0">
                    <a:pos x="437872254" y="29168614"/>
                  </a:cxn>
                  <a:cxn ang="0">
                    <a:pos x="375318801" y="32813736"/>
                  </a:cxn>
                  <a:cxn ang="0">
                    <a:pos x="283330121" y="32813736"/>
                  </a:cxn>
                  <a:cxn ang="0">
                    <a:pos x="268611548" y="18229429"/>
                  </a:cxn>
                  <a:cxn ang="0">
                    <a:pos x="125106906" y="18229429"/>
                  </a:cxn>
                  <a:cxn ang="0">
                    <a:pos x="88311434" y="10937276"/>
                  </a:cxn>
                  <a:cxn ang="0">
                    <a:pos x="47834881" y="7292153"/>
                  </a:cxn>
                  <a:cxn ang="0">
                    <a:pos x="29437145" y="0"/>
                  </a:cxn>
                  <a:cxn ang="0">
                    <a:pos x="14718572" y="10937276"/>
                  </a:cxn>
                  <a:cxn ang="0">
                    <a:pos x="3679164" y="10937276"/>
                  </a:cxn>
                  <a:cxn ang="0">
                    <a:pos x="25757981" y="65627472"/>
                  </a:cxn>
                  <a:cxn ang="0">
                    <a:pos x="66232617" y="149484373"/>
                  </a:cxn>
                  <a:cxn ang="0">
                    <a:pos x="106709170" y="236988306"/>
                  </a:cxn>
                  <a:cxn ang="0">
                    <a:pos x="110388334" y="306260900"/>
                  </a:cxn>
                  <a:cxn ang="0">
                    <a:pos x="125106906" y="368241340"/>
                  </a:cxn>
                  <a:cxn ang="0">
                    <a:pos x="154544051" y="470329580"/>
                  </a:cxn>
                  <a:cxn ang="0">
                    <a:pos x="180300114" y="503143316"/>
                  </a:cxn>
                  <a:cxn ang="0">
                    <a:pos x="195018686" y="499496284"/>
                  </a:cxn>
                </a:cxnLst>
                <a:rect l="txL" t="txT" r="txR" b="txB"/>
                <a:pathLst>
                  <a:path w="144" h="143">
                    <a:moveTo>
                      <a:pt x="53" y="137"/>
                    </a:moveTo>
                    <a:cubicBezTo>
                      <a:pt x="53" y="134"/>
                      <a:pt x="57" y="130"/>
                      <a:pt x="60" y="133"/>
                    </a:cubicBezTo>
                    <a:cubicBezTo>
                      <a:pt x="62" y="137"/>
                      <a:pt x="61" y="141"/>
                      <a:pt x="66" y="141"/>
                    </a:cubicBezTo>
                    <a:cubicBezTo>
                      <a:pt x="70" y="141"/>
                      <a:pt x="79" y="143"/>
                      <a:pt x="80" y="141"/>
                    </a:cubicBezTo>
                    <a:cubicBezTo>
                      <a:pt x="81" y="139"/>
                      <a:pt x="87" y="137"/>
                      <a:pt x="87" y="134"/>
                    </a:cubicBezTo>
                    <a:cubicBezTo>
                      <a:pt x="87" y="130"/>
                      <a:pt x="87" y="62"/>
                      <a:pt x="87" y="59"/>
                    </a:cubicBezTo>
                    <a:cubicBezTo>
                      <a:pt x="87" y="57"/>
                      <a:pt x="99" y="59"/>
                      <a:pt x="99" y="55"/>
                    </a:cubicBezTo>
                    <a:cubicBezTo>
                      <a:pt x="99" y="51"/>
                      <a:pt x="99" y="16"/>
                      <a:pt x="99" y="16"/>
                    </a:cubicBezTo>
                    <a:cubicBezTo>
                      <a:pt x="99" y="16"/>
                      <a:pt x="107" y="16"/>
                      <a:pt x="109" y="15"/>
                    </a:cubicBezTo>
                    <a:cubicBezTo>
                      <a:pt x="112" y="14"/>
                      <a:pt x="120" y="10"/>
                      <a:pt x="122" y="11"/>
                    </a:cubicBezTo>
                    <a:cubicBezTo>
                      <a:pt x="124" y="13"/>
                      <a:pt x="127" y="17"/>
                      <a:pt x="128" y="16"/>
                    </a:cubicBezTo>
                    <a:cubicBezTo>
                      <a:pt x="129" y="14"/>
                      <a:pt x="133" y="11"/>
                      <a:pt x="136" y="11"/>
                    </a:cubicBezTo>
                    <a:cubicBezTo>
                      <a:pt x="138" y="11"/>
                      <a:pt x="141" y="10"/>
                      <a:pt x="144" y="9"/>
                    </a:cubicBezTo>
                    <a:cubicBezTo>
                      <a:pt x="143" y="8"/>
                      <a:pt x="143" y="7"/>
                      <a:pt x="143" y="6"/>
                    </a:cubicBezTo>
                    <a:cubicBezTo>
                      <a:pt x="143" y="4"/>
                      <a:pt x="122" y="7"/>
                      <a:pt x="119" y="8"/>
                    </a:cubicBezTo>
                    <a:cubicBezTo>
                      <a:pt x="116" y="9"/>
                      <a:pt x="105" y="11"/>
                      <a:pt x="102" y="9"/>
                    </a:cubicBezTo>
                    <a:cubicBezTo>
                      <a:pt x="98" y="8"/>
                      <a:pt x="77" y="9"/>
                      <a:pt x="77" y="9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38" y="5"/>
                      <a:pt x="34" y="5"/>
                    </a:cubicBezTo>
                    <a:cubicBezTo>
                      <a:pt x="30" y="5"/>
                      <a:pt x="27" y="5"/>
                      <a:pt x="24" y="3"/>
                    </a:cubicBezTo>
                    <a:cubicBezTo>
                      <a:pt x="20" y="0"/>
                      <a:pt x="17" y="0"/>
                      <a:pt x="13" y="2"/>
                    </a:cubicBezTo>
                    <a:cubicBezTo>
                      <a:pt x="9" y="4"/>
                      <a:pt x="11" y="0"/>
                      <a:pt x="8" y="0"/>
                    </a:cubicBezTo>
                    <a:cubicBezTo>
                      <a:pt x="5" y="0"/>
                      <a:pt x="4" y="3"/>
                      <a:pt x="4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7"/>
                      <a:pt x="3" y="13"/>
                      <a:pt x="7" y="18"/>
                    </a:cubicBezTo>
                    <a:cubicBezTo>
                      <a:pt x="11" y="23"/>
                      <a:pt x="15" y="33"/>
                      <a:pt x="18" y="41"/>
                    </a:cubicBezTo>
                    <a:cubicBezTo>
                      <a:pt x="20" y="49"/>
                      <a:pt x="28" y="59"/>
                      <a:pt x="29" y="65"/>
                    </a:cubicBezTo>
                    <a:cubicBezTo>
                      <a:pt x="31" y="71"/>
                      <a:pt x="28" y="80"/>
                      <a:pt x="30" y="84"/>
                    </a:cubicBezTo>
                    <a:cubicBezTo>
                      <a:pt x="32" y="88"/>
                      <a:pt x="33" y="95"/>
                      <a:pt x="34" y="101"/>
                    </a:cubicBezTo>
                    <a:cubicBezTo>
                      <a:pt x="35" y="108"/>
                      <a:pt x="35" y="123"/>
                      <a:pt x="42" y="129"/>
                    </a:cubicBezTo>
                    <a:cubicBezTo>
                      <a:pt x="44" y="131"/>
                      <a:pt x="46" y="134"/>
                      <a:pt x="49" y="138"/>
                    </a:cubicBezTo>
                    <a:cubicBezTo>
                      <a:pt x="51" y="138"/>
                      <a:pt x="53" y="138"/>
                      <a:pt x="53" y="13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1" name="Freeform 5"/>
              <p:cNvSpPr/>
              <p:nvPr/>
            </p:nvSpPr>
            <p:spPr>
              <a:xfrm>
                <a:off x="4175125" y="2813050"/>
                <a:ext cx="171450" cy="149225"/>
              </a:xfrm>
              <a:custGeom>
                <a:avLst/>
                <a:gdLst>
                  <a:gd name="txL" fmla="*/ 0 w 90"/>
                  <a:gd name="txT" fmla="*/ 0 h 78"/>
                  <a:gd name="txR" fmla="*/ 90 w 90"/>
                  <a:gd name="txB" fmla="*/ 78 h 78"/>
                </a:gdLst>
                <a:ahLst/>
                <a:cxnLst>
                  <a:cxn ang="0">
                    <a:pos x="214112475" y="14641268"/>
                  </a:cxn>
                  <a:cxn ang="0">
                    <a:pos x="210483450" y="0"/>
                  </a:cxn>
                  <a:cxn ang="0">
                    <a:pos x="174193200" y="0"/>
                  </a:cxn>
                  <a:cxn ang="0">
                    <a:pos x="152419050" y="21960946"/>
                  </a:cxn>
                  <a:cxn ang="0">
                    <a:pos x="112499775" y="51241569"/>
                  </a:cxn>
                  <a:cxn ang="0">
                    <a:pos x="72580500" y="98823300"/>
                  </a:cxn>
                  <a:cxn ang="0">
                    <a:pos x="18145125" y="87841870"/>
                  </a:cxn>
                  <a:cxn ang="0">
                    <a:pos x="0" y="91503622"/>
                  </a:cxn>
                  <a:cxn ang="0">
                    <a:pos x="21774150" y="113462655"/>
                  </a:cxn>
                  <a:cxn ang="0">
                    <a:pos x="43548300" y="164704224"/>
                  </a:cxn>
                  <a:cxn ang="0">
                    <a:pos x="83467575" y="193984847"/>
                  </a:cxn>
                  <a:cxn ang="0">
                    <a:pos x="101612700" y="223267384"/>
                  </a:cxn>
                  <a:cxn ang="0">
                    <a:pos x="130644900" y="252548007"/>
                  </a:cxn>
                  <a:cxn ang="0">
                    <a:pos x="159677100" y="270847201"/>
                  </a:cxn>
                  <a:cxn ang="0">
                    <a:pos x="199596375" y="278168792"/>
                  </a:cxn>
                  <a:cxn ang="0">
                    <a:pos x="243144675" y="285488470"/>
                  </a:cxn>
                  <a:cxn ang="0">
                    <a:pos x="286692975" y="245226417"/>
                  </a:cxn>
                  <a:cxn ang="0">
                    <a:pos x="297580050" y="204966277"/>
                  </a:cxn>
                  <a:cxn ang="0">
                    <a:pos x="319354200" y="175685654"/>
                  </a:cxn>
                  <a:cxn ang="0">
                    <a:pos x="304838100" y="142745191"/>
                  </a:cxn>
                  <a:cxn ang="0">
                    <a:pos x="315725175" y="106142977"/>
                  </a:cxn>
                  <a:cxn ang="0">
                    <a:pos x="315725175" y="43921892"/>
                  </a:cxn>
                  <a:cxn ang="0">
                    <a:pos x="268547850" y="25620785"/>
                  </a:cxn>
                  <a:cxn ang="0">
                    <a:pos x="214112475" y="14641268"/>
                  </a:cxn>
                </a:cxnLst>
                <a:rect l="txL" t="txT" r="txR" b="txB"/>
                <a:pathLst>
                  <a:path w="90" h="78">
                    <a:moveTo>
                      <a:pt x="59" y="4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2" y="2"/>
                      <a:pt x="42" y="4"/>
                      <a:pt x="42" y="6"/>
                    </a:cubicBezTo>
                    <a:cubicBezTo>
                      <a:pt x="42" y="8"/>
                      <a:pt x="36" y="13"/>
                      <a:pt x="31" y="14"/>
                    </a:cubicBezTo>
                    <a:cubicBezTo>
                      <a:pt x="27" y="15"/>
                      <a:pt x="22" y="25"/>
                      <a:pt x="20" y="27"/>
                    </a:cubicBezTo>
                    <a:cubicBezTo>
                      <a:pt x="17" y="28"/>
                      <a:pt x="8" y="25"/>
                      <a:pt x="5" y="24"/>
                    </a:cubicBezTo>
                    <a:cubicBezTo>
                      <a:pt x="4" y="24"/>
                      <a:pt x="2" y="25"/>
                      <a:pt x="0" y="25"/>
                    </a:cubicBezTo>
                    <a:cubicBezTo>
                      <a:pt x="1" y="28"/>
                      <a:pt x="5" y="31"/>
                      <a:pt x="6" y="31"/>
                    </a:cubicBezTo>
                    <a:cubicBezTo>
                      <a:pt x="8" y="31"/>
                      <a:pt x="8" y="43"/>
                      <a:pt x="12" y="45"/>
                    </a:cubicBezTo>
                    <a:cubicBezTo>
                      <a:pt x="16" y="47"/>
                      <a:pt x="23" y="51"/>
                      <a:pt x="23" y="53"/>
                    </a:cubicBezTo>
                    <a:cubicBezTo>
                      <a:pt x="23" y="55"/>
                      <a:pt x="28" y="58"/>
                      <a:pt x="28" y="61"/>
                    </a:cubicBezTo>
                    <a:cubicBezTo>
                      <a:pt x="28" y="65"/>
                      <a:pt x="32" y="69"/>
                      <a:pt x="36" y="69"/>
                    </a:cubicBezTo>
                    <a:cubicBezTo>
                      <a:pt x="43" y="69"/>
                      <a:pt x="44" y="72"/>
                      <a:pt x="44" y="74"/>
                    </a:cubicBezTo>
                    <a:cubicBezTo>
                      <a:pt x="44" y="76"/>
                      <a:pt x="53" y="74"/>
                      <a:pt x="55" y="76"/>
                    </a:cubicBezTo>
                    <a:cubicBezTo>
                      <a:pt x="56" y="78"/>
                      <a:pt x="65" y="77"/>
                      <a:pt x="67" y="78"/>
                    </a:cubicBezTo>
                    <a:cubicBezTo>
                      <a:pt x="71" y="75"/>
                      <a:pt x="77" y="70"/>
                      <a:pt x="79" y="67"/>
                    </a:cubicBezTo>
                    <a:cubicBezTo>
                      <a:pt x="82" y="63"/>
                      <a:pt x="79" y="58"/>
                      <a:pt x="82" y="56"/>
                    </a:cubicBezTo>
                    <a:cubicBezTo>
                      <a:pt x="84" y="55"/>
                      <a:pt x="90" y="48"/>
                      <a:pt x="88" y="48"/>
                    </a:cubicBezTo>
                    <a:cubicBezTo>
                      <a:pt x="86" y="47"/>
                      <a:pt x="87" y="42"/>
                      <a:pt x="84" y="39"/>
                    </a:cubicBezTo>
                    <a:cubicBezTo>
                      <a:pt x="81" y="36"/>
                      <a:pt x="88" y="35"/>
                      <a:pt x="87" y="29"/>
                    </a:cubicBezTo>
                    <a:cubicBezTo>
                      <a:pt x="87" y="24"/>
                      <a:pt x="88" y="13"/>
                      <a:pt x="87" y="12"/>
                    </a:cubicBezTo>
                    <a:cubicBezTo>
                      <a:pt x="85" y="11"/>
                      <a:pt x="78" y="10"/>
                      <a:pt x="74" y="7"/>
                    </a:cubicBezTo>
                    <a:cubicBezTo>
                      <a:pt x="69" y="4"/>
                      <a:pt x="59" y="4"/>
                      <a:pt x="59" y="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2" name="Freeform 6"/>
              <p:cNvSpPr/>
              <p:nvPr/>
            </p:nvSpPr>
            <p:spPr>
              <a:xfrm>
                <a:off x="4065588" y="2862262"/>
                <a:ext cx="193675" cy="207963"/>
              </a:xfrm>
              <a:custGeom>
                <a:avLst/>
                <a:gdLst>
                  <a:gd name="txL" fmla="*/ 0 w 101"/>
                  <a:gd name="txT" fmla="*/ 0 h 109"/>
                  <a:gd name="txR" fmla="*/ 101 w 101"/>
                  <a:gd name="txB" fmla="*/ 109 h 109"/>
                </a:gdLst>
                <a:ahLst/>
                <a:cxnLst>
                  <a:cxn ang="0">
                    <a:pos x="341968688" y="160165853"/>
                  </a:cxn>
                  <a:cxn ang="0">
                    <a:pos x="312553099" y="131045309"/>
                  </a:cxn>
                  <a:cxn ang="0">
                    <a:pos x="294167397" y="101924765"/>
                  </a:cxn>
                  <a:cxn ang="0">
                    <a:pos x="253720003" y="72802313"/>
                  </a:cxn>
                  <a:cxn ang="0">
                    <a:pos x="231656393" y="21841839"/>
                  </a:cxn>
                  <a:cxn ang="0">
                    <a:pos x="209594701" y="0"/>
                  </a:cxn>
                  <a:cxn ang="0">
                    <a:pos x="180177195" y="7280613"/>
                  </a:cxn>
                  <a:cxn ang="0">
                    <a:pos x="150761606" y="25480237"/>
                  </a:cxn>
                  <a:cxn ang="0">
                    <a:pos x="128697996" y="7280613"/>
                  </a:cxn>
                  <a:cxn ang="0">
                    <a:pos x="80896705" y="21841839"/>
                  </a:cxn>
                  <a:cxn ang="0">
                    <a:pos x="44125301" y="25480237"/>
                  </a:cxn>
                  <a:cxn ang="0">
                    <a:pos x="44125301" y="167446465"/>
                  </a:cxn>
                  <a:cxn ang="0">
                    <a:pos x="0" y="182007691"/>
                  </a:cxn>
                  <a:cxn ang="0">
                    <a:pos x="0" y="302132081"/>
                  </a:cxn>
                  <a:cxn ang="0">
                    <a:pos x="22061692" y="316693306"/>
                  </a:cxn>
                  <a:cxn ang="0">
                    <a:pos x="33093497" y="364015383"/>
                  </a:cxn>
                  <a:cxn ang="0">
                    <a:pos x="25739599" y="371295995"/>
                  </a:cxn>
                  <a:cxn ang="0">
                    <a:pos x="33093497" y="389495620"/>
                  </a:cxn>
                  <a:cxn ang="0">
                    <a:pos x="73540890" y="389495620"/>
                  </a:cxn>
                  <a:cxn ang="0">
                    <a:pos x="113990202" y="345813850"/>
                  </a:cxn>
                  <a:cxn ang="0">
                    <a:pos x="139729801" y="323973919"/>
                  </a:cxn>
                  <a:cxn ang="0">
                    <a:pos x="191209000" y="338533237"/>
                  </a:cxn>
                  <a:cxn ang="0">
                    <a:pos x="227980403" y="320333613"/>
                  </a:cxn>
                  <a:cxn ang="0">
                    <a:pos x="246364188" y="291211161"/>
                  </a:cxn>
                  <a:cxn ang="0">
                    <a:pos x="279459602" y="265730924"/>
                  </a:cxn>
                  <a:cxn ang="0">
                    <a:pos x="297845304" y="236610380"/>
                  </a:cxn>
                  <a:cxn ang="0">
                    <a:pos x="330938800" y="214768541"/>
                  </a:cxn>
                  <a:cxn ang="0">
                    <a:pos x="356678400" y="200207316"/>
                  </a:cxn>
                  <a:cxn ang="0">
                    <a:pos x="371386194" y="178367385"/>
                  </a:cxn>
                  <a:cxn ang="0">
                    <a:pos x="371386194" y="178367385"/>
                  </a:cxn>
                  <a:cxn ang="0">
                    <a:pos x="341968688" y="160165853"/>
                  </a:cxn>
                </a:cxnLst>
                <a:rect l="txL" t="txT" r="txR" b="txB"/>
                <a:pathLst>
                  <a:path w="101" h="109">
                    <a:moveTo>
                      <a:pt x="93" y="44"/>
                    </a:moveTo>
                    <a:cubicBezTo>
                      <a:pt x="89" y="44"/>
                      <a:pt x="85" y="40"/>
                      <a:pt x="85" y="36"/>
                    </a:cubicBezTo>
                    <a:cubicBezTo>
                      <a:pt x="85" y="33"/>
                      <a:pt x="80" y="30"/>
                      <a:pt x="80" y="28"/>
                    </a:cubicBezTo>
                    <a:cubicBezTo>
                      <a:pt x="80" y="26"/>
                      <a:pt x="73" y="22"/>
                      <a:pt x="69" y="20"/>
                    </a:cubicBezTo>
                    <a:cubicBezTo>
                      <a:pt x="65" y="18"/>
                      <a:pt x="65" y="6"/>
                      <a:pt x="63" y="6"/>
                    </a:cubicBezTo>
                    <a:cubicBezTo>
                      <a:pt x="62" y="6"/>
                      <a:pt x="58" y="3"/>
                      <a:pt x="57" y="0"/>
                    </a:cubicBezTo>
                    <a:cubicBezTo>
                      <a:pt x="54" y="1"/>
                      <a:pt x="51" y="2"/>
                      <a:pt x="49" y="2"/>
                    </a:cubicBezTo>
                    <a:cubicBezTo>
                      <a:pt x="46" y="2"/>
                      <a:pt x="42" y="5"/>
                      <a:pt x="41" y="7"/>
                    </a:cubicBezTo>
                    <a:cubicBezTo>
                      <a:pt x="40" y="8"/>
                      <a:pt x="37" y="4"/>
                      <a:pt x="35" y="2"/>
                    </a:cubicBezTo>
                    <a:cubicBezTo>
                      <a:pt x="33" y="1"/>
                      <a:pt x="25" y="5"/>
                      <a:pt x="22" y="6"/>
                    </a:cubicBezTo>
                    <a:cubicBezTo>
                      <a:pt x="20" y="7"/>
                      <a:pt x="12" y="7"/>
                      <a:pt x="12" y="7"/>
                    </a:cubicBezTo>
                    <a:cubicBezTo>
                      <a:pt x="12" y="7"/>
                      <a:pt x="12" y="42"/>
                      <a:pt x="12" y="46"/>
                    </a:cubicBezTo>
                    <a:cubicBezTo>
                      <a:pt x="12" y="50"/>
                      <a:pt x="0" y="48"/>
                      <a:pt x="0" y="50"/>
                    </a:cubicBezTo>
                    <a:cubicBezTo>
                      <a:pt x="0" y="51"/>
                      <a:pt x="0" y="67"/>
                      <a:pt x="0" y="83"/>
                    </a:cubicBezTo>
                    <a:cubicBezTo>
                      <a:pt x="3" y="84"/>
                      <a:pt x="5" y="85"/>
                      <a:pt x="6" y="87"/>
                    </a:cubicBezTo>
                    <a:cubicBezTo>
                      <a:pt x="7" y="90"/>
                      <a:pt x="10" y="98"/>
                      <a:pt x="9" y="100"/>
                    </a:cubicBezTo>
                    <a:cubicBezTo>
                      <a:pt x="9" y="102"/>
                      <a:pt x="7" y="100"/>
                      <a:pt x="7" y="102"/>
                    </a:cubicBezTo>
                    <a:cubicBezTo>
                      <a:pt x="7" y="104"/>
                      <a:pt x="6" y="107"/>
                      <a:pt x="9" y="107"/>
                    </a:cubicBezTo>
                    <a:cubicBezTo>
                      <a:pt x="12" y="107"/>
                      <a:pt x="18" y="109"/>
                      <a:pt x="20" y="107"/>
                    </a:cubicBezTo>
                    <a:cubicBezTo>
                      <a:pt x="23" y="104"/>
                      <a:pt x="30" y="98"/>
                      <a:pt x="31" y="95"/>
                    </a:cubicBezTo>
                    <a:cubicBezTo>
                      <a:pt x="31" y="92"/>
                      <a:pt x="33" y="85"/>
                      <a:pt x="38" y="89"/>
                    </a:cubicBezTo>
                    <a:cubicBezTo>
                      <a:pt x="44" y="93"/>
                      <a:pt x="44" y="93"/>
                      <a:pt x="52" y="93"/>
                    </a:cubicBezTo>
                    <a:cubicBezTo>
                      <a:pt x="59" y="93"/>
                      <a:pt x="61" y="93"/>
                      <a:pt x="62" y="88"/>
                    </a:cubicBezTo>
                    <a:cubicBezTo>
                      <a:pt x="64" y="84"/>
                      <a:pt x="62" y="80"/>
                      <a:pt x="67" y="80"/>
                    </a:cubicBezTo>
                    <a:cubicBezTo>
                      <a:pt x="71" y="80"/>
                      <a:pt x="76" y="76"/>
                      <a:pt x="76" y="73"/>
                    </a:cubicBezTo>
                    <a:cubicBezTo>
                      <a:pt x="76" y="70"/>
                      <a:pt x="78" y="65"/>
                      <a:pt x="81" y="65"/>
                    </a:cubicBezTo>
                    <a:cubicBezTo>
                      <a:pt x="84" y="65"/>
                      <a:pt x="89" y="62"/>
                      <a:pt x="90" y="59"/>
                    </a:cubicBezTo>
                    <a:cubicBezTo>
                      <a:pt x="91" y="55"/>
                      <a:pt x="95" y="57"/>
                      <a:pt x="97" y="55"/>
                    </a:cubicBezTo>
                    <a:cubicBezTo>
                      <a:pt x="98" y="54"/>
                      <a:pt x="99" y="51"/>
                      <a:pt x="101" y="49"/>
                    </a:cubicBezTo>
                    <a:cubicBezTo>
                      <a:pt x="101" y="49"/>
                      <a:pt x="101" y="49"/>
                      <a:pt x="101" y="49"/>
                    </a:cubicBezTo>
                    <a:cubicBezTo>
                      <a:pt x="101" y="47"/>
                      <a:pt x="100" y="44"/>
                      <a:pt x="93" y="4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3" name="Freeform 7"/>
              <p:cNvSpPr/>
              <p:nvPr/>
            </p:nvSpPr>
            <p:spPr>
              <a:xfrm>
                <a:off x="4292600" y="3041650"/>
                <a:ext cx="30163" cy="36513"/>
              </a:xfrm>
              <a:custGeom>
                <a:avLst/>
                <a:gdLst>
                  <a:gd name="txL" fmla="*/ 0 w 15"/>
                  <a:gd name="txT" fmla="*/ 0 h 19"/>
                  <a:gd name="txR" fmla="*/ 15 w 15"/>
                  <a:gd name="txB" fmla="*/ 19 h 19"/>
                </a:gdLst>
                <a:ahLst/>
                <a:cxnLst>
                  <a:cxn ang="0">
                    <a:pos x="28304959" y="0"/>
                  </a:cxn>
                  <a:cxn ang="0">
                    <a:pos x="0" y="29544782"/>
                  </a:cxn>
                  <a:cxn ang="0">
                    <a:pos x="28304959" y="70168377"/>
                  </a:cxn>
                  <a:cxn ang="0">
                    <a:pos x="52566066" y="59089564"/>
                  </a:cxn>
                  <a:cxn ang="0">
                    <a:pos x="60653771" y="48010752"/>
                  </a:cxn>
                  <a:cxn ang="0">
                    <a:pos x="56609918" y="11078813"/>
                  </a:cxn>
                  <a:cxn ang="0">
                    <a:pos x="28304959" y="0"/>
                  </a:cxn>
                </a:cxnLst>
                <a:rect l="txL" t="txT" r="txR" b="txB"/>
                <a:pathLst>
                  <a:path w="15" h="19">
                    <a:moveTo>
                      <a:pt x="7" y="0"/>
                    </a:moveTo>
                    <a:cubicBezTo>
                      <a:pt x="5" y="0"/>
                      <a:pt x="0" y="7"/>
                      <a:pt x="0" y="8"/>
                    </a:cubicBezTo>
                    <a:cubicBezTo>
                      <a:pt x="0" y="10"/>
                      <a:pt x="3" y="18"/>
                      <a:pt x="7" y="19"/>
                    </a:cubicBezTo>
                    <a:cubicBezTo>
                      <a:pt x="10" y="19"/>
                      <a:pt x="13" y="19"/>
                      <a:pt x="13" y="16"/>
                    </a:cubicBezTo>
                    <a:cubicBezTo>
                      <a:pt x="13" y="15"/>
                      <a:pt x="14" y="14"/>
                      <a:pt x="15" y="13"/>
                    </a:cubicBezTo>
                    <a:cubicBezTo>
                      <a:pt x="15" y="11"/>
                      <a:pt x="14" y="6"/>
                      <a:pt x="14" y="3"/>
                    </a:cubicBezTo>
                    <a:cubicBezTo>
                      <a:pt x="12" y="2"/>
                      <a:pt x="9" y="0"/>
                      <a:pt x="7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4" name="Freeform 8"/>
              <p:cNvSpPr/>
              <p:nvPr/>
            </p:nvSpPr>
            <p:spPr>
              <a:xfrm>
                <a:off x="4214813" y="3101975"/>
                <a:ext cx="47625" cy="53975"/>
              </a:xfrm>
              <a:custGeom>
                <a:avLst/>
                <a:gdLst>
                  <a:gd name="txL" fmla="*/ 0 w 25"/>
                  <a:gd name="txT" fmla="*/ 0 h 28"/>
                  <a:gd name="txR" fmla="*/ 25 w 25"/>
                  <a:gd name="txB" fmla="*/ 28 h 28"/>
                </a:gdLst>
                <a:ahLst/>
                <a:cxnLst>
                  <a:cxn ang="0">
                    <a:pos x="65322450" y="11147765"/>
                  </a:cxn>
                  <a:cxn ang="0">
                    <a:pos x="25403175" y="29726731"/>
                  </a:cxn>
                  <a:cxn ang="0">
                    <a:pos x="0" y="66886591"/>
                  </a:cxn>
                  <a:cxn ang="0">
                    <a:pos x="25403175" y="100329887"/>
                  </a:cxn>
                  <a:cxn ang="0">
                    <a:pos x="39919275" y="104046451"/>
                  </a:cxn>
                  <a:cxn ang="0">
                    <a:pos x="50806350" y="81750921"/>
                  </a:cxn>
                  <a:cxn ang="0">
                    <a:pos x="76209525" y="74319720"/>
                  </a:cxn>
                  <a:cxn ang="0">
                    <a:pos x="90725625" y="44591061"/>
                  </a:cxn>
                  <a:cxn ang="0">
                    <a:pos x="65322450" y="11147765"/>
                  </a:cxn>
                </a:cxnLst>
                <a:rect l="txL" t="txT" r="txR" b="txB"/>
                <a:pathLst>
                  <a:path w="25" h="28">
                    <a:moveTo>
                      <a:pt x="18" y="3"/>
                    </a:moveTo>
                    <a:cubicBezTo>
                      <a:pt x="17" y="0"/>
                      <a:pt x="8" y="5"/>
                      <a:pt x="7" y="8"/>
                    </a:cubicBezTo>
                    <a:cubicBezTo>
                      <a:pt x="5" y="10"/>
                      <a:pt x="0" y="18"/>
                      <a:pt x="0" y="18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3" y="24"/>
                      <a:pt x="14" y="22"/>
                    </a:cubicBezTo>
                    <a:cubicBezTo>
                      <a:pt x="15" y="19"/>
                      <a:pt x="21" y="22"/>
                      <a:pt x="21" y="20"/>
                    </a:cubicBezTo>
                    <a:cubicBezTo>
                      <a:pt x="21" y="17"/>
                      <a:pt x="25" y="14"/>
                      <a:pt x="25" y="12"/>
                    </a:cubicBezTo>
                    <a:cubicBezTo>
                      <a:pt x="25" y="9"/>
                      <a:pt x="19" y="6"/>
                      <a:pt x="18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5" name="Freeform 9"/>
              <p:cNvSpPr>
                <a:spLocks noEditPoints="1"/>
              </p:cNvSpPr>
              <p:nvPr/>
            </p:nvSpPr>
            <p:spPr>
              <a:xfrm>
                <a:off x="3992563" y="2954337"/>
                <a:ext cx="346075" cy="304800"/>
              </a:xfrm>
              <a:custGeom>
                <a:avLst/>
                <a:gdLst>
                  <a:gd name="txL" fmla="*/ 0 w 181"/>
                  <a:gd name="txT" fmla="*/ 0 h 159"/>
                  <a:gd name="txR" fmla="*/ 181 w 181"/>
                  <a:gd name="txB" fmla="*/ 159 h 159"/>
                </a:gdLst>
                <a:ahLst/>
                <a:cxnLst>
                  <a:cxn ang="0">
                    <a:pos x="628799155" y="216814400"/>
                  </a:cxn>
                  <a:cxn ang="0">
                    <a:pos x="628799155" y="213139547"/>
                  </a:cxn>
                  <a:cxn ang="0">
                    <a:pos x="621487603" y="224164106"/>
                  </a:cxn>
                  <a:cxn ang="0">
                    <a:pos x="599552949" y="235188664"/>
                  </a:cxn>
                  <a:cxn ang="0">
                    <a:pos x="573962519" y="194765283"/>
                  </a:cxn>
                  <a:cxn ang="0">
                    <a:pos x="599552949" y="165366460"/>
                  </a:cxn>
                  <a:cxn ang="0">
                    <a:pos x="625143379" y="176391019"/>
                  </a:cxn>
                  <a:cxn ang="0">
                    <a:pos x="625143379" y="169041313"/>
                  </a:cxn>
                  <a:cxn ang="0">
                    <a:pos x="621487603" y="95546174"/>
                  </a:cxn>
                  <a:cxn ang="0">
                    <a:pos x="595897174" y="18374264"/>
                  </a:cxn>
                  <a:cxn ang="0">
                    <a:pos x="548370178" y="7349706"/>
                  </a:cxn>
                  <a:cxn ang="0">
                    <a:pos x="508156645" y="0"/>
                  </a:cxn>
                  <a:cxn ang="0">
                    <a:pos x="493533542" y="22049117"/>
                  </a:cxn>
                  <a:cxn ang="0">
                    <a:pos x="467943112" y="36748528"/>
                  </a:cxn>
                  <a:cxn ang="0">
                    <a:pos x="435041131" y="58797645"/>
                  </a:cxn>
                  <a:cxn ang="0">
                    <a:pos x="416762253" y="88196468"/>
                  </a:cxn>
                  <a:cxn ang="0">
                    <a:pos x="383860272" y="113918521"/>
                  </a:cxn>
                  <a:cxn ang="0">
                    <a:pos x="365581393" y="143317343"/>
                  </a:cxn>
                  <a:cxn ang="0">
                    <a:pos x="329021724" y="161691608"/>
                  </a:cxn>
                  <a:cxn ang="0">
                    <a:pos x="277840865" y="146992196"/>
                  </a:cxn>
                  <a:cxn ang="0">
                    <a:pos x="252250435" y="169041313"/>
                  </a:cxn>
                  <a:cxn ang="0">
                    <a:pos x="212036902" y="213139547"/>
                  </a:cxn>
                  <a:cxn ang="0">
                    <a:pos x="171823369" y="213139547"/>
                  </a:cxn>
                  <a:cxn ang="0">
                    <a:pos x="164511818" y="194765283"/>
                  </a:cxn>
                  <a:cxn ang="0">
                    <a:pos x="171823369" y="187415577"/>
                  </a:cxn>
                  <a:cxn ang="0">
                    <a:pos x="160856042" y="139642491"/>
                  </a:cxn>
                  <a:cxn ang="0">
                    <a:pos x="138921388" y="124943079"/>
                  </a:cxn>
                  <a:cxn ang="0">
                    <a:pos x="138921388" y="279286898"/>
                  </a:cxn>
                  <a:cxn ang="0">
                    <a:pos x="113330958" y="305008951"/>
                  </a:cxn>
                  <a:cxn ang="0">
                    <a:pos x="62148187" y="305008951"/>
                  </a:cxn>
                  <a:cxn ang="0">
                    <a:pos x="40213533" y="275612045"/>
                  </a:cxn>
                  <a:cxn ang="0">
                    <a:pos x="14623103" y="290311457"/>
                  </a:cxn>
                  <a:cxn ang="0">
                    <a:pos x="0" y="293984392"/>
                  </a:cxn>
                  <a:cxn ang="0">
                    <a:pos x="29246206" y="360131743"/>
                  </a:cxn>
                  <a:cxn ang="0">
                    <a:pos x="69459738" y="440978506"/>
                  </a:cxn>
                  <a:cxn ang="0">
                    <a:pos x="69459738" y="481401887"/>
                  </a:cxn>
                  <a:cxn ang="0">
                    <a:pos x="69459738" y="514473645"/>
                  </a:cxn>
                  <a:cxn ang="0">
                    <a:pos x="84082841" y="547547321"/>
                  </a:cxn>
                  <a:cxn ang="0">
                    <a:pos x="98705944" y="558571879"/>
                  </a:cxn>
                  <a:cxn ang="0">
                    <a:pos x="120642510" y="576946143"/>
                  </a:cxn>
                  <a:cxn ang="0">
                    <a:pos x="149888715" y="576946143"/>
                  </a:cxn>
                  <a:cxn ang="0">
                    <a:pos x="197413799" y="562246732"/>
                  </a:cxn>
                  <a:cxn ang="0">
                    <a:pos x="233971556" y="547547321"/>
                  </a:cxn>
                  <a:cxn ang="0">
                    <a:pos x="299775519" y="547547321"/>
                  </a:cxn>
                  <a:cxn ang="0">
                    <a:pos x="339990963" y="540197615"/>
                  </a:cxn>
                  <a:cxn ang="0">
                    <a:pos x="365581393" y="536522762"/>
                  </a:cxn>
                  <a:cxn ang="0">
                    <a:pos x="398483374" y="525498204"/>
                  </a:cxn>
                  <a:cxn ang="0">
                    <a:pos x="482566215" y="470377328"/>
                  </a:cxn>
                  <a:cxn ang="0">
                    <a:pos x="581274071" y="349107185"/>
                  </a:cxn>
                  <a:cxn ang="0">
                    <a:pos x="639766482" y="282961751"/>
                  </a:cxn>
                  <a:cxn ang="0">
                    <a:pos x="661701136" y="216814400"/>
                  </a:cxn>
                  <a:cxn ang="0">
                    <a:pos x="628799155" y="216814400"/>
                  </a:cxn>
                  <a:cxn ang="0">
                    <a:pos x="500845094" y="356456891"/>
                  </a:cxn>
                  <a:cxn ang="0">
                    <a:pos x="475254664" y="363806596"/>
                  </a:cxn>
                  <a:cxn ang="0">
                    <a:pos x="464287337" y="385855713"/>
                  </a:cxn>
                  <a:cxn ang="0">
                    <a:pos x="449664234" y="382180860"/>
                  </a:cxn>
                  <a:cxn ang="0">
                    <a:pos x="424073804" y="349107185"/>
                  </a:cxn>
                  <a:cxn ang="0">
                    <a:pos x="449664234" y="312358657"/>
                  </a:cxn>
                  <a:cxn ang="0">
                    <a:pos x="489877767" y="293984392"/>
                  </a:cxn>
                  <a:cxn ang="0">
                    <a:pos x="515468196" y="327058068"/>
                  </a:cxn>
                  <a:cxn ang="0">
                    <a:pos x="500845094" y="356456891"/>
                  </a:cxn>
                </a:cxnLst>
                <a:rect l="txL" t="txT" r="txR" b="txB"/>
                <a:pathLst>
                  <a:path w="181" h="159">
                    <a:moveTo>
                      <a:pt x="172" y="59"/>
                    </a:moveTo>
                    <a:cubicBezTo>
                      <a:pt x="172" y="59"/>
                      <a:pt x="172" y="59"/>
                      <a:pt x="172" y="58"/>
                    </a:cubicBezTo>
                    <a:cubicBezTo>
                      <a:pt x="171" y="59"/>
                      <a:pt x="170" y="60"/>
                      <a:pt x="170" y="61"/>
                    </a:cubicBezTo>
                    <a:cubicBezTo>
                      <a:pt x="170" y="64"/>
                      <a:pt x="167" y="64"/>
                      <a:pt x="164" y="64"/>
                    </a:cubicBezTo>
                    <a:cubicBezTo>
                      <a:pt x="160" y="63"/>
                      <a:pt x="157" y="55"/>
                      <a:pt x="157" y="53"/>
                    </a:cubicBezTo>
                    <a:cubicBezTo>
                      <a:pt x="157" y="52"/>
                      <a:pt x="162" y="45"/>
                      <a:pt x="164" y="45"/>
                    </a:cubicBezTo>
                    <a:cubicBezTo>
                      <a:pt x="166" y="45"/>
                      <a:pt x="169" y="47"/>
                      <a:pt x="171" y="48"/>
                    </a:cubicBezTo>
                    <a:cubicBezTo>
                      <a:pt x="171" y="47"/>
                      <a:pt x="171" y="47"/>
                      <a:pt x="171" y="46"/>
                    </a:cubicBezTo>
                    <a:cubicBezTo>
                      <a:pt x="171" y="45"/>
                      <a:pt x="173" y="28"/>
                      <a:pt x="170" y="26"/>
                    </a:cubicBezTo>
                    <a:cubicBezTo>
                      <a:pt x="167" y="24"/>
                      <a:pt x="164" y="7"/>
                      <a:pt x="163" y="5"/>
                    </a:cubicBezTo>
                    <a:cubicBezTo>
                      <a:pt x="162" y="3"/>
                      <a:pt x="151" y="4"/>
                      <a:pt x="150" y="2"/>
                    </a:cubicBezTo>
                    <a:cubicBezTo>
                      <a:pt x="148" y="0"/>
                      <a:pt x="139" y="2"/>
                      <a:pt x="139" y="0"/>
                    </a:cubicBezTo>
                    <a:cubicBezTo>
                      <a:pt x="137" y="2"/>
                      <a:pt x="136" y="5"/>
                      <a:pt x="135" y="6"/>
                    </a:cubicBezTo>
                    <a:cubicBezTo>
                      <a:pt x="133" y="8"/>
                      <a:pt x="129" y="6"/>
                      <a:pt x="128" y="10"/>
                    </a:cubicBezTo>
                    <a:cubicBezTo>
                      <a:pt x="127" y="13"/>
                      <a:pt x="122" y="16"/>
                      <a:pt x="119" y="16"/>
                    </a:cubicBezTo>
                    <a:cubicBezTo>
                      <a:pt x="116" y="16"/>
                      <a:pt x="114" y="21"/>
                      <a:pt x="114" y="24"/>
                    </a:cubicBezTo>
                    <a:cubicBezTo>
                      <a:pt x="114" y="27"/>
                      <a:pt x="109" y="31"/>
                      <a:pt x="105" y="31"/>
                    </a:cubicBezTo>
                    <a:cubicBezTo>
                      <a:pt x="100" y="31"/>
                      <a:pt x="102" y="35"/>
                      <a:pt x="100" y="39"/>
                    </a:cubicBezTo>
                    <a:cubicBezTo>
                      <a:pt x="99" y="44"/>
                      <a:pt x="97" y="44"/>
                      <a:pt x="90" y="44"/>
                    </a:cubicBezTo>
                    <a:cubicBezTo>
                      <a:pt x="82" y="44"/>
                      <a:pt x="82" y="44"/>
                      <a:pt x="76" y="40"/>
                    </a:cubicBezTo>
                    <a:cubicBezTo>
                      <a:pt x="71" y="36"/>
                      <a:pt x="69" y="43"/>
                      <a:pt x="69" y="46"/>
                    </a:cubicBezTo>
                    <a:cubicBezTo>
                      <a:pt x="68" y="49"/>
                      <a:pt x="61" y="55"/>
                      <a:pt x="58" y="58"/>
                    </a:cubicBezTo>
                    <a:cubicBezTo>
                      <a:pt x="56" y="60"/>
                      <a:pt x="50" y="58"/>
                      <a:pt x="47" y="58"/>
                    </a:cubicBezTo>
                    <a:cubicBezTo>
                      <a:pt x="44" y="58"/>
                      <a:pt x="45" y="55"/>
                      <a:pt x="45" y="53"/>
                    </a:cubicBezTo>
                    <a:cubicBezTo>
                      <a:pt x="45" y="51"/>
                      <a:pt x="47" y="53"/>
                      <a:pt x="47" y="51"/>
                    </a:cubicBezTo>
                    <a:cubicBezTo>
                      <a:pt x="48" y="49"/>
                      <a:pt x="45" y="41"/>
                      <a:pt x="44" y="38"/>
                    </a:cubicBezTo>
                    <a:cubicBezTo>
                      <a:pt x="43" y="36"/>
                      <a:pt x="41" y="35"/>
                      <a:pt x="38" y="34"/>
                    </a:cubicBezTo>
                    <a:cubicBezTo>
                      <a:pt x="38" y="53"/>
                      <a:pt x="38" y="74"/>
                      <a:pt x="38" y="76"/>
                    </a:cubicBezTo>
                    <a:cubicBezTo>
                      <a:pt x="38" y="79"/>
                      <a:pt x="32" y="81"/>
                      <a:pt x="31" y="83"/>
                    </a:cubicBezTo>
                    <a:cubicBezTo>
                      <a:pt x="30" y="85"/>
                      <a:pt x="21" y="83"/>
                      <a:pt x="17" y="83"/>
                    </a:cubicBezTo>
                    <a:cubicBezTo>
                      <a:pt x="12" y="83"/>
                      <a:pt x="13" y="79"/>
                      <a:pt x="11" y="75"/>
                    </a:cubicBezTo>
                    <a:cubicBezTo>
                      <a:pt x="8" y="72"/>
                      <a:pt x="4" y="76"/>
                      <a:pt x="4" y="79"/>
                    </a:cubicBezTo>
                    <a:cubicBezTo>
                      <a:pt x="4" y="80"/>
                      <a:pt x="2" y="80"/>
                      <a:pt x="0" y="80"/>
                    </a:cubicBezTo>
                    <a:cubicBezTo>
                      <a:pt x="3" y="85"/>
                      <a:pt x="6" y="92"/>
                      <a:pt x="8" y="98"/>
                    </a:cubicBezTo>
                    <a:cubicBezTo>
                      <a:pt x="11" y="107"/>
                      <a:pt x="17" y="115"/>
                      <a:pt x="19" y="120"/>
                    </a:cubicBezTo>
                    <a:cubicBezTo>
                      <a:pt x="21" y="125"/>
                      <a:pt x="22" y="130"/>
                      <a:pt x="19" y="131"/>
                    </a:cubicBezTo>
                    <a:cubicBezTo>
                      <a:pt x="15" y="131"/>
                      <a:pt x="15" y="134"/>
                      <a:pt x="19" y="140"/>
                    </a:cubicBezTo>
                    <a:cubicBezTo>
                      <a:pt x="23" y="145"/>
                      <a:pt x="20" y="149"/>
                      <a:pt x="23" y="149"/>
                    </a:cubicBezTo>
                    <a:cubicBezTo>
                      <a:pt x="26" y="150"/>
                      <a:pt x="25" y="152"/>
                      <a:pt x="27" y="152"/>
                    </a:cubicBezTo>
                    <a:cubicBezTo>
                      <a:pt x="30" y="152"/>
                      <a:pt x="32" y="155"/>
                      <a:pt x="33" y="157"/>
                    </a:cubicBezTo>
                    <a:cubicBezTo>
                      <a:pt x="35" y="159"/>
                      <a:pt x="39" y="159"/>
                      <a:pt x="41" y="157"/>
                    </a:cubicBezTo>
                    <a:cubicBezTo>
                      <a:pt x="43" y="154"/>
                      <a:pt x="48" y="153"/>
                      <a:pt x="54" y="153"/>
                    </a:cubicBezTo>
                    <a:cubicBezTo>
                      <a:pt x="60" y="153"/>
                      <a:pt x="59" y="151"/>
                      <a:pt x="64" y="149"/>
                    </a:cubicBezTo>
                    <a:cubicBezTo>
                      <a:pt x="70" y="147"/>
                      <a:pt x="77" y="147"/>
                      <a:pt x="82" y="149"/>
                    </a:cubicBezTo>
                    <a:cubicBezTo>
                      <a:pt x="87" y="150"/>
                      <a:pt x="90" y="149"/>
                      <a:pt x="93" y="147"/>
                    </a:cubicBezTo>
                    <a:cubicBezTo>
                      <a:pt x="95" y="146"/>
                      <a:pt x="99" y="150"/>
                      <a:pt x="100" y="146"/>
                    </a:cubicBezTo>
                    <a:cubicBezTo>
                      <a:pt x="100" y="142"/>
                      <a:pt x="105" y="143"/>
                      <a:pt x="109" y="143"/>
                    </a:cubicBezTo>
                    <a:cubicBezTo>
                      <a:pt x="113" y="143"/>
                      <a:pt x="124" y="136"/>
                      <a:pt x="132" y="128"/>
                    </a:cubicBezTo>
                    <a:cubicBezTo>
                      <a:pt x="141" y="120"/>
                      <a:pt x="154" y="103"/>
                      <a:pt x="159" y="95"/>
                    </a:cubicBezTo>
                    <a:cubicBezTo>
                      <a:pt x="164" y="87"/>
                      <a:pt x="171" y="81"/>
                      <a:pt x="175" y="77"/>
                    </a:cubicBezTo>
                    <a:cubicBezTo>
                      <a:pt x="178" y="75"/>
                      <a:pt x="180" y="65"/>
                      <a:pt x="181" y="59"/>
                    </a:cubicBezTo>
                    <a:cubicBezTo>
                      <a:pt x="177" y="59"/>
                      <a:pt x="172" y="59"/>
                      <a:pt x="172" y="59"/>
                    </a:cubicBezTo>
                    <a:close/>
                    <a:moveTo>
                      <a:pt x="137" y="97"/>
                    </a:moveTo>
                    <a:cubicBezTo>
                      <a:pt x="137" y="99"/>
                      <a:pt x="131" y="96"/>
                      <a:pt x="130" y="99"/>
                    </a:cubicBezTo>
                    <a:cubicBezTo>
                      <a:pt x="129" y="101"/>
                      <a:pt x="127" y="105"/>
                      <a:pt x="127" y="105"/>
                    </a:cubicBezTo>
                    <a:cubicBezTo>
                      <a:pt x="123" y="104"/>
                      <a:pt x="123" y="104"/>
                      <a:pt x="123" y="104"/>
                    </a:cubicBezTo>
                    <a:cubicBezTo>
                      <a:pt x="116" y="95"/>
                      <a:pt x="116" y="95"/>
                      <a:pt x="116" y="95"/>
                    </a:cubicBezTo>
                    <a:cubicBezTo>
                      <a:pt x="116" y="95"/>
                      <a:pt x="121" y="87"/>
                      <a:pt x="123" y="85"/>
                    </a:cubicBezTo>
                    <a:cubicBezTo>
                      <a:pt x="124" y="82"/>
                      <a:pt x="133" y="77"/>
                      <a:pt x="134" y="80"/>
                    </a:cubicBezTo>
                    <a:cubicBezTo>
                      <a:pt x="135" y="83"/>
                      <a:pt x="141" y="86"/>
                      <a:pt x="141" y="89"/>
                    </a:cubicBezTo>
                    <a:cubicBezTo>
                      <a:pt x="141" y="91"/>
                      <a:pt x="137" y="94"/>
                      <a:pt x="137" y="9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6" name="Freeform 10"/>
              <p:cNvSpPr/>
              <p:nvPr/>
            </p:nvSpPr>
            <p:spPr>
              <a:xfrm>
                <a:off x="3898900" y="2597150"/>
                <a:ext cx="252413" cy="268288"/>
              </a:xfrm>
              <a:custGeom>
                <a:avLst/>
                <a:gdLst>
                  <a:gd name="txL" fmla="*/ 0 w 132"/>
                  <a:gd name="txT" fmla="*/ 0 h 140"/>
                  <a:gd name="txR" fmla="*/ 132 w 132"/>
                  <a:gd name="txB" fmla="*/ 140 h 140"/>
                </a:gdLst>
                <a:ahLst/>
                <a:cxnLst>
                  <a:cxn ang="0">
                    <a:pos x="29253137" y="473735285"/>
                  </a:cxn>
                  <a:cxn ang="0">
                    <a:pos x="47535869" y="481080627"/>
                  </a:cxn>
                  <a:cxn ang="0">
                    <a:pos x="87757499" y="484752340"/>
                  </a:cxn>
                  <a:cxn ang="0">
                    <a:pos x="124322964" y="492097682"/>
                  </a:cxn>
                  <a:cxn ang="0">
                    <a:pos x="266930572" y="492097682"/>
                  </a:cxn>
                  <a:cxn ang="0">
                    <a:pos x="281557140" y="506786450"/>
                  </a:cxn>
                  <a:cxn ang="0">
                    <a:pos x="372970803" y="506786450"/>
                  </a:cxn>
                  <a:cxn ang="0">
                    <a:pos x="435133241" y="503114737"/>
                  </a:cxn>
                  <a:cxn ang="0">
                    <a:pos x="446103645" y="499443024"/>
                  </a:cxn>
                  <a:cxn ang="0">
                    <a:pos x="398567776" y="437012407"/>
                  </a:cxn>
                  <a:cxn ang="0">
                    <a:pos x="402223940" y="297462404"/>
                  </a:cxn>
                  <a:cxn ang="0">
                    <a:pos x="464386378" y="301134117"/>
                  </a:cxn>
                  <a:cxn ang="0">
                    <a:pos x="475356782" y="290117061"/>
                  </a:cxn>
                  <a:cxn ang="0">
                    <a:pos x="482669110" y="209325963"/>
                  </a:cxn>
                  <a:cxn ang="0">
                    <a:pos x="471698706" y="209325963"/>
                  </a:cxn>
                  <a:cxn ang="0">
                    <a:pos x="435133241" y="212997676"/>
                  </a:cxn>
                  <a:cxn ang="0">
                    <a:pos x="413194344" y="224014731"/>
                  </a:cxn>
                  <a:cxn ang="0">
                    <a:pos x="413194344" y="190963566"/>
                  </a:cxn>
                  <a:cxn ang="0">
                    <a:pos x="394911612" y="157912400"/>
                  </a:cxn>
                  <a:cxn ang="0">
                    <a:pos x="398567776" y="99153496"/>
                  </a:cxn>
                  <a:cxn ang="0">
                    <a:pos x="391255448" y="66102331"/>
                  </a:cxn>
                  <a:cxn ang="0">
                    <a:pos x="365658475" y="58756988"/>
                  </a:cxn>
                  <a:cxn ang="0">
                    <a:pos x="343719578" y="51413563"/>
                  </a:cxn>
                  <a:cxn ang="0">
                    <a:pos x="310810277" y="51413563"/>
                  </a:cxn>
                  <a:cxn ang="0">
                    <a:pos x="296183709" y="88136441"/>
                  </a:cxn>
                  <a:cxn ang="0">
                    <a:pos x="248647839" y="95481783"/>
                  </a:cxn>
                  <a:cxn ang="0">
                    <a:pos x="212082374" y="69775960"/>
                  </a:cxn>
                  <a:cxn ang="0">
                    <a:pos x="197455806" y="36722878"/>
                  </a:cxn>
                  <a:cxn ang="0">
                    <a:pos x="190141566" y="3671713"/>
                  </a:cxn>
                  <a:cxn ang="0">
                    <a:pos x="54848198" y="3671713"/>
                  </a:cxn>
                  <a:cxn ang="0">
                    <a:pos x="32909301" y="14688768"/>
                  </a:cxn>
                  <a:cxn ang="0">
                    <a:pos x="69474766" y="102827125"/>
                  </a:cxn>
                  <a:cxn ang="0">
                    <a:pos x="62162438" y="143221716"/>
                  </a:cxn>
                  <a:cxn ang="0">
                    <a:pos x="87757499" y="231360073"/>
                  </a:cxn>
                  <a:cxn ang="0">
                    <a:pos x="58506274" y="290117061"/>
                  </a:cxn>
                  <a:cxn ang="0">
                    <a:pos x="29253137" y="370910076"/>
                  </a:cxn>
                  <a:cxn ang="0">
                    <a:pos x="7312328" y="429667065"/>
                  </a:cxn>
                  <a:cxn ang="0">
                    <a:pos x="3656164" y="484752340"/>
                  </a:cxn>
                  <a:cxn ang="0">
                    <a:pos x="3656164" y="484752340"/>
                  </a:cxn>
                  <a:cxn ang="0">
                    <a:pos x="14626568" y="484752340"/>
                  </a:cxn>
                  <a:cxn ang="0">
                    <a:pos x="29253137" y="473735285"/>
                  </a:cxn>
                </a:cxnLst>
                <a:rect l="txL" t="txT" r="txR" b="txB"/>
                <a:pathLst>
                  <a:path w="132" h="140">
                    <a:moveTo>
                      <a:pt x="8" y="129"/>
                    </a:moveTo>
                    <a:cubicBezTo>
                      <a:pt x="11" y="129"/>
                      <a:pt x="9" y="133"/>
                      <a:pt x="13" y="131"/>
                    </a:cubicBezTo>
                    <a:cubicBezTo>
                      <a:pt x="17" y="129"/>
                      <a:pt x="20" y="129"/>
                      <a:pt x="24" y="132"/>
                    </a:cubicBezTo>
                    <a:cubicBezTo>
                      <a:pt x="27" y="134"/>
                      <a:pt x="30" y="134"/>
                      <a:pt x="34" y="134"/>
                    </a:cubicBezTo>
                    <a:cubicBezTo>
                      <a:pt x="38" y="134"/>
                      <a:pt x="73" y="134"/>
                      <a:pt x="73" y="134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7" y="138"/>
                      <a:pt x="98" y="137"/>
                      <a:pt x="102" y="138"/>
                    </a:cubicBezTo>
                    <a:cubicBezTo>
                      <a:pt x="105" y="140"/>
                      <a:pt x="116" y="138"/>
                      <a:pt x="119" y="137"/>
                    </a:cubicBezTo>
                    <a:cubicBezTo>
                      <a:pt x="120" y="137"/>
                      <a:pt x="121" y="137"/>
                      <a:pt x="122" y="136"/>
                    </a:cubicBezTo>
                    <a:cubicBezTo>
                      <a:pt x="109" y="119"/>
                      <a:pt x="109" y="119"/>
                      <a:pt x="109" y="119"/>
                    </a:cubicBezTo>
                    <a:cubicBezTo>
                      <a:pt x="110" y="81"/>
                      <a:pt x="110" y="81"/>
                      <a:pt x="110" y="81"/>
                    </a:cubicBezTo>
                    <a:cubicBezTo>
                      <a:pt x="127" y="82"/>
                      <a:pt x="127" y="82"/>
                      <a:pt x="127" y="82"/>
                    </a:cubicBezTo>
                    <a:cubicBezTo>
                      <a:pt x="130" y="79"/>
                      <a:pt x="130" y="79"/>
                      <a:pt x="130" y="79"/>
                    </a:cubicBezTo>
                    <a:cubicBezTo>
                      <a:pt x="132" y="57"/>
                      <a:pt x="132" y="57"/>
                      <a:pt x="132" y="57"/>
                    </a:cubicBezTo>
                    <a:cubicBezTo>
                      <a:pt x="132" y="56"/>
                      <a:pt x="131" y="56"/>
                      <a:pt x="129" y="57"/>
                    </a:cubicBezTo>
                    <a:cubicBezTo>
                      <a:pt x="126" y="58"/>
                      <a:pt x="123" y="58"/>
                      <a:pt x="119" y="58"/>
                    </a:cubicBezTo>
                    <a:cubicBezTo>
                      <a:pt x="116" y="58"/>
                      <a:pt x="115" y="61"/>
                      <a:pt x="113" y="61"/>
                    </a:cubicBezTo>
                    <a:cubicBezTo>
                      <a:pt x="111" y="60"/>
                      <a:pt x="113" y="54"/>
                      <a:pt x="113" y="52"/>
                    </a:cubicBezTo>
                    <a:cubicBezTo>
                      <a:pt x="114" y="49"/>
                      <a:pt x="110" y="45"/>
                      <a:pt x="108" y="43"/>
                    </a:cubicBezTo>
                    <a:cubicBezTo>
                      <a:pt x="105" y="41"/>
                      <a:pt x="111" y="28"/>
                      <a:pt x="109" y="27"/>
                    </a:cubicBezTo>
                    <a:cubicBezTo>
                      <a:pt x="108" y="25"/>
                      <a:pt x="107" y="21"/>
                      <a:pt x="107" y="18"/>
                    </a:cubicBezTo>
                    <a:cubicBezTo>
                      <a:pt x="107" y="14"/>
                      <a:pt x="105" y="16"/>
                      <a:pt x="100" y="16"/>
                    </a:cubicBezTo>
                    <a:cubicBezTo>
                      <a:pt x="95" y="16"/>
                      <a:pt x="94" y="14"/>
                      <a:pt x="94" y="14"/>
                    </a:cubicBezTo>
                    <a:cubicBezTo>
                      <a:pt x="94" y="14"/>
                      <a:pt x="88" y="12"/>
                      <a:pt x="85" y="14"/>
                    </a:cubicBezTo>
                    <a:cubicBezTo>
                      <a:pt x="82" y="15"/>
                      <a:pt x="83" y="24"/>
                      <a:pt x="81" y="24"/>
                    </a:cubicBezTo>
                    <a:cubicBezTo>
                      <a:pt x="79" y="23"/>
                      <a:pt x="73" y="24"/>
                      <a:pt x="68" y="26"/>
                    </a:cubicBezTo>
                    <a:cubicBezTo>
                      <a:pt x="63" y="27"/>
                      <a:pt x="61" y="25"/>
                      <a:pt x="58" y="19"/>
                    </a:cubicBezTo>
                    <a:cubicBezTo>
                      <a:pt x="56" y="13"/>
                      <a:pt x="53" y="15"/>
                      <a:pt x="54" y="10"/>
                    </a:cubicBezTo>
                    <a:cubicBezTo>
                      <a:pt x="55" y="6"/>
                      <a:pt x="52" y="1"/>
                      <a:pt x="52" y="1"/>
                    </a:cubicBezTo>
                    <a:cubicBezTo>
                      <a:pt x="52" y="1"/>
                      <a:pt x="19" y="0"/>
                      <a:pt x="15" y="1"/>
                    </a:cubicBezTo>
                    <a:cubicBezTo>
                      <a:pt x="14" y="1"/>
                      <a:pt x="11" y="2"/>
                      <a:pt x="9" y="4"/>
                    </a:cubicBezTo>
                    <a:cubicBezTo>
                      <a:pt x="11" y="12"/>
                      <a:pt x="17" y="25"/>
                      <a:pt x="19" y="28"/>
                    </a:cubicBezTo>
                    <a:cubicBezTo>
                      <a:pt x="20" y="31"/>
                      <a:pt x="17" y="34"/>
                      <a:pt x="17" y="39"/>
                    </a:cubicBezTo>
                    <a:cubicBezTo>
                      <a:pt x="17" y="45"/>
                      <a:pt x="23" y="56"/>
                      <a:pt x="24" y="63"/>
                    </a:cubicBezTo>
                    <a:cubicBezTo>
                      <a:pt x="25" y="70"/>
                      <a:pt x="20" y="75"/>
                      <a:pt x="16" y="79"/>
                    </a:cubicBezTo>
                    <a:cubicBezTo>
                      <a:pt x="12" y="84"/>
                      <a:pt x="8" y="95"/>
                      <a:pt x="8" y="101"/>
                    </a:cubicBezTo>
                    <a:cubicBezTo>
                      <a:pt x="8" y="108"/>
                      <a:pt x="2" y="114"/>
                      <a:pt x="2" y="117"/>
                    </a:cubicBezTo>
                    <a:cubicBezTo>
                      <a:pt x="2" y="120"/>
                      <a:pt x="1" y="129"/>
                      <a:pt x="1" y="132"/>
                    </a:cubicBezTo>
                    <a:cubicBezTo>
                      <a:pt x="0" y="132"/>
                      <a:pt x="1" y="132"/>
                      <a:pt x="1" y="132"/>
                    </a:cubicBezTo>
                    <a:cubicBezTo>
                      <a:pt x="4" y="132"/>
                      <a:pt x="4" y="132"/>
                      <a:pt x="4" y="132"/>
                    </a:cubicBezTo>
                    <a:cubicBezTo>
                      <a:pt x="4" y="132"/>
                      <a:pt x="5" y="129"/>
                      <a:pt x="8" y="12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7" name="Freeform 11"/>
              <p:cNvSpPr/>
              <p:nvPr/>
            </p:nvSpPr>
            <p:spPr>
              <a:xfrm>
                <a:off x="4108450" y="2647950"/>
                <a:ext cx="247650" cy="219075"/>
              </a:xfrm>
              <a:custGeom>
                <a:avLst/>
                <a:gdLst>
                  <a:gd name="txL" fmla="*/ 0 w 130"/>
                  <a:gd name="txT" fmla="*/ 0 h 115"/>
                  <a:gd name="txR" fmla="*/ 130 w 130"/>
                  <a:gd name="txB" fmla="*/ 115 h 115"/>
                </a:gdLst>
                <a:ahLst/>
                <a:cxnLst>
                  <a:cxn ang="0">
                    <a:pos x="362902500" y="18145125"/>
                  </a:cxn>
                  <a:cxn ang="0">
                    <a:pos x="333870300" y="0"/>
                  </a:cxn>
                  <a:cxn ang="0">
                    <a:pos x="283063950" y="10887075"/>
                  </a:cxn>
                  <a:cxn ang="0">
                    <a:pos x="272176875" y="36290250"/>
                  </a:cxn>
                  <a:cxn ang="0">
                    <a:pos x="268547850" y="58064400"/>
                  </a:cxn>
                  <a:cxn ang="0">
                    <a:pos x="264918825" y="105241725"/>
                  </a:cxn>
                  <a:cxn ang="0">
                    <a:pos x="257660775" y="141531975"/>
                  </a:cxn>
                  <a:cxn ang="0">
                    <a:pos x="283063950" y="174193200"/>
                  </a:cxn>
                  <a:cxn ang="0">
                    <a:pos x="312096150" y="166935150"/>
                  </a:cxn>
                  <a:cxn ang="0">
                    <a:pos x="315725175" y="195967350"/>
                  </a:cxn>
                  <a:cxn ang="0">
                    <a:pos x="308467125" y="214112475"/>
                  </a:cxn>
                  <a:cxn ang="0">
                    <a:pos x="279434925" y="214112475"/>
                  </a:cxn>
                  <a:cxn ang="0">
                    <a:pos x="264918825" y="177822225"/>
                  </a:cxn>
                  <a:cxn ang="0">
                    <a:pos x="232257600" y="170564175"/>
                  </a:cxn>
                  <a:cxn ang="0">
                    <a:pos x="210483450" y="148790025"/>
                  </a:cxn>
                  <a:cxn ang="0">
                    <a:pos x="195967350" y="156048075"/>
                  </a:cxn>
                  <a:cxn ang="0">
                    <a:pos x="177822225" y="159677100"/>
                  </a:cxn>
                  <a:cxn ang="0">
                    <a:pos x="145161000" y="148790025"/>
                  </a:cxn>
                  <a:cxn ang="0">
                    <a:pos x="130644900" y="130644900"/>
                  </a:cxn>
                  <a:cxn ang="0">
                    <a:pos x="105241725" y="130644900"/>
                  </a:cxn>
                  <a:cxn ang="0">
                    <a:pos x="94354650" y="123386850"/>
                  </a:cxn>
                  <a:cxn ang="0">
                    <a:pos x="83467575" y="112499775"/>
                  </a:cxn>
                  <a:cxn ang="0">
                    <a:pos x="76209525" y="192338325"/>
                  </a:cxn>
                  <a:cxn ang="0">
                    <a:pos x="65322450" y="203225400"/>
                  </a:cxn>
                  <a:cxn ang="0">
                    <a:pos x="3629025" y="199596375"/>
                  </a:cxn>
                  <a:cxn ang="0">
                    <a:pos x="0" y="337499325"/>
                  </a:cxn>
                  <a:cxn ang="0">
                    <a:pos x="47177325" y="399192750"/>
                  </a:cxn>
                  <a:cxn ang="0">
                    <a:pos x="123386850" y="395563725"/>
                  </a:cxn>
                  <a:cxn ang="0">
                    <a:pos x="127015875" y="406450800"/>
                  </a:cxn>
                  <a:cxn ang="0">
                    <a:pos x="145161000" y="402821775"/>
                  </a:cxn>
                  <a:cxn ang="0">
                    <a:pos x="199596375" y="413708850"/>
                  </a:cxn>
                  <a:cxn ang="0">
                    <a:pos x="239515650" y="366531525"/>
                  </a:cxn>
                  <a:cxn ang="0">
                    <a:pos x="279434925" y="337499325"/>
                  </a:cxn>
                  <a:cxn ang="0">
                    <a:pos x="301209075" y="315725175"/>
                  </a:cxn>
                  <a:cxn ang="0">
                    <a:pos x="337499325" y="315725175"/>
                  </a:cxn>
                  <a:cxn ang="0">
                    <a:pos x="337499325" y="315725175"/>
                  </a:cxn>
                  <a:cxn ang="0">
                    <a:pos x="330241275" y="286692975"/>
                  </a:cxn>
                  <a:cxn ang="0">
                    <a:pos x="442741050" y="243144675"/>
                  </a:cxn>
                  <a:cxn ang="0">
                    <a:pos x="435483000" y="224999550"/>
                  </a:cxn>
                  <a:cxn ang="0">
                    <a:pos x="442741050" y="185080275"/>
                  </a:cxn>
                  <a:cxn ang="0">
                    <a:pos x="460886175" y="174193200"/>
                  </a:cxn>
                  <a:cxn ang="0">
                    <a:pos x="457257150" y="108870750"/>
                  </a:cxn>
                  <a:cxn ang="0">
                    <a:pos x="471773250" y="101612700"/>
                  </a:cxn>
                  <a:cxn ang="0">
                    <a:pos x="453628125" y="58064400"/>
                  </a:cxn>
                  <a:cxn ang="0">
                    <a:pos x="399192750" y="32661225"/>
                  </a:cxn>
                  <a:cxn ang="0">
                    <a:pos x="362902500" y="18145125"/>
                  </a:cxn>
                </a:cxnLst>
                <a:rect l="txL" t="txT" r="txR" b="txB"/>
                <a:pathLst>
                  <a:path w="130" h="115">
                    <a:moveTo>
                      <a:pt x="100" y="5"/>
                    </a:moveTo>
                    <a:cubicBezTo>
                      <a:pt x="99" y="5"/>
                      <a:pt x="95" y="3"/>
                      <a:pt x="92" y="0"/>
                    </a:cubicBezTo>
                    <a:cubicBezTo>
                      <a:pt x="90" y="3"/>
                      <a:pt x="82" y="3"/>
                      <a:pt x="78" y="3"/>
                    </a:cubicBezTo>
                    <a:cubicBezTo>
                      <a:pt x="74" y="3"/>
                      <a:pt x="78" y="8"/>
                      <a:pt x="75" y="10"/>
                    </a:cubicBezTo>
                    <a:cubicBezTo>
                      <a:pt x="73" y="12"/>
                      <a:pt x="72" y="15"/>
                      <a:pt x="74" y="16"/>
                    </a:cubicBezTo>
                    <a:cubicBezTo>
                      <a:pt x="76" y="17"/>
                      <a:pt x="73" y="26"/>
                      <a:pt x="73" y="29"/>
                    </a:cubicBezTo>
                    <a:cubicBezTo>
                      <a:pt x="73" y="32"/>
                      <a:pt x="69" y="38"/>
                      <a:pt x="71" y="39"/>
                    </a:cubicBezTo>
                    <a:cubicBezTo>
                      <a:pt x="72" y="40"/>
                      <a:pt x="75" y="47"/>
                      <a:pt x="78" y="48"/>
                    </a:cubicBezTo>
                    <a:cubicBezTo>
                      <a:pt x="82" y="49"/>
                      <a:pt x="84" y="46"/>
                      <a:pt x="86" y="46"/>
                    </a:cubicBezTo>
                    <a:cubicBezTo>
                      <a:pt x="87" y="46"/>
                      <a:pt x="87" y="50"/>
                      <a:pt x="87" y="54"/>
                    </a:cubicBezTo>
                    <a:cubicBezTo>
                      <a:pt x="87" y="57"/>
                      <a:pt x="85" y="59"/>
                      <a:pt x="85" y="59"/>
                    </a:cubicBezTo>
                    <a:cubicBezTo>
                      <a:pt x="85" y="59"/>
                      <a:pt x="80" y="61"/>
                      <a:pt x="77" y="59"/>
                    </a:cubicBezTo>
                    <a:cubicBezTo>
                      <a:pt x="75" y="57"/>
                      <a:pt x="73" y="51"/>
                      <a:pt x="73" y="49"/>
                    </a:cubicBezTo>
                    <a:cubicBezTo>
                      <a:pt x="73" y="47"/>
                      <a:pt x="67" y="47"/>
                      <a:pt x="64" y="47"/>
                    </a:cubicBezTo>
                    <a:cubicBezTo>
                      <a:pt x="62" y="47"/>
                      <a:pt x="59" y="43"/>
                      <a:pt x="58" y="41"/>
                    </a:cubicBezTo>
                    <a:cubicBezTo>
                      <a:pt x="57" y="39"/>
                      <a:pt x="54" y="41"/>
                      <a:pt x="54" y="43"/>
                    </a:cubicBezTo>
                    <a:cubicBezTo>
                      <a:pt x="54" y="44"/>
                      <a:pt x="52" y="44"/>
                      <a:pt x="49" y="44"/>
                    </a:cubicBezTo>
                    <a:cubicBezTo>
                      <a:pt x="47" y="44"/>
                      <a:pt x="42" y="40"/>
                      <a:pt x="40" y="41"/>
                    </a:cubicBezTo>
                    <a:cubicBezTo>
                      <a:pt x="38" y="42"/>
                      <a:pt x="36" y="38"/>
                      <a:pt x="36" y="36"/>
                    </a:cubicBezTo>
                    <a:cubicBezTo>
                      <a:pt x="37" y="34"/>
                      <a:pt x="31" y="35"/>
                      <a:pt x="29" y="36"/>
                    </a:cubicBezTo>
                    <a:cubicBezTo>
                      <a:pt x="27" y="37"/>
                      <a:pt x="26" y="34"/>
                      <a:pt x="26" y="34"/>
                    </a:cubicBezTo>
                    <a:cubicBezTo>
                      <a:pt x="26" y="34"/>
                      <a:pt x="25" y="32"/>
                      <a:pt x="23" y="31"/>
                    </a:cubicBezTo>
                    <a:cubicBezTo>
                      <a:pt x="21" y="53"/>
                      <a:pt x="21" y="53"/>
                      <a:pt x="21" y="53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3" y="110"/>
                      <a:pt x="13" y="110"/>
                      <a:pt x="13" y="110"/>
                    </a:cubicBezTo>
                    <a:cubicBezTo>
                      <a:pt x="20" y="109"/>
                      <a:pt x="34" y="107"/>
                      <a:pt x="34" y="109"/>
                    </a:cubicBezTo>
                    <a:cubicBezTo>
                      <a:pt x="34" y="110"/>
                      <a:pt x="34" y="111"/>
                      <a:pt x="35" y="112"/>
                    </a:cubicBezTo>
                    <a:cubicBezTo>
                      <a:pt x="37" y="112"/>
                      <a:pt x="39" y="111"/>
                      <a:pt x="40" y="111"/>
                    </a:cubicBezTo>
                    <a:cubicBezTo>
                      <a:pt x="43" y="112"/>
                      <a:pt x="52" y="115"/>
                      <a:pt x="55" y="114"/>
                    </a:cubicBezTo>
                    <a:cubicBezTo>
                      <a:pt x="57" y="112"/>
                      <a:pt x="62" y="102"/>
                      <a:pt x="66" y="101"/>
                    </a:cubicBezTo>
                    <a:cubicBezTo>
                      <a:pt x="71" y="100"/>
                      <a:pt x="77" y="95"/>
                      <a:pt x="77" y="93"/>
                    </a:cubicBezTo>
                    <a:cubicBezTo>
                      <a:pt x="77" y="91"/>
                      <a:pt x="77" y="89"/>
                      <a:pt x="83" y="87"/>
                    </a:cubicBezTo>
                    <a:cubicBezTo>
                      <a:pt x="93" y="87"/>
                      <a:pt x="93" y="87"/>
                      <a:pt x="93" y="87"/>
                    </a:cubicBezTo>
                    <a:cubicBezTo>
                      <a:pt x="93" y="87"/>
                      <a:pt x="93" y="87"/>
                      <a:pt x="93" y="87"/>
                    </a:cubicBezTo>
                    <a:cubicBezTo>
                      <a:pt x="91" y="79"/>
                      <a:pt x="91" y="79"/>
                      <a:pt x="91" y="79"/>
                    </a:cubicBezTo>
                    <a:cubicBezTo>
                      <a:pt x="91" y="79"/>
                      <a:pt x="121" y="67"/>
                      <a:pt x="122" y="67"/>
                    </a:cubicBezTo>
                    <a:cubicBezTo>
                      <a:pt x="121" y="65"/>
                      <a:pt x="120" y="63"/>
                      <a:pt x="120" y="62"/>
                    </a:cubicBezTo>
                    <a:cubicBezTo>
                      <a:pt x="121" y="62"/>
                      <a:pt x="122" y="54"/>
                      <a:pt x="122" y="51"/>
                    </a:cubicBezTo>
                    <a:cubicBezTo>
                      <a:pt x="122" y="49"/>
                      <a:pt x="129" y="51"/>
                      <a:pt x="127" y="48"/>
                    </a:cubicBezTo>
                    <a:cubicBezTo>
                      <a:pt x="124" y="46"/>
                      <a:pt x="125" y="33"/>
                      <a:pt x="126" y="30"/>
                    </a:cubicBezTo>
                    <a:cubicBezTo>
                      <a:pt x="127" y="27"/>
                      <a:pt x="130" y="30"/>
                      <a:pt x="130" y="28"/>
                    </a:cubicBezTo>
                    <a:cubicBezTo>
                      <a:pt x="130" y="25"/>
                      <a:pt x="127" y="18"/>
                      <a:pt x="125" y="16"/>
                    </a:cubicBezTo>
                    <a:cubicBezTo>
                      <a:pt x="124" y="14"/>
                      <a:pt x="113" y="10"/>
                      <a:pt x="110" y="9"/>
                    </a:cubicBezTo>
                    <a:cubicBezTo>
                      <a:pt x="108" y="9"/>
                      <a:pt x="103" y="5"/>
                      <a:pt x="100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8" name="Freeform 12"/>
              <p:cNvSpPr/>
              <p:nvPr/>
            </p:nvSpPr>
            <p:spPr>
              <a:xfrm>
                <a:off x="4254500" y="2492375"/>
                <a:ext cx="42863" cy="38100"/>
              </a:xfrm>
              <a:custGeom>
                <a:avLst/>
                <a:gdLst>
                  <a:gd name="txL" fmla="*/ 0 w 22"/>
                  <a:gd name="txT" fmla="*/ 0 h 20"/>
                  <a:gd name="txR" fmla="*/ 22 w 22"/>
                  <a:gd name="txB" fmla="*/ 20 h 20"/>
                </a:gdLst>
                <a:ahLst/>
                <a:cxnLst>
                  <a:cxn ang="0">
                    <a:pos x="68327519" y="0"/>
                  </a:cxn>
                  <a:cxn ang="0">
                    <a:pos x="45551679" y="7258050"/>
                  </a:cxn>
                  <a:cxn ang="0">
                    <a:pos x="22775840" y="10887075"/>
                  </a:cxn>
                  <a:cxn ang="0">
                    <a:pos x="18980516" y="18145125"/>
                  </a:cxn>
                  <a:cxn ang="0">
                    <a:pos x="11387920" y="43548300"/>
                  </a:cxn>
                  <a:cxn ang="0">
                    <a:pos x="0" y="54435375"/>
                  </a:cxn>
                  <a:cxn ang="0">
                    <a:pos x="11387920" y="65322450"/>
                  </a:cxn>
                  <a:cxn ang="0">
                    <a:pos x="22775840" y="68951475"/>
                  </a:cxn>
                  <a:cxn ang="0">
                    <a:pos x="45551679" y="54435375"/>
                  </a:cxn>
                  <a:cxn ang="0">
                    <a:pos x="83510762" y="47177325"/>
                  </a:cxn>
                  <a:cxn ang="0">
                    <a:pos x="75918166" y="18145125"/>
                  </a:cxn>
                  <a:cxn ang="0">
                    <a:pos x="68327519" y="0"/>
                  </a:cxn>
                </a:cxnLst>
                <a:rect l="txL" t="txT" r="txR" b="txB"/>
                <a:pathLst>
                  <a:path w="22" h="20">
                    <a:moveTo>
                      <a:pt x="18" y="0"/>
                    </a:moveTo>
                    <a:cubicBezTo>
                      <a:pt x="16" y="1"/>
                      <a:pt x="13" y="2"/>
                      <a:pt x="12" y="2"/>
                    </a:cubicBezTo>
                    <a:cubicBezTo>
                      <a:pt x="11" y="3"/>
                      <a:pt x="10" y="4"/>
                      <a:pt x="6" y="3"/>
                    </a:cubicBezTo>
                    <a:cubicBezTo>
                      <a:pt x="6" y="4"/>
                      <a:pt x="6" y="4"/>
                      <a:pt x="5" y="5"/>
                    </a:cubicBezTo>
                    <a:cubicBezTo>
                      <a:pt x="2" y="6"/>
                      <a:pt x="3" y="12"/>
                      <a:pt x="3" y="12"/>
                    </a:cubicBezTo>
                    <a:cubicBezTo>
                      <a:pt x="3" y="12"/>
                      <a:pt x="0" y="12"/>
                      <a:pt x="0" y="15"/>
                    </a:cubicBezTo>
                    <a:cubicBezTo>
                      <a:pt x="0" y="17"/>
                      <a:pt x="2" y="18"/>
                      <a:pt x="3" y="18"/>
                    </a:cubicBezTo>
                    <a:cubicBezTo>
                      <a:pt x="4" y="18"/>
                      <a:pt x="5" y="18"/>
                      <a:pt x="6" y="19"/>
                    </a:cubicBezTo>
                    <a:cubicBezTo>
                      <a:pt x="13" y="20"/>
                      <a:pt x="12" y="15"/>
                      <a:pt x="12" y="15"/>
                    </a:cubicBezTo>
                    <a:cubicBezTo>
                      <a:pt x="12" y="15"/>
                      <a:pt x="21" y="16"/>
                      <a:pt x="22" y="13"/>
                    </a:cubicBezTo>
                    <a:cubicBezTo>
                      <a:pt x="22" y="10"/>
                      <a:pt x="20" y="5"/>
                      <a:pt x="20" y="5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9" name="Freeform 13"/>
              <p:cNvSpPr/>
              <p:nvPr/>
            </p:nvSpPr>
            <p:spPr>
              <a:xfrm>
                <a:off x="4514850" y="2205037"/>
                <a:ext cx="223838" cy="298450"/>
              </a:xfrm>
              <a:custGeom>
                <a:avLst/>
                <a:gdLst>
                  <a:gd name="txL" fmla="*/ 0 w 117"/>
                  <a:gd name="txT" fmla="*/ 0 h 157"/>
                  <a:gd name="txR" fmla="*/ 117 w 117"/>
                  <a:gd name="txB" fmla="*/ 157 h 157"/>
                </a:gdLst>
                <a:ahLst/>
                <a:cxnLst>
                  <a:cxn ang="0">
                    <a:pos x="98823520" y="108409586"/>
                  </a:cxn>
                  <a:cxn ang="0">
                    <a:pos x="128104209" y="133703699"/>
                  </a:cxn>
                  <a:cxn ang="0">
                    <a:pos x="212286429" y="162613429"/>
                  </a:cxn>
                  <a:cxn ang="0">
                    <a:pos x="267189872" y="173454578"/>
                  </a:cxn>
                  <a:cxn ang="0">
                    <a:pos x="281829260" y="184295726"/>
                  </a:cxn>
                  <a:cxn ang="0">
                    <a:pos x="172026199" y="292703412"/>
                  </a:cxn>
                  <a:cxn ang="0">
                    <a:pos x="128104209" y="299930844"/>
                  </a:cxn>
                  <a:cxn ang="0">
                    <a:pos x="73202679" y="328840574"/>
                  </a:cxn>
                  <a:cxn ang="0">
                    <a:pos x="40262143" y="332454290"/>
                  </a:cxn>
                  <a:cxn ang="0">
                    <a:pos x="18301148" y="361364020"/>
                  </a:cxn>
                  <a:cxn ang="0">
                    <a:pos x="0" y="390271849"/>
                  </a:cxn>
                  <a:cxn ang="0">
                    <a:pos x="3659847" y="534816697"/>
                  </a:cxn>
                  <a:cxn ang="0">
                    <a:pos x="21960995" y="567340143"/>
                  </a:cxn>
                  <a:cxn ang="0">
                    <a:pos x="113464821" y="473385422"/>
                  </a:cxn>
                  <a:cxn ang="0">
                    <a:pos x="186665587" y="419181579"/>
                  </a:cxn>
                  <a:cxn ang="0">
                    <a:pos x="289148954" y="317999425"/>
                  </a:cxn>
                  <a:cxn ang="0">
                    <a:pos x="336730791" y="242113285"/>
                  </a:cxn>
                  <a:cxn ang="0">
                    <a:pos x="373333087" y="180682010"/>
                  </a:cxn>
                  <a:cxn ang="0">
                    <a:pos x="413593316" y="101182154"/>
                  </a:cxn>
                  <a:cxn ang="0">
                    <a:pos x="428234617" y="28909730"/>
                  </a:cxn>
                  <a:cxn ang="0">
                    <a:pos x="398953929" y="14454865"/>
                  </a:cxn>
                  <a:cxn ang="0">
                    <a:pos x="307450102" y="39750879"/>
                  </a:cxn>
                  <a:cxn ang="0">
                    <a:pos x="241569031" y="54203843"/>
                  </a:cxn>
                  <a:cxn ang="0">
                    <a:pos x="186665587" y="65044991"/>
                  </a:cxn>
                  <a:cxn ang="0">
                    <a:pos x="120784515" y="57817559"/>
                  </a:cxn>
                  <a:cxn ang="0">
                    <a:pos x="98823520" y="36137162"/>
                  </a:cxn>
                  <a:cxn ang="0">
                    <a:pos x="73202679" y="72272424"/>
                  </a:cxn>
                  <a:cxn ang="0">
                    <a:pos x="98823520" y="108409586"/>
                  </a:cxn>
                </a:cxnLst>
                <a:rect l="txL" t="txT" r="txR" b="txB"/>
                <a:pathLst>
                  <a:path w="117" h="157">
                    <a:moveTo>
                      <a:pt x="27" y="30"/>
                    </a:moveTo>
                    <a:cubicBezTo>
                      <a:pt x="29" y="31"/>
                      <a:pt x="33" y="36"/>
                      <a:pt x="35" y="37"/>
                    </a:cubicBezTo>
                    <a:cubicBezTo>
                      <a:pt x="37" y="37"/>
                      <a:pt x="50" y="41"/>
                      <a:pt x="58" y="45"/>
                    </a:cubicBezTo>
                    <a:cubicBezTo>
                      <a:pt x="66" y="48"/>
                      <a:pt x="71" y="48"/>
                      <a:pt x="73" y="48"/>
                    </a:cubicBezTo>
                    <a:cubicBezTo>
                      <a:pt x="76" y="48"/>
                      <a:pt x="79" y="49"/>
                      <a:pt x="77" y="51"/>
                    </a:cubicBezTo>
                    <a:cubicBezTo>
                      <a:pt x="75" y="52"/>
                      <a:pt x="50" y="77"/>
                      <a:pt x="47" y="81"/>
                    </a:cubicBezTo>
                    <a:cubicBezTo>
                      <a:pt x="44" y="84"/>
                      <a:pt x="42" y="83"/>
                      <a:pt x="35" y="83"/>
                    </a:cubicBezTo>
                    <a:cubicBezTo>
                      <a:pt x="27" y="83"/>
                      <a:pt x="22" y="91"/>
                      <a:pt x="20" y="91"/>
                    </a:cubicBezTo>
                    <a:cubicBezTo>
                      <a:pt x="19" y="90"/>
                      <a:pt x="14" y="91"/>
                      <a:pt x="11" y="92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1" y="148"/>
                      <a:pt x="1" y="148"/>
                      <a:pt x="1" y="148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11" y="151"/>
                      <a:pt x="23" y="140"/>
                      <a:pt x="31" y="131"/>
                    </a:cubicBezTo>
                    <a:cubicBezTo>
                      <a:pt x="41" y="121"/>
                      <a:pt x="46" y="118"/>
                      <a:pt x="51" y="116"/>
                    </a:cubicBezTo>
                    <a:cubicBezTo>
                      <a:pt x="56" y="113"/>
                      <a:pt x="70" y="100"/>
                      <a:pt x="79" y="88"/>
                    </a:cubicBezTo>
                    <a:cubicBezTo>
                      <a:pt x="85" y="81"/>
                      <a:pt x="91" y="73"/>
                      <a:pt x="92" y="67"/>
                    </a:cubicBezTo>
                    <a:cubicBezTo>
                      <a:pt x="93" y="62"/>
                      <a:pt x="98" y="55"/>
                      <a:pt x="102" y="50"/>
                    </a:cubicBezTo>
                    <a:cubicBezTo>
                      <a:pt x="106" y="45"/>
                      <a:pt x="113" y="32"/>
                      <a:pt x="113" y="28"/>
                    </a:cubicBezTo>
                    <a:cubicBezTo>
                      <a:pt x="113" y="24"/>
                      <a:pt x="116" y="15"/>
                      <a:pt x="117" y="8"/>
                    </a:cubicBezTo>
                    <a:cubicBezTo>
                      <a:pt x="117" y="1"/>
                      <a:pt x="111" y="0"/>
                      <a:pt x="109" y="4"/>
                    </a:cubicBezTo>
                    <a:cubicBezTo>
                      <a:pt x="107" y="8"/>
                      <a:pt x="93" y="11"/>
                      <a:pt x="84" y="11"/>
                    </a:cubicBezTo>
                    <a:cubicBezTo>
                      <a:pt x="75" y="11"/>
                      <a:pt x="69" y="12"/>
                      <a:pt x="66" y="15"/>
                    </a:cubicBezTo>
                    <a:cubicBezTo>
                      <a:pt x="63" y="18"/>
                      <a:pt x="54" y="14"/>
                      <a:pt x="51" y="18"/>
                    </a:cubicBezTo>
                    <a:cubicBezTo>
                      <a:pt x="48" y="21"/>
                      <a:pt x="36" y="24"/>
                      <a:pt x="33" y="16"/>
                    </a:cubicBezTo>
                    <a:cubicBezTo>
                      <a:pt x="31" y="13"/>
                      <a:pt x="29" y="11"/>
                      <a:pt x="27" y="10"/>
                    </a:cubicBezTo>
                    <a:cubicBezTo>
                      <a:pt x="24" y="13"/>
                      <a:pt x="20" y="18"/>
                      <a:pt x="20" y="20"/>
                    </a:cubicBezTo>
                    <a:cubicBezTo>
                      <a:pt x="21" y="22"/>
                      <a:pt x="25" y="29"/>
                      <a:pt x="27" y="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0" name="Freeform 14"/>
              <p:cNvSpPr/>
              <p:nvPr/>
            </p:nvSpPr>
            <p:spPr>
              <a:xfrm>
                <a:off x="3363913" y="1655762"/>
                <a:ext cx="260350" cy="206375"/>
              </a:xfrm>
              <a:custGeom>
                <a:avLst/>
                <a:gdLst>
                  <a:gd name="txL" fmla="*/ 0 w 136"/>
                  <a:gd name="txT" fmla="*/ 0 h 108"/>
                  <a:gd name="txR" fmla="*/ 136 w 136"/>
                  <a:gd name="txB" fmla="*/ 108 h 108"/>
                </a:gdLst>
                <a:ahLst/>
                <a:cxnLst>
                  <a:cxn ang="0">
                    <a:pos x="183234713" y="394357784"/>
                  </a:cxn>
                  <a:cxn ang="0">
                    <a:pos x="183234713" y="339586241"/>
                  </a:cxn>
                  <a:cxn ang="0">
                    <a:pos x="249198980" y="295767860"/>
                  </a:cxn>
                  <a:cxn ang="0">
                    <a:pos x="274851112" y="288464478"/>
                  </a:cxn>
                  <a:cxn ang="0">
                    <a:pos x="311499203" y="281163007"/>
                  </a:cxn>
                  <a:cxn ang="0">
                    <a:pos x="333487292" y="255603081"/>
                  </a:cxn>
                  <a:cxn ang="0">
                    <a:pos x="362803468" y="244648008"/>
                  </a:cxn>
                  <a:cxn ang="0">
                    <a:pos x="381127514" y="233692935"/>
                  </a:cxn>
                  <a:cxn ang="0">
                    <a:pos x="388457515" y="208133009"/>
                  </a:cxn>
                  <a:cxn ang="0">
                    <a:pos x="403115603" y="197179847"/>
                  </a:cxn>
                  <a:cxn ang="0">
                    <a:pos x="425103692" y="182573083"/>
                  </a:cxn>
                  <a:cxn ang="0">
                    <a:pos x="487403915" y="178921392"/>
                  </a:cxn>
                  <a:cxn ang="0">
                    <a:pos x="494733916" y="164316539"/>
                  </a:cxn>
                  <a:cxn ang="0">
                    <a:pos x="480073914" y="135104922"/>
                  </a:cxn>
                  <a:cxn ang="0">
                    <a:pos x="476409871" y="98589924"/>
                  </a:cxn>
                  <a:cxn ang="0">
                    <a:pos x="465415826" y="54771543"/>
                  </a:cxn>
                  <a:cxn ang="0">
                    <a:pos x="458085825" y="40166690"/>
                  </a:cxn>
                  <a:cxn ang="0">
                    <a:pos x="410445604" y="29211617"/>
                  </a:cxn>
                  <a:cxn ang="0">
                    <a:pos x="340815379" y="21908235"/>
                  </a:cxn>
                  <a:cxn ang="0">
                    <a:pos x="300505159" y="7303382"/>
                  </a:cxn>
                  <a:cxn ang="0">
                    <a:pos x="256528981" y="91286542"/>
                  </a:cxn>
                  <a:cxn ang="0">
                    <a:pos x="194228757" y="120498159"/>
                  </a:cxn>
                  <a:cxn ang="0">
                    <a:pos x="161246624" y="153361466"/>
                  </a:cxn>
                  <a:cxn ang="0">
                    <a:pos x="139258535" y="193528156"/>
                  </a:cxn>
                  <a:cxn ang="0">
                    <a:pos x="139258535" y="255603081"/>
                  </a:cxn>
                  <a:cxn ang="0">
                    <a:pos x="91616399" y="324979477"/>
                  </a:cxn>
                  <a:cxn ang="0">
                    <a:pos x="29318090" y="365146167"/>
                  </a:cxn>
                  <a:cxn ang="0">
                    <a:pos x="0" y="379751020"/>
                  </a:cxn>
                  <a:cxn ang="0">
                    <a:pos x="153916623" y="379751020"/>
                  </a:cxn>
                  <a:cxn ang="0">
                    <a:pos x="183234713" y="394357784"/>
                  </a:cxn>
                </a:cxnLst>
                <a:rect l="txL" t="txT" r="txR" b="txB"/>
                <a:pathLst>
                  <a:path w="136" h="108">
                    <a:moveTo>
                      <a:pt x="50" y="108"/>
                    </a:moveTo>
                    <a:cubicBezTo>
                      <a:pt x="50" y="101"/>
                      <a:pt x="49" y="94"/>
                      <a:pt x="50" y="93"/>
                    </a:cubicBezTo>
                    <a:cubicBezTo>
                      <a:pt x="50" y="91"/>
                      <a:pt x="65" y="83"/>
                      <a:pt x="68" y="81"/>
                    </a:cubicBezTo>
                    <a:cubicBezTo>
                      <a:pt x="70" y="80"/>
                      <a:pt x="75" y="82"/>
                      <a:pt x="75" y="79"/>
                    </a:cubicBezTo>
                    <a:cubicBezTo>
                      <a:pt x="75" y="76"/>
                      <a:pt x="81" y="77"/>
                      <a:pt x="85" y="77"/>
                    </a:cubicBezTo>
                    <a:cubicBezTo>
                      <a:pt x="89" y="76"/>
                      <a:pt x="91" y="73"/>
                      <a:pt x="91" y="70"/>
                    </a:cubicBezTo>
                    <a:cubicBezTo>
                      <a:pt x="91" y="67"/>
                      <a:pt x="96" y="67"/>
                      <a:pt x="99" y="67"/>
                    </a:cubicBezTo>
                    <a:cubicBezTo>
                      <a:pt x="103" y="67"/>
                      <a:pt x="102" y="64"/>
                      <a:pt x="104" y="64"/>
                    </a:cubicBezTo>
                    <a:cubicBezTo>
                      <a:pt x="107" y="64"/>
                      <a:pt x="105" y="60"/>
                      <a:pt x="106" y="57"/>
                    </a:cubicBezTo>
                    <a:cubicBezTo>
                      <a:pt x="106" y="53"/>
                      <a:pt x="106" y="54"/>
                      <a:pt x="110" y="54"/>
                    </a:cubicBezTo>
                    <a:cubicBezTo>
                      <a:pt x="113" y="54"/>
                      <a:pt x="116" y="52"/>
                      <a:pt x="116" y="50"/>
                    </a:cubicBezTo>
                    <a:cubicBezTo>
                      <a:pt x="116" y="48"/>
                      <a:pt x="130" y="49"/>
                      <a:pt x="133" y="49"/>
                    </a:cubicBezTo>
                    <a:cubicBezTo>
                      <a:pt x="135" y="49"/>
                      <a:pt x="136" y="46"/>
                      <a:pt x="135" y="45"/>
                    </a:cubicBezTo>
                    <a:cubicBezTo>
                      <a:pt x="135" y="43"/>
                      <a:pt x="133" y="37"/>
                      <a:pt x="131" y="37"/>
                    </a:cubicBezTo>
                    <a:cubicBezTo>
                      <a:pt x="129" y="37"/>
                      <a:pt x="130" y="31"/>
                      <a:pt x="130" y="27"/>
                    </a:cubicBezTo>
                    <a:cubicBezTo>
                      <a:pt x="130" y="22"/>
                      <a:pt x="129" y="18"/>
                      <a:pt x="127" y="15"/>
                    </a:cubicBezTo>
                    <a:cubicBezTo>
                      <a:pt x="126" y="14"/>
                      <a:pt x="126" y="13"/>
                      <a:pt x="125" y="11"/>
                    </a:cubicBezTo>
                    <a:cubicBezTo>
                      <a:pt x="121" y="11"/>
                      <a:pt x="116" y="8"/>
                      <a:pt x="112" y="8"/>
                    </a:cubicBezTo>
                    <a:cubicBezTo>
                      <a:pt x="106" y="8"/>
                      <a:pt x="97" y="11"/>
                      <a:pt x="93" y="6"/>
                    </a:cubicBezTo>
                    <a:cubicBezTo>
                      <a:pt x="88" y="2"/>
                      <a:pt x="85" y="0"/>
                      <a:pt x="82" y="2"/>
                    </a:cubicBezTo>
                    <a:cubicBezTo>
                      <a:pt x="79" y="3"/>
                      <a:pt x="73" y="20"/>
                      <a:pt x="70" y="25"/>
                    </a:cubicBezTo>
                    <a:cubicBezTo>
                      <a:pt x="67" y="29"/>
                      <a:pt x="57" y="33"/>
                      <a:pt x="53" y="33"/>
                    </a:cubicBezTo>
                    <a:cubicBezTo>
                      <a:pt x="48" y="33"/>
                      <a:pt x="48" y="40"/>
                      <a:pt x="44" y="42"/>
                    </a:cubicBezTo>
                    <a:cubicBezTo>
                      <a:pt x="41" y="45"/>
                      <a:pt x="42" y="50"/>
                      <a:pt x="38" y="53"/>
                    </a:cubicBezTo>
                    <a:cubicBezTo>
                      <a:pt x="34" y="56"/>
                      <a:pt x="36" y="67"/>
                      <a:pt x="38" y="70"/>
                    </a:cubicBezTo>
                    <a:cubicBezTo>
                      <a:pt x="40" y="74"/>
                      <a:pt x="30" y="85"/>
                      <a:pt x="25" y="89"/>
                    </a:cubicBezTo>
                    <a:cubicBezTo>
                      <a:pt x="19" y="92"/>
                      <a:pt x="17" y="98"/>
                      <a:pt x="8" y="100"/>
                    </a:cubicBezTo>
                    <a:cubicBezTo>
                      <a:pt x="5" y="100"/>
                      <a:pt x="2" y="102"/>
                      <a:pt x="0" y="104"/>
                    </a:cubicBezTo>
                    <a:cubicBezTo>
                      <a:pt x="14" y="104"/>
                      <a:pt x="35" y="104"/>
                      <a:pt x="42" y="104"/>
                    </a:cubicBezTo>
                    <a:cubicBezTo>
                      <a:pt x="50" y="104"/>
                      <a:pt x="48" y="106"/>
                      <a:pt x="50" y="10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1" name="Freeform 15"/>
              <p:cNvSpPr/>
              <p:nvPr/>
            </p:nvSpPr>
            <p:spPr>
              <a:xfrm>
                <a:off x="3805238" y="1619250"/>
                <a:ext cx="93663" cy="174625"/>
              </a:xfrm>
              <a:custGeom>
                <a:avLst/>
                <a:gdLst>
                  <a:gd name="txL" fmla="*/ 0 w 49"/>
                  <a:gd name="txT" fmla="*/ 0 h 91"/>
                  <a:gd name="txR" fmla="*/ 49 w 49"/>
                  <a:gd name="txB" fmla="*/ 91 h 91"/>
                </a:gdLst>
                <a:ahLst/>
                <a:cxnLst>
                  <a:cxn ang="0">
                    <a:pos x="47498610" y="84695044"/>
                  </a:cxn>
                  <a:cxn ang="0">
                    <a:pos x="36538127" y="128882845"/>
                  </a:cxn>
                  <a:cxn ang="0">
                    <a:pos x="10960482" y="154660181"/>
                  </a:cxn>
                  <a:cxn ang="0">
                    <a:pos x="25575733" y="198849901"/>
                  </a:cxn>
                  <a:cxn ang="0">
                    <a:pos x="43845753" y="228307795"/>
                  </a:cxn>
                  <a:cxn ang="0">
                    <a:pos x="76729112" y="250402655"/>
                  </a:cxn>
                  <a:cxn ang="0">
                    <a:pos x="94999131" y="324050269"/>
                  </a:cxn>
                  <a:cxn ang="0">
                    <a:pos x="98651988" y="335097699"/>
                  </a:cxn>
                  <a:cxn ang="0">
                    <a:pos x="116922008" y="320367793"/>
                  </a:cxn>
                  <a:cxn ang="0">
                    <a:pos x="124229633" y="287227422"/>
                  </a:cxn>
                  <a:cxn ang="0">
                    <a:pos x="127882490" y="268815038"/>
                  </a:cxn>
                  <a:cxn ang="0">
                    <a:pos x="157112992" y="239355225"/>
                  </a:cxn>
                  <a:cxn ang="0">
                    <a:pos x="175383012" y="224625319"/>
                  </a:cxn>
                  <a:cxn ang="0">
                    <a:pos x="179035869" y="202532378"/>
                  </a:cxn>
                  <a:cxn ang="0">
                    <a:pos x="160767761" y="187802471"/>
                  </a:cxn>
                  <a:cxn ang="0">
                    <a:pos x="146152510" y="173072565"/>
                  </a:cxn>
                  <a:cxn ang="0">
                    <a:pos x="113267239" y="158342658"/>
                  </a:cxn>
                  <a:cxn ang="0">
                    <a:pos x="146152510" y="128882845"/>
                  </a:cxn>
                  <a:cxn ang="0">
                    <a:pos x="146152510" y="73647614"/>
                  </a:cxn>
                  <a:cxn ang="0">
                    <a:pos x="153460135" y="36824766"/>
                  </a:cxn>
                  <a:cxn ang="0">
                    <a:pos x="146152510" y="22094860"/>
                  </a:cxn>
                  <a:cxn ang="0">
                    <a:pos x="127882490" y="14729907"/>
                  </a:cxn>
                  <a:cxn ang="0">
                    <a:pos x="73076255" y="14729907"/>
                  </a:cxn>
                  <a:cxn ang="0">
                    <a:pos x="47498610" y="18412383"/>
                  </a:cxn>
                  <a:cxn ang="0">
                    <a:pos x="47498610" y="84695044"/>
                  </a:cxn>
                </a:cxnLst>
                <a:rect l="txL" t="txT" r="txR" b="txB"/>
                <a:pathLst>
                  <a:path w="49" h="91">
                    <a:moveTo>
                      <a:pt x="13" y="23"/>
                    </a:moveTo>
                    <a:cubicBezTo>
                      <a:pt x="16" y="27"/>
                      <a:pt x="13" y="34"/>
                      <a:pt x="10" y="35"/>
                    </a:cubicBezTo>
                    <a:cubicBezTo>
                      <a:pt x="7" y="36"/>
                      <a:pt x="5" y="42"/>
                      <a:pt x="3" y="42"/>
                    </a:cubicBezTo>
                    <a:cubicBezTo>
                      <a:pt x="0" y="42"/>
                      <a:pt x="3" y="52"/>
                      <a:pt x="7" y="54"/>
                    </a:cubicBezTo>
                    <a:cubicBezTo>
                      <a:pt x="12" y="56"/>
                      <a:pt x="12" y="60"/>
                      <a:pt x="12" y="62"/>
                    </a:cubicBezTo>
                    <a:cubicBezTo>
                      <a:pt x="12" y="64"/>
                      <a:pt x="19" y="66"/>
                      <a:pt x="21" y="68"/>
                    </a:cubicBezTo>
                    <a:cubicBezTo>
                      <a:pt x="23" y="71"/>
                      <a:pt x="26" y="84"/>
                      <a:pt x="26" y="88"/>
                    </a:cubicBezTo>
                    <a:cubicBezTo>
                      <a:pt x="26" y="89"/>
                      <a:pt x="26" y="90"/>
                      <a:pt x="27" y="91"/>
                    </a:cubicBezTo>
                    <a:cubicBezTo>
                      <a:pt x="29" y="90"/>
                      <a:pt x="31" y="89"/>
                      <a:pt x="32" y="87"/>
                    </a:cubicBezTo>
                    <a:cubicBezTo>
                      <a:pt x="33" y="84"/>
                      <a:pt x="34" y="79"/>
                      <a:pt x="34" y="78"/>
                    </a:cubicBezTo>
                    <a:cubicBezTo>
                      <a:pt x="33" y="77"/>
                      <a:pt x="33" y="74"/>
                      <a:pt x="35" y="73"/>
                    </a:cubicBezTo>
                    <a:cubicBezTo>
                      <a:pt x="36" y="72"/>
                      <a:pt x="42" y="65"/>
                      <a:pt x="43" y="65"/>
                    </a:cubicBezTo>
                    <a:cubicBezTo>
                      <a:pt x="45" y="64"/>
                      <a:pt x="48" y="65"/>
                      <a:pt x="48" y="61"/>
                    </a:cubicBezTo>
                    <a:cubicBezTo>
                      <a:pt x="48" y="60"/>
                      <a:pt x="48" y="58"/>
                      <a:pt x="49" y="55"/>
                    </a:cubicBezTo>
                    <a:cubicBezTo>
                      <a:pt x="46" y="54"/>
                      <a:pt x="44" y="52"/>
                      <a:pt x="44" y="51"/>
                    </a:cubicBezTo>
                    <a:cubicBezTo>
                      <a:pt x="44" y="49"/>
                      <a:pt x="41" y="45"/>
                      <a:pt x="40" y="47"/>
                    </a:cubicBezTo>
                    <a:cubicBezTo>
                      <a:pt x="38" y="49"/>
                      <a:pt x="32" y="47"/>
                      <a:pt x="31" y="43"/>
                    </a:cubicBezTo>
                    <a:cubicBezTo>
                      <a:pt x="30" y="39"/>
                      <a:pt x="35" y="39"/>
                      <a:pt x="40" y="35"/>
                    </a:cubicBezTo>
                    <a:cubicBezTo>
                      <a:pt x="44" y="31"/>
                      <a:pt x="45" y="24"/>
                      <a:pt x="40" y="20"/>
                    </a:cubicBezTo>
                    <a:cubicBezTo>
                      <a:pt x="35" y="16"/>
                      <a:pt x="38" y="14"/>
                      <a:pt x="42" y="10"/>
                    </a:cubicBezTo>
                    <a:cubicBezTo>
                      <a:pt x="45" y="7"/>
                      <a:pt x="42" y="5"/>
                      <a:pt x="40" y="6"/>
                    </a:cubicBezTo>
                    <a:cubicBezTo>
                      <a:pt x="39" y="8"/>
                      <a:pt x="36" y="8"/>
                      <a:pt x="35" y="4"/>
                    </a:cubicBezTo>
                    <a:cubicBezTo>
                      <a:pt x="35" y="0"/>
                      <a:pt x="24" y="0"/>
                      <a:pt x="20" y="4"/>
                    </a:cubicBezTo>
                    <a:cubicBezTo>
                      <a:pt x="18" y="5"/>
                      <a:pt x="16" y="5"/>
                      <a:pt x="13" y="5"/>
                    </a:cubicBezTo>
                    <a:cubicBezTo>
                      <a:pt x="12" y="12"/>
                      <a:pt x="12" y="20"/>
                      <a:pt x="13" y="2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2" name="Freeform 16"/>
              <p:cNvSpPr/>
              <p:nvPr/>
            </p:nvSpPr>
            <p:spPr>
              <a:xfrm>
                <a:off x="3457575" y="1625600"/>
                <a:ext cx="449263" cy="430213"/>
              </a:xfrm>
              <a:custGeom>
                <a:avLst/>
                <a:gdLst>
                  <a:gd name="txL" fmla="*/ 0 w 235"/>
                  <a:gd name="txT" fmla="*/ 0 h 225"/>
                  <a:gd name="txR" fmla="*/ 235 w 235"/>
                  <a:gd name="txB" fmla="*/ 225 h 225"/>
                </a:gdLst>
                <a:ahLst/>
                <a:cxnLst>
                  <a:cxn ang="0">
                    <a:pos x="296039464" y="157205566"/>
                  </a:cxn>
                  <a:cxn ang="0">
                    <a:pos x="299694744" y="193766023"/>
                  </a:cxn>
                  <a:cxn ang="0">
                    <a:pos x="314313954" y="223014771"/>
                  </a:cxn>
                  <a:cxn ang="0">
                    <a:pos x="307005305" y="237638189"/>
                  </a:cxn>
                  <a:cxn ang="0">
                    <a:pos x="244873188" y="241294043"/>
                  </a:cxn>
                  <a:cxn ang="0">
                    <a:pos x="222943418" y="255917461"/>
                  </a:cxn>
                  <a:cxn ang="0">
                    <a:pos x="208324209" y="266885025"/>
                  </a:cxn>
                  <a:cxn ang="0">
                    <a:pos x="201015560" y="292477918"/>
                  </a:cxn>
                  <a:cxn ang="0">
                    <a:pos x="182741071" y="303445481"/>
                  </a:cxn>
                  <a:cxn ang="0">
                    <a:pos x="153502652" y="314413045"/>
                  </a:cxn>
                  <a:cxn ang="0">
                    <a:pos x="131572883" y="340004026"/>
                  </a:cxn>
                  <a:cxn ang="0">
                    <a:pos x="95025816" y="347315735"/>
                  </a:cxn>
                  <a:cxn ang="0">
                    <a:pos x="69440766" y="354629356"/>
                  </a:cxn>
                  <a:cxn ang="0">
                    <a:pos x="3655280" y="398499610"/>
                  </a:cxn>
                  <a:cxn ang="0">
                    <a:pos x="3655280" y="453339339"/>
                  </a:cxn>
                  <a:cxn ang="0">
                    <a:pos x="10963929" y="460651048"/>
                  </a:cxn>
                  <a:cxn ang="0">
                    <a:pos x="409339769" y="727536072"/>
                  </a:cxn>
                  <a:cxn ang="0">
                    <a:pos x="438578188" y="764096529"/>
                  </a:cxn>
                  <a:cxn ang="0">
                    <a:pos x="482435815" y="778719947"/>
                  </a:cxn>
                  <a:cxn ang="0">
                    <a:pos x="504365585" y="822592113"/>
                  </a:cxn>
                  <a:cxn ang="0">
                    <a:pos x="544567932" y="815280404"/>
                  </a:cxn>
                  <a:cxn ang="0">
                    <a:pos x="606700049" y="793345277"/>
                  </a:cxn>
                  <a:cxn ang="0">
                    <a:pos x="683451375" y="734849693"/>
                  </a:cxn>
                  <a:cxn ang="0">
                    <a:pos x="858881886" y="625170235"/>
                  </a:cxn>
                  <a:cxn ang="0">
                    <a:pos x="858881886" y="625170235"/>
                  </a:cxn>
                  <a:cxn ang="0">
                    <a:pos x="840607396" y="588609778"/>
                  </a:cxn>
                  <a:cxn ang="0">
                    <a:pos x="807713698" y="577642215"/>
                  </a:cxn>
                  <a:cxn ang="0">
                    <a:pos x="782130560" y="563018797"/>
                  </a:cxn>
                  <a:cxn ang="0">
                    <a:pos x="774821911" y="530114195"/>
                  </a:cxn>
                  <a:cxn ang="0">
                    <a:pos x="756547421" y="504523213"/>
                  </a:cxn>
                  <a:cxn ang="0">
                    <a:pos x="774821911" y="486243941"/>
                  </a:cxn>
                  <a:cxn ang="0">
                    <a:pos x="771166631" y="464306902"/>
                  </a:cxn>
                  <a:cxn ang="0">
                    <a:pos x="771166631" y="438715921"/>
                  </a:cxn>
                  <a:cxn ang="0">
                    <a:pos x="771166631" y="413124940"/>
                  </a:cxn>
                  <a:cxn ang="0">
                    <a:pos x="774821911" y="369252774"/>
                  </a:cxn>
                  <a:cxn ang="0">
                    <a:pos x="756547421" y="332692317"/>
                  </a:cxn>
                  <a:cxn ang="0">
                    <a:pos x="763856070" y="321724754"/>
                  </a:cxn>
                  <a:cxn ang="0">
                    <a:pos x="760202702" y="310757190"/>
                  </a:cxn>
                  <a:cxn ang="0">
                    <a:pos x="741928212" y="237638189"/>
                  </a:cxn>
                  <a:cxn ang="0">
                    <a:pos x="709034514" y="215701150"/>
                  </a:cxn>
                  <a:cxn ang="0">
                    <a:pos x="690760024" y="186454314"/>
                  </a:cxn>
                  <a:cxn ang="0">
                    <a:pos x="676140815" y="142582148"/>
                  </a:cxn>
                  <a:cxn ang="0">
                    <a:pos x="701723953" y="116991167"/>
                  </a:cxn>
                  <a:cxn ang="0">
                    <a:pos x="712689794" y="73119001"/>
                  </a:cxn>
                  <a:cxn ang="0">
                    <a:pos x="712689794" y="7311709"/>
                  </a:cxn>
                  <a:cxn ang="0">
                    <a:pos x="676140815" y="0"/>
                  </a:cxn>
                  <a:cxn ang="0">
                    <a:pos x="632283187" y="3655854"/>
                  </a:cxn>
                  <a:cxn ang="0">
                    <a:pos x="577461631" y="18279272"/>
                  </a:cxn>
                  <a:cxn ang="0">
                    <a:pos x="420303698" y="25590981"/>
                  </a:cxn>
                  <a:cxn ang="0">
                    <a:pos x="358171581" y="58495584"/>
                  </a:cxn>
                  <a:cxn ang="0">
                    <a:pos x="292386096" y="95056040"/>
                  </a:cxn>
                  <a:cxn ang="0">
                    <a:pos x="277766886" y="98711895"/>
                  </a:cxn>
                  <a:cxn ang="0">
                    <a:pos x="285075535" y="113335313"/>
                  </a:cxn>
                  <a:cxn ang="0">
                    <a:pos x="296039464" y="157205566"/>
                  </a:cxn>
                </a:cxnLst>
                <a:rect l="txL" t="txT" r="txR" b="txB"/>
                <a:pathLst>
                  <a:path w="235" h="225">
                    <a:moveTo>
                      <a:pt x="81" y="43"/>
                    </a:moveTo>
                    <a:cubicBezTo>
                      <a:pt x="81" y="47"/>
                      <a:pt x="80" y="53"/>
                      <a:pt x="82" y="53"/>
                    </a:cubicBezTo>
                    <a:cubicBezTo>
                      <a:pt x="84" y="53"/>
                      <a:pt x="86" y="59"/>
                      <a:pt x="86" y="61"/>
                    </a:cubicBezTo>
                    <a:cubicBezTo>
                      <a:pt x="87" y="62"/>
                      <a:pt x="86" y="65"/>
                      <a:pt x="84" y="65"/>
                    </a:cubicBezTo>
                    <a:cubicBezTo>
                      <a:pt x="81" y="65"/>
                      <a:pt x="67" y="64"/>
                      <a:pt x="67" y="66"/>
                    </a:cubicBezTo>
                    <a:cubicBezTo>
                      <a:pt x="67" y="68"/>
                      <a:pt x="64" y="70"/>
                      <a:pt x="61" y="70"/>
                    </a:cubicBezTo>
                    <a:cubicBezTo>
                      <a:pt x="57" y="70"/>
                      <a:pt x="57" y="69"/>
                      <a:pt x="57" y="73"/>
                    </a:cubicBezTo>
                    <a:cubicBezTo>
                      <a:pt x="56" y="76"/>
                      <a:pt x="58" y="80"/>
                      <a:pt x="55" y="80"/>
                    </a:cubicBezTo>
                    <a:cubicBezTo>
                      <a:pt x="53" y="80"/>
                      <a:pt x="54" y="83"/>
                      <a:pt x="50" y="83"/>
                    </a:cubicBezTo>
                    <a:cubicBezTo>
                      <a:pt x="47" y="83"/>
                      <a:pt x="42" y="83"/>
                      <a:pt x="42" y="86"/>
                    </a:cubicBezTo>
                    <a:cubicBezTo>
                      <a:pt x="42" y="89"/>
                      <a:pt x="40" y="92"/>
                      <a:pt x="36" y="93"/>
                    </a:cubicBezTo>
                    <a:cubicBezTo>
                      <a:pt x="32" y="93"/>
                      <a:pt x="26" y="92"/>
                      <a:pt x="26" y="95"/>
                    </a:cubicBezTo>
                    <a:cubicBezTo>
                      <a:pt x="26" y="98"/>
                      <a:pt x="21" y="96"/>
                      <a:pt x="19" y="97"/>
                    </a:cubicBezTo>
                    <a:cubicBezTo>
                      <a:pt x="16" y="99"/>
                      <a:pt x="1" y="107"/>
                      <a:pt x="1" y="109"/>
                    </a:cubicBezTo>
                    <a:cubicBezTo>
                      <a:pt x="0" y="110"/>
                      <a:pt x="1" y="117"/>
                      <a:pt x="1" y="124"/>
                    </a:cubicBezTo>
                    <a:cubicBezTo>
                      <a:pt x="1" y="125"/>
                      <a:pt x="2" y="126"/>
                      <a:pt x="3" y="126"/>
                    </a:cubicBezTo>
                    <a:cubicBezTo>
                      <a:pt x="9" y="129"/>
                      <a:pt x="109" y="196"/>
                      <a:pt x="112" y="199"/>
                    </a:cubicBezTo>
                    <a:cubicBezTo>
                      <a:pt x="116" y="202"/>
                      <a:pt x="120" y="209"/>
                      <a:pt x="120" y="209"/>
                    </a:cubicBezTo>
                    <a:cubicBezTo>
                      <a:pt x="120" y="209"/>
                      <a:pt x="127" y="210"/>
                      <a:pt x="132" y="213"/>
                    </a:cubicBezTo>
                    <a:cubicBezTo>
                      <a:pt x="138" y="217"/>
                      <a:pt x="138" y="225"/>
                      <a:pt x="138" y="225"/>
                    </a:cubicBezTo>
                    <a:cubicBezTo>
                      <a:pt x="138" y="225"/>
                      <a:pt x="145" y="224"/>
                      <a:pt x="149" y="223"/>
                    </a:cubicBezTo>
                    <a:cubicBezTo>
                      <a:pt x="153" y="222"/>
                      <a:pt x="166" y="217"/>
                      <a:pt x="166" y="217"/>
                    </a:cubicBezTo>
                    <a:cubicBezTo>
                      <a:pt x="187" y="201"/>
                      <a:pt x="187" y="201"/>
                      <a:pt x="187" y="201"/>
                    </a:cubicBezTo>
                    <a:cubicBezTo>
                      <a:pt x="235" y="171"/>
                      <a:pt x="235" y="171"/>
                      <a:pt x="235" y="171"/>
                    </a:cubicBezTo>
                    <a:cubicBezTo>
                      <a:pt x="235" y="171"/>
                      <a:pt x="235" y="171"/>
                      <a:pt x="235" y="171"/>
                    </a:cubicBezTo>
                    <a:cubicBezTo>
                      <a:pt x="234" y="165"/>
                      <a:pt x="232" y="161"/>
                      <a:pt x="230" y="161"/>
                    </a:cubicBezTo>
                    <a:cubicBezTo>
                      <a:pt x="227" y="161"/>
                      <a:pt x="225" y="158"/>
                      <a:pt x="221" y="158"/>
                    </a:cubicBezTo>
                    <a:cubicBezTo>
                      <a:pt x="218" y="158"/>
                      <a:pt x="214" y="157"/>
                      <a:pt x="214" y="154"/>
                    </a:cubicBezTo>
                    <a:cubicBezTo>
                      <a:pt x="213" y="151"/>
                      <a:pt x="215" y="149"/>
                      <a:pt x="212" y="145"/>
                    </a:cubicBezTo>
                    <a:cubicBezTo>
                      <a:pt x="210" y="141"/>
                      <a:pt x="207" y="140"/>
                      <a:pt x="207" y="138"/>
                    </a:cubicBezTo>
                    <a:cubicBezTo>
                      <a:pt x="207" y="136"/>
                      <a:pt x="212" y="133"/>
                      <a:pt x="212" y="133"/>
                    </a:cubicBezTo>
                    <a:cubicBezTo>
                      <a:pt x="213" y="132"/>
                      <a:pt x="211" y="129"/>
                      <a:pt x="211" y="127"/>
                    </a:cubicBezTo>
                    <a:cubicBezTo>
                      <a:pt x="211" y="126"/>
                      <a:pt x="209" y="122"/>
                      <a:pt x="211" y="120"/>
                    </a:cubicBezTo>
                    <a:cubicBezTo>
                      <a:pt x="212" y="118"/>
                      <a:pt x="213" y="116"/>
                      <a:pt x="211" y="113"/>
                    </a:cubicBezTo>
                    <a:cubicBezTo>
                      <a:pt x="210" y="109"/>
                      <a:pt x="214" y="106"/>
                      <a:pt x="212" y="101"/>
                    </a:cubicBezTo>
                    <a:cubicBezTo>
                      <a:pt x="210" y="96"/>
                      <a:pt x="206" y="92"/>
                      <a:pt x="207" y="91"/>
                    </a:cubicBezTo>
                    <a:cubicBezTo>
                      <a:pt x="207" y="90"/>
                      <a:pt x="208" y="89"/>
                      <a:pt x="209" y="88"/>
                    </a:cubicBezTo>
                    <a:cubicBezTo>
                      <a:pt x="208" y="87"/>
                      <a:pt x="208" y="86"/>
                      <a:pt x="208" y="85"/>
                    </a:cubicBezTo>
                    <a:cubicBezTo>
                      <a:pt x="208" y="81"/>
                      <a:pt x="205" y="68"/>
                      <a:pt x="203" y="65"/>
                    </a:cubicBezTo>
                    <a:cubicBezTo>
                      <a:pt x="201" y="63"/>
                      <a:pt x="194" y="61"/>
                      <a:pt x="194" y="59"/>
                    </a:cubicBezTo>
                    <a:cubicBezTo>
                      <a:pt x="194" y="57"/>
                      <a:pt x="194" y="53"/>
                      <a:pt x="189" y="51"/>
                    </a:cubicBezTo>
                    <a:cubicBezTo>
                      <a:pt x="185" y="49"/>
                      <a:pt x="182" y="39"/>
                      <a:pt x="185" y="39"/>
                    </a:cubicBezTo>
                    <a:cubicBezTo>
                      <a:pt x="187" y="39"/>
                      <a:pt x="189" y="33"/>
                      <a:pt x="192" y="32"/>
                    </a:cubicBezTo>
                    <a:cubicBezTo>
                      <a:pt x="195" y="31"/>
                      <a:pt x="198" y="24"/>
                      <a:pt x="195" y="20"/>
                    </a:cubicBezTo>
                    <a:cubicBezTo>
                      <a:pt x="194" y="17"/>
                      <a:pt x="194" y="9"/>
                      <a:pt x="195" y="2"/>
                    </a:cubicBezTo>
                    <a:cubicBezTo>
                      <a:pt x="191" y="2"/>
                      <a:pt x="186" y="1"/>
                      <a:pt x="185" y="0"/>
                    </a:cubicBezTo>
                    <a:cubicBezTo>
                      <a:pt x="183" y="0"/>
                      <a:pt x="177" y="1"/>
                      <a:pt x="173" y="1"/>
                    </a:cubicBezTo>
                    <a:cubicBezTo>
                      <a:pt x="170" y="2"/>
                      <a:pt x="161" y="7"/>
                      <a:pt x="158" y="5"/>
                    </a:cubicBezTo>
                    <a:cubicBezTo>
                      <a:pt x="155" y="2"/>
                      <a:pt x="124" y="7"/>
                      <a:pt x="115" y="7"/>
                    </a:cubicBezTo>
                    <a:cubicBezTo>
                      <a:pt x="107" y="7"/>
                      <a:pt x="103" y="16"/>
                      <a:pt x="98" y="16"/>
                    </a:cubicBezTo>
                    <a:cubicBezTo>
                      <a:pt x="93" y="16"/>
                      <a:pt x="85" y="21"/>
                      <a:pt x="80" y="26"/>
                    </a:cubicBezTo>
                    <a:cubicBezTo>
                      <a:pt x="79" y="27"/>
                      <a:pt x="78" y="27"/>
                      <a:pt x="76" y="27"/>
                    </a:cubicBezTo>
                    <a:cubicBezTo>
                      <a:pt x="77" y="29"/>
                      <a:pt x="77" y="30"/>
                      <a:pt x="78" y="31"/>
                    </a:cubicBezTo>
                    <a:cubicBezTo>
                      <a:pt x="80" y="34"/>
                      <a:pt x="81" y="38"/>
                      <a:pt x="81" y="4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3" name="Freeform 17"/>
              <p:cNvSpPr/>
              <p:nvPr/>
            </p:nvSpPr>
            <p:spPr>
              <a:xfrm>
                <a:off x="3851275" y="1724025"/>
                <a:ext cx="328613" cy="315913"/>
              </a:xfrm>
              <a:custGeom>
                <a:avLst/>
                <a:gdLst>
                  <a:gd name="txL" fmla="*/ 0 w 172"/>
                  <a:gd name="txT" fmla="*/ 0 h 165"/>
                  <a:gd name="txR" fmla="*/ 172 w 172"/>
                  <a:gd name="txB" fmla="*/ 165 h 165"/>
                </a:gdLst>
                <a:ahLst/>
                <a:cxnLst>
                  <a:cxn ang="0">
                    <a:pos x="69352627" y="36657396"/>
                  </a:cxn>
                  <a:cxn ang="0">
                    <a:pos x="40151923" y="65983695"/>
                  </a:cxn>
                  <a:cxn ang="0">
                    <a:pos x="36500880" y="84312393"/>
                  </a:cxn>
                  <a:cxn ang="0">
                    <a:pos x="29200704" y="117305198"/>
                  </a:cxn>
                  <a:cxn ang="0">
                    <a:pos x="3651043" y="142964992"/>
                  </a:cxn>
                  <a:cxn ang="0">
                    <a:pos x="21900528" y="179624303"/>
                  </a:cxn>
                  <a:cxn ang="0">
                    <a:pos x="18251395" y="223612795"/>
                  </a:cxn>
                  <a:cxn ang="0">
                    <a:pos x="18251395" y="249272589"/>
                  </a:cxn>
                  <a:cxn ang="0">
                    <a:pos x="18251395" y="274934297"/>
                  </a:cxn>
                  <a:cxn ang="0">
                    <a:pos x="21900528" y="296929501"/>
                  </a:cxn>
                  <a:cxn ang="0">
                    <a:pos x="3651043" y="315258199"/>
                  </a:cxn>
                  <a:cxn ang="0">
                    <a:pos x="21900528" y="340917993"/>
                  </a:cxn>
                  <a:cxn ang="0">
                    <a:pos x="29200704" y="373910798"/>
                  </a:cxn>
                  <a:cxn ang="0">
                    <a:pos x="54752275" y="388572990"/>
                  </a:cxn>
                  <a:cxn ang="0">
                    <a:pos x="87604023" y="399570592"/>
                  </a:cxn>
                  <a:cxn ang="0">
                    <a:pos x="105855418" y="436227987"/>
                  </a:cxn>
                  <a:cxn ang="0">
                    <a:pos x="167907869" y="447225589"/>
                  </a:cxn>
                  <a:cxn ang="0">
                    <a:pos x="193459441" y="472887298"/>
                  </a:cxn>
                  <a:cxn ang="0">
                    <a:pos x="262812068" y="436227987"/>
                  </a:cxn>
                  <a:cxn ang="0">
                    <a:pos x="576725368" y="604854688"/>
                  </a:cxn>
                  <a:cxn ang="0">
                    <a:pos x="576725368" y="582859485"/>
                  </a:cxn>
                  <a:cxn ang="0">
                    <a:pos x="616877291" y="582859485"/>
                  </a:cxn>
                  <a:cxn ang="0">
                    <a:pos x="616877291" y="175957797"/>
                  </a:cxn>
                  <a:cxn ang="0">
                    <a:pos x="616877291" y="117305198"/>
                  </a:cxn>
                  <a:cxn ang="0">
                    <a:pos x="620528334" y="65983695"/>
                  </a:cxn>
                  <a:cxn ang="0">
                    <a:pos x="624177467" y="54986094"/>
                  </a:cxn>
                  <a:cxn ang="0">
                    <a:pos x="624177467" y="54986094"/>
                  </a:cxn>
                  <a:cxn ang="0">
                    <a:pos x="569425192" y="40323901"/>
                  </a:cxn>
                  <a:cxn ang="0">
                    <a:pos x="503723608" y="7331096"/>
                  </a:cxn>
                  <a:cxn ang="0">
                    <a:pos x="412468542" y="54986094"/>
                  </a:cxn>
                  <a:cxn ang="0">
                    <a:pos x="419768718" y="106307596"/>
                  </a:cxn>
                  <a:cxn ang="0">
                    <a:pos x="354065223" y="106307596"/>
                  </a:cxn>
                  <a:cxn ang="0">
                    <a:pos x="281063463" y="80647802"/>
                  </a:cxn>
                  <a:cxn ang="0">
                    <a:pos x="237260497" y="51321503"/>
                  </a:cxn>
                  <a:cxn ang="0">
                    <a:pos x="211708925" y="25659794"/>
                  </a:cxn>
                  <a:cxn ang="0">
                    <a:pos x="138707165" y="10997602"/>
                  </a:cxn>
                  <a:cxn ang="0">
                    <a:pos x="91255066" y="0"/>
                  </a:cxn>
                  <a:cxn ang="0">
                    <a:pos x="87604023" y="21995203"/>
                  </a:cxn>
                  <a:cxn ang="0">
                    <a:pos x="69352627" y="36657396"/>
                  </a:cxn>
                </a:cxnLst>
                <a:rect l="txL" t="txT" r="txR" b="txB"/>
                <a:pathLst>
                  <a:path w="172" h="165">
                    <a:moveTo>
                      <a:pt x="19" y="10"/>
                    </a:moveTo>
                    <a:cubicBezTo>
                      <a:pt x="18" y="10"/>
                      <a:pt x="12" y="17"/>
                      <a:pt x="11" y="18"/>
                    </a:cubicBezTo>
                    <a:cubicBezTo>
                      <a:pt x="9" y="19"/>
                      <a:pt x="9" y="22"/>
                      <a:pt x="10" y="23"/>
                    </a:cubicBezTo>
                    <a:cubicBezTo>
                      <a:pt x="10" y="24"/>
                      <a:pt x="9" y="29"/>
                      <a:pt x="8" y="32"/>
                    </a:cubicBezTo>
                    <a:cubicBezTo>
                      <a:pt x="6" y="35"/>
                      <a:pt x="1" y="37"/>
                      <a:pt x="1" y="39"/>
                    </a:cubicBezTo>
                    <a:cubicBezTo>
                      <a:pt x="0" y="40"/>
                      <a:pt x="4" y="44"/>
                      <a:pt x="6" y="49"/>
                    </a:cubicBezTo>
                    <a:cubicBezTo>
                      <a:pt x="8" y="54"/>
                      <a:pt x="4" y="57"/>
                      <a:pt x="5" y="61"/>
                    </a:cubicBezTo>
                    <a:cubicBezTo>
                      <a:pt x="7" y="64"/>
                      <a:pt x="6" y="66"/>
                      <a:pt x="5" y="68"/>
                    </a:cubicBezTo>
                    <a:cubicBezTo>
                      <a:pt x="3" y="70"/>
                      <a:pt x="5" y="74"/>
                      <a:pt x="5" y="75"/>
                    </a:cubicBezTo>
                    <a:cubicBezTo>
                      <a:pt x="5" y="77"/>
                      <a:pt x="7" y="80"/>
                      <a:pt x="6" y="81"/>
                    </a:cubicBezTo>
                    <a:cubicBezTo>
                      <a:pt x="6" y="81"/>
                      <a:pt x="1" y="84"/>
                      <a:pt x="1" y="86"/>
                    </a:cubicBezTo>
                    <a:cubicBezTo>
                      <a:pt x="1" y="88"/>
                      <a:pt x="4" y="89"/>
                      <a:pt x="6" y="93"/>
                    </a:cubicBezTo>
                    <a:cubicBezTo>
                      <a:pt x="9" y="97"/>
                      <a:pt x="7" y="99"/>
                      <a:pt x="8" y="102"/>
                    </a:cubicBezTo>
                    <a:cubicBezTo>
                      <a:pt x="8" y="105"/>
                      <a:pt x="12" y="106"/>
                      <a:pt x="15" y="106"/>
                    </a:cubicBezTo>
                    <a:cubicBezTo>
                      <a:pt x="19" y="106"/>
                      <a:pt x="21" y="109"/>
                      <a:pt x="24" y="109"/>
                    </a:cubicBezTo>
                    <a:cubicBezTo>
                      <a:pt x="26" y="109"/>
                      <a:pt x="28" y="113"/>
                      <a:pt x="29" y="119"/>
                    </a:cubicBezTo>
                    <a:cubicBezTo>
                      <a:pt x="31" y="119"/>
                      <a:pt x="41" y="119"/>
                      <a:pt x="46" y="122"/>
                    </a:cubicBezTo>
                    <a:cubicBezTo>
                      <a:pt x="51" y="125"/>
                      <a:pt x="53" y="129"/>
                      <a:pt x="53" y="129"/>
                    </a:cubicBezTo>
                    <a:cubicBezTo>
                      <a:pt x="72" y="119"/>
                      <a:pt x="72" y="119"/>
                      <a:pt x="72" y="119"/>
                    </a:cubicBez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59"/>
                      <a:pt x="158" y="159"/>
                      <a:pt x="158" y="159"/>
                    </a:cubicBezTo>
                    <a:cubicBezTo>
                      <a:pt x="169" y="159"/>
                      <a:pt x="169" y="159"/>
                      <a:pt x="169" y="159"/>
                    </a:cubicBezTo>
                    <a:cubicBezTo>
                      <a:pt x="169" y="159"/>
                      <a:pt x="169" y="56"/>
                      <a:pt x="169" y="48"/>
                    </a:cubicBezTo>
                    <a:cubicBezTo>
                      <a:pt x="169" y="41"/>
                      <a:pt x="165" y="36"/>
                      <a:pt x="169" y="32"/>
                    </a:cubicBezTo>
                    <a:cubicBezTo>
                      <a:pt x="172" y="27"/>
                      <a:pt x="167" y="25"/>
                      <a:pt x="170" y="18"/>
                    </a:cubicBezTo>
                    <a:cubicBezTo>
                      <a:pt x="170" y="17"/>
                      <a:pt x="171" y="16"/>
                      <a:pt x="171" y="15"/>
                    </a:cubicBezTo>
                    <a:cubicBezTo>
                      <a:pt x="171" y="15"/>
                      <a:pt x="171" y="15"/>
                      <a:pt x="171" y="15"/>
                    </a:cubicBezTo>
                    <a:cubicBezTo>
                      <a:pt x="170" y="12"/>
                      <a:pt x="165" y="12"/>
                      <a:pt x="156" y="11"/>
                    </a:cubicBezTo>
                    <a:cubicBezTo>
                      <a:pt x="146" y="9"/>
                      <a:pt x="149" y="2"/>
                      <a:pt x="138" y="2"/>
                    </a:cubicBezTo>
                    <a:cubicBezTo>
                      <a:pt x="127" y="1"/>
                      <a:pt x="113" y="10"/>
                      <a:pt x="113" y="15"/>
                    </a:cubicBezTo>
                    <a:cubicBezTo>
                      <a:pt x="113" y="19"/>
                      <a:pt x="118" y="24"/>
                      <a:pt x="115" y="29"/>
                    </a:cubicBezTo>
                    <a:cubicBezTo>
                      <a:pt x="111" y="34"/>
                      <a:pt x="103" y="35"/>
                      <a:pt x="97" y="29"/>
                    </a:cubicBezTo>
                    <a:cubicBezTo>
                      <a:pt x="92" y="24"/>
                      <a:pt x="83" y="22"/>
                      <a:pt x="77" y="22"/>
                    </a:cubicBezTo>
                    <a:cubicBezTo>
                      <a:pt x="70" y="22"/>
                      <a:pt x="65" y="18"/>
                      <a:pt x="65" y="14"/>
                    </a:cubicBezTo>
                    <a:cubicBezTo>
                      <a:pt x="66" y="10"/>
                      <a:pt x="64" y="9"/>
                      <a:pt x="58" y="7"/>
                    </a:cubicBezTo>
                    <a:cubicBezTo>
                      <a:pt x="52" y="6"/>
                      <a:pt x="48" y="2"/>
                      <a:pt x="38" y="3"/>
                    </a:cubicBezTo>
                    <a:cubicBezTo>
                      <a:pt x="32" y="4"/>
                      <a:pt x="28" y="2"/>
                      <a:pt x="25" y="0"/>
                    </a:cubicBezTo>
                    <a:cubicBezTo>
                      <a:pt x="24" y="3"/>
                      <a:pt x="24" y="5"/>
                      <a:pt x="24" y="6"/>
                    </a:cubicBezTo>
                    <a:cubicBezTo>
                      <a:pt x="24" y="10"/>
                      <a:pt x="21" y="9"/>
                      <a:pt x="19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4" name="Freeform 18"/>
              <p:cNvSpPr/>
              <p:nvPr/>
            </p:nvSpPr>
            <p:spPr>
              <a:xfrm>
                <a:off x="3287713" y="2163762"/>
                <a:ext cx="61913" cy="22225"/>
              </a:xfrm>
              <a:custGeom>
                <a:avLst/>
                <a:gdLst>
                  <a:gd name="txL" fmla="*/ 0 w 32"/>
                  <a:gd name="txT" fmla="*/ 0 h 11"/>
                  <a:gd name="txR" fmla="*/ 32 w 32"/>
                  <a:gd name="txB" fmla="*/ 11 h 11"/>
                </a:gdLst>
                <a:ahLst/>
                <a:cxnLst>
                  <a:cxn ang="0">
                    <a:pos x="59895023" y="28575289"/>
                  </a:cxn>
                  <a:cxn ang="0">
                    <a:pos x="93585369" y="40823284"/>
                  </a:cxn>
                  <a:cxn ang="0">
                    <a:pos x="119788112" y="32658627"/>
                  </a:cxn>
                  <a:cxn ang="0">
                    <a:pos x="97327236" y="28575289"/>
                  </a:cxn>
                  <a:cxn ang="0">
                    <a:pos x="56151221" y="8164657"/>
                  </a:cxn>
                  <a:cxn ang="0">
                    <a:pos x="3743802" y="20410632"/>
                  </a:cxn>
                  <a:cxn ang="0">
                    <a:pos x="0" y="44904602"/>
                  </a:cxn>
                  <a:cxn ang="0">
                    <a:pos x="11229470" y="44904602"/>
                  </a:cxn>
                  <a:cxn ang="0">
                    <a:pos x="59895023" y="28575289"/>
                  </a:cxn>
                </a:cxnLst>
                <a:rect l="txL" t="txT" r="txR" b="txB"/>
                <a:pathLst>
                  <a:path w="32" h="11">
                    <a:moveTo>
                      <a:pt x="16" y="7"/>
                    </a:moveTo>
                    <a:cubicBezTo>
                      <a:pt x="18" y="5"/>
                      <a:pt x="22" y="9"/>
                      <a:pt x="25" y="10"/>
                    </a:cubicBezTo>
                    <a:cubicBezTo>
                      <a:pt x="29" y="10"/>
                      <a:pt x="32" y="8"/>
                      <a:pt x="32" y="8"/>
                    </a:cubicBezTo>
                    <a:cubicBezTo>
                      <a:pt x="32" y="8"/>
                      <a:pt x="32" y="7"/>
                      <a:pt x="26" y="7"/>
                    </a:cubicBezTo>
                    <a:cubicBezTo>
                      <a:pt x="21" y="7"/>
                      <a:pt x="20" y="0"/>
                      <a:pt x="15" y="2"/>
                    </a:cubicBezTo>
                    <a:cubicBezTo>
                      <a:pt x="10" y="5"/>
                      <a:pt x="7" y="5"/>
                      <a:pt x="1" y="5"/>
                    </a:cubicBezTo>
                    <a:cubicBezTo>
                      <a:pt x="1" y="6"/>
                      <a:pt x="0" y="9"/>
                      <a:pt x="0" y="11"/>
                    </a:cubicBezTo>
                    <a:cubicBezTo>
                      <a:pt x="1" y="11"/>
                      <a:pt x="2" y="11"/>
                      <a:pt x="3" y="11"/>
                    </a:cubicBezTo>
                    <a:cubicBezTo>
                      <a:pt x="6" y="11"/>
                      <a:pt x="13" y="9"/>
                      <a:pt x="16" y="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5" name="Freeform 19"/>
              <p:cNvSpPr/>
              <p:nvPr/>
            </p:nvSpPr>
            <p:spPr>
              <a:xfrm>
                <a:off x="3275013" y="2105025"/>
                <a:ext cx="125413" cy="101600"/>
              </a:xfrm>
              <a:custGeom>
                <a:avLst/>
                <a:gdLst>
                  <a:gd name="txL" fmla="*/ 0 w 66"/>
                  <a:gd name="txT" fmla="*/ 0 h 53"/>
                  <a:gd name="txR" fmla="*/ 66 w 66"/>
                  <a:gd name="txB" fmla="*/ 53 h 53"/>
                </a:gdLst>
                <a:ahLst/>
                <a:cxnLst>
                  <a:cxn ang="0">
                    <a:pos x="54161314" y="187415577"/>
                  </a:cxn>
                  <a:cxn ang="0">
                    <a:pos x="75825460" y="176391019"/>
                  </a:cxn>
                  <a:cxn ang="0">
                    <a:pos x="133597148" y="172716166"/>
                  </a:cxn>
                  <a:cxn ang="0">
                    <a:pos x="144430171" y="176391019"/>
                  </a:cxn>
                  <a:cxn ang="0">
                    <a:pos x="144430171" y="172716166"/>
                  </a:cxn>
                  <a:cxn ang="0">
                    <a:pos x="173315065" y="183740725"/>
                  </a:cxn>
                  <a:cxn ang="0">
                    <a:pos x="234699028" y="187415577"/>
                  </a:cxn>
                  <a:cxn ang="0">
                    <a:pos x="238309403" y="183740725"/>
                  </a:cxn>
                  <a:cxn ang="0">
                    <a:pos x="238309403" y="158016755"/>
                  </a:cxn>
                  <a:cxn ang="0">
                    <a:pos x="216645257" y="132292785"/>
                  </a:cxn>
                  <a:cxn ang="0">
                    <a:pos x="209422608" y="106568815"/>
                  </a:cxn>
                  <a:cxn ang="0">
                    <a:pos x="202201860" y="95546174"/>
                  </a:cxn>
                  <a:cxn ang="0">
                    <a:pos x="180537714" y="66147351"/>
                  </a:cxn>
                  <a:cxn ang="0">
                    <a:pos x="151650920" y="29398823"/>
                  </a:cxn>
                  <a:cxn ang="0">
                    <a:pos x="137207523" y="29398823"/>
                  </a:cxn>
                  <a:cxn ang="0">
                    <a:pos x="115543377" y="7349706"/>
                  </a:cxn>
                  <a:cxn ang="0">
                    <a:pos x="83048109" y="11024558"/>
                  </a:cxn>
                  <a:cxn ang="0">
                    <a:pos x="46940566" y="11024558"/>
                  </a:cxn>
                  <a:cxn ang="0">
                    <a:pos x="21664146" y="29398823"/>
                  </a:cxn>
                  <a:cxn ang="0">
                    <a:pos x="21664146" y="29398823"/>
                  </a:cxn>
                  <a:cxn ang="0">
                    <a:pos x="10833023" y="66147351"/>
                  </a:cxn>
                  <a:cxn ang="0">
                    <a:pos x="25274520" y="124943079"/>
                  </a:cxn>
                  <a:cxn ang="0">
                    <a:pos x="28886794" y="132292785"/>
                  </a:cxn>
                  <a:cxn ang="0">
                    <a:pos x="79435834" y="121268226"/>
                  </a:cxn>
                  <a:cxn ang="0">
                    <a:pos x="119155651" y="139642491"/>
                  </a:cxn>
                  <a:cxn ang="0">
                    <a:pos x="140819797" y="143317343"/>
                  </a:cxn>
                  <a:cxn ang="0">
                    <a:pos x="115543377" y="150667049"/>
                  </a:cxn>
                  <a:cxn ang="0">
                    <a:pos x="83048109" y="139642491"/>
                  </a:cxn>
                  <a:cxn ang="0">
                    <a:pos x="36107543" y="154341902"/>
                  </a:cxn>
                  <a:cxn ang="0">
                    <a:pos x="25274520" y="154341902"/>
                  </a:cxn>
                  <a:cxn ang="0">
                    <a:pos x="28886794" y="176391019"/>
                  </a:cxn>
                  <a:cxn ang="0">
                    <a:pos x="32497169" y="180065872"/>
                  </a:cxn>
                  <a:cxn ang="0">
                    <a:pos x="54161314" y="187415577"/>
                  </a:cxn>
                </a:cxnLst>
                <a:rect l="txL" t="txT" r="txR" b="txB"/>
                <a:pathLst>
                  <a:path w="66" h="53">
                    <a:moveTo>
                      <a:pt x="15" y="51"/>
                    </a:moveTo>
                    <a:cubicBezTo>
                      <a:pt x="17" y="51"/>
                      <a:pt x="21" y="48"/>
                      <a:pt x="21" y="48"/>
                    </a:cubicBezTo>
                    <a:cubicBezTo>
                      <a:pt x="21" y="48"/>
                      <a:pt x="35" y="47"/>
                      <a:pt x="37" y="47"/>
                    </a:cubicBezTo>
                    <a:cubicBezTo>
                      <a:pt x="38" y="47"/>
                      <a:pt x="39" y="47"/>
                      <a:pt x="40" y="48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7"/>
                      <a:pt x="48" y="48"/>
                      <a:pt x="48" y="50"/>
                    </a:cubicBezTo>
                    <a:cubicBezTo>
                      <a:pt x="49" y="52"/>
                      <a:pt x="59" y="53"/>
                      <a:pt x="65" y="51"/>
                    </a:cubicBezTo>
                    <a:cubicBezTo>
                      <a:pt x="65" y="51"/>
                      <a:pt x="66" y="50"/>
                      <a:pt x="66" y="50"/>
                    </a:cubicBezTo>
                    <a:cubicBezTo>
                      <a:pt x="66" y="48"/>
                      <a:pt x="66" y="44"/>
                      <a:pt x="66" y="43"/>
                    </a:cubicBezTo>
                    <a:cubicBezTo>
                      <a:pt x="66" y="42"/>
                      <a:pt x="62" y="38"/>
                      <a:pt x="60" y="36"/>
                    </a:cubicBezTo>
                    <a:cubicBezTo>
                      <a:pt x="58" y="34"/>
                      <a:pt x="58" y="29"/>
                      <a:pt x="58" y="29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5" y="19"/>
                      <a:pt x="50" y="18"/>
                    </a:cubicBezTo>
                    <a:cubicBezTo>
                      <a:pt x="45" y="16"/>
                      <a:pt x="42" y="8"/>
                      <a:pt x="42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8" y="8"/>
                      <a:pt x="35" y="4"/>
                      <a:pt x="32" y="2"/>
                    </a:cubicBezTo>
                    <a:cubicBezTo>
                      <a:pt x="29" y="0"/>
                      <a:pt x="23" y="3"/>
                      <a:pt x="23" y="3"/>
                    </a:cubicBezTo>
                    <a:cubicBezTo>
                      <a:pt x="23" y="3"/>
                      <a:pt x="17" y="4"/>
                      <a:pt x="13" y="3"/>
                    </a:cubicBezTo>
                    <a:cubicBezTo>
                      <a:pt x="9" y="2"/>
                      <a:pt x="10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12"/>
                      <a:pt x="5" y="15"/>
                      <a:pt x="3" y="18"/>
                    </a:cubicBezTo>
                    <a:cubicBezTo>
                      <a:pt x="0" y="23"/>
                      <a:pt x="5" y="31"/>
                      <a:pt x="7" y="34"/>
                    </a:cubicBezTo>
                    <a:cubicBezTo>
                      <a:pt x="8" y="34"/>
                      <a:pt x="8" y="35"/>
                      <a:pt x="8" y="36"/>
                    </a:cubicBezTo>
                    <a:cubicBezTo>
                      <a:pt x="14" y="36"/>
                      <a:pt x="17" y="36"/>
                      <a:pt x="22" y="33"/>
                    </a:cubicBezTo>
                    <a:cubicBezTo>
                      <a:pt x="27" y="31"/>
                      <a:pt x="28" y="38"/>
                      <a:pt x="33" y="38"/>
                    </a:cubicBezTo>
                    <a:cubicBezTo>
                      <a:pt x="39" y="38"/>
                      <a:pt x="39" y="39"/>
                      <a:pt x="39" y="39"/>
                    </a:cubicBezTo>
                    <a:cubicBezTo>
                      <a:pt x="39" y="39"/>
                      <a:pt x="36" y="41"/>
                      <a:pt x="32" y="41"/>
                    </a:cubicBezTo>
                    <a:cubicBezTo>
                      <a:pt x="29" y="40"/>
                      <a:pt x="25" y="36"/>
                      <a:pt x="23" y="38"/>
                    </a:cubicBezTo>
                    <a:cubicBezTo>
                      <a:pt x="20" y="40"/>
                      <a:pt x="13" y="42"/>
                      <a:pt x="10" y="42"/>
                    </a:cubicBezTo>
                    <a:cubicBezTo>
                      <a:pt x="9" y="42"/>
                      <a:pt x="8" y="42"/>
                      <a:pt x="7" y="42"/>
                    </a:cubicBezTo>
                    <a:cubicBezTo>
                      <a:pt x="6" y="44"/>
                      <a:pt x="6" y="46"/>
                      <a:pt x="8" y="48"/>
                    </a:cubicBezTo>
                    <a:cubicBezTo>
                      <a:pt x="8" y="48"/>
                      <a:pt x="9" y="49"/>
                      <a:pt x="9" y="49"/>
                    </a:cubicBezTo>
                    <a:cubicBezTo>
                      <a:pt x="15" y="48"/>
                      <a:pt x="13" y="50"/>
                      <a:pt x="15" y="5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6" name="Freeform 20"/>
              <p:cNvSpPr/>
              <p:nvPr/>
            </p:nvSpPr>
            <p:spPr>
              <a:xfrm>
                <a:off x="3290888" y="2195512"/>
                <a:ext cx="60325" cy="33338"/>
              </a:xfrm>
              <a:custGeom>
                <a:avLst/>
                <a:gdLst>
                  <a:gd name="txL" fmla="*/ 0 w 31"/>
                  <a:gd name="txT" fmla="*/ 0 h 18"/>
                  <a:gd name="txR" fmla="*/ 31 w 31"/>
                  <a:gd name="txB" fmla="*/ 18 h 18"/>
                </a:gdLst>
                <a:ahLst/>
                <a:cxnLst>
                  <a:cxn ang="0">
                    <a:pos x="60587706" y="58315570"/>
                  </a:cxn>
                  <a:cxn ang="0">
                    <a:pos x="98456238" y="41163169"/>
                  </a:cxn>
                  <a:cxn ang="0">
                    <a:pos x="113603651" y="34302950"/>
                  </a:cxn>
                  <a:cxn ang="0">
                    <a:pos x="109816798" y="17152401"/>
                  </a:cxn>
                  <a:cxn ang="0">
                    <a:pos x="117390504" y="3430110"/>
                  </a:cxn>
                  <a:cxn ang="0">
                    <a:pos x="106029944" y="0"/>
                  </a:cxn>
                  <a:cxn ang="0">
                    <a:pos x="45442239" y="3430110"/>
                  </a:cxn>
                  <a:cxn ang="0">
                    <a:pos x="22721119" y="13720439"/>
                  </a:cxn>
                  <a:cxn ang="0">
                    <a:pos x="0" y="6860220"/>
                  </a:cxn>
                  <a:cxn ang="0">
                    <a:pos x="34081679" y="30872840"/>
                  </a:cxn>
                  <a:cxn ang="0">
                    <a:pos x="53015945" y="61745680"/>
                  </a:cxn>
                  <a:cxn ang="0">
                    <a:pos x="56802798" y="61745680"/>
                  </a:cxn>
                  <a:cxn ang="0">
                    <a:pos x="60587706" y="58315570"/>
                  </a:cxn>
                </a:cxnLst>
                <a:rect l="txL" t="txT" r="txR" b="txB"/>
                <a:pathLst>
                  <a:path w="31" h="18">
                    <a:moveTo>
                      <a:pt x="16" y="17"/>
                    </a:moveTo>
                    <a:cubicBezTo>
                      <a:pt x="19" y="16"/>
                      <a:pt x="24" y="11"/>
                      <a:pt x="26" y="12"/>
                    </a:cubicBezTo>
                    <a:cubicBezTo>
                      <a:pt x="27" y="13"/>
                      <a:pt x="30" y="11"/>
                      <a:pt x="30" y="10"/>
                    </a:cubicBezTo>
                    <a:cubicBezTo>
                      <a:pt x="30" y="9"/>
                      <a:pt x="26" y="6"/>
                      <a:pt x="29" y="5"/>
                    </a:cubicBezTo>
                    <a:cubicBezTo>
                      <a:pt x="31" y="4"/>
                      <a:pt x="31" y="2"/>
                      <a:pt x="31" y="1"/>
                    </a:cubicBezTo>
                    <a:cubicBezTo>
                      <a:pt x="30" y="0"/>
                      <a:pt x="29" y="0"/>
                      <a:pt x="28" y="0"/>
                    </a:cubicBezTo>
                    <a:cubicBezTo>
                      <a:pt x="26" y="0"/>
                      <a:pt x="12" y="1"/>
                      <a:pt x="12" y="1"/>
                    </a:cubicBezTo>
                    <a:cubicBezTo>
                      <a:pt x="12" y="1"/>
                      <a:pt x="8" y="4"/>
                      <a:pt x="6" y="4"/>
                    </a:cubicBezTo>
                    <a:cubicBezTo>
                      <a:pt x="4" y="3"/>
                      <a:pt x="6" y="1"/>
                      <a:pt x="0" y="2"/>
                    </a:cubicBezTo>
                    <a:cubicBezTo>
                      <a:pt x="3" y="6"/>
                      <a:pt x="3" y="7"/>
                      <a:pt x="9" y="9"/>
                    </a:cubicBezTo>
                    <a:cubicBezTo>
                      <a:pt x="16" y="11"/>
                      <a:pt x="9" y="14"/>
                      <a:pt x="14" y="18"/>
                    </a:cubicBezTo>
                    <a:cubicBezTo>
                      <a:pt x="14" y="18"/>
                      <a:pt x="15" y="18"/>
                      <a:pt x="15" y="18"/>
                    </a:cubicBezTo>
                    <a:cubicBezTo>
                      <a:pt x="16" y="18"/>
                      <a:pt x="16" y="17"/>
                      <a:pt x="16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7" name="Freeform 21"/>
              <p:cNvSpPr/>
              <p:nvPr/>
            </p:nvSpPr>
            <p:spPr>
              <a:xfrm>
                <a:off x="3959225" y="2227262"/>
                <a:ext cx="263525" cy="185738"/>
              </a:xfrm>
              <a:custGeom>
                <a:avLst/>
                <a:gdLst>
                  <a:gd name="txL" fmla="*/ 0 w 138"/>
                  <a:gd name="txT" fmla="*/ 0 h 97"/>
                  <a:gd name="txR" fmla="*/ 138 w 138"/>
                  <a:gd name="txB" fmla="*/ 97 h 97"/>
                </a:gdLst>
                <a:ahLst/>
                <a:cxnLst>
                  <a:cxn ang="0">
                    <a:pos x="466761973" y="201659768"/>
                  </a:cxn>
                  <a:cxn ang="0">
                    <a:pos x="452176437" y="172328482"/>
                  </a:cxn>
                  <a:cxn ang="0">
                    <a:pos x="426648885" y="150329061"/>
                  </a:cxn>
                  <a:cxn ang="0">
                    <a:pos x="408416010" y="124662750"/>
                  </a:cxn>
                  <a:cxn ang="0">
                    <a:pos x="375597599" y="109997107"/>
                  </a:cxn>
                  <a:cxn ang="0">
                    <a:pos x="368304832" y="98996439"/>
                  </a:cxn>
                  <a:cxn ang="0">
                    <a:pos x="353717386" y="95329550"/>
                  </a:cxn>
                  <a:cxn ang="0">
                    <a:pos x="357364725" y="80663907"/>
                  </a:cxn>
                  <a:cxn ang="0">
                    <a:pos x="353717386" y="43998843"/>
                  </a:cxn>
                  <a:cxn ang="0">
                    <a:pos x="324546314" y="3666889"/>
                  </a:cxn>
                  <a:cxn ang="0">
                    <a:pos x="317251637" y="3666889"/>
                  </a:cxn>
                  <a:cxn ang="0">
                    <a:pos x="284433226" y="18332532"/>
                  </a:cxn>
                  <a:cxn ang="0">
                    <a:pos x="277140458" y="36665064"/>
                  </a:cxn>
                  <a:cxn ang="0">
                    <a:pos x="237027370" y="76997018"/>
                  </a:cxn>
                  <a:cxn ang="0">
                    <a:pos x="178681408" y="91664575"/>
                  </a:cxn>
                  <a:cxn ang="0">
                    <a:pos x="175035978" y="113663997"/>
                  </a:cxn>
                  <a:cxn ang="0">
                    <a:pos x="138570229" y="131996529"/>
                  </a:cxn>
                  <a:cxn ang="0">
                    <a:pos x="94811712" y="146662171"/>
                  </a:cxn>
                  <a:cxn ang="0">
                    <a:pos x="65638731" y="146662171"/>
                  </a:cxn>
                  <a:cxn ang="0">
                    <a:pos x="43758517" y="153995950"/>
                  </a:cxn>
                  <a:cxn ang="0">
                    <a:pos x="40113088" y="150329061"/>
                  </a:cxn>
                  <a:cxn ang="0">
                    <a:pos x="18232875" y="175995372"/>
                  </a:cxn>
                  <a:cxn ang="0">
                    <a:pos x="0" y="216327325"/>
                  </a:cxn>
                  <a:cxn ang="0">
                    <a:pos x="3647339" y="252992389"/>
                  </a:cxn>
                  <a:cxn ang="0">
                    <a:pos x="18232875" y="285990564"/>
                  </a:cxn>
                  <a:cxn ang="0">
                    <a:pos x="21880213" y="307989986"/>
                  </a:cxn>
                  <a:cxn ang="0">
                    <a:pos x="32818411" y="322657543"/>
                  </a:cxn>
                  <a:cxn ang="0">
                    <a:pos x="58345963" y="348321939"/>
                  </a:cxn>
                  <a:cxn ang="0">
                    <a:pos x="65638731" y="355655718"/>
                  </a:cxn>
                  <a:cxn ang="0">
                    <a:pos x="69284160" y="351988829"/>
                  </a:cxn>
                  <a:cxn ang="0">
                    <a:pos x="76578837" y="322657543"/>
                  </a:cxn>
                  <a:cxn ang="0">
                    <a:pos x="98457141" y="315323764"/>
                  </a:cxn>
                  <a:cxn ang="0">
                    <a:pos x="116690016" y="311656875"/>
                  </a:cxn>
                  <a:cxn ang="0">
                    <a:pos x="153155765" y="315323764"/>
                  </a:cxn>
                  <a:cxn ang="0">
                    <a:pos x="153155765" y="289657454"/>
                  </a:cxn>
                  <a:cxn ang="0">
                    <a:pos x="193268853" y="256659279"/>
                  </a:cxn>
                  <a:cxn ang="0">
                    <a:pos x="229734602" y="278658700"/>
                  </a:cxn>
                  <a:cxn ang="0">
                    <a:pos x="306313440" y="293324343"/>
                  </a:cxn>
                  <a:cxn ang="0">
                    <a:pos x="320898976" y="263991143"/>
                  </a:cxn>
                  <a:cxn ang="0">
                    <a:pos x="353717386" y="263991143"/>
                  </a:cxn>
                  <a:cxn ang="0">
                    <a:pos x="393830474" y="252992389"/>
                  </a:cxn>
                  <a:cxn ang="0">
                    <a:pos x="426648885" y="249325500"/>
                  </a:cxn>
                  <a:cxn ang="0">
                    <a:pos x="474054741" y="252992389"/>
                  </a:cxn>
                  <a:cxn ang="0">
                    <a:pos x="503227722" y="249325500"/>
                  </a:cxn>
                  <a:cxn ang="0">
                    <a:pos x="495934954" y="223659189"/>
                  </a:cxn>
                  <a:cxn ang="0">
                    <a:pos x="466761973" y="201659768"/>
                  </a:cxn>
                </a:cxnLst>
                <a:rect l="txL" t="txT" r="txR" b="txB"/>
                <a:pathLst>
                  <a:path w="138" h="97">
                    <a:moveTo>
                      <a:pt x="128" y="55"/>
                    </a:moveTo>
                    <a:cubicBezTo>
                      <a:pt x="128" y="53"/>
                      <a:pt x="128" y="51"/>
                      <a:pt x="124" y="47"/>
                    </a:cubicBezTo>
                    <a:cubicBezTo>
                      <a:pt x="120" y="44"/>
                      <a:pt x="117" y="43"/>
                      <a:pt x="117" y="41"/>
                    </a:cubicBezTo>
                    <a:cubicBezTo>
                      <a:pt x="117" y="39"/>
                      <a:pt x="115" y="38"/>
                      <a:pt x="112" y="34"/>
                    </a:cubicBezTo>
                    <a:cubicBezTo>
                      <a:pt x="108" y="30"/>
                      <a:pt x="103" y="30"/>
                      <a:pt x="103" y="30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4" y="24"/>
                      <a:pt x="98" y="22"/>
                    </a:cubicBezTo>
                    <a:cubicBezTo>
                      <a:pt x="102" y="20"/>
                      <a:pt x="98" y="14"/>
                      <a:pt x="97" y="12"/>
                    </a:cubicBezTo>
                    <a:cubicBezTo>
                      <a:pt x="97" y="10"/>
                      <a:pt x="91" y="3"/>
                      <a:pt x="89" y="1"/>
                    </a:cubicBezTo>
                    <a:cubicBezTo>
                      <a:pt x="89" y="1"/>
                      <a:pt x="88" y="1"/>
                      <a:pt x="87" y="1"/>
                    </a:cubicBezTo>
                    <a:cubicBezTo>
                      <a:pt x="85" y="0"/>
                      <a:pt x="80" y="2"/>
                      <a:pt x="78" y="5"/>
                    </a:cubicBezTo>
                    <a:cubicBezTo>
                      <a:pt x="76" y="7"/>
                      <a:pt x="77" y="8"/>
                      <a:pt x="76" y="10"/>
                    </a:cubicBezTo>
                    <a:cubicBezTo>
                      <a:pt x="74" y="12"/>
                      <a:pt x="68" y="17"/>
                      <a:pt x="65" y="21"/>
                    </a:cubicBezTo>
                    <a:cubicBezTo>
                      <a:pt x="61" y="26"/>
                      <a:pt x="52" y="23"/>
                      <a:pt x="49" y="25"/>
                    </a:cubicBezTo>
                    <a:cubicBezTo>
                      <a:pt x="46" y="26"/>
                      <a:pt x="50" y="29"/>
                      <a:pt x="48" y="31"/>
                    </a:cubicBezTo>
                    <a:cubicBezTo>
                      <a:pt x="46" y="32"/>
                      <a:pt x="40" y="35"/>
                      <a:pt x="38" y="36"/>
                    </a:cubicBezTo>
                    <a:cubicBezTo>
                      <a:pt x="36" y="37"/>
                      <a:pt x="28" y="37"/>
                      <a:pt x="26" y="40"/>
                    </a:cubicBezTo>
                    <a:cubicBezTo>
                      <a:pt x="23" y="43"/>
                      <a:pt x="21" y="36"/>
                      <a:pt x="18" y="40"/>
                    </a:cubicBezTo>
                    <a:cubicBezTo>
                      <a:pt x="16" y="43"/>
                      <a:pt x="13" y="43"/>
                      <a:pt x="12" y="42"/>
                    </a:cubicBezTo>
                    <a:cubicBezTo>
                      <a:pt x="12" y="42"/>
                      <a:pt x="11" y="42"/>
                      <a:pt x="11" y="41"/>
                    </a:cubicBezTo>
                    <a:cubicBezTo>
                      <a:pt x="9" y="43"/>
                      <a:pt x="6" y="45"/>
                      <a:pt x="5" y="48"/>
                    </a:cubicBezTo>
                    <a:cubicBezTo>
                      <a:pt x="4" y="53"/>
                      <a:pt x="0" y="57"/>
                      <a:pt x="0" y="59"/>
                    </a:cubicBezTo>
                    <a:cubicBezTo>
                      <a:pt x="0" y="62"/>
                      <a:pt x="1" y="65"/>
                      <a:pt x="1" y="69"/>
                    </a:cubicBezTo>
                    <a:cubicBezTo>
                      <a:pt x="1" y="73"/>
                      <a:pt x="2" y="75"/>
                      <a:pt x="5" y="78"/>
                    </a:cubicBezTo>
                    <a:cubicBezTo>
                      <a:pt x="7" y="81"/>
                      <a:pt x="6" y="84"/>
                      <a:pt x="6" y="84"/>
                    </a:cubicBezTo>
                    <a:cubicBezTo>
                      <a:pt x="6" y="84"/>
                      <a:pt x="7" y="86"/>
                      <a:pt x="9" y="88"/>
                    </a:cubicBezTo>
                    <a:cubicBezTo>
                      <a:pt x="11" y="90"/>
                      <a:pt x="16" y="94"/>
                      <a:pt x="16" y="95"/>
                    </a:cubicBezTo>
                    <a:cubicBezTo>
                      <a:pt x="16" y="96"/>
                      <a:pt x="17" y="97"/>
                      <a:pt x="18" y="97"/>
                    </a:cubicBezTo>
                    <a:cubicBezTo>
                      <a:pt x="18" y="97"/>
                      <a:pt x="18" y="96"/>
                      <a:pt x="19" y="96"/>
                    </a:cubicBezTo>
                    <a:cubicBezTo>
                      <a:pt x="22" y="93"/>
                      <a:pt x="21" y="88"/>
                      <a:pt x="21" y="88"/>
                    </a:cubicBezTo>
                    <a:cubicBezTo>
                      <a:pt x="27" y="86"/>
                      <a:pt x="27" y="86"/>
                      <a:pt x="27" y="86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42" y="86"/>
                      <a:pt x="42" y="86"/>
                      <a:pt x="42" y="86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2" y="79"/>
                      <a:pt x="49" y="70"/>
                      <a:pt x="53" y="70"/>
                    </a:cubicBezTo>
                    <a:cubicBezTo>
                      <a:pt x="58" y="70"/>
                      <a:pt x="63" y="76"/>
                      <a:pt x="63" y="76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4" y="80"/>
                      <a:pt x="85" y="74"/>
                      <a:pt x="88" y="72"/>
                    </a:cubicBezTo>
                    <a:cubicBezTo>
                      <a:pt x="90" y="71"/>
                      <a:pt x="94" y="74"/>
                      <a:pt x="97" y="72"/>
                    </a:cubicBezTo>
                    <a:cubicBezTo>
                      <a:pt x="99" y="71"/>
                      <a:pt x="104" y="69"/>
                      <a:pt x="108" y="69"/>
                    </a:cubicBezTo>
                    <a:cubicBezTo>
                      <a:pt x="113" y="69"/>
                      <a:pt x="115" y="72"/>
                      <a:pt x="117" y="68"/>
                    </a:cubicBezTo>
                    <a:cubicBezTo>
                      <a:pt x="120" y="63"/>
                      <a:pt x="130" y="69"/>
                      <a:pt x="130" y="69"/>
                    </a:cubicBezTo>
                    <a:cubicBezTo>
                      <a:pt x="138" y="68"/>
                      <a:pt x="138" y="68"/>
                      <a:pt x="138" y="68"/>
                    </a:cubicBezTo>
                    <a:cubicBezTo>
                      <a:pt x="136" y="61"/>
                      <a:pt x="136" y="61"/>
                      <a:pt x="136" y="61"/>
                    </a:cubicBezTo>
                    <a:cubicBezTo>
                      <a:pt x="136" y="61"/>
                      <a:pt x="128" y="57"/>
                      <a:pt x="128" y="5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8" name="Freeform 22"/>
              <p:cNvSpPr/>
              <p:nvPr/>
            </p:nvSpPr>
            <p:spPr>
              <a:xfrm>
                <a:off x="3706813" y="2165350"/>
                <a:ext cx="255588" cy="212725"/>
              </a:xfrm>
              <a:custGeom>
                <a:avLst/>
                <a:gdLst>
                  <a:gd name="txL" fmla="*/ 0 w 134"/>
                  <a:gd name="txT" fmla="*/ 0 h 111"/>
                  <a:gd name="txR" fmla="*/ 134 w 134"/>
                  <a:gd name="txB" fmla="*/ 111 h 111"/>
                </a:gdLst>
                <a:ahLst/>
                <a:cxnLst>
                  <a:cxn ang="0">
                    <a:pos x="301960056" y="297493038"/>
                  </a:cxn>
                  <a:cxn ang="0">
                    <a:pos x="323788034" y="293819220"/>
                  </a:cxn>
                  <a:cxn ang="0">
                    <a:pos x="352892640" y="315856380"/>
                  </a:cxn>
                  <a:cxn ang="0">
                    <a:pos x="371083258" y="297493038"/>
                  </a:cxn>
                  <a:cxn ang="0">
                    <a:pos x="400187865" y="231383474"/>
                  </a:cxn>
                  <a:cxn ang="0">
                    <a:pos x="422015843" y="209346314"/>
                  </a:cxn>
                  <a:cxn ang="0">
                    <a:pos x="425655111" y="187311070"/>
                  </a:cxn>
                  <a:cxn ang="0">
                    <a:pos x="436569100" y="157928190"/>
                  </a:cxn>
                  <a:cxn ang="0">
                    <a:pos x="458397078" y="113855786"/>
                  </a:cxn>
                  <a:cxn ang="0">
                    <a:pos x="483864324" y="99164346"/>
                  </a:cxn>
                  <a:cxn ang="0">
                    <a:pos x="480225056" y="73455284"/>
                  </a:cxn>
                  <a:cxn ang="0">
                    <a:pos x="465673707" y="58763844"/>
                  </a:cxn>
                  <a:cxn ang="0">
                    <a:pos x="465673707" y="33054782"/>
                  </a:cxn>
                  <a:cxn ang="0">
                    <a:pos x="451120449" y="18363342"/>
                  </a:cxn>
                  <a:cxn ang="0">
                    <a:pos x="436569100" y="11017622"/>
                  </a:cxn>
                  <a:cxn ang="0">
                    <a:pos x="407464493" y="36726684"/>
                  </a:cxn>
                  <a:cxn ang="0">
                    <a:pos x="374720619" y="29382880"/>
                  </a:cxn>
                  <a:cxn ang="0">
                    <a:pos x="320150673" y="25709062"/>
                  </a:cxn>
                  <a:cxn ang="0">
                    <a:pos x="291046067" y="47746222"/>
                  </a:cxn>
                  <a:cxn ang="0">
                    <a:pos x="251027471" y="47746222"/>
                  </a:cxn>
                  <a:cxn ang="0">
                    <a:pos x="218283596" y="29382880"/>
                  </a:cxn>
                  <a:cxn ang="0">
                    <a:pos x="185541629" y="40400502"/>
                  </a:cxn>
                  <a:cxn ang="0">
                    <a:pos x="163713651" y="18363342"/>
                  </a:cxn>
                  <a:cxn ang="0">
                    <a:pos x="130969776" y="7345720"/>
                  </a:cxn>
                  <a:cxn ang="0">
                    <a:pos x="105504438" y="14691440"/>
                  </a:cxn>
                  <a:cxn ang="0">
                    <a:pos x="69123202" y="14691440"/>
                  </a:cxn>
                  <a:cxn ang="0">
                    <a:pos x="58209213" y="47746222"/>
                  </a:cxn>
                  <a:cxn ang="0">
                    <a:pos x="40018596" y="77127186"/>
                  </a:cxn>
                  <a:cxn ang="0">
                    <a:pos x="36381235" y="84472906"/>
                  </a:cxn>
                  <a:cxn ang="0">
                    <a:pos x="40018596" y="113855786"/>
                  </a:cxn>
                  <a:cxn ang="0">
                    <a:pos x="36381235" y="172619630"/>
                  </a:cxn>
                  <a:cxn ang="0">
                    <a:pos x="21827978" y="198328692"/>
                  </a:cxn>
                  <a:cxn ang="0">
                    <a:pos x="3637361" y="227709656"/>
                  </a:cxn>
                  <a:cxn ang="0">
                    <a:pos x="3637361" y="275455878"/>
                  </a:cxn>
                  <a:cxn ang="0">
                    <a:pos x="18190618" y="308510660"/>
                  </a:cxn>
                  <a:cxn ang="0">
                    <a:pos x="18190618" y="308510660"/>
                  </a:cxn>
                  <a:cxn ang="0">
                    <a:pos x="80037191" y="323202100"/>
                  </a:cxn>
                  <a:cxn ang="0">
                    <a:pos x="116418427" y="367274504"/>
                  </a:cxn>
                  <a:cxn ang="0">
                    <a:pos x="138246405" y="404003104"/>
                  </a:cxn>
                  <a:cxn ang="0">
                    <a:pos x="181904268" y="392983566"/>
                  </a:cxn>
                  <a:cxn ang="0">
                    <a:pos x="236474214" y="385637845"/>
                  </a:cxn>
                  <a:cxn ang="0">
                    <a:pos x="240113482" y="385637845"/>
                  </a:cxn>
                  <a:cxn ang="0">
                    <a:pos x="254664831" y="341565442"/>
                  </a:cxn>
                  <a:cxn ang="0">
                    <a:pos x="301960056" y="297493038"/>
                  </a:cxn>
                </a:cxnLst>
                <a:rect l="txL" t="txT" r="txR" b="txB"/>
                <a:pathLst>
                  <a:path w="134" h="111">
                    <a:moveTo>
                      <a:pt x="83" y="81"/>
                    </a:moveTo>
                    <a:cubicBezTo>
                      <a:pt x="84" y="81"/>
                      <a:pt x="87" y="82"/>
                      <a:pt x="89" y="80"/>
                    </a:cubicBezTo>
                    <a:cubicBezTo>
                      <a:pt x="92" y="78"/>
                      <a:pt x="97" y="82"/>
                      <a:pt x="97" y="86"/>
                    </a:cubicBezTo>
                    <a:cubicBezTo>
                      <a:pt x="98" y="89"/>
                      <a:pt x="100" y="84"/>
                      <a:pt x="102" y="81"/>
                    </a:cubicBezTo>
                    <a:cubicBezTo>
                      <a:pt x="104" y="77"/>
                      <a:pt x="110" y="66"/>
                      <a:pt x="110" y="63"/>
                    </a:cubicBezTo>
                    <a:cubicBezTo>
                      <a:pt x="110" y="61"/>
                      <a:pt x="116" y="58"/>
                      <a:pt x="116" y="57"/>
                    </a:cubicBezTo>
                    <a:cubicBezTo>
                      <a:pt x="116" y="55"/>
                      <a:pt x="115" y="51"/>
                      <a:pt x="117" y="51"/>
                    </a:cubicBezTo>
                    <a:cubicBezTo>
                      <a:pt x="119" y="50"/>
                      <a:pt x="120" y="45"/>
                      <a:pt x="120" y="43"/>
                    </a:cubicBezTo>
                    <a:cubicBezTo>
                      <a:pt x="119" y="42"/>
                      <a:pt x="125" y="32"/>
                      <a:pt x="126" y="31"/>
                    </a:cubicBezTo>
                    <a:cubicBezTo>
                      <a:pt x="127" y="30"/>
                      <a:pt x="133" y="30"/>
                      <a:pt x="133" y="27"/>
                    </a:cubicBezTo>
                    <a:cubicBezTo>
                      <a:pt x="133" y="24"/>
                      <a:pt x="134" y="21"/>
                      <a:pt x="132" y="20"/>
                    </a:cubicBezTo>
                    <a:cubicBezTo>
                      <a:pt x="130" y="20"/>
                      <a:pt x="128" y="17"/>
                      <a:pt x="128" y="16"/>
                    </a:cubicBezTo>
                    <a:cubicBezTo>
                      <a:pt x="128" y="15"/>
                      <a:pt x="128" y="12"/>
                      <a:pt x="128" y="9"/>
                    </a:cubicBezTo>
                    <a:cubicBezTo>
                      <a:pt x="126" y="9"/>
                      <a:pt x="126" y="6"/>
                      <a:pt x="124" y="5"/>
                    </a:cubicBezTo>
                    <a:cubicBezTo>
                      <a:pt x="122" y="3"/>
                      <a:pt x="122" y="2"/>
                      <a:pt x="120" y="3"/>
                    </a:cubicBezTo>
                    <a:cubicBezTo>
                      <a:pt x="118" y="3"/>
                      <a:pt x="115" y="9"/>
                      <a:pt x="112" y="10"/>
                    </a:cubicBezTo>
                    <a:cubicBezTo>
                      <a:pt x="109" y="11"/>
                      <a:pt x="105" y="9"/>
                      <a:pt x="103" y="8"/>
                    </a:cubicBezTo>
                    <a:cubicBezTo>
                      <a:pt x="101" y="7"/>
                      <a:pt x="91" y="8"/>
                      <a:pt x="88" y="7"/>
                    </a:cubicBezTo>
                    <a:cubicBezTo>
                      <a:pt x="85" y="7"/>
                      <a:pt x="82" y="11"/>
                      <a:pt x="80" y="13"/>
                    </a:cubicBezTo>
                    <a:cubicBezTo>
                      <a:pt x="78" y="14"/>
                      <a:pt x="71" y="13"/>
                      <a:pt x="69" y="13"/>
                    </a:cubicBezTo>
                    <a:cubicBezTo>
                      <a:pt x="67" y="12"/>
                      <a:pt x="62" y="8"/>
                      <a:pt x="60" y="8"/>
                    </a:cubicBezTo>
                    <a:cubicBezTo>
                      <a:pt x="58" y="8"/>
                      <a:pt x="54" y="9"/>
                      <a:pt x="51" y="11"/>
                    </a:cubicBezTo>
                    <a:cubicBezTo>
                      <a:pt x="48" y="13"/>
                      <a:pt x="47" y="7"/>
                      <a:pt x="45" y="5"/>
                    </a:cubicBezTo>
                    <a:cubicBezTo>
                      <a:pt x="43" y="2"/>
                      <a:pt x="38" y="4"/>
                      <a:pt x="36" y="2"/>
                    </a:cubicBezTo>
                    <a:cubicBezTo>
                      <a:pt x="33" y="0"/>
                      <a:pt x="31" y="5"/>
                      <a:pt x="29" y="4"/>
                    </a:cubicBezTo>
                    <a:cubicBezTo>
                      <a:pt x="27" y="4"/>
                      <a:pt x="21" y="3"/>
                      <a:pt x="19" y="4"/>
                    </a:cubicBezTo>
                    <a:cubicBezTo>
                      <a:pt x="17" y="6"/>
                      <a:pt x="17" y="12"/>
                      <a:pt x="16" y="13"/>
                    </a:cubicBezTo>
                    <a:cubicBezTo>
                      <a:pt x="15" y="14"/>
                      <a:pt x="11" y="19"/>
                      <a:pt x="11" y="21"/>
                    </a:cubicBezTo>
                    <a:cubicBezTo>
                      <a:pt x="11" y="22"/>
                      <a:pt x="11" y="23"/>
                      <a:pt x="10" y="23"/>
                    </a:cubicBezTo>
                    <a:cubicBezTo>
                      <a:pt x="10" y="26"/>
                      <a:pt x="11" y="30"/>
                      <a:pt x="11" y="31"/>
                    </a:cubicBezTo>
                    <a:cubicBezTo>
                      <a:pt x="11" y="33"/>
                      <a:pt x="12" y="45"/>
                      <a:pt x="10" y="47"/>
                    </a:cubicBezTo>
                    <a:cubicBezTo>
                      <a:pt x="7" y="50"/>
                      <a:pt x="6" y="54"/>
                      <a:pt x="6" y="54"/>
                    </a:cubicBezTo>
                    <a:cubicBezTo>
                      <a:pt x="6" y="54"/>
                      <a:pt x="2" y="56"/>
                      <a:pt x="1" y="62"/>
                    </a:cubicBezTo>
                    <a:cubicBezTo>
                      <a:pt x="0" y="67"/>
                      <a:pt x="1" y="71"/>
                      <a:pt x="1" y="75"/>
                    </a:cubicBezTo>
                    <a:cubicBezTo>
                      <a:pt x="1" y="78"/>
                      <a:pt x="3" y="80"/>
                      <a:pt x="5" y="84"/>
                    </a:cubicBezTo>
                    <a:cubicBezTo>
                      <a:pt x="5" y="84"/>
                      <a:pt x="5" y="84"/>
                      <a:pt x="5" y="84"/>
                    </a:cubicBezTo>
                    <a:cubicBezTo>
                      <a:pt x="7" y="87"/>
                      <a:pt x="16" y="87"/>
                      <a:pt x="22" y="88"/>
                    </a:cubicBezTo>
                    <a:cubicBezTo>
                      <a:pt x="27" y="90"/>
                      <a:pt x="32" y="97"/>
                      <a:pt x="32" y="100"/>
                    </a:cubicBezTo>
                    <a:cubicBezTo>
                      <a:pt x="32" y="103"/>
                      <a:pt x="36" y="108"/>
                      <a:pt x="38" y="110"/>
                    </a:cubicBezTo>
                    <a:cubicBezTo>
                      <a:pt x="41" y="111"/>
                      <a:pt x="47" y="107"/>
                      <a:pt x="50" y="107"/>
                    </a:cubicBezTo>
                    <a:cubicBezTo>
                      <a:pt x="53" y="107"/>
                      <a:pt x="63" y="107"/>
                      <a:pt x="65" y="105"/>
                    </a:cubicBezTo>
                    <a:cubicBezTo>
                      <a:pt x="65" y="105"/>
                      <a:pt x="66" y="105"/>
                      <a:pt x="66" y="105"/>
                    </a:cubicBezTo>
                    <a:cubicBezTo>
                      <a:pt x="69" y="99"/>
                      <a:pt x="70" y="93"/>
                      <a:pt x="70" y="93"/>
                    </a:cubicBezTo>
                    <a:cubicBezTo>
                      <a:pt x="70" y="93"/>
                      <a:pt x="81" y="81"/>
                      <a:pt x="83" y="8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9" name="Freeform 23"/>
              <p:cNvSpPr/>
              <p:nvPr/>
            </p:nvSpPr>
            <p:spPr>
              <a:xfrm>
                <a:off x="3663950" y="2198687"/>
                <a:ext cx="65088" cy="133350"/>
              </a:xfrm>
              <a:custGeom>
                <a:avLst/>
                <a:gdLst>
                  <a:gd name="txL" fmla="*/ 0 w 34"/>
                  <a:gd name="txT" fmla="*/ 0 h 70"/>
                  <a:gd name="txR" fmla="*/ 34 w 34"/>
                  <a:gd name="txB" fmla="*/ 70 h 70"/>
                </a:gdLst>
                <a:ahLst/>
                <a:cxnLst>
                  <a:cxn ang="0">
                    <a:pos x="84288960" y="163306125"/>
                  </a:cxn>
                  <a:cxn ang="0">
                    <a:pos x="102613146" y="134273925"/>
                  </a:cxn>
                  <a:cxn ang="0">
                    <a:pos x="117271347" y="108870750"/>
                  </a:cxn>
                  <a:cxn ang="0">
                    <a:pos x="120937333" y="50806350"/>
                  </a:cxn>
                  <a:cxn ang="0">
                    <a:pos x="117271347" y="21774150"/>
                  </a:cxn>
                  <a:cxn ang="0">
                    <a:pos x="102613146" y="21774150"/>
                  </a:cxn>
                  <a:cxn ang="0">
                    <a:pos x="91619017" y="3629025"/>
                  </a:cxn>
                  <a:cxn ang="0">
                    <a:pos x="76958903" y="21774150"/>
                  </a:cxn>
                  <a:cxn ang="0">
                    <a:pos x="65964774" y="39919275"/>
                  </a:cxn>
                  <a:cxn ang="0">
                    <a:pos x="29318315" y="47177325"/>
                  </a:cxn>
                  <a:cxn ang="0">
                    <a:pos x="7330057" y="61693425"/>
                  </a:cxn>
                  <a:cxn ang="0">
                    <a:pos x="0" y="61693425"/>
                  </a:cxn>
                  <a:cxn ang="0">
                    <a:pos x="21988258" y="101612700"/>
                  </a:cxn>
                  <a:cxn ang="0">
                    <a:pos x="32982387" y="130644900"/>
                  </a:cxn>
                  <a:cxn ang="0">
                    <a:pos x="36648373" y="177822225"/>
                  </a:cxn>
                  <a:cxn ang="0">
                    <a:pos x="40312444" y="254031750"/>
                  </a:cxn>
                  <a:cxn ang="0">
                    <a:pos x="69630760" y="250402725"/>
                  </a:cxn>
                  <a:cxn ang="0">
                    <a:pos x="98949075" y="243144675"/>
                  </a:cxn>
                  <a:cxn ang="0">
                    <a:pos x="84288960" y="210483450"/>
                  </a:cxn>
                  <a:cxn ang="0">
                    <a:pos x="84288960" y="163306125"/>
                  </a:cxn>
                </a:cxnLst>
                <a:rect l="txL" t="txT" r="txR" b="txB"/>
                <a:pathLst>
                  <a:path w="34" h="70">
                    <a:moveTo>
                      <a:pt x="23" y="45"/>
                    </a:moveTo>
                    <a:cubicBezTo>
                      <a:pt x="24" y="39"/>
                      <a:pt x="28" y="37"/>
                      <a:pt x="28" y="37"/>
                    </a:cubicBezTo>
                    <a:cubicBezTo>
                      <a:pt x="28" y="37"/>
                      <a:pt x="29" y="33"/>
                      <a:pt x="32" y="30"/>
                    </a:cubicBezTo>
                    <a:cubicBezTo>
                      <a:pt x="34" y="28"/>
                      <a:pt x="33" y="16"/>
                      <a:pt x="33" y="14"/>
                    </a:cubicBezTo>
                    <a:cubicBezTo>
                      <a:pt x="33" y="13"/>
                      <a:pt x="32" y="9"/>
                      <a:pt x="32" y="6"/>
                    </a:cubicBezTo>
                    <a:cubicBezTo>
                      <a:pt x="31" y="7"/>
                      <a:pt x="30" y="7"/>
                      <a:pt x="28" y="6"/>
                    </a:cubicBezTo>
                    <a:cubicBezTo>
                      <a:pt x="25" y="5"/>
                      <a:pt x="28" y="2"/>
                      <a:pt x="25" y="1"/>
                    </a:cubicBezTo>
                    <a:cubicBezTo>
                      <a:pt x="21" y="0"/>
                      <a:pt x="20" y="4"/>
                      <a:pt x="21" y="6"/>
                    </a:cubicBezTo>
                    <a:cubicBezTo>
                      <a:pt x="21" y="9"/>
                      <a:pt x="19" y="9"/>
                      <a:pt x="18" y="11"/>
                    </a:cubicBezTo>
                    <a:cubicBezTo>
                      <a:pt x="16" y="12"/>
                      <a:pt x="10" y="13"/>
                      <a:pt x="8" y="13"/>
                    </a:cubicBezTo>
                    <a:cubicBezTo>
                      <a:pt x="6" y="13"/>
                      <a:pt x="4" y="16"/>
                      <a:pt x="2" y="17"/>
                    </a:cubicBezTo>
                    <a:cubicBezTo>
                      <a:pt x="2" y="17"/>
                      <a:pt x="1" y="17"/>
                      <a:pt x="0" y="17"/>
                    </a:cubicBezTo>
                    <a:cubicBezTo>
                      <a:pt x="1" y="26"/>
                      <a:pt x="2" y="25"/>
                      <a:pt x="6" y="28"/>
                    </a:cubicBezTo>
                    <a:cubicBezTo>
                      <a:pt x="11" y="30"/>
                      <a:pt x="7" y="34"/>
                      <a:pt x="9" y="36"/>
                    </a:cubicBezTo>
                    <a:cubicBezTo>
                      <a:pt x="11" y="38"/>
                      <a:pt x="10" y="43"/>
                      <a:pt x="10" y="49"/>
                    </a:cubicBezTo>
                    <a:cubicBezTo>
                      <a:pt x="11" y="53"/>
                      <a:pt x="11" y="63"/>
                      <a:pt x="11" y="70"/>
                    </a:cubicBezTo>
                    <a:cubicBezTo>
                      <a:pt x="14" y="70"/>
                      <a:pt x="17" y="69"/>
                      <a:pt x="19" y="69"/>
                    </a:cubicBezTo>
                    <a:cubicBezTo>
                      <a:pt x="22" y="69"/>
                      <a:pt x="25" y="65"/>
                      <a:pt x="27" y="67"/>
                    </a:cubicBezTo>
                    <a:cubicBezTo>
                      <a:pt x="25" y="63"/>
                      <a:pt x="23" y="61"/>
                      <a:pt x="23" y="58"/>
                    </a:cubicBezTo>
                    <a:cubicBezTo>
                      <a:pt x="23" y="54"/>
                      <a:pt x="22" y="50"/>
                      <a:pt x="23" y="4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0" name="Freeform 24"/>
              <p:cNvSpPr/>
              <p:nvPr/>
            </p:nvSpPr>
            <p:spPr>
              <a:xfrm>
                <a:off x="3644900" y="2227262"/>
                <a:ext cx="41275" cy="112713"/>
              </a:xfrm>
              <a:custGeom>
                <a:avLst/>
                <a:gdLst>
                  <a:gd name="txL" fmla="*/ 0 w 21"/>
                  <a:gd name="txT" fmla="*/ 0 h 59"/>
                  <a:gd name="txR" fmla="*/ 21 w 21"/>
                  <a:gd name="txB" fmla="*/ 59 h 59"/>
                </a:gdLst>
                <a:ahLst/>
                <a:cxnLst>
                  <a:cxn ang="0">
                    <a:pos x="73398743" y="76641019"/>
                  </a:cxn>
                  <a:cxn ang="0">
                    <a:pos x="61810295" y="47444531"/>
                  </a:cxn>
                  <a:cxn ang="0">
                    <a:pos x="38631435" y="7299600"/>
                  </a:cxn>
                  <a:cxn ang="0">
                    <a:pos x="7726287" y="3648845"/>
                  </a:cxn>
                  <a:cxn ang="0">
                    <a:pos x="0" y="3648845"/>
                  </a:cxn>
                  <a:cxn ang="0">
                    <a:pos x="11588448" y="29196488"/>
                  </a:cxn>
                  <a:cxn ang="0">
                    <a:pos x="19314735" y="54744131"/>
                  </a:cxn>
                  <a:cxn ang="0">
                    <a:pos x="23178861" y="113137107"/>
                  </a:cxn>
                  <a:cxn ang="0">
                    <a:pos x="34767308" y="167881238"/>
                  </a:cxn>
                  <a:cxn ang="0">
                    <a:pos x="50219882" y="215325769"/>
                  </a:cxn>
                  <a:cxn ang="0">
                    <a:pos x="57946169" y="211676924"/>
                  </a:cxn>
                  <a:cxn ang="0">
                    <a:pos x="81125030" y="200726570"/>
                  </a:cxn>
                  <a:cxn ang="0">
                    <a:pos x="77262869" y="124085551"/>
                  </a:cxn>
                  <a:cxn ang="0">
                    <a:pos x="73398743" y="76641019"/>
                  </a:cxn>
                </a:cxnLst>
                <a:rect l="txL" t="txT" r="txR" b="txB"/>
                <a:pathLst>
                  <a:path w="21" h="59">
                    <a:moveTo>
                      <a:pt x="19" y="21"/>
                    </a:moveTo>
                    <a:cubicBezTo>
                      <a:pt x="17" y="19"/>
                      <a:pt x="21" y="15"/>
                      <a:pt x="16" y="13"/>
                    </a:cubicBezTo>
                    <a:cubicBezTo>
                      <a:pt x="12" y="10"/>
                      <a:pt x="11" y="11"/>
                      <a:pt x="10" y="2"/>
                    </a:cubicBezTo>
                    <a:cubicBezTo>
                      <a:pt x="8" y="2"/>
                      <a:pt x="4" y="1"/>
                      <a:pt x="2" y="1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4"/>
                      <a:pt x="2" y="7"/>
                      <a:pt x="3" y="8"/>
                    </a:cubicBezTo>
                    <a:cubicBezTo>
                      <a:pt x="4" y="9"/>
                      <a:pt x="6" y="11"/>
                      <a:pt x="5" y="15"/>
                    </a:cubicBezTo>
                    <a:cubicBezTo>
                      <a:pt x="5" y="19"/>
                      <a:pt x="4" y="27"/>
                      <a:pt x="6" y="31"/>
                    </a:cubicBezTo>
                    <a:cubicBezTo>
                      <a:pt x="7" y="34"/>
                      <a:pt x="9" y="40"/>
                      <a:pt x="9" y="46"/>
                    </a:cubicBezTo>
                    <a:cubicBezTo>
                      <a:pt x="9" y="50"/>
                      <a:pt x="11" y="55"/>
                      <a:pt x="13" y="59"/>
                    </a:cubicBezTo>
                    <a:cubicBezTo>
                      <a:pt x="14" y="59"/>
                      <a:pt x="14" y="58"/>
                      <a:pt x="15" y="58"/>
                    </a:cubicBezTo>
                    <a:cubicBezTo>
                      <a:pt x="17" y="56"/>
                      <a:pt x="19" y="55"/>
                      <a:pt x="21" y="55"/>
                    </a:cubicBezTo>
                    <a:cubicBezTo>
                      <a:pt x="21" y="48"/>
                      <a:pt x="21" y="38"/>
                      <a:pt x="20" y="34"/>
                    </a:cubicBezTo>
                    <a:cubicBezTo>
                      <a:pt x="20" y="28"/>
                      <a:pt x="21" y="23"/>
                      <a:pt x="19" y="2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1" name="Freeform 25"/>
              <p:cNvSpPr/>
              <p:nvPr/>
            </p:nvSpPr>
            <p:spPr>
              <a:xfrm>
                <a:off x="3832225" y="2182812"/>
                <a:ext cx="160338" cy="249238"/>
              </a:xfrm>
              <a:custGeom>
                <a:avLst/>
                <a:gdLst>
                  <a:gd name="txL" fmla="*/ 0 w 84"/>
                  <a:gd name="txT" fmla="*/ 0 h 130"/>
                  <a:gd name="txR" fmla="*/ 84 w 84"/>
                  <a:gd name="txB" fmla="*/ 130 h 130"/>
                </a:gdLst>
                <a:ahLst/>
                <a:cxnLst>
                  <a:cxn ang="0">
                    <a:pos x="127522156" y="455789199"/>
                  </a:cxn>
                  <a:cxn ang="0">
                    <a:pos x="236824952" y="459464501"/>
                  </a:cxn>
                  <a:cxn ang="0">
                    <a:pos x="295121177" y="477842928"/>
                  </a:cxn>
                  <a:cxn ang="0">
                    <a:pos x="306050884" y="441086075"/>
                  </a:cxn>
                  <a:cxn ang="0">
                    <a:pos x="298763140" y="433733554"/>
                  </a:cxn>
                  <a:cxn ang="0">
                    <a:pos x="273259854" y="408004523"/>
                  </a:cxn>
                  <a:cxn ang="0">
                    <a:pos x="262330147" y="393301398"/>
                  </a:cxn>
                  <a:cxn ang="0">
                    <a:pos x="258686275" y="371247670"/>
                  </a:cxn>
                  <a:cxn ang="0">
                    <a:pos x="244112696" y="338166118"/>
                  </a:cxn>
                  <a:cxn ang="0">
                    <a:pos x="240468824" y="301409265"/>
                  </a:cxn>
                  <a:cxn ang="0">
                    <a:pos x="258686275" y="260975193"/>
                  </a:cxn>
                  <a:cxn ang="0">
                    <a:pos x="280547598" y="235246162"/>
                  </a:cxn>
                  <a:cxn ang="0">
                    <a:pos x="269615982" y="205839913"/>
                  </a:cxn>
                  <a:cxn ang="0">
                    <a:pos x="233181080" y="169083059"/>
                  </a:cxn>
                  <a:cxn ang="0">
                    <a:pos x="225895245" y="139676810"/>
                  </a:cxn>
                  <a:cxn ang="0">
                    <a:pos x="258686275" y="136001508"/>
                  </a:cxn>
                  <a:cxn ang="0">
                    <a:pos x="276903726" y="128650904"/>
                  </a:cxn>
                  <a:cxn ang="0">
                    <a:pos x="258686275" y="77190926"/>
                  </a:cxn>
                  <a:cxn ang="0">
                    <a:pos x="255042403" y="40432155"/>
                  </a:cxn>
                  <a:cxn ang="0">
                    <a:pos x="229539117" y="3675302"/>
                  </a:cxn>
                  <a:cxn ang="0">
                    <a:pos x="225895245" y="0"/>
                  </a:cxn>
                  <a:cxn ang="0">
                    <a:pos x="225895245" y="25730948"/>
                  </a:cxn>
                  <a:cxn ang="0">
                    <a:pos x="240468824" y="40432155"/>
                  </a:cxn>
                  <a:cxn ang="0">
                    <a:pos x="244112696" y="66163103"/>
                  </a:cxn>
                  <a:cxn ang="0">
                    <a:pos x="218607502" y="80866228"/>
                  </a:cxn>
                  <a:cxn ang="0">
                    <a:pos x="196746179" y="124973685"/>
                  </a:cxn>
                  <a:cxn ang="0">
                    <a:pos x="185816472" y="154379934"/>
                  </a:cxn>
                  <a:cxn ang="0">
                    <a:pos x="182172600" y="176433663"/>
                  </a:cxn>
                  <a:cxn ang="0">
                    <a:pos x="160313186" y="198489309"/>
                  </a:cxn>
                  <a:cxn ang="0">
                    <a:pos x="131164119" y="264652412"/>
                  </a:cxn>
                  <a:cxn ang="0">
                    <a:pos x="112946668" y="283030838"/>
                  </a:cxn>
                  <a:cxn ang="0">
                    <a:pos x="83799510" y="260975193"/>
                  </a:cxn>
                  <a:cxn ang="0">
                    <a:pos x="61938188" y="264652412"/>
                  </a:cxn>
                  <a:cxn ang="0">
                    <a:pos x="14573579" y="308759869"/>
                  </a:cxn>
                  <a:cxn ang="0">
                    <a:pos x="0" y="352869243"/>
                  </a:cxn>
                  <a:cxn ang="0">
                    <a:pos x="18217451" y="378598274"/>
                  </a:cxn>
                  <a:cxn ang="0">
                    <a:pos x="51008481" y="382273576"/>
                  </a:cxn>
                  <a:cxn ang="0">
                    <a:pos x="61938188" y="422707648"/>
                  </a:cxn>
                  <a:cxn ang="0">
                    <a:pos x="54652353" y="459464501"/>
                  </a:cxn>
                  <a:cxn ang="0">
                    <a:pos x="112946668" y="459464501"/>
                  </a:cxn>
                  <a:cxn ang="0">
                    <a:pos x="127522156" y="455789199"/>
                  </a:cxn>
                </a:cxnLst>
                <a:rect l="txL" t="txT" r="txR" b="txB"/>
                <a:pathLst>
                  <a:path w="84" h="130">
                    <a:moveTo>
                      <a:pt x="35" y="124"/>
                    </a:moveTo>
                    <a:cubicBezTo>
                      <a:pt x="35" y="124"/>
                      <a:pt x="62" y="125"/>
                      <a:pt x="65" y="125"/>
                    </a:cubicBezTo>
                    <a:cubicBezTo>
                      <a:pt x="69" y="124"/>
                      <a:pt x="81" y="130"/>
                      <a:pt x="81" y="130"/>
                    </a:cubicBezTo>
                    <a:cubicBezTo>
                      <a:pt x="81" y="130"/>
                      <a:pt x="82" y="124"/>
                      <a:pt x="84" y="120"/>
                    </a:cubicBezTo>
                    <a:cubicBezTo>
                      <a:pt x="83" y="120"/>
                      <a:pt x="82" y="119"/>
                      <a:pt x="82" y="118"/>
                    </a:cubicBezTo>
                    <a:cubicBezTo>
                      <a:pt x="82" y="117"/>
                      <a:pt x="77" y="113"/>
                      <a:pt x="75" y="111"/>
                    </a:cubicBezTo>
                    <a:cubicBezTo>
                      <a:pt x="73" y="109"/>
                      <a:pt x="72" y="107"/>
                      <a:pt x="72" y="107"/>
                    </a:cubicBezTo>
                    <a:cubicBezTo>
                      <a:pt x="72" y="107"/>
                      <a:pt x="73" y="104"/>
                      <a:pt x="71" y="101"/>
                    </a:cubicBezTo>
                    <a:cubicBezTo>
                      <a:pt x="68" y="98"/>
                      <a:pt x="67" y="96"/>
                      <a:pt x="67" y="92"/>
                    </a:cubicBezTo>
                    <a:cubicBezTo>
                      <a:pt x="67" y="88"/>
                      <a:pt x="66" y="85"/>
                      <a:pt x="66" y="82"/>
                    </a:cubicBezTo>
                    <a:cubicBezTo>
                      <a:pt x="66" y="80"/>
                      <a:pt x="70" y="76"/>
                      <a:pt x="71" y="71"/>
                    </a:cubicBezTo>
                    <a:cubicBezTo>
                      <a:pt x="72" y="68"/>
                      <a:pt x="75" y="66"/>
                      <a:pt x="77" y="64"/>
                    </a:cubicBezTo>
                    <a:cubicBezTo>
                      <a:pt x="76" y="62"/>
                      <a:pt x="75" y="59"/>
                      <a:pt x="74" y="56"/>
                    </a:cubicBezTo>
                    <a:cubicBezTo>
                      <a:pt x="72" y="52"/>
                      <a:pt x="69" y="50"/>
                      <a:pt x="64" y="46"/>
                    </a:cubicBezTo>
                    <a:cubicBezTo>
                      <a:pt x="60" y="42"/>
                      <a:pt x="62" y="40"/>
                      <a:pt x="62" y="38"/>
                    </a:cubicBezTo>
                    <a:cubicBezTo>
                      <a:pt x="62" y="37"/>
                      <a:pt x="67" y="37"/>
                      <a:pt x="71" y="37"/>
                    </a:cubicBezTo>
                    <a:cubicBezTo>
                      <a:pt x="75" y="37"/>
                      <a:pt x="78" y="36"/>
                      <a:pt x="76" y="35"/>
                    </a:cubicBezTo>
                    <a:cubicBezTo>
                      <a:pt x="74" y="34"/>
                      <a:pt x="71" y="27"/>
                      <a:pt x="71" y="21"/>
                    </a:cubicBezTo>
                    <a:cubicBezTo>
                      <a:pt x="72" y="16"/>
                      <a:pt x="70" y="14"/>
                      <a:pt x="70" y="11"/>
                    </a:cubicBezTo>
                    <a:cubicBezTo>
                      <a:pt x="70" y="8"/>
                      <a:pt x="66" y="1"/>
                      <a:pt x="63" y="1"/>
                    </a:cubicBezTo>
                    <a:cubicBezTo>
                      <a:pt x="63" y="1"/>
                      <a:pt x="63" y="0"/>
                      <a:pt x="62" y="0"/>
                    </a:cubicBezTo>
                    <a:cubicBezTo>
                      <a:pt x="62" y="3"/>
                      <a:pt x="62" y="6"/>
                      <a:pt x="62" y="7"/>
                    </a:cubicBezTo>
                    <a:cubicBezTo>
                      <a:pt x="62" y="8"/>
                      <a:pt x="64" y="11"/>
                      <a:pt x="66" y="11"/>
                    </a:cubicBezTo>
                    <a:cubicBezTo>
                      <a:pt x="68" y="12"/>
                      <a:pt x="67" y="15"/>
                      <a:pt x="67" y="18"/>
                    </a:cubicBezTo>
                    <a:cubicBezTo>
                      <a:pt x="67" y="21"/>
                      <a:pt x="61" y="21"/>
                      <a:pt x="60" y="22"/>
                    </a:cubicBezTo>
                    <a:cubicBezTo>
                      <a:pt x="59" y="23"/>
                      <a:pt x="53" y="33"/>
                      <a:pt x="54" y="34"/>
                    </a:cubicBezTo>
                    <a:cubicBezTo>
                      <a:pt x="54" y="36"/>
                      <a:pt x="53" y="41"/>
                      <a:pt x="51" y="42"/>
                    </a:cubicBezTo>
                    <a:cubicBezTo>
                      <a:pt x="49" y="42"/>
                      <a:pt x="50" y="46"/>
                      <a:pt x="50" y="48"/>
                    </a:cubicBezTo>
                    <a:cubicBezTo>
                      <a:pt x="50" y="49"/>
                      <a:pt x="44" y="52"/>
                      <a:pt x="44" y="54"/>
                    </a:cubicBezTo>
                    <a:cubicBezTo>
                      <a:pt x="44" y="57"/>
                      <a:pt x="38" y="68"/>
                      <a:pt x="36" y="72"/>
                    </a:cubicBezTo>
                    <a:cubicBezTo>
                      <a:pt x="34" y="75"/>
                      <a:pt x="32" y="80"/>
                      <a:pt x="31" y="77"/>
                    </a:cubicBezTo>
                    <a:cubicBezTo>
                      <a:pt x="31" y="73"/>
                      <a:pt x="26" y="69"/>
                      <a:pt x="23" y="71"/>
                    </a:cubicBezTo>
                    <a:cubicBezTo>
                      <a:pt x="21" y="73"/>
                      <a:pt x="18" y="72"/>
                      <a:pt x="17" y="72"/>
                    </a:cubicBezTo>
                    <a:cubicBezTo>
                      <a:pt x="15" y="72"/>
                      <a:pt x="4" y="84"/>
                      <a:pt x="4" y="84"/>
                    </a:cubicBezTo>
                    <a:cubicBezTo>
                      <a:pt x="4" y="84"/>
                      <a:pt x="3" y="90"/>
                      <a:pt x="0" y="96"/>
                    </a:cubicBezTo>
                    <a:cubicBezTo>
                      <a:pt x="2" y="97"/>
                      <a:pt x="4" y="100"/>
                      <a:pt x="5" y="103"/>
                    </a:cubicBezTo>
                    <a:cubicBezTo>
                      <a:pt x="8" y="106"/>
                      <a:pt x="12" y="103"/>
                      <a:pt x="14" y="104"/>
                    </a:cubicBezTo>
                    <a:cubicBezTo>
                      <a:pt x="16" y="105"/>
                      <a:pt x="18" y="113"/>
                      <a:pt x="17" y="115"/>
                    </a:cubicBezTo>
                    <a:cubicBezTo>
                      <a:pt x="16" y="117"/>
                      <a:pt x="14" y="123"/>
                      <a:pt x="15" y="125"/>
                    </a:cubicBezTo>
                    <a:cubicBezTo>
                      <a:pt x="31" y="125"/>
                      <a:pt x="31" y="125"/>
                      <a:pt x="31" y="125"/>
                    </a:cubicBezTo>
                    <a:lnTo>
                      <a:pt x="35" y="124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2" name="Freeform 26"/>
              <p:cNvSpPr/>
              <p:nvPr/>
            </p:nvSpPr>
            <p:spPr>
              <a:xfrm>
                <a:off x="3462338" y="2236787"/>
                <a:ext cx="131763" cy="134938"/>
              </a:xfrm>
              <a:custGeom>
                <a:avLst/>
                <a:gdLst>
                  <a:gd name="txL" fmla="*/ 0 w 69"/>
                  <a:gd name="txT" fmla="*/ 0 h 71"/>
                  <a:gd name="txR" fmla="*/ 69 w 69"/>
                  <a:gd name="txB" fmla="*/ 71 h 71"/>
                </a:gdLst>
                <a:ahLst/>
                <a:cxnLst>
                  <a:cxn ang="0">
                    <a:pos x="240675622" y="216721831"/>
                  </a:cxn>
                  <a:cxn ang="0">
                    <a:pos x="222442679" y="169765308"/>
                  </a:cxn>
                  <a:cxn ang="0">
                    <a:pos x="237030179" y="130032719"/>
                  </a:cxn>
                  <a:cxn ang="0">
                    <a:pos x="251615771" y="104749899"/>
                  </a:cxn>
                  <a:cxn ang="0">
                    <a:pos x="237030179" y="39732589"/>
                  </a:cxn>
                  <a:cxn ang="0">
                    <a:pos x="229735474" y="36119672"/>
                  </a:cxn>
                  <a:cxn ang="0">
                    <a:pos x="182329438" y="43343606"/>
                  </a:cxn>
                  <a:cxn ang="0">
                    <a:pos x="145863551" y="25284720"/>
                  </a:cxn>
                  <a:cxn ang="0">
                    <a:pos x="113045016" y="14447869"/>
                  </a:cxn>
                  <a:cxn ang="0">
                    <a:pos x="98457515" y="10836852"/>
                  </a:cxn>
                  <a:cxn ang="0">
                    <a:pos x="80224571" y="14447869"/>
                  </a:cxn>
                  <a:cxn ang="0">
                    <a:pos x="54698831" y="25284720"/>
                  </a:cxn>
                  <a:cxn ang="0">
                    <a:pos x="36465888" y="18060786"/>
                  </a:cxn>
                  <a:cxn ang="0">
                    <a:pos x="21880296" y="21671803"/>
                  </a:cxn>
                  <a:cxn ang="0">
                    <a:pos x="21880296" y="54180458"/>
                  </a:cxn>
                  <a:cxn ang="0">
                    <a:pos x="29173092" y="72241244"/>
                  </a:cxn>
                  <a:cxn ang="0">
                    <a:pos x="36465888" y="97524064"/>
                  </a:cxn>
                  <a:cxn ang="0">
                    <a:pos x="18232944" y="101136981"/>
                  </a:cxn>
                  <a:cxn ang="0">
                    <a:pos x="21880296" y="126421702"/>
                  </a:cxn>
                  <a:cxn ang="0">
                    <a:pos x="7292796" y="148093505"/>
                  </a:cxn>
                  <a:cxn ang="0">
                    <a:pos x="3647353" y="176989242"/>
                  </a:cxn>
                  <a:cxn ang="0">
                    <a:pos x="18232944" y="187826094"/>
                  </a:cxn>
                  <a:cxn ang="0">
                    <a:pos x="51053388" y="220334749"/>
                  </a:cxn>
                  <a:cxn ang="0">
                    <a:pos x="36465888" y="256454420"/>
                  </a:cxn>
                  <a:cxn ang="0">
                    <a:pos x="160451051" y="231169700"/>
                  </a:cxn>
                  <a:cxn ang="0">
                    <a:pos x="237030179" y="234782617"/>
                  </a:cxn>
                  <a:cxn ang="0">
                    <a:pos x="240675622" y="216721831"/>
                  </a:cxn>
                </a:cxnLst>
                <a:rect l="txL" t="txT" r="txR" b="txB"/>
                <a:pathLst>
                  <a:path w="69" h="71">
                    <a:moveTo>
                      <a:pt x="66" y="60"/>
                    </a:moveTo>
                    <a:cubicBezTo>
                      <a:pt x="64" y="58"/>
                      <a:pt x="61" y="49"/>
                      <a:pt x="61" y="47"/>
                    </a:cubicBezTo>
                    <a:cubicBezTo>
                      <a:pt x="61" y="45"/>
                      <a:pt x="65" y="39"/>
                      <a:pt x="65" y="36"/>
                    </a:cubicBezTo>
                    <a:cubicBezTo>
                      <a:pt x="65" y="33"/>
                      <a:pt x="69" y="31"/>
                      <a:pt x="69" y="29"/>
                    </a:cubicBezTo>
                    <a:cubicBezTo>
                      <a:pt x="69" y="27"/>
                      <a:pt x="68" y="17"/>
                      <a:pt x="65" y="11"/>
                    </a:cubicBezTo>
                    <a:cubicBezTo>
                      <a:pt x="65" y="11"/>
                      <a:pt x="64" y="11"/>
                      <a:pt x="63" y="10"/>
                    </a:cubicBezTo>
                    <a:cubicBezTo>
                      <a:pt x="61" y="8"/>
                      <a:pt x="53" y="9"/>
                      <a:pt x="50" y="12"/>
                    </a:cubicBezTo>
                    <a:cubicBezTo>
                      <a:pt x="47" y="15"/>
                      <a:pt x="41" y="9"/>
                      <a:pt x="40" y="7"/>
                    </a:cubicBezTo>
                    <a:cubicBezTo>
                      <a:pt x="39" y="6"/>
                      <a:pt x="35" y="2"/>
                      <a:pt x="31" y="4"/>
                    </a:cubicBezTo>
                    <a:cubicBezTo>
                      <a:pt x="28" y="7"/>
                      <a:pt x="27" y="6"/>
                      <a:pt x="27" y="3"/>
                    </a:cubicBezTo>
                    <a:cubicBezTo>
                      <a:pt x="28" y="0"/>
                      <a:pt x="22" y="1"/>
                      <a:pt x="22" y="4"/>
                    </a:cubicBezTo>
                    <a:cubicBezTo>
                      <a:pt x="21" y="6"/>
                      <a:pt x="17" y="9"/>
                      <a:pt x="15" y="7"/>
                    </a:cubicBezTo>
                    <a:cubicBezTo>
                      <a:pt x="14" y="5"/>
                      <a:pt x="11" y="2"/>
                      <a:pt x="10" y="5"/>
                    </a:cubicBezTo>
                    <a:cubicBezTo>
                      <a:pt x="9" y="7"/>
                      <a:pt x="7" y="7"/>
                      <a:pt x="6" y="6"/>
                    </a:cubicBezTo>
                    <a:cubicBezTo>
                      <a:pt x="5" y="9"/>
                      <a:pt x="4" y="14"/>
                      <a:pt x="6" y="15"/>
                    </a:cubicBezTo>
                    <a:cubicBezTo>
                      <a:pt x="8" y="16"/>
                      <a:pt x="8" y="19"/>
                      <a:pt x="8" y="20"/>
                    </a:cubicBezTo>
                    <a:cubicBezTo>
                      <a:pt x="7" y="22"/>
                      <a:pt x="12" y="25"/>
                      <a:pt x="10" y="27"/>
                    </a:cubicBezTo>
                    <a:cubicBezTo>
                      <a:pt x="8" y="29"/>
                      <a:pt x="6" y="25"/>
                      <a:pt x="5" y="28"/>
                    </a:cubicBezTo>
                    <a:cubicBezTo>
                      <a:pt x="3" y="30"/>
                      <a:pt x="7" y="33"/>
                      <a:pt x="6" y="35"/>
                    </a:cubicBezTo>
                    <a:cubicBezTo>
                      <a:pt x="4" y="37"/>
                      <a:pt x="2" y="37"/>
                      <a:pt x="2" y="41"/>
                    </a:cubicBezTo>
                    <a:cubicBezTo>
                      <a:pt x="3" y="45"/>
                      <a:pt x="3" y="48"/>
                      <a:pt x="1" y="49"/>
                    </a:cubicBezTo>
                    <a:cubicBezTo>
                      <a:pt x="0" y="50"/>
                      <a:pt x="1" y="50"/>
                      <a:pt x="5" y="52"/>
                    </a:cubicBezTo>
                    <a:cubicBezTo>
                      <a:pt x="8" y="55"/>
                      <a:pt x="14" y="57"/>
                      <a:pt x="14" y="61"/>
                    </a:cubicBezTo>
                    <a:cubicBezTo>
                      <a:pt x="13" y="64"/>
                      <a:pt x="12" y="65"/>
                      <a:pt x="10" y="71"/>
                    </a:cubicBezTo>
                    <a:cubicBezTo>
                      <a:pt x="17" y="71"/>
                      <a:pt x="29" y="66"/>
                      <a:pt x="44" y="64"/>
                    </a:cubicBezTo>
                    <a:cubicBezTo>
                      <a:pt x="52" y="62"/>
                      <a:pt x="60" y="64"/>
                      <a:pt x="65" y="65"/>
                    </a:cubicBezTo>
                    <a:cubicBezTo>
                      <a:pt x="66" y="63"/>
                      <a:pt x="66" y="61"/>
                      <a:pt x="66" y="6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3" name="Freeform 27"/>
              <p:cNvSpPr/>
              <p:nvPr/>
            </p:nvSpPr>
            <p:spPr>
              <a:xfrm>
                <a:off x="3578225" y="2228850"/>
                <a:ext cx="92075" cy="139700"/>
              </a:xfrm>
              <a:custGeom>
                <a:avLst/>
                <a:gdLst>
                  <a:gd name="txL" fmla="*/ 0 w 48"/>
                  <a:gd name="txT" fmla="*/ 0 h 73"/>
                  <a:gd name="txR" fmla="*/ 48 w 48"/>
                  <a:gd name="txB" fmla="*/ 73 h 73"/>
                </a:gdLst>
                <a:ahLst/>
                <a:cxnLst>
                  <a:cxn ang="0">
                    <a:pos x="150862969" y="109867352"/>
                  </a:cxn>
                  <a:cxn ang="0">
                    <a:pos x="147183806" y="51271814"/>
                  </a:cxn>
                  <a:cxn ang="0">
                    <a:pos x="139825479" y="25635907"/>
                  </a:cxn>
                  <a:cxn ang="0">
                    <a:pos x="128786070" y="0"/>
                  </a:cxn>
                  <a:cxn ang="0">
                    <a:pos x="117746661" y="10986544"/>
                  </a:cxn>
                  <a:cxn ang="0">
                    <a:pos x="14718572" y="7323725"/>
                  </a:cxn>
                  <a:cxn ang="0">
                    <a:pos x="22076899" y="47608995"/>
                  </a:cxn>
                  <a:cxn ang="0">
                    <a:pos x="14718572" y="54932719"/>
                  </a:cxn>
                  <a:cxn ang="0">
                    <a:pos x="29437145" y="120853896"/>
                  </a:cxn>
                  <a:cxn ang="0">
                    <a:pos x="14718572" y="146489803"/>
                  </a:cxn>
                  <a:cxn ang="0">
                    <a:pos x="0" y="186775073"/>
                  </a:cxn>
                  <a:cxn ang="0">
                    <a:pos x="18397736" y="234384067"/>
                  </a:cxn>
                  <a:cxn ang="0">
                    <a:pos x="14718572" y="252694336"/>
                  </a:cxn>
                  <a:cxn ang="0">
                    <a:pos x="47834881" y="263680879"/>
                  </a:cxn>
                  <a:cxn ang="0">
                    <a:pos x="128786070" y="234384067"/>
                  </a:cxn>
                  <a:cxn ang="0">
                    <a:pos x="176620951" y="212410979"/>
                  </a:cxn>
                  <a:cxn ang="0">
                    <a:pos x="161902378" y="164800071"/>
                  </a:cxn>
                  <a:cxn ang="0">
                    <a:pos x="150862969" y="109867352"/>
                  </a:cxn>
                </a:cxnLst>
                <a:rect l="txL" t="txT" r="txR" b="txB"/>
                <a:pathLst>
                  <a:path w="48" h="73">
                    <a:moveTo>
                      <a:pt x="41" y="30"/>
                    </a:moveTo>
                    <a:cubicBezTo>
                      <a:pt x="39" y="26"/>
                      <a:pt x="40" y="18"/>
                      <a:pt x="40" y="14"/>
                    </a:cubicBezTo>
                    <a:cubicBezTo>
                      <a:pt x="41" y="10"/>
                      <a:pt x="39" y="8"/>
                      <a:pt x="38" y="7"/>
                    </a:cubicBezTo>
                    <a:cubicBezTo>
                      <a:pt x="37" y="6"/>
                      <a:pt x="36" y="3"/>
                      <a:pt x="35" y="0"/>
                    </a:cubicBezTo>
                    <a:cubicBezTo>
                      <a:pt x="33" y="1"/>
                      <a:pt x="33" y="4"/>
                      <a:pt x="32" y="3"/>
                    </a:cubicBezTo>
                    <a:cubicBezTo>
                      <a:pt x="31" y="1"/>
                      <a:pt x="5" y="0"/>
                      <a:pt x="4" y="2"/>
                    </a:cubicBezTo>
                    <a:cubicBezTo>
                      <a:pt x="3" y="4"/>
                      <a:pt x="6" y="11"/>
                      <a:pt x="6" y="13"/>
                    </a:cubicBezTo>
                    <a:cubicBezTo>
                      <a:pt x="6" y="14"/>
                      <a:pt x="5" y="15"/>
                      <a:pt x="4" y="15"/>
                    </a:cubicBezTo>
                    <a:cubicBezTo>
                      <a:pt x="7" y="21"/>
                      <a:pt x="8" y="31"/>
                      <a:pt x="8" y="33"/>
                    </a:cubicBezTo>
                    <a:cubicBezTo>
                      <a:pt x="8" y="35"/>
                      <a:pt x="4" y="37"/>
                      <a:pt x="4" y="40"/>
                    </a:cubicBezTo>
                    <a:cubicBezTo>
                      <a:pt x="4" y="43"/>
                      <a:pt x="0" y="49"/>
                      <a:pt x="0" y="51"/>
                    </a:cubicBezTo>
                    <a:cubicBezTo>
                      <a:pt x="0" y="53"/>
                      <a:pt x="3" y="62"/>
                      <a:pt x="5" y="64"/>
                    </a:cubicBezTo>
                    <a:cubicBezTo>
                      <a:pt x="5" y="65"/>
                      <a:pt x="5" y="67"/>
                      <a:pt x="4" y="69"/>
                    </a:cubicBezTo>
                    <a:cubicBezTo>
                      <a:pt x="9" y="71"/>
                      <a:pt x="12" y="72"/>
                      <a:pt x="13" y="72"/>
                    </a:cubicBezTo>
                    <a:cubicBezTo>
                      <a:pt x="15" y="73"/>
                      <a:pt x="29" y="66"/>
                      <a:pt x="35" y="64"/>
                    </a:cubicBezTo>
                    <a:cubicBezTo>
                      <a:pt x="39" y="61"/>
                      <a:pt x="44" y="60"/>
                      <a:pt x="48" y="58"/>
                    </a:cubicBezTo>
                    <a:cubicBezTo>
                      <a:pt x="46" y="54"/>
                      <a:pt x="44" y="49"/>
                      <a:pt x="44" y="45"/>
                    </a:cubicBezTo>
                    <a:cubicBezTo>
                      <a:pt x="44" y="39"/>
                      <a:pt x="42" y="33"/>
                      <a:pt x="41" y="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4" name="Freeform 28"/>
              <p:cNvSpPr/>
              <p:nvPr/>
            </p:nvSpPr>
            <p:spPr>
              <a:xfrm>
                <a:off x="3319463" y="2195512"/>
                <a:ext cx="165100" cy="122238"/>
              </a:xfrm>
              <a:custGeom>
                <a:avLst/>
                <a:gdLst>
                  <a:gd name="txL" fmla="*/ 0 w 86"/>
                  <a:gd name="txT" fmla="*/ 0 h 64"/>
                  <a:gd name="txR" fmla="*/ 86 w 86"/>
                  <a:gd name="txB" fmla="*/ 64 h 64"/>
                </a:gdLst>
                <a:ahLst/>
                <a:cxnLst>
                  <a:cxn ang="0">
                    <a:pos x="106879213" y="124031461"/>
                  </a:cxn>
                  <a:cxn ang="0">
                    <a:pos x="125307060" y="120383420"/>
                  </a:cxn>
                  <a:cxn ang="0">
                    <a:pos x="154790849" y="113087340"/>
                  </a:cxn>
                  <a:cxn ang="0">
                    <a:pos x="187960591" y="153215783"/>
                  </a:cxn>
                  <a:cxn ang="0">
                    <a:pos x="195332498" y="178750155"/>
                  </a:cxn>
                  <a:cxn ang="0">
                    <a:pos x="195332498" y="182398196"/>
                  </a:cxn>
                  <a:cxn ang="0">
                    <a:pos x="224816286" y="175104025"/>
                  </a:cxn>
                  <a:cxn ang="0">
                    <a:pos x="239558180" y="211582518"/>
                  </a:cxn>
                  <a:cxn ang="0">
                    <a:pos x="257986028" y="226174679"/>
                  </a:cxn>
                  <a:cxn ang="0">
                    <a:pos x="272727922" y="211582518"/>
                  </a:cxn>
                  <a:cxn ang="0">
                    <a:pos x="283783863" y="218878599"/>
                  </a:cxn>
                  <a:cxn ang="0">
                    <a:pos x="294839803" y="207934478"/>
                  </a:cxn>
                  <a:cxn ang="0">
                    <a:pos x="291155770" y="182398196"/>
                  </a:cxn>
                  <a:cxn ang="0">
                    <a:pos x="309581698" y="178750155"/>
                  </a:cxn>
                  <a:cxn ang="0">
                    <a:pos x="302211710" y="153215783"/>
                  </a:cxn>
                  <a:cxn ang="0">
                    <a:pos x="294839803" y="134975582"/>
                  </a:cxn>
                  <a:cxn ang="0">
                    <a:pos x="294839803" y="102143219"/>
                  </a:cxn>
                  <a:cxn ang="0">
                    <a:pos x="287469816" y="94847138"/>
                  </a:cxn>
                  <a:cxn ang="0">
                    <a:pos x="280097909" y="72958896"/>
                  </a:cxn>
                  <a:cxn ang="0">
                    <a:pos x="280097909" y="58368645"/>
                  </a:cxn>
                  <a:cxn ang="0">
                    <a:pos x="265356015" y="40128443"/>
                  </a:cxn>
                  <a:cxn ang="0">
                    <a:pos x="246928167" y="7296081"/>
                  </a:cxn>
                  <a:cxn ang="0">
                    <a:pos x="217444379" y="29184323"/>
                  </a:cxn>
                  <a:cxn ang="0">
                    <a:pos x="191646544" y="25536282"/>
                  </a:cxn>
                  <a:cxn ang="0">
                    <a:pos x="165848709" y="29184323"/>
                  </a:cxn>
                  <a:cxn ang="0">
                    <a:pos x="154790849" y="18240202"/>
                  </a:cxn>
                  <a:cxn ang="0">
                    <a:pos x="154790849" y="10944121"/>
                  </a:cxn>
                  <a:cxn ang="0">
                    <a:pos x="151104895" y="14592161"/>
                  </a:cxn>
                  <a:cxn ang="0">
                    <a:pos x="88451365" y="10944121"/>
                  </a:cxn>
                  <a:cxn ang="0">
                    <a:pos x="58967577" y="0"/>
                  </a:cxn>
                  <a:cxn ang="0">
                    <a:pos x="51597590" y="18240202"/>
                  </a:cxn>
                  <a:cxn ang="0">
                    <a:pos x="55283543" y="36480403"/>
                  </a:cxn>
                  <a:cxn ang="0">
                    <a:pos x="40539729" y="43776484"/>
                  </a:cxn>
                  <a:cxn ang="0">
                    <a:pos x="3685953" y="62014775"/>
                  </a:cxn>
                  <a:cxn ang="0">
                    <a:pos x="0" y="65662816"/>
                  </a:cxn>
                  <a:cxn ang="0">
                    <a:pos x="29483788" y="102143219"/>
                  </a:cxn>
                  <a:cxn ang="0">
                    <a:pos x="77395424" y="153215783"/>
                  </a:cxn>
                  <a:cxn ang="0">
                    <a:pos x="106879213" y="124031461"/>
                  </a:cxn>
                </a:cxnLst>
                <a:rect l="txL" t="txT" r="txR" b="txB"/>
                <a:pathLst>
                  <a:path w="86" h="64">
                    <a:moveTo>
                      <a:pt x="29" y="34"/>
                    </a:moveTo>
                    <a:cubicBezTo>
                      <a:pt x="29" y="31"/>
                      <a:pt x="31" y="32"/>
                      <a:pt x="34" y="33"/>
                    </a:cubicBezTo>
                    <a:cubicBezTo>
                      <a:pt x="37" y="33"/>
                      <a:pt x="40" y="31"/>
                      <a:pt x="42" y="31"/>
                    </a:cubicBezTo>
                    <a:cubicBezTo>
                      <a:pt x="45" y="31"/>
                      <a:pt x="51" y="40"/>
                      <a:pt x="51" y="42"/>
                    </a:cubicBezTo>
                    <a:cubicBezTo>
                      <a:pt x="51" y="45"/>
                      <a:pt x="52" y="47"/>
                      <a:pt x="53" y="49"/>
                    </a:cubicBezTo>
                    <a:cubicBezTo>
                      <a:pt x="53" y="49"/>
                      <a:pt x="53" y="49"/>
                      <a:pt x="53" y="50"/>
                    </a:cubicBezTo>
                    <a:cubicBezTo>
                      <a:pt x="57" y="49"/>
                      <a:pt x="61" y="48"/>
                      <a:pt x="61" y="48"/>
                    </a:cubicBezTo>
                    <a:cubicBezTo>
                      <a:pt x="63" y="48"/>
                      <a:pt x="65" y="54"/>
                      <a:pt x="65" y="58"/>
                    </a:cubicBezTo>
                    <a:cubicBezTo>
                      <a:pt x="64" y="61"/>
                      <a:pt x="68" y="64"/>
                      <a:pt x="70" y="62"/>
                    </a:cubicBezTo>
                    <a:cubicBezTo>
                      <a:pt x="72" y="59"/>
                      <a:pt x="74" y="56"/>
                      <a:pt x="74" y="58"/>
                    </a:cubicBezTo>
                    <a:cubicBezTo>
                      <a:pt x="75" y="59"/>
                      <a:pt x="75" y="59"/>
                      <a:pt x="77" y="60"/>
                    </a:cubicBezTo>
                    <a:cubicBezTo>
                      <a:pt x="77" y="58"/>
                      <a:pt x="79" y="58"/>
                      <a:pt x="80" y="57"/>
                    </a:cubicBezTo>
                    <a:cubicBezTo>
                      <a:pt x="81" y="55"/>
                      <a:pt x="77" y="52"/>
                      <a:pt x="79" y="50"/>
                    </a:cubicBezTo>
                    <a:cubicBezTo>
                      <a:pt x="80" y="47"/>
                      <a:pt x="82" y="51"/>
                      <a:pt x="84" y="49"/>
                    </a:cubicBezTo>
                    <a:cubicBezTo>
                      <a:pt x="86" y="47"/>
                      <a:pt x="81" y="44"/>
                      <a:pt x="82" y="42"/>
                    </a:cubicBezTo>
                    <a:cubicBezTo>
                      <a:pt x="82" y="41"/>
                      <a:pt x="82" y="38"/>
                      <a:pt x="80" y="37"/>
                    </a:cubicBezTo>
                    <a:cubicBezTo>
                      <a:pt x="78" y="36"/>
                      <a:pt x="79" y="31"/>
                      <a:pt x="80" y="28"/>
                    </a:cubicBezTo>
                    <a:cubicBezTo>
                      <a:pt x="79" y="27"/>
                      <a:pt x="79" y="27"/>
                      <a:pt x="78" y="26"/>
                    </a:cubicBezTo>
                    <a:cubicBezTo>
                      <a:pt x="77" y="24"/>
                      <a:pt x="78" y="20"/>
                      <a:pt x="76" y="20"/>
                    </a:cubicBezTo>
                    <a:cubicBezTo>
                      <a:pt x="73" y="20"/>
                      <a:pt x="74" y="17"/>
                      <a:pt x="76" y="16"/>
                    </a:cubicBezTo>
                    <a:cubicBezTo>
                      <a:pt x="78" y="15"/>
                      <a:pt x="72" y="13"/>
                      <a:pt x="72" y="11"/>
                    </a:cubicBezTo>
                    <a:cubicBezTo>
                      <a:pt x="72" y="8"/>
                      <a:pt x="69" y="3"/>
                      <a:pt x="67" y="2"/>
                    </a:cubicBezTo>
                    <a:cubicBezTo>
                      <a:pt x="66" y="2"/>
                      <a:pt x="61" y="8"/>
                      <a:pt x="59" y="8"/>
                    </a:cubicBezTo>
                    <a:cubicBezTo>
                      <a:pt x="57" y="8"/>
                      <a:pt x="53" y="4"/>
                      <a:pt x="52" y="7"/>
                    </a:cubicBezTo>
                    <a:cubicBezTo>
                      <a:pt x="50" y="11"/>
                      <a:pt x="47" y="6"/>
                      <a:pt x="45" y="8"/>
                    </a:cubicBezTo>
                    <a:cubicBezTo>
                      <a:pt x="43" y="11"/>
                      <a:pt x="42" y="5"/>
                      <a:pt x="42" y="5"/>
                    </a:cubicBezTo>
                    <a:cubicBezTo>
                      <a:pt x="42" y="5"/>
                      <a:pt x="42" y="4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35" y="6"/>
                      <a:pt x="25" y="5"/>
                      <a:pt x="24" y="3"/>
                    </a:cubicBezTo>
                    <a:cubicBezTo>
                      <a:pt x="24" y="1"/>
                      <a:pt x="16" y="0"/>
                      <a:pt x="16" y="0"/>
                    </a:cubicBezTo>
                    <a:cubicBezTo>
                      <a:pt x="16" y="0"/>
                      <a:pt x="17" y="4"/>
                      <a:pt x="14" y="5"/>
                    </a:cubicBezTo>
                    <a:cubicBezTo>
                      <a:pt x="11" y="6"/>
                      <a:pt x="15" y="9"/>
                      <a:pt x="15" y="10"/>
                    </a:cubicBezTo>
                    <a:cubicBezTo>
                      <a:pt x="15" y="11"/>
                      <a:pt x="12" y="13"/>
                      <a:pt x="11" y="12"/>
                    </a:cubicBezTo>
                    <a:cubicBezTo>
                      <a:pt x="9" y="11"/>
                      <a:pt x="4" y="16"/>
                      <a:pt x="1" y="17"/>
                    </a:cubicBezTo>
                    <a:cubicBezTo>
                      <a:pt x="1" y="17"/>
                      <a:pt x="1" y="18"/>
                      <a:pt x="0" y="18"/>
                    </a:cubicBezTo>
                    <a:cubicBezTo>
                      <a:pt x="4" y="22"/>
                      <a:pt x="4" y="25"/>
                      <a:pt x="8" y="28"/>
                    </a:cubicBezTo>
                    <a:cubicBezTo>
                      <a:pt x="12" y="31"/>
                      <a:pt x="18" y="36"/>
                      <a:pt x="21" y="42"/>
                    </a:cubicBezTo>
                    <a:cubicBezTo>
                      <a:pt x="24" y="39"/>
                      <a:pt x="28" y="36"/>
                      <a:pt x="29" y="3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5" name="Freeform 29"/>
              <p:cNvSpPr/>
              <p:nvPr/>
            </p:nvSpPr>
            <p:spPr>
              <a:xfrm>
                <a:off x="3398838" y="2286000"/>
                <a:ext cx="88900" cy="85725"/>
              </a:xfrm>
              <a:custGeom>
                <a:avLst/>
                <a:gdLst>
                  <a:gd name="txL" fmla="*/ 0 w 47"/>
                  <a:gd name="txT" fmla="*/ 0 h 45"/>
                  <a:gd name="txR" fmla="*/ 47 w 47"/>
                  <a:gd name="txB" fmla="*/ 45 h 45"/>
                </a:gdLst>
                <a:ahLst/>
                <a:cxnLst>
                  <a:cxn ang="0">
                    <a:pos x="135954581" y="94354650"/>
                  </a:cxn>
                  <a:cxn ang="0">
                    <a:pos x="121643572" y="83467575"/>
                  </a:cxn>
                  <a:cxn ang="0">
                    <a:pos x="125220379" y="54435375"/>
                  </a:cxn>
                  <a:cxn ang="0">
                    <a:pos x="128799077" y="43548300"/>
                  </a:cxn>
                  <a:cxn ang="0">
                    <a:pos x="118064874" y="36290250"/>
                  </a:cxn>
                  <a:cxn ang="0">
                    <a:pos x="103753866" y="50806350"/>
                  </a:cxn>
                  <a:cxn ang="0">
                    <a:pos x="85866051" y="36290250"/>
                  </a:cxn>
                  <a:cxn ang="0">
                    <a:pos x="71555043" y="0"/>
                  </a:cxn>
                  <a:cxn ang="0">
                    <a:pos x="42933026" y="7258050"/>
                  </a:cxn>
                  <a:cxn ang="0">
                    <a:pos x="39354328" y="25403175"/>
                  </a:cxn>
                  <a:cxn ang="0">
                    <a:pos x="7155504" y="54435375"/>
                  </a:cxn>
                  <a:cxn ang="0">
                    <a:pos x="0" y="68951475"/>
                  </a:cxn>
                  <a:cxn ang="0">
                    <a:pos x="50088530" y="101612700"/>
                  </a:cxn>
                  <a:cxn ang="0">
                    <a:pos x="146686891" y="163306125"/>
                  </a:cxn>
                  <a:cxn ang="0">
                    <a:pos x="153842396" y="163306125"/>
                  </a:cxn>
                  <a:cxn ang="0">
                    <a:pos x="168153404" y="127015875"/>
                  </a:cxn>
                  <a:cxn ang="0">
                    <a:pos x="135954581" y="94354650"/>
                  </a:cxn>
                </a:cxnLst>
                <a:rect l="txL" t="txT" r="txR" b="txB"/>
                <a:pathLst>
                  <a:path w="47" h="45">
                    <a:moveTo>
                      <a:pt x="38" y="26"/>
                    </a:moveTo>
                    <a:cubicBezTo>
                      <a:pt x="34" y="24"/>
                      <a:pt x="33" y="24"/>
                      <a:pt x="34" y="23"/>
                    </a:cubicBezTo>
                    <a:cubicBezTo>
                      <a:pt x="36" y="22"/>
                      <a:pt x="36" y="19"/>
                      <a:pt x="35" y="15"/>
                    </a:cubicBezTo>
                    <a:cubicBezTo>
                      <a:pt x="35" y="13"/>
                      <a:pt x="35" y="13"/>
                      <a:pt x="36" y="12"/>
                    </a:cubicBezTo>
                    <a:cubicBezTo>
                      <a:pt x="34" y="11"/>
                      <a:pt x="34" y="11"/>
                      <a:pt x="33" y="10"/>
                    </a:cubicBezTo>
                    <a:cubicBezTo>
                      <a:pt x="33" y="8"/>
                      <a:pt x="31" y="11"/>
                      <a:pt x="29" y="14"/>
                    </a:cubicBezTo>
                    <a:cubicBezTo>
                      <a:pt x="27" y="16"/>
                      <a:pt x="23" y="13"/>
                      <a:pt x="24" y="10"/>
                    </a:cubicBezTo>
                    <a:cubicBezTo>
                      <a:pt x="24" y="6"/>
                      <a:pt x="22" y="0"/>
                      <a:pt x="20" y="0"/>
                    </a:cubicBezTo>
                    <a:cubicBezTo>
                      <a:pt x="20" y="0"/>
                      <a:pt x="16" y="1"/>
                      <a:pt x="12" y="2"/>
                    </a:cubicBezTo>
                    <a:cubicBezTo>
                      <a:pt x="13" y="3"/>
                      <a:pt x="12" y="5"/>
                      <a:pt x="11" y="7"/>
                    </a:cubicBezTo>
                    <a:cubicBezTo>
                      <a:pt x="11" y="10"/>
                      <a:pt x="5" y="13"/>
                      <a:pt x="2" y="15"/>
                    </a:cubicBezTo>
                    <a:cubicBezTo>
                      <a:pt x="1" y="15"/>
                      <a:pt x="0" y="17"/>
                      <a:pt x="0" y="19"/>
                    </a:cubicBezTo>
                    <a:cubicBezTo>
                      <a:pt x="4" y="22"/>
                      <a:pt x="10" y="25"/>
                      <a:pt x="14" y="28"/>
                    </a:cubicBezTo>
                    <a:cubicBezTo>
                      <a:pt x="22" y="35"/>
                      <a:pt x="35" y="43"/>
                      <a:pt x="41" y="45"/>
                    </a:cubicBezTo>
                    <a:cubicBezTo>
                      <a:pt x="41" y="45"/>
                      <a:pt x="42" y="45"/>
                      <a:pt x="43" y="45"/>
                    </a:cubicBezTo>
                    <a:cubicBezTo>
                      <a:pt x="45" y="39"/>
                      <a:pt x="46" y="38"/>
                      <a:pt x="47" y="35"/>
                    </a:cubicBezTo>
                    <a:cubicBezTo>
                      <a:pt x="47" y="31"/>
                      <a:pt x="41" y="29"/>
                      <a:pt x="38" y="2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6" name="Freeform 30"/>
              <p:cNvSpPr/>
              <p:nvPr/>
            </p:nvSpPr>
            <p:spPr>
              <a:xfrm>
                <a:off x="3360738" y="2254250"/>
                <a:ext cx="63500" cy="68263"/>
              </a:xfrm>
              <a:custGeom>
                <a:avLst/>
                <a:gdLst>
                  <a:gd name="txL" fmla="*/ 0 w 33"/>
                  <a:gd name="txT" fmla="*/ 0 h 36"/>
                  <a:gd name="txR" fmla="*/ 33 w 33"/>
                  <a:gd name="txB" fmla="*/ 36 h 36"/>
                </a:gdLst>
                <a:ahLst/>
                <a:cxnLst>
                  <a:cxn ang="0">
                    <a:pos x="114784909" y="86293913"/>
                  </a:cxn>
                  <a:cxn ang="0">
                    <a:pos x="118487152" y="64720909"/>
                  </a:cxn>
                  <a:cxn ang="0">
                    <a:pos x="111080742" y="39550824"/>
                  </a:cxn>
                  <a:cxn ang="0">
                    <a:pos x="77756712" y="0"/>
                  </a:cxn>
                  <a:cxn ang="0">
                    <a:pos x="48134924" y="7190369"/>
                  </a:cxn>
                  <a:cxn ang="0">
                    <a:pos x="29621788" y="10787450"/>
                  </a:cxn>
                  <a:cxn ang="0">
                    <a:pos x="0" y="39550824"/>
                  </a:cxn>
                  <a:cxn ang="0">
                    <a:pos x="7404485" y="53933459"/>
                  </a:cxn>
                  <a:cxn ang="0">
                    <a:pos x="40730439" y="107866917"/>
                  </a:cxn>
                  <a:cxn ang="0">
                    <a:pos x="74054470" y="129439921"/>
                  </a:cxn>
                  <a:cxn ang="0">
                    <a:pos x="81458955" y="115057287"/>
                  </a:cxn>
                  <a:cxn ang="0">
                    <a:pos x="114784909" y="86293913"/>
                  </a:cxn>
                </a:cxnLst>
                <a:rect l="txL" t="txT" r="txR" b="txB"/>
                <a:pathLst>
                  <a:path w="33" h="36">
                    <a:moveTo>
                      <a:pt x="31" y="24"/>
                    </a:moveTo>
                    <a:cubicBezTo>
                      <a:pt x="32" y="22"/>
                      <a:pt x="33" y="20"/>
                      <a:pt x="32" y="18"/>
                    </a:cubicBezTo>
                    <a:cubicBezTo>
                      <a:pt x="31" y="16"/>
                      <a:pt x="30" y="14"/>
                      <a:pt x="30" y="11"/>
                    </a:cubicBezTo>
                    <a:cubicBezTo>
                      <a:pt x="30" y="9"/>
                      <a:pt x="24" y="0"/>
                      <a:pt x="21" y="0"/>
                    </a:cubicBezTo>
                    <a:cubicBezTo>
                      <a:pt x="19" y="0"/>
                      <a:pt x="16" y="2"/>
                      <a:pt x="13" y="2"/>
                    </a:cubicBezTo>
                    <a:cubicBezTo>
                      <a:pt x="10" y="1"/>
                      <a:pt x="8" y="0"/>
                      <a:pt x="8" y="3"/>
                    </a:cubicBezTo>
                    <a:cubicBezTo>
                      <a:pt x="7" y="5"/>
                      <a:pt x="3" y="8"/>
                      <a:pt x="0" y="11"/>
                    </a:cubicBezTo>
                    <a:cubicBezTo>
                      <a:pt x="1" y="12"/>
                      <a:pt x="1" y="14"/>
                      <a:pt x="2" y="15"/>
                    </a:cubicBezTo>
                    <a:cubicBezTo>
                      <a:pt x="4" y="25"/>
                      <a:pt x="7" y="26"/>
                      <a:pt x="11" y="30"/>
                    </a:cubicBezTo>
                    <a:cubicBezTo>
                      <a:pt x="12" y="31"/>
                      <a:pt x="16" y="33"/>
                      <a:pt x="20" y="36"/>
                    </a:cubicBezTo>
                    <a:cubicBezTo>
                      <a:pt x="20" y="34"/>
                      <a:pt x="21" y="32"/>
                      <a:pt x="22" y="32"/>
                    </a:cubicBezTo>
                    <a:cubicBezTo>
                      <a:pt x="25" y="30"/>
                      <a:pt x="31" y="27"/>
                      <a:pt x="31" y="2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7" name="Freeform 31"/>
              <p:cNvSpPr/>
              <p:nvPr/>
            </p:nvSpPr>
            <p:spPr>
              <a:xfrm>
                <a:off x="3279775" y="1854200"/>
                <a:ext cx="179388" cy="147638"/>
              </a:xfrm>
              <a:custGeom>
                <a:avLst/>
                <a:gdLst>
                  <a:gd name="txL" fmla="*/ 0 w 94"/>
                  <a:gd name="txT" fmla="*/ 0 h 77"/>
                  <a:gd name="txR" fmla="*/ 94 w 94"/>
                  <a:gd name="txB" fmla="*/ 77 h 77"/>
                </a:gdLst>
                <a:ahLst/>
                <a:cxnLst>
                  <a:cxn ang="0">
                    <a:pos x="160245010" y="216903231"/>
                  </a:cxn>
                  <a:cxn ang="0">
                    <a:pos x="203946981" y="187492590"/>
                  </a:cxn>
                  <a:cxn ang="0">
                    <a:pos x="203946981" y="73527559"/>
                  </a:cxn>
                  <a:cxn ang="0">
                    <a:pos x="342341006" y="73527559"/>
                  </a:cxn>
                  <a:cxn ang="0">
                    <a:pos x="342341006" y="14706279"/>
                  </a:cxn>
                  <a:cxn ang="0">
                    <a:pos x="313205723" y="0"/>
                  </a:cxn>
                  <a:cxn ang="0">
                    <a:pos x="160245010" y="0"/>
                  </a:cxn>
                  <a:cxn ang="0">
                    <a:pos x="138394025" y="36763779"/>
                  </a:cxn>
                  <a:cxn ang="0">
                    <a:pos x="83764654" y="113966949"/>
                  </a:cxn>
                  <a:cxn ang="0">
                    <a:pos x="10925493" y="242638260"/>
                  </a:cxn>
                  <a:cxn ang="0">
                    <a:pos x="0" y="283077650"/>
                  </a:cxn>
                  <a:cxn ang="0">
                    <a:pos x="160245010" y="283077650"/>
                  </a:cxn>
                  <a:cxn ang="0">
                    <a:pos x="160245010" y="216903231"/>
                  </a:cxn>
                </a:cxnLst>
                <a:rect l="txL" t="txT" r="txR" b="txB"/>
                <a:pathLst>
                  <a:path w="94" h="77">
                    <a:moveTo>
                      <a:pt x="44" y="59"/>
                    </a:moveTo>
                    <a:cubicBezTo>
                      <a:pt x="44" y="56"/>
                      <a:pt x="56" y="53"/>
                      <a:pt x="56" y="51"/>
                    </a:cubicBezTo>
                    <a:cubicBezTo>
                      <a:pt x="56" y="48"/>
                      <a:pt x="56" y="20"/>
                      <a:pt x="56" y="20"/>
                    </a:cubicBezTo>
                    <a:cubicBezTo>
                      <a:pt x="56" y="20"/>
                      <a:pt x="93" y="21"/>
                      <a:pt x="94" y="20"/>
                    </a:cubicBezTo>
                    <a:cubicBezTo>
                      <a:pt x="94" y="20"/>
                      <a:pt x="94" y="12"/>
                      <a:pt x="94" y="4"/>
                    </a:cubicBezTo>
                    <a:cubicBezTo>
                      <a:pt x="92" y="2"/>
                      <a:pt x="94" y="0"/>
                      <a:pt x="86" y="0"/>
                    </a:cubicBezTo>
                    <a:cubicBezTo>
                      <a:pt x="79" y="0"/>
                      <a:pt x="58" y="0"/>
                      <a:pt x="44" y="0"/>
                    </a:cubicBezTo>
                    <a:cubicBezTo>
                      <a:pt x="41" y="3"/>
                      <a:pt x="39" y="7"/>
                      <a:pt x="38" y="10"/>
                    </a:cubicBezTo>
                    <a:cubicBezTo>
                      <a:pt x="36" y="16"/>
                      <a:pt x="23" y="23"/>
                      <a:pt x="23" y="31"/>
                    </a:cubicBezTo>
                    <a:cubicBezTo>
                      <a:pt x="22" y="38"/>
                      <a:pt x="11" y="50"/>
                      <a:pt x="3" y="66"/>
                    </a:cubicBezTo>
                    <a:cubicBezTo>
                      <a:pt x="1" y="70"/>
                      <a:pt x="0" y="74"/>
                      <a:pt x="0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4" y="62"/>
                      <a:pt x="44" y="5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8" name="Freeform 32"/>
              <p:cNvSpPr/>
              <p:nvPr/>
            </p:nvSpPr>
            <p:spPr>
              <a:xfrm>
                <a:off x="3278188" y="1862137"/>
                <a:ext cx="261938" cy="287338"/>
              </a:xfrm>
              <a:custGeom>
                <a:avLst/>
                <a:gdLst>
                  <a:gd name="txL" fmla="*/ 0 w 137"/>
                  <a:gd name="txT" fmla="*/ 0 h 150"/>
                  <a:gd name="txR" fmla="*/ 137 w 137"/>
                  <a:gd name="txB" fmla="*/ 150 h 150"/>
                </a:gdLst>
                <a:ahLst/>
                <a:cxnLst>
                  <a:cxn ang="0">
                    <a:pos x="40212263" y="477030885"/>
                  </a:cxn>
                  <a:cxn ang="0">
                    <a:pos x="76766954" y="477030885"/>
                  </a:cxn>
                  <a:cxn ang="0">
                    <a:pos x="109667896" y="473362537"/>
                  </a:cxn>
                  <a:cxn ang="0">
                    <a:pos x="131599946" y="495378374"/>
                  </a:cxn>
                  <a:cxn ang="0">
                    <a:pos x="146222587" y="495378374"/>
                  </a:cxn>
                  <a:cxn ang="0">
                    <a:pos x="175467869" y="532073353"/>
                  </a:cxn>
                  <a:cxn ang="0">
                    <a:pos x="193746170" y="550420842"/>
                  </a:cxn>
                  <a:cxn ang="0">
                    <a:pos x="215678220" y="539411965"/>
                  </a:cxn>
                  <a:cxn ang="0">
                    <a:pos x="241267841" y="528403088"/>
                  </a:cxn>
                  <a:cxn ang="0">
                    <a:pos x="263201803" y="524734740"/>
                  </a:cxn>
                  <a:cxn ang="0">
                    <a:pos x="292445173" y="528403088"/>
                  </a:cxn>
                  <a:cxn ang="0">
                    <a:pos x="318034795" y="517396127"/>
                  </a:cxn>
                  <a:cxn ang="0">
                    <a:pos x="478880023" y="517396127"/>
                  </a:cxn>
                  <a:cxn ang="0">
                    <a:pos x="482535683" y="480701149"/>
                  </a:cxn>
                  <a:cxn ang="0">
                    <a:pos x="471568702" y="469692273"/>
                  </a:cxn>
                  <a:cxn ang="0">
                    <a:pos x="431358351" y="102744406"/>
                  </a:cxn>
                  <a:cxn ang="0">
                    <a:pos x="500813984" y="102744406"/>
                  </a:cxn>
                  <a:cxn ang="0">
                    <a:pos x="354591398" y="7338613"/>
                  </a:cxn>
                  <a:cxn ang="0">
                    <a:pos x="347280077" y="0"/>
                  </a:cxn>
                  <a:cxn ang="0">
                    <a:pos x="347280077" y="58710816"/>
                  </a:cxn>
                  <a:cxn ang="0">
                    <a:pos x="208368811" y="58710816"/>
                  </a:cxn>
                  <a:cxn ang="0">
                    <a:pos x="208368811" y="172466014"/>
                  </a:cxn>
                  <a:cxn ang="0">
                    <a:pos x="164500888" y="201820464"/>
                  </a:cxn>
                  <a:cxn ang="0">
                    <a:pos x="164500888" y="267871808"/>
                  </a:cxn>
                  <a:cxn ang="0">
                    <a:pos x="3655660" y="267871808"/>
                  </a:cxn>
                  <a:cxn ang="0">
                    <a:pos x="25589622" y="311905399"/>
                  </a:cxn>
                  <a:cxn ang="0">
                    <a:pos x="32900942" y="381625091"/>
                  </a:cxn>
                  <a:cxn ang="0">
                    <a:pos x="21933962" y="462353660"/>
                  </a:cxn>
                  <a:cxn ang="0">
                    <a:pos x="14622641" y="495378374"/>
                  </a:cxn>
                  <a:cxn ang="0">
                    <a:pos x="14622641" y="495378374"/>
                  </a:cxn>
                  <a:cxn ang="0">
                    <a:pos x="40212263" y="477030885"/>
                  </a:cxn>
                </a:cxnLst>
                <a:rect l="txL" t="txT" r="txR" b="txB"/>
                <a:pathLst>
                  <a:path w="137" h="150">
                    <a:moveTo>
                      <a:pt x="11" y="130"/>
                    </a:moveTo>
                    <a:cubicBezTo>
                      <a:pt x="15" y="131"/>
                      <a:pt x="21" y="130"/>
                      <a:pt x="21" y="130"/>
                    </a:cubicBezTo>
                    <a:cubicBezTo>
                      <a:pt x="21" y="130"/>
                      <a:pt x="27" y="127"/>
                      <a:pt x="30" y="129"/>
                    </a:cubicBezTo>
                    <a:cubicBezTo>
                      <a:pt x="33" y="131"/>
                      <a:pt x="36" y="135"/>
                      <a:pt x="36" y="135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40" y="135"/>
                      <a:pt x="43" y="143"/>
                      <a:pt x="48" y="145"/>
                    </a:cubicBezTo>
                    <a:cubicBezTo>
                      <a:pt x="51" y="146"/>
                      <a:pt x="52" y="148"/>
                      <a:pt x="53" y="150"/>
                    </a:cubicBezTo>
                    <a:cubicBezTo>
                      <a:pt x="57" y="150"/>
                      <a:pt x="59" y="149"/>
                      <a:pt x="59" y="147"/>
                    </a:cubicBezTo>
                    <a:cubicBezTo>
                      <a:pt x="59" y="144"/>
                      <a:pt x="61" y="139"/>
                      <a:pt x="66" y="144"/>
                    </a:cubicBezTo>
                    <a:cubicBezTo>
                      <a:pt x="71" y="149"/>
                      <a:pt x="71" y="145"/>
                      <a:pt x="72" y="143"/>
                    </a:cubicBezTo>
                    <a:cubicBezTo>
                      <a:pt x="73" y="141"/>
                      <a:pt x="76" y="144"/>
                      <a:pt x="80" y="144"/>
                    </a:cubicBezTo>
                    <a:cubicBezTo>
                      <a:pt x="83" y="144"/>
                      <a:pt x="87" y="141"/>
                      <a:pt x="87" y="141"/>
                    </a:cubicBezTo>
                    <a:cubicBezTo>
                      <a:pt x="87" y="141"/>
                      <a:pt x="129" y="142"/>
                      <a:pt x="131" y="141"/>
                    </a:cubicBezTo>
                    <a:cubicBezTo>
                      <a:pt x="133" y="140"/>
                      <a:pt x="132" y="131"/>
                      <a:pt x="132" y="131"/>
                    </a:cubicBezTo>
                    <a:cubicBezTo>
                      <a:pt x="129" y="128"/>
                      <a:pt x="129" y="128"/>
                      <a:pt x="129" y="128"/>
                    </a:cubicBezTo>
                    <a:cubicBezTo>
                      <a:pt x="118" y="28"/>
                      <a:pt x="118" y="28"/>
                      <a:pt x="118" y="28"/>
                    </a:cubicBezTo>
                    <a:cubicBezTo>
                      <a:pt x="137" y="28"/>
                      <a:pt x="137" y="28"/>
                      <a:pt x="137" y="28"/>
                    </a:cubicBezTo>
                    <a:cubicBezTo>
                      <a:pt x="117" y="15"/>
                      <a:pt x="99" y="3"/>
                      <a:pt x="97" y="2"/>
                    </a:cubicBezTo>
                    <a:cubicBezTo>
                      <a:pt x="96" y="2"/>
                      <a:pt x="95" y="1"/>
                      <a:pt x="95" y="0"/>
                    </a:cubicBezTo>
                    <a:cubicBezTo>
                      <a:pt x="95" y="8"/>
                      <a:pt x="95" y="16"/>
                      <a:pt x="95" y="16"/>
                    </a:cubicBezTo>
                    <a:cubicBezTo>
                      <a:pt x="94" y="17"/>
                      <a:pt x="57" y="16"/>
                      <a:pt x="57" y="16"/>
                    </a:cubicBezTo>
                    <a:cubicBezTo>
                      <a:pt x="57" y="16"/>
                      <a:pt x="57" y="44"/>
                      <a:pt x="57" y="47"/>
                    </a:cubicBezTo>
                    <a:cubicBezTo>
                      <a:pt x="57" y="49"/>
                      <a:pt x="45" y="52"/>
                      <a:pt x="45" y="55"/>
                    </a:cubicBezTo>
                    <a:cubicBezTo>
                      <a:pt x="45" y="58"/>
                      <a:pt x="45" y="73"/>
                      <a:pt x="45" y="73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80"/>
                      <a:pt x="4" y="82"/>
                      <a:pt x="7" y="85"/>
                    </a:cubicBezTo>
                    <a:cubicBezTo>
                      <a:pt x="10" y="89"/>
                      <a:pt x="4" y="96"/>
                      <a:pt x="9" y="104"/>
                    </a:cubicBezTo>
                    <a:cubicBezTo>
                      <a:pt x="15" y="111"/>
                      <a:pt x="8" y="122"/>
                      <a:pt x="6" y="126"/>
                    </a:cubicBezTo>
                    <a:cubicBezTo>
                      <a:pt x="4" y="128"/>
                      <a:pt x="4" y="132"/>
                      <a:pt x="4" y="135"/>
                    </a:cubicBezTo>
                    <a:cubicBezTo>
                      <a:pt x="4" y="135"/>
                      <a:pt x="4" y="135"/>
                      <a:pt x="4" y="135"/>
                    </a:cubicBezTo>
                    <a:cubicBezTo>
                      <a:pt x="8" y="135"/>
                      <a:pt x="7" y="129"/>
                      <a:pt x="11" y="1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9" name="Freeform 33"/>
              <p:cNvSpPr/>
              <p:nvPr/>
            </p:nvSpPr>
            <p:spPr>
              <a:xfrm>
                <a:off x="3379788" y="1916112"/>
                <a:ext cx="360363" cy="338138"/>
              </a:xfrm>
              <a:custGeom>
                <a:avLst/>
                <a:gdLst>
                  <a:gd name="txL" fmla="*/ 0 w 189"/>
                  <a:gd name="txT" fmla="*/ 0 h 177"/>
                  <a:gd name="txR" fmla="*/ 189 w 189"/>
                  <a:gd name="txB" fmla="*/ 177 h 177"/>
                </a:gdLst>
                <a:ahLst/>
                <a:cxnLst>
                  <a:cxn ang="0">
                    <a:pos x="650743124" y="266418357"/>
                  </a:cxn>
                  <a:cxn ang="0">
                    <a:pos x="628930676" y="222622800"/>
                  </a:cxn>
                  <a:cxn ang="0">
                    <a:pos x="585305779" y="208025554"/>
                  </a:cxn>
                  <a:cxn ang="0">
                    <a:pos x="556221244" y="171529575"/>
                  </a:cxn>
                  <a:cxn ang="0">
                    <a:pos x="305376182" y="0"/>
                  </a:cxn>
                  <a:cxn ang="0">
                    <a:pos x="236302794" y="0"/>
                  </a:cxn>
                  <a:cxn ang="0">
                    <a:pos x="276293553" y="364955973"/>
                  </a:cxn>
                  <a:cxn ang="0">
                    <a:pos x="287199778" y="375906295"/>
                  </a:cxn>
                  <a:cxn ang="0">
                    <a:pos x="283563734" y="412400364"/>
                  </a:cxn>
                  <a:cxn ang="0">
                    <a:pos x="123604509" y="412400364"/>
                  </a:cxn>
                  <a:cxn ang="0">
                    <a:pos x="98156017" y="423350686"/>
                  </a:cxn>
                  <a:cxn ang="0">
                    <a:pos x="69073388" y="419699942"/>
                  </a:cxn>
                  <a:cxn ang="0">
                    <a:pos x="47260940" y="423350686"/>
                  </a:cxn>
                  <a:cxn ang="0">
                    <a:pos x="21812448" y="434299098"/>
                  </a:cxn>
                  <a:cxn ang="0">
                    <a:pos x="0" y="445247510"/>
                  </a:cxn>
                  <a:cxn ang="0">
                    <a:pos x="3636044" y="456195922"/>
                  </a:cxn>
                  <a:cxn ang="0">
                    <a:pos x="10906224" y="467144333"/>
                  </a:cxn>
                  <a:cxn ang="0">
                    <a:pos x="18176405" y="492691901"/>
                  </a:cxn>
                  <a:cxn ang="0">
                    <a:pos x="39990760" y="518239469"/>
                  </a:cxn>
                  <a:cxn ang="0">
                    <a:pos x="39990760" y="551084704"/>
                  </a:cxn>
                  <a:cxn ang="0">
                    <a:pos x="50896984" y="562033116"/>
                  </a:cxn>
                  <a:cxn ang="0">
                    <a:pos x="76343569" y="558384282"/>
                  </a:cxn>
                  <a:cxn ang="0">
                    <a:pos x="101792061" y="562033116"/>
                  </a:cxn>
                  <a:cxn ang="0">
                    <a:pos x="130876596" y="540136292"/>
                  </a:cxn>
                  <a:cxn ang="0">
                    <a:pos x="149053001" y="572981527"/>
                  </a:cxn>
                  <a:cxn ang="0">
                    <a:pos x="163595269" y="591229517"/>
                  </a:cxn>
                  <a:cxn ang="0">
                    <a:pos x="163595269" y="605828673"/>
                  </a:cxn>
                  <a:cxn ang="0">
                    <a:pos x="170865449" y="627725496"/>
                  </a:cxn>
                  <a:cxn ang="0">
                    <a:pos x="192677897" y="631374330"/>
                  </a:cxn>
                  <a:cxn ang="0">
                    <a:pos x="210856209" y="638673908"/>
                  </a:cxn>
                  <a:cxn ang="0">
                    <a:pos x="236302794" y="627725496"/>
                  </a:cxn>
                  <a:cxn ang="0">
                    <a:pos x="254481105" y="624076663"/>
                  </a:cxn>
                  <a:cxn ang="0">
                    <a:pos x="269023373" y="627725496"/>
                  </a:cxn>
                  <a:cxn ang="0">
                    <a:pos x="283563734" y="627725496"/>
                  </a:cxn>
                  <a:cxn ang="0">
                    <a:pos x="294469958" y="594880261"/>
                  </a:cxn>
                  <a:cxn ang="0">
                    <a:pos x="290835821" y="569332694"/>
                  </a:cxn>
                  <a:cxn ang="0">
                    <a:pos x="323554494" y="554733538"/>
                  </a:cxn>
                  <a:cxn ang="0">
                    <a:pos x="338094855" y="529187880"/>
                  </a:cxn>
                  <a:cxn ang="0">
                    <a:pos x="349002985" y="496340735"/>
                  </a:cxn>
                  <a:cxn ang="0">
                    <a:pos x="374449571" y="499991479"/>
                  </a:cxn>
                  <a:cxn ang="0">
                    <a:pos x="392627882" y="478092745"/>
                  </a:cxn>
                  <a:cxn ang="0">
                    <a:pos x="414440330" y="470795078"/>
                  </a:cxn>
                  <a:cxn ang="0">
                    <a:pos x="428982598" y="459844755"/>
                  </a:cxn>
                  <a:cxn ang="0">
                    <a:pos x="465335407" y="445247510"/>
                  </a:cxn>
                  <a:cxn ang="0">
                    <a:pos x="494419943" y="434299098"/>
                  </a:cxn>
                  <a:cxn ang="0">
                    <a:pos x="545315020" y="434299098"/>
                  </a:cxn>
                  <a:cxn ang="0">
                    <a:pos x="578035599" y="423350686"/>
                  </a:cxn>
                  <a:cxn ang="0">
                    <a:pos x="643472944" y="419699942"/>
                  </a:cxn>
                  <a:cxn ang="0">
                    <a:pos x="668921435" y="401451953"/>
                  </a:cxn>
                  <a:cxn ang="0">
                    <a:pos x="683461796" y="368606717"/>
                  </a:cxn>
                  <a:cxn ang="0">
                    <a:pos x="683461796" y="259118779"/>
                  </a:cxn>
                  <a:cxn ang="0">
                    <a:pos x="650743124" y="266418357"/>
                  </a:cxn>
                </a:cxnLst>
                <a:rect l="txL" t="txT" r="txR" b="txB"/>
                <a:pathLst>
                  <a:path w="189" h="177">
                    <a:moveTo>
                      <a:pt x="179" y="73"/>
                    </a:moveTo>
                    <a:cubicBezTo>
                      <a:pt x="179" y="73"/>
                      <a:pt x="179" y="65"/>
                      <a:pt x="173" y="61"/>
                    </a:cubicBezTo>
                    <a:cubicBezTo>
                      <a:pt x="168" y="58"/>
                      <a:pt x="161" y="57"/>
                      <a:pt x="161" y="57"/>
                    </a:cubicBezTo>
                    <a:cubicBezTo>
                      <a:pt x="161" y="57"/>
                      <a:pt x="157" y="50"/>
                      <a:pt x="153" y="47"/>
                    </a:cubicBezTo>
                    <a:cubicBezTo>
                      <a:pt x="152" y="45"/>
                      <a:pt x="114" y="20"/>
                      <a:pt x="8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76" y="100"/>
                      <a:pt x="76" y="100"/>
                      <a:pt x="76" y="100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9" y="103"/>
                      <a:pt x="80" y="112"/>
                      <a:pt x="78" y="113"/>
                    </a:cubicBezTo>
                    <a:cubicBezTo>
                      <a:pt x="76" y="114"/>
                      <a:pt x="34" y="113"/>
                      <a:pt x="34" y="113"/>
                    </a:cubicBezTo>
                    <a:cubicBezTo>
                      <a:pt x="34" y="113"/>
                      <a:pt x="30" y="116"/>
                      <a:pt x="27" y="116"/>
                    </a:cubicBezTo>
                    <a:cubicBezTo>
                      <a:pt x="23" y="116"/>
                      <a:pt x="20" y="113"/>
                      <a:pt x="19" y="115"/>
                    </a:cubicBezTo>
                    <a:cubicBezTo>
                      <a:pt x="18" y="117"/>
                      <a:pt x="18" y="121"/>
                      <a:pt x="13" y="116"/>
                    </a:cubicBezTo>
                    <a:cubicBezTo>
                      <a:pt x="8" y="111"/>
                      <a:pt x="6" y="116"/>
                      <a:pt x="6" y="119"/>
                    </a:cubicBezTo>
                    <a:cubicBezTo>
                      <a:pt x="6" y="121"/>
                      <a:pt x="4" y="122"/>
                      <a:pt x="0" y="122"/>
                    </a:cubicBezTo>
                    <a:cubicBezTo>
                      <a:pt x="1" y="124"/>
                      <a:pt x="1" y="125"/>
                      <a:pt x="1" y="125"/>
                    </a:cubicBezTo>
                    <a:cubicBezTo>
                      <a:pt x="3" y="128"/>
                      <a:pt x="3" y="128"/>
                      <a:pt x="3" y="128"/>
                    </a:cubicBezTo>
                    <a:cubicBezTo>
                      <a:pt x="3" y="128"/>
                      <a:pt x="3" y="133"/>
                      <a:pt x="5" y="135"/>
                    </a:cubicBezTo>
                    <a:cubicBezTo>
                      <a:pt x="7" y="137"/>
                      <a:pt x="11" y="141"/>
                      <a:pt x="11" y="142"/>
                    </a:cubicBezTo>
                    <a:cubicBezTo>
                      <a:pt x="11" y="144"/>
                      <a:pt x="11" y="151"/>
                      <a:pt x="11" y="151"/>
                    </a:cubicBezTo>
                    <a:cubicBezTo>
                      <a:pt x="11" y="151"/>
                      <a:pt x="12" y="157"/>
                      <a:pt x="14" y="154"/>
                    </a:cubicBezTo>
                    <a:cubicBezTo>
                      <a:pt x="16" y="152"/>
                      <a:pt x="19" y="157"/>
                      <a:pt x="21" y="153"/>
                    </a:cubicBezTo>
                    <a:cubicBezTo>
                      <a:pt x="22" y="150"/>
                      <a:pt x="26" y="154"/>
                      <a:pt x="28" y="154"/>
                    </a:cubicBezTo>
                    <a:cubicBezTo>
                      <a:pt x="30" y="154"/>
                      <a:pt x="35" y="148"/>
                      <a:pt x="36" y="148"/>
                    </a:cubicBezTo>
                    <a:cubicBezTo>
                      <a:pt x="38" y="149"/>
                      <a:pt x="41" y="154"/>
                      <a:pt x="41" y="157"/>
                    </a:cubicBezTo>
                    <a:cubicBezTo>
                      <a:pt x="41" y="159"/>
                      <a:pt x="47" y="161"/>
                      <a:pt x="45" y="162"/>
                    </a:cubicBezTo>
                    <a:cubicBezTo>
                      <a:pt x="43" y="163"/>
                      <a:pt x="42" y="166"/>
                      <a:pt x="45" y="166"/>
                    </a:cubicBezTo>
                    <a:cubicBezTo>
                      <a:pt x="47" y="166"/>
                      <a:pt x="46" y="170"/>
                      <a:pt x="47" y="172"/>
                    </a:cubicBezTo>
                    <a:cubicBezTo>
                      <a:pt x="49" y="174"/>
                      <a:pt x="51" y="176"/>
                      <a:pt x="53" y="173"/>
                    </a:cubicBezTo>
                    <a:cubicBezTo>
                      <a:pt x="54" y="170"/>
                      <a:pt x="57" y="173"/>
                      <a:pt x="58" y="175"/>
                    </a:cubicBezTo>
                    <a:cubicBezTo>
                      <a:pt x="60" y="177"/>
                      <a:pt x="64" y="174"/>
                      <a:pt x="65" y="172"/>
                    </a:cubicBezTo>
                    <a:cubicBezTo>
                      <a:pt x="65" y="169"/>
                      <a:pt x="71" y="168"/>
                      <a:pt x="70" y="171"/>
                    </a:cubicBezTo>
                    <a:cubicBezTo>
                      <a:pt x="70" y="174"/>
                      <a:pt x="71" y="175"/>
                      <a:pt x="74" y="172"/>
                    </a:cubicBezTo>
                    <a:cubicBezTo>
                      <a:pt x="75" y="171"/>
                      <a:pt x="76" y="171"/>
                      <a:pt x="78" y="172"/>
                    </a:cubicBezTo>
                    <a:cubicBezTo>
                      <a:pt x="79" y="168"/>
                      <a:pt x="80" y="164"/>
                      <a:pt x="81" y="163"/>
                    </a:cubicBezTo>
                    <a:cubicBezTo>
                      <a:pt x="82" y="161"/>
                      <a:pt x="78" y="156"/>
                      <a:pt x="80" y="156"/>
                    </a:cubicBezTo>
                    <a:cubicBezTo>
                      <a:pt x="82" y="155"/>
                      <a:pt x="87" y="156"/>
                      <a:pt x="89" y="152"/>
                    </a:cubicBezTo>
                    <a:cubicBezTo>
                      <a:pt x="91" y="147"/>
                      <a:pt x="93" y="145"/>
                      <a:pt x="93" y="145"/>
                    </a:cubicBezTo>
                    <a:cubicBezTo>
                      <a:pt x="93" y="145"/>
                      <a:pt x="93" y="135"/>
                      <a:pt x="96" y="136"/>
                    </a:cubicBezTo>
                    <a:cubicBezTo>
                      <a:pt x="99" y="138"/>
                      <a:pt x="103" y="141"/>
                      <a:pt x="103" y="137"/>
                    </a:cubicBezTo>
                    <a:cubicBezTo>
                      <a:pt x="104" y="133"/>
                      <a:pt x="107" y="135"/>
                      <a:pt x="108" y="131"/>
                    </a:cubicBezTo>
                    <a:cubicBezTo>
                      <a:pt x="109" y="128"/>
                      <a:pt x="111" y="128"/>
                      <a:pt x="114" y="129"/>
                    </a:cubicBezTo>
                    <a:cubicBezTo>
                      <a:pt x="116" y="129"/>
                      <a:pt x="118" y="128"/>
                      <a:pt x="118" y="126"/>
                    </a:cubicBezTo>
                    <a:cubicBezTo>
                      <a:pt x="118" y="124"/>
                      <a:pt x="123" y="125"/>
                      <a:pt x="128" y="122"/>
                    </a:cubicBezTo>
                    <a:cubicBezTo>
                      <a:pt x="132" y="119"/>
                      <a:pt x="134" y="117"/>
                      <a:pt x="136" y="119"/>
                    </a:cubicBezTo>
                    <a:cubicBezTo>
                      <a:pt x="138" y="120"/>
                      <a:pt x="149" y="120"/>
                      <a:pt x="150" y="119"/>
                    </a:cubicBezTo>
                    <a:cubicBezTo>
                      <a:pt x="152" y="119"/>
                      <a:pt x="155" y="116"/>
                      <a:pt x="159" y="116"/>
                    </a:cubicBezTo>
                    <a:cubicBezTo>
                      <a:pt x="163" y="117"/>
                      <a:pt x="173" y="115"/>
                      <a:pt x="177" y="115"/>
                    </a:cubicBezTo>
                    <a:cubicBezTo>
                      <a:pt x="181" y="115"/>
                      <a:pt x="183" y="111"/>
                      <a:pt x="184" y="110"/>
                    </a:cubicBezTo>
                    <a:cubicBezTo>
                      <a:pt x="185" y="108"/>
                      <a:pt x="186" y="102"/>
                      <a:pt x="188" y="101"/>
                    </a:cubicBezTo>
                    <a:cubicBezTo>
                      <a:pt x="189" y="100"/>
                      <a:pt x="189" y="79"/>
                      <a:pt x="188" y="71"/>
                    </a:cubicBezTo>
                    <a:cubicBezTo>
                      <a:pt x="184" y="72"/>
                      <a:pt x="179" y="73"/>
                      <a:pt x="179" y="7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0" name="Freeform 34"/>
              <p:cNvSpPr/>
              <p:nvPr/>
            </p:nvSpPr>
            <p:spPr>
              <a:xfrm>
                <a:off x="3529013" y="2139950"/>
                <a:ext cx="176213" cy="125413"/>
              </a:xfrm>
              <a:custGeom>
                <a:avLst/>
                <a:gdLst>
                  <a:gd name="txL" fmla="*/ 0 w 92"/>
                  <a:gd name="txT" fmla="*/ 0 h 66"/>
                  <a:gd name="txR" fmla="*/ 92 w 92"/>
                  <a:gd name="txB" fmla="*/ 66 h 66"/>
                </a:gdLst>
                <a:ahLst/>
                <a:cxnLst>
                  <a:cxn ang="0">
                    <a:pos x="337511102" y="133597148"/>
                  </a:cxn>
                  <a:cxn ang="0">
                    <a:pos x="319167712" y="126376400"/>
                  </a:cxn>
                  <a:cxn ang="0">
                    <a:pos x="315499800" y="104712254"/>
                  </a:cxn>
                  <a:cxn ang="0">
                    <a:pos x="297156409" y="108322628"/>
                  </a:cxn>
                  <a:cxn ang="0">
                    <a:pos x="278813019" y="93879231"/>
                  </a:cxn>
                  <a:cxn ang="0">
                    <a:pos x="271477195" y="75825460"/>
                  </a:cxn>
                  <a:cxn ang="0">
                    <a:pos x="253133805" y="54161314"/>
                  </a:cxn>
                  <a:cxn ang="0">
                    <a:pos x="238458327" y="32497169"/>
                  </a:cxn>
                  <a:cxn ang="0">
                    <a:pos x="238458327" y="10833023"/>
                  </a:cxn>
                  <a:cxn ang="0">
                    <a:pos x="212779113" y="7220748"/>
                  </a:cxn>
                  <a:cxn ang="0">
                    <a:pos x="183430072" y="18053771"/>
                  </a:cxn>
                  <a:cxn ang="0">
                    <a:pos x="146743291" y="32497169"/>
                  </a:cxn>
                  <a:cxn ang="0">
                    <a:pos x="132069728" y="43328291"/>
                  </a:cxn>
                  <a:cxn ang="0">
                    <a:pos x="110058426" y="50550940"/>
                  </a:cxn>
                  <a:cxn ang="0">
                    <a:pos x="91715036" y="72215086"/>
                  </a:cxn>
                  <a:cxn ang="0">
                    <a:pos x="66033906" y="68604711"/>
                  </a:cxn>
                  <a:cxn ang="0">
                    <a:pos x="55028255" y="101101880"/>
                  </a:cxn>
                  <a:cxn ang="0">
                    <a:pos x="40354692" y="126376400"/>
                  </a:cxn>
                  <a:cxn ang="0">
                    <a:pos x="7337739" y="140819797"/>
                  </a:cxn>
                  <a:cxn ang="0">
                    <a:pos x="11005651" y="166094317"/>
                  </a:cxn>
                  <a:cxn ang="0">
                    <a:pos x="0" y="198591486"/>
                  </a:cxn>
                  <a:cxn ang="0">
                    <a:pos x="18343390" y="209422608"/>
                  </a:cxn>
                  <a:cxn ang="0">
                    <a:pos x="55028255" y="227476380"/>
                  </a:cxn>
                  <a:cxn ang="0">
                    <a:pos x="102720687" y="220255631"/>
                  </a:cxn>
                  <a:cxn ang="0">
                    <a:pos x="117394250" y="216645257"/>
                  </a:cxn>
                  <a:cxn ang="0">
                    <a:pos x="110058426" y="176927340"/>
                  </a:cxn>
                  <a:cxn ang="0">
                    <a:pos x="212779113" y="180537714"/>
                  </a:cxn>
                  <a:cxn ang="0">
                    <a:pos x="231122503" y="169704691"/>
                  </a:cxn>
                  <a:cxn ang="0">
                    <a:pos x="267807368" y="173315065"/>
                  </a:cxn>
                  <a:cxn ang="0">
                    <a:pos x="289818670" y="158873568"/>
                  </a:cxn>
                  <a:cxn ang="0">
                    <a:pos x="326505451" y="151650920"/>
                  </a:cxn>
                  <a:cxn ang="0">
                    <a:pos x="337511102" y="133597148"/>
                  </a:cxn>
                  <a:cxn ang="0">
                    <a:pos x="337511102" y="133597148"/>
                  </a:cxn>
                </a:cxnLst>
                <a:rect l="txL" t="txT" r="txR" b="txB"/>
                <a:pathLst>
                  <a:path w="92" h="66">
                    <a:moveTo>
                      <a:pt x="92" y="37"/>
                    </a:moveTo>
                    <a:cubicBezTo>
                      <a:pt x="90" y="35"/>
                      <a:pt x="88" y="35"/>
                      <a:pt x="87" y="35"/>
                    </a:cubicBezTo>
                    <a:cubicBezTo>
                      <a:pt x="86" y="35"/>
                      <a:pt x="87" y="30"/>
                      <a:pt x="86" y="29"/>
                    </a:cubicBezTo>
                    <a:cubicBezTo>
                      <a:pt x="86" y="28"/>
                      <a:pt x="83" y="30"/>
                      <a:pt x="81" y="30"/>
                    </a:cubicBezTo>
                    <a:cubicBezTo>
                      <a:pt x="79" y="29"/>
                      <a:pt x="78" y="26"/>
                      <a:pt x="76" y="26"/>
                    </a:cubicBezTo>
                    <a:cubicBezTo>
                      <a:pt x="74" y="26"/>
                      <a:pt x="74" y="24"/>
                      <a:pt x="74" y="21"/>
                    </a:cubicBezTo>
                    <a:cubicBezTo>
                      <a:pt x="74" y="19"/>
                      <a:pt x="71" y="17"/>
                      <a:pt x="69" y="15"/>
                    </a:cubicBezTo>
                    <a:cubicBezTo>
                      <a:pt x="67" y="14"/>
                      <a:pt x="66" y="10"/>
                      <a:pt x="65" y="9"/>
                    </a:cubicBezTo>
                    <a:cubicBezTo>
                      <a:pt x="64" y="8"/>
                      <a:pt x="65" y="5"/>
                      <a:pt x="65" y="3"/>
                    </a:cubicBezTo>
                    <a:cubicBezTo>
                      <a:pt x="62" y="3"/>
                      <a:pt x="59" y="2"/>
                      <a:pt x="58" y="2"/>
                    </a:cubicBezTo>
                    <a:cubicBezTo>
                      <a:pt x="56" y="0"/>
                      <a:pt x="54" y="2"/>
                      <a:pt x="50" y="5"/>
                    </a:cubicBezTo>
                    <a:cubicBezTo>
                      <a:pt x="45" y="8"/>
                      <a:pt x="40" y="7"/>
                      <a:pt x="40" y="9"/>
                    </a:cubicBezTo>
                    <a:cubicBezTo>
                      <a:pt x="40" y="11"/>
                      <a:pt x="38" y="12"/>
                      <a:pt x="36" y="12"/>
                    </a:cubicBezTo>
                    <a:cubicBezTo>
                      <a:pt x="33" y="11"/>
                      <a:pt x="31" y="11"/>
                      <a:pt x="30" y="14"/>
                    </a:cubicBezTo>
                    <a:cubicBezTo>
                      <a:pt x="29" y="18"/>
                      <a:pt x="26" y="16"/>
                      <a:pt x="25" y="20"/>
                    </a:cubicBezTo>
                    <a:cubicBezTo>
                      <a:pt x="25" y="24"/>
                      <a:pt x="21" y="21"/>
                      <a:pt x="18" y="19"/>
                    </a:cubicBezTo>
                    <a:cubicBezTo>
                      <a:pt x="15" y="18"/>
                      <a:pt x="15" y="28"/>
                      <a:pt x="15" y="28"/>
                    </a:cubicBezTo>
                    <a:cubicBezTo>
                      <a:pt x="15" y="28"/>
                      <a:pt x="13" y="30"/>
                      <a:pt x="11" y="35"/>
                    </a:cubicBezTo>
                    <a:cubicBezTo>
                      <a:pt x="9" y="39"/>
                      <a:pt x="4" y="38"/>
                      <a:pt x="2" y="39"/>
                    </a:cubicBezTo>
                    <a:cubicBezTo>
                      <a:pt x="0" y="39"/>
                      <a:pt x="4" y="44"/>
                      <a:pt x="3" y="46"/>
                    </a:cubicBezTo>
                    <a:cubicBezTo>
                      <a:pt x="2" y="47"/>
                      <a:pt x="1" y="51"/>
                      <a:pt x="0" y="55"/>
                    </a:cubicBezTo>
                    <a:cubicBezTo>
                      <a:pt x="2" y="55"/>
                      <a:pt x="4" y="57"/>
                      <a:pt x="5" y="58"/>
                    </a:cubicBezTo>
                    <a:cubicBezTo>
                      <a:pt x="6" y="60"/>
                      <a:pt x="12" y="66"/>
                      <a:pt x="15" y="63"/>
                    </a:cubicBezTo>
                    <a:cubicBezTo>
                      <a:pt x="18" y="60"/>
                      <a:pt x="26" y="59"/>
                      <a:pt x="28" y="61"/>
                    </a:cubicBezTo>
                    <a:cubicBezTo>
                      <a:pt x="30" y="63"/>
                      <a:pt x="32" y="62"/>
                      <a:pt x="32" y="60"/>
                    </a:cubicBezTo>
                    <a:cubicBezTo>
                      <a:pt x="32" y="58"/>
                      <a:pt x="29" y="51"/>
                      <a:pt x="30" y="49"/>
                    </a:cubicBezTo>
                    <a:cubicBezTo>
                      <a:pt x="31" y="47"/>
                      <a:pt x="57" y="48"/>
                      <a:pt x="58" y="50"/>
                    </a:cubicBezTo>
                    <a:cubicBezTo>
                      <a:pt x="59" y="51"/>
                      <a:pt x="59" y="46"/>
                      <a:pt x="63" y="47"/>
                    </a:cubicBezTo>
                    <a:cubicBezTo>
                      <a:pt x="66" y="47"/>
                      <a:pt x="71" y="49"/>
                      <a:pt x="73" y="48"/>
                    </a:cubicBezTo>
                    <a:cubicBezTo>
                      <a:pt x="75" y="47"/>
                      <a:pt x="77" y="44"/>
                      <a:pt x="79" y="44"/>
                    </a:cubicBezTo>
                    <a:cubicBezTo>
                      <a:pt x="81" y="44"/>
                      <a:pt x="87" y="43"/>
                      <a:pt x="89" y="42"/>
                    </a:cubicBezTo>
                    <a:cubicBezTo>
                      <a:pt x="90" y="40"/>
                      <a:pt x="92" y="40"/>
                      <a:pt x="92" y="37"/>
                    </a:cubicBezTo>
                    <a:cubicBezTo>
                      <a:pt x="92" y="37"/>
                      <a:pt x="92" y="37"/>
                      <a:pt x="92" y="3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1" name="Freeform 35"/>
              <p:cNvSpPr/>
              <p:nvPr/>
            </p:nvSpPr>
            <p:spPr>
              <a:xfrm>
                <a:off x="3651250" y="1952625"/>
                <a:ext cx="336550" cy="261938"/>
              </a:xfrm>
              <a:custGeom>
                <a:avLst/>
                <a:gdLst>
                  <a:gd name="txL" fmla="*/ 0 w 176"/>
                  <a:gd name="txT" fmla="*/ 0 h 137"/>
                  <a:gd name="txR" fmla="*/ 176 w 176"/>
                  <a:gd name="txB" fmla="*/ 137 h 137"/>
                </a:gdLst>
                <a:ahLst/>
                <a:cxnLst>
                  <a:cxn ang="0">
                    <a:pos x="614303185" y="73111293"/>
                  </a:cxn>
                  <a:cxn ang="0">
                    <a:pos x="610647028" y="18278301"/>
                  </a:cxn>
                  <a:cxn ang="0">
                    <a:pos x="577737793" y="36556603"/>
                  </a:cxn>
                  <a:cxn ang="0">
                    <a:pos x="552142783" y="10966981"/>
                  </a:cxn>
                  <a:cxn ang="0">
                    <a:pos x="489980468" y="0"/>
                  </a:cxn>
                  <a:cxn ang="0">
                    <a:pos x="314465818" y="109667896"/>
                  </a:cxn>
                  <a:cxn ang="0">
                    <a:pos x="237676964" y="168156548"/>
                  </a:cxn>
                  <a:cxn ang="0">
                    <a:pos x="175514649" y="190090510"/>
                  </a:cxn>
                  <a:cxn ang="0">
                    <a:pos x="168202336" y="190090510"/>
                  </a:cxn>
                  <a:cxn ang="0">
                    <a:pos x="168202336" y="299756494"/>
                  </a:cxn>
                  <a:cxn ang="0">
                    <a:pos x="153575796" y="332657436"/>
                  </a:cxn>
                  <a:cxn ang="0">
                    <a:pos x="127980786" y="350935737"/>
                  </a:cxn>
                  <a:cxn ang="0">
                    <a:pos x="62162315" y="354591398"/>
                  </a:cxn>
                  <a:cxn ang="0">
                    <a:pos x="29253079" y="365558378"/>
                  </a:cxn>
                  <a:cxn ang="0">
                    <a:pos x="3656157" y="369214039"/>
                  </a:cxn>
                  <a:cxn ang="0">
                    <a:pos x="3656157" y="391146088"/>
                  </a:cxn>
                  <a:cxn ang="0">
                    <a:pos x="18282696" y="413080050"/>
                  </a:cxn>
                  <a:cxn ang="0">
                    <a:pos x="36565393" y="435014011"/>
                  </a:cxn>
                  <a:cxn ang="0">
                    <a:pos x="43879618" y="453292313"/>
                  </a:cxn>
                  <a:cxn ang="0">
                    <a:pos x="62162315" y="467913042"/>
                  </a:cxn>
                  <a:cxn ang="0">
                    <a:pos x="80445011" y="464257382"/>
                  </a:cxn>
                  <a:cxn ang="0">
                    <a:pos x="84101168" y="486191343"/>
                  </a:cxn>
                  <a:cxn ang="0">
                    <a:pos x="102383864" y="493502664"/>
                  </a:cxn>
                  <a:cxn ang="0">
                    <a:pos x="117010404" y="475224362"/>
                  </a:cxn>
                  <a:cxn ang="0">
                    <a:pos x="127980786" y="493502664"/>
                  </a:cxn>
                  <a:cxn ang="0">
                    <a:pos x="146263483" y="486191343"/>
                  </a:cxn>
                  <a:cxn ang="0">
                    <a:pos x="164546179" y="456947973"/>
                  </a:cxn>
                  <a:cxn ang="0">
                    <a:pos x="175514649" y="424047031"/>
                  </a:cxn>
                  <a:cxn ang="0">
                    <a:pos x="212081954" y="424047031"/>
                  </a:cxn>
                  <a:cxn ang="0">
                    <a:pos x="237676964" y="416735710"/>
                  </a:cxn>
                  <a:cxn ang="0">
                    <a:pos x="270586200" y="427702691"/>
                  </a:cxn>
                  <a:cxn ang="0">
                    <a:pos x="292525053" y="449636653"/>
                  </a:cxn>
                  <a:cxn ang="0">
                    <a:pos x="325434289" y="438669672"/>
                  </a:cxn>
                  <a:cxn ang="0">
                    <a:pos x="358343525" y="456947973"/>
                  </a:cxn>
                  <a:cxn ang="0">
                    <a:pos x="398566986" y="456947973"/>
                  </a:cxn>
                  <a:cxn ang="0">
                    <a:pos x="427818153" y="435014011"/>
                  </a:cxn>
                  <a:cxn ang="0">
                    <a:pos x="482668154" y="438669672"/>
                  </a:cxn>
                  <a:cxn ang="0">
                    <a:pos x="515575478" y="445980992"/>
                  </a:cxn>
                  <a:cxn ang="0">
                    <a:pos x="544828557" y="420391370"/>
                  </a:cxn>
                  <a:cxn ang="0">
                    <a:pos x="552142783" y="416735710"/>
                  </a:cxn>
                  <a:cxn ang="0">
                    <a:pos x="552142783" y="405768729"/>
                  </a:cxn>
                  <a:cxn ang="0">
                    <a:pos x="559455096" y="369214039"/>
                  </a:cxn>
                  <a:cxn ang="0">
                    <a:pos x="625273568" y="288791425"/>
                  </a:cxn>
                  <a:cxn ang="0">
                    <a:pos x="628929725" y="186434849"/>
                  </a:cxn>
                  <a:cxn ang="0">
                    <a:pos x="636243951" y="142566926"/>
                  </a:cxn>
                  <a:cxn ang="0">
                    <a:pos x="628929725" y="109667896"/>
                  </a:cxn>
                  <a:cxn ang="0">
                    <a:pos x="614303185" y="73111293"/>
                  </a:cxn>
                </a:cxnLst>
                <a:rect l="txL" t="txT" r="txR" b="txB"/>
                <a:pathLst>
                  <a:path w="176" h="137">
                    <a:moveTo>
                      <a:pt x="168" y="20"/>
                    </a:moveTo>
                    <a:cubicBezTo>
                      <a:pt x="168" y="18"/>
                      <a:pt x="167" y="11"/>
                      <a:pt x="167" y="5"/>
                    </a:cubicBezTo>
                    <a:cubicBezTo>
                      <a:pt x="158" y="10"/>
                      <a:pt x="158" y="10"/>
                      <a:pt x="158" y="10"/>
                    </a:cubicBezTo>
                    <a:cubicBezTo>
                      <a:pt x="158" y="10"/>
                      <a:pt x="156" y="6"/>
                      <a:pt x="151" y="3"/>
                    </a:cubicBezTo>
                    <a:cubicBezTo>
                      <a:pt x="146" y="0"/>
                      <a:pt x="134" y="0"/>
                      <a:pt x="134" y="0"/>
                    </a:cubicBezTo>
                    <a:cubicBezTo>
                      <a:pt x="86" y="30"/>
                      <a:pt x="86" y="30"/>
                      <a:pt x="86" y="30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5" y="46"/>
                      <a:pt x="52" y="51"/>
                      <a:pt x="48" y="52"/>
                    </a:cubicBezTo>
                    <a:cubicBezTo>
                      <a:pt x="47" y="52"/>
                      <a:pt x="47" y="52"/>
                      <a:pt x="46" y="52"/>
                    </a:cubicBezTo>
                    <a:cubicBezTo>
                      <a:pt x="47" y="60"/>
                      <a:pt x="47" y="81"/>
                      <a:pt x="46" y="82"/>
                    </a:cubicBezTo>
                    <a:cubicBezTo>
                      <a:pt x="44" y="83"/>
                      <a:pt x="43" y="89"/>
                      <a:pt x="42" y="91"/>
                    </a:cubicBezTo>
                    <a:cubicBezTo>
                      <a:pt x="41" y="92"/>
                      <a:pt x="39" y="96"/>
                      <a:pt x="35" y="96"/>
                    </a:cubicBezTo>
                    <a:cubicBezTo>
                      <a:pt x="31" y="96"/>
                      <a:pt x="21" y="98"/>
                      <a:pt x="17" y="97"/>
                    </a:cubicBezTo>
                    <a:cubicBezTo>
                      <a:pt x="13" y="97"/>
                      <a:pt x="10" y="100"/>
                      <a:pt x="8" y="100"/>
                    </a:cubicBezTo>
                    <a:cubicBezTo>
                      <a:pt x="8" y="101"/>
                      <a:pt x="4" y="101"/>
                      <a:pt x="1" y="101"/>
                    </a:cubicBezTo>
                    <a:cubicBezTo>
                      <a:pt x="1" y="103"/>
                      <a:pt x="0" y="106"/>
                      <a:pt x="1" y="107"/>
                    </a:cubicBezTo>
                    <a:cubicBezTo>
                      <a:pt x="2" y="108"/>
                      <a:pt x="3" y="112"/>
                      <a:pt x="5" y="113"/>
                    </a:cubicBezTo>
                    <a:cubicBezTo>
                      <a:pt x="7" y="115"/>
                      <a:pt x="10" y="117"/>
                      <a:pt x="10" y="119"/>
                    </a:cubicBezTo>
                    <a:cubicBezTo>
                      <a:pt x="10" y="122"/>
                      <a:pt x="10" y="124"/>
                      <a:pt x="12" y="124"/>
                    </a:cubicBezTo>
                    <a:cubicBezTo>
                      <a:pt x="14" y="124"/>
                      <a:pt x="15" y="127"/>
                      <a:pt x="17" y="128"/>
                    </a:cubicBezTo>
                    <a:cubicBezTo>
                      <a:pt x="19" y="128"/>
                      <a:pt x="22" y="126"/>
                      <a:pt x="22" y="127"/>
                    </a:cubicBezTo>
                    <a:cubicBezTo>
                      <a:pt x="23" y="128"/>
                      <a:pt x="22" y="133"/>
                      <a:pt x="23" y="133"/>
                    </a:cubicBezTo>
                    <a:cubicBezTo>
                      <a:pt x="24" y="133"/>
                      <a:pt x="26" y="133"/>
                      <a:pt x="28" y="135"/>
                    </a:cubicBezTo>
                    <a:cubicBezTo>
                      <a:pt x="27" y="132"/>
                      <a:pt x="28" y="129"/>
                      <a:pt x="32" y="130"/>
                    </a:cubicBezTo>
                    <a:cubicBezTo>
                      <a:pt x="35" y="131"/>
                      <a:pt x="32" y="134"/>
                      <a:pt x="35" y="135"/>
                    </a:cubicBezTo>
                    <a:cubicBezTo>
                      <a:pt x="38" y="137"/>
                      <a:pt x="40" y="136"/>
                      <a:pt x="40" y="133"/>
                    </a:cubicBezTo>
                    <a:cubicBezTo>
                      <a:pt x="40" y="131"/>
                      <a:pt x="44" y="126"/>
                      <a:pt x="45" y="125"/>
                    </a:cubicBezTo>
                    <a:cubicBezTo>
                      <a:pt x="46" y="124"/>
                      <a:pt x="46" y="118"/>
                      <a:pt x="48" y="116"/>
                    </a:cubicBezTo>
                    <a:cubicBezTo>
                      <a:pt x="50" y="115"/>
                      <a:pt x="56" y="116"/>
                      <a:pt x="58" y="116"/>
                    </a:cubicBezTo>
                    <a:cubicBezTo>
                      <a:pt x="60" y="117"/>
                      <a:pt x="62" y="112"/>
                      <a:pt x="65" y="114"/>
                    </a:cubicBezTo>
                    <a:cubicBezTo>
                      <a:pt x="67" y="116"/>
                      <a:pt x="72" y="114"/>
                      <a:pt x="74" y="117"/>
                    </a:cubicBezTo>
                    <a:cubicBezTo>
                      <a:pt x="76" y="119"/>
                      <a:pt x="77" y="125"/>
                      <a:pt x="80" y="123"/>
                    </a:cubicBezTo>
                    <a:cubicBezTo>
                      <a:pt x="83" y="121"/>
                      <a:pt x="87" y="120"/>
                      <a:pt x="89" y="120"/>
                    </a:cubicBezTo>
                    <a:cubicBezTo>
                      <a:pt x="91" y="120"/>
                      <a:pt x="96" y="124"/>
                      <a:pt x="98" y="125"/>
                    </a:cubicBezTo>
                    <a:cubicBezTo>
                      <a:pt x="100" y="125"/>
                      <a:pt x="107" y="126"/>
                      <a:pt x="109" y="125"/>
                    </a:cubicBezTo>
                    <a:cubicBezTo>
                      <a:pt x="111" y="123"/>
                      <a:pt x="114" y="119"/>
                      <a:pt x="117" y="119"/>
                    </a:cubicBezTo>
                    <a:cubicBezTo>
                      <a:pt x="120" y="120"/>
                      <a:pt x="130" y="119"/>
                      <a:pt x="132" y="120"/>
                    </a:cubicBezTo>
                    <a:cubicBezTo>
                      <a:pt x="134" y="121"/>
                      <a:pt x="138" y="123"/>
                      <a:pt x="141" y="122"/>
                    </a:cubicBezTo>
                    <a:cubicBezTo>
                      <a:pt x="144" y="121"/>
                      <a:pt x="147" y="115"/>
                      <a:pt x="149" y="115"/>
                    </a:cubicBezTo>
                    <a:cubicBezTo>
                      <a:pt x="150" y="114"/>
                      <a:pt x="150" y="114"/>
                      <a:pt x="151" y="114"/>
                    </a:cubicBezTo>
                    <a:cubicBezTo>
                      <a:pt x="151" y="113"/>
                      <a:pt x="151" y="112"/>
                      <a:pt x="151" y="111"/>
                    </a:cubicBezTo>
                    <a:cubicBezTo>
                      <a:pt x="151" y="105"/>
                      <a:pt x="152" y="107"/>
                      <a:pt x="153" y="101"/>
                    </a:cubicBezTo>
                    <a:cubicBezTo>
                      <a:pt x="154" y="95"/>
                      <a:pt x="170" y="80"/>
                      <a:pt x="171" y="79"/>
                    </a:cubicBezTo>
                    <a:cubicBezTo>
                      <a:pt x="172" y="78"/>
                      <a:pt x="172" y="54"/>
                      <a:pt x="172" y="51"/>
                    </a:cubicBezTo>
                    <a:cubicBezTo>
                      <a:pt x="172" y="47"/>
                      <a:pt x="173" y="43"/>
                      <a:pt x="174" y="39"/>
                    </a:cubicBezTo>
                    <a:cubicBezTo>
                      <a:pt x="176" y="34"/>
                      <a:pt x="172" y="34"/>
                      <a:pt x="172" y="30"/>
                    </a:cubicBezTo>
                    <a:cubicBezTo>
                      <a:pt x="173" y="26"/>
                      <a:pt x="168" y="22"/>
                      <a:pt x="168" y="2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2" name="Freeform 36"/>
              <p:cNvSpPr/>
              <p:nvPr/>
            </p:nvSpPr>
            <p:spPr>
              <a:xfrm>
                <a:off x="3940175" y="1952625"/>
                <a:ext cx="215900" cy="357188"/>
              </a:xfrm>
              <a:custGeom>
                <a:avLst/>
                <a:gdLst>
                  <a:gd name="txL" fmla="*/ 0 w 113"/>
                  <a:gd name="txT" fmla="*/ 0 h 187"/>
                  <a:gd name="txR" fmla="*/ 113 w 113"/>
                  <a:gd name="txB" fmla="*/ 187 h 187"/>
                </a:gdLst>
                <a:ahLst/>
                <a:cxnLst>
                  <a:cxn ang="0">
                    <a:pos x="408851550" y="167828697"/>
                  </a:cxn>
                  <a:cxn ang="0">
                    <a:pos x="94911933" y="0"/>
                  </a:cxn>
                  <a:cxn ang="0">
                    <a:pos x="58407637" y="18241419"/>
                  </a:cxn>
                  <a:cxn ang="0">
                    <a:pos x="62058831" y="72969497"/>
                  </a:cxn>
                  <a:cxn ang="0">
                    <a:pos x="76659785" y="109454246"/>
                  </a:cxn>
                  <a:cxn ang="0">
                    <a:pos x="83960262" y="142290711"/>
                  </a:cxn>
                  <a:cxn ang="0">
                    <a:pos x="76659785" y="186072027"/>
                  </a:cxn>
                  <a:cxn ang="0">
                    <a:pos x="73008591" y="288229705"/>
                  </a:cxn>
                  <a:cxn ang="0">
                    <a:pos x="7300477" y="368495770"/>
                  </a:cxn>
                  <a:cxn ang="0">
                    <a:pos x="0" y="404980518"/>
                  </a:cxn>
                  <a:cxn ang="0">
                    <a:pos x="0" y="415925370"/>
                  </a:cxn>
                  <a:cxn ang="0">
                    <a:pos x="7300477" y="426870222"/>
                  </a:cxn>
                  <a:cxn ang="0">
                    <a:pos x="25552625" y="445113551"/>
                  </a:cxn>
                  <a:cxn ang="0">
                    <a:pos x="51107160" y="481598299"/>
                  </a:cxn>
                  <a:cxn ang="0">
                    <a:pos x="54756443" y="518083048"/>
                  </a:cxn>
                  <a:cxn ang="0">
                    <a:pos x="73008591" y="569160932"/>
                  </a:cxn>
                  <a:cxn ang="0">
                    <a:pos x="54756443" y="576457500"/>
                  </a:cxn>
                  <a:cxn ang="0">
                    <a:pos x="21903342" y="580105784"/>
                  </a:cxn>
                  <a:cxn ang="0">
                    <a:pos x="29203819" y="609293965"/>
                  </a:cxn>
                  <a:cxn ang="0">
                    <a:pos x="65708114" y="645778713"/>
                  </a:cxn>
                  <a:cxn ang="0">
                    <a:pos x="80310979" y="678615178"/>
                  </a:cxn>
                  <a:cxn ang="0">
                    <a:pos x="102212410" y="671318610"/>
                  </a:cxn>
                  <a:cxn ang="0">
                    <a:pos x="131416228" y="671318610"/>
                  </a:cxn>
                  <a:cxn ang="0">
                    <a:pos x="175222912" y="656723565"/>
                  </a:cxn>
                  <a:cxn ang="0">
                    <a:pos x="211727207" y="638482145"/>
                  </a:cxn>
                  <a:cxn ang="0">
                    <a:pos x="215378401" y="616590532"/>
                  </a:cxn>
                  <a:cxn ang="0">
                    <a:pos x="273784127" y="601997397"/>
                  </a:cxn>
                  <a:cxn ang="0">
                    <a:pos x="313939617" y="561864364"/>
                  </a:cxn>
                  <a:cxn ang="0">
                    <a:pos x="321242004" y="543621035"/>
                  </a:cxn>
                  <a:cxn ang="0">
                    <a:pos x="354095106" y="529027900"/>
                  </a:cxn>
                  <a:cxn ang="0">
                    <a:pos x="361395583" y="529027900"/>
                  </a:cxn>
                  <a:cxn ang="0">
                    <a:pos x="361395583" y="529027900"/>
                  </a:cxn>
                  <a:cxn ang="0">
                    <a:pos x="365046777" y="510784570"/>
                  </a:cxn>
                  <a:cxn ang="0">
                    <a:pos x="346794629" y="485246583"/>
                  </a:cxn>
                  <a:cxn ang="0">
                    <a:pos x="339494152" y="456058402"/>
                  </a:cxn>
                  <a:cxn ang="0">
                    <a:pos x="332191765" y="430518505"/>
                  </a:cxn>
                  <a:cxn ang="0">
                    <a:pos x="335842958" y="401332235"/>
                  </a:cxn>
                  <a:cxn ang="0">
                    <a:pos x="354095106" y="372144054"/>
                  </a:cxn>
                  <a:cxn ang="0">
                    <a:pos x="368697971" y="346604157"/>
                  </a:cxn>
                  <a:cxn ang="0">
                    <a:pos x="405202266" y="324714454"/>
                  </a:cxn>
                  <a:cxn ang="0">
                    <a:pos x="408851550" y="280931227"/>
                  </a:cxn>
                  <a:cxn ang="0">
                    <a:pos x="408851550" y="167828697"/>
                  </a:cxn>
                </a:cxnLst>
                <a:rect l="txL" t="txT" r="txR" b="txB"/>
                <a:pathLst>
                  <a:path w="113" h="187">
                    <a:moveTo>
                      <a:pt x="112" y="46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11"/>
                      <a:pt x="17" y="18"/>
                      <a:pt x="17" y="20"/>
                    </a:cubicBezTo>
                    <a:cubicBezTo>
                      <a:pt x="17" y="22"/>
                      <a:pt x="22" y="26"/>
                      <a:pt x="21" y="30"/>
                    </a:cubicBezTo>
                    <a:cubicBezTo>
                      <a:pt x="21" y="34"/>
                      <a:pt x="25" y="34"/>
                      <a:pt x="23" y="39"/>
                    </a:cubicBezTo>
                    <a:cubicBezTo>
                      <a:pt x="22" y="43"/>
                      <a:pt x="21" y="47"/>
                      <a:pt x="21" y="51"/>
                    </a:cubicBezTo>
                    <a:cubicBezTo>
                      <a:pt x="21" y="54"/>
                      <a:pt x="21" y="78"/>
                      <a:pt x="20" y="79"/>
                    </a:cubicBezTo>
                    <a:cubicBezTo>
                      <a:pt x="19" y="80"/>
                      <a:pt x="3" y="95"/>
                      <a:pt x="2" y="101"/>
                    </a:cubicBezTo>
                    <a:cubicBezTo>
                      <a:pt x="1" y="107"/>
                      <a:pt x="0" y="105"/>
                      <a:pt x="0" y="111"/>
                    </a:cubicBezTo>
                    <a:cubicBezTo>
                      <a:pt x="0" y="112"/>
                      <a:pt x="0" y="113"/>
                      <a:pt x="0" y="114"/>
                    </a:cubicBezTo>
                    <a:cubicBezTo>
                      <a:pt x="0" y="115"/>
                      <a:pt x="1" y="116"/>
                      <a:pt x="2" y="117"/>
                    </a:cubicBezTo>
                    <a:cubicBezTo>
                      <a:pt x="4" y="119"/>
                      <a:pt x="4" y="122"/>
                      <a:pt x="7" y="122"/>
                    </a:cubicBezTo>
                    <a:cubicBezTo>
                      <a:pt x="10" y="122"/>
                      <a:pt x="14" y="129"/>
                      <a:pt x="14" y="132"/>
                    </a:cubicBezTo>
                    <a:cubicBezTo>
                      <a:pt x="14" y="135"/>
                      <a:pt x="16" y="137"/>
                      <a:pt x="15" y="142"/>
                    </a:cubicBezTo>
                    <a:cubicBezTo>
                      <a:pt x="15" y="148"/>
                      <a:pt x="18" y="155"/>
                      <a:pt x="20" y="156"/>
                    </a:cubicBezTo>
                    <a:cubicBezTo>
                      <a:pt x="22" y="157"/>
                      <a:pt x="19" y="158"/>
                      <a:pt x="15" y="158"/>
                    </a:cubicBezTo>
                    <a:cubicBezTo>
                      <a:pt x="11" y="158"/>
                      <a:pt x="6" y="158"/>
                      <a:pt x="6" y="159"/>
                    </a:cubicBezTo>
                    <a:cubicBezTo>
                      <a:pt x="6" y="161"/>
                      <a:pt x="4" y="163"/>
                      <a:pt x="8" y="167"/>
                    </a:cubicBezTo>
                    <a:cubicBezTo>
                      <a:pt x="13" y="171"/>
                      <a:pt x="16" y="173"/>
                      <a:pt x="18" y="177"/>
                    </a:cubicBezTo>
                    <a:cubicBezTo>
                      <a:pt x="19" y="181"/>
                      <a:pt x="21" y="185"/>
                      <a:pt x="22" y="186"/>
                    </a:cubicBezTo>
                    <a:cubicBezTo>
                      <a:pt x="23" y="187"/>
                      <a:pt x="26" y="187"/>
                      <a:pt x="28" y="184"/>
                    </a:cubicBezTo>
                    <a:cubicBezTo>
                      <a:pt x="31" y="180"/>
                      <a:pt x="33" y="187"/>
                      <a:pt x="36" y="184"/>
                    </a:cubicBezTo>
                    <a:cubicBezTo>
                      <a:pt x="38" y="181"/>
                      <a:pt x="46" y="181"/>
                      <a:pt x="48" y="180"/>
                    </a:cubicBezTo>
                    <a:cubicBezTo>
                      <a:pt x="50" y="179"/>
                      <a:pt x="56" y="176"/>
                      <a:pt x="58" y="175"/>
                    </a:cubicBezTo>
                    <a:cubicBezTo>
                      <a:pt x="60" y="173"/>
                      <a:pt x="56" y="170"/>
                      <a:pt x="59" y="169"/>
                    </a:cubicBezTo>
                    <a:cubicBezTo>
                      <a:pt x="62" y="167"/>
                      <a:pt x="71" y="170"/>
                      <a:pt x="75" y="165"/>
                    </a:cubicBezTo>
                    <a:cubicBezTo>
                      <a:pt x="78" y="161"/>
                      <a:pt x="84" y="156"/>
                      <a:pt x="86" y="154"/>
                    </a:cubicBezTo>
                    <a:cubicBezTo>
                      <a:pt x="87" y="152"/>
                      <a:pt x="86" y="151"/>
                      <a:pt x="88" y="149"/>
                    </a:cubicBezTo>
                    <a:cubicBezTo>
                      <a:pt x="90" y="146"/>
                      <a:pt x="95" y="144"/>
                      <a:pt x="97" y="145"/>
                    </a:cubicBezTo>
                    <a:cubicBezTo>
                      <a:pt x="98" y="145"/>
                      <a:pt x="99" y="145"/>
                      <a:pt x="99" y="145"/>
                    </a:cubicBezTo>
                    <a:cubicBezTo>
                      <a:pt x="99" y="145"/>
                      <a:pt x="99" y="145"/>
                      <a:pt x="99" y="145"/>
                    </a:cubicBezTo>
                    <a:cubicBezTo>
                      <a:pt x="100" y="140"/>
                      <a:pt x="100" y="140"/>
                      <a:pt x="100" y="140"/>
                    </a:cubicBezTo>
                    <a:cubicBezTo>
                      <a:pt x="100" y="140"/>
                      <a:pt x="95" y="137"/>
                      <a:pt x="95" y="133"/>
                    </a:cubicBezTo>
                    <a:cubicBezTo>
                      <a:pt x="95" y="129"/>
                      <a:pt x="96" y="125"/>
                      <a:pt x="93" y="125"/>
                    </a:cubicBezTo>
                    <a:cubicBezTo>
                      <a:pt x="89" y="125"/>
                      <a:pt x="89" y="121"/>
                      <a:pt x="91" y="118"/>
                    </a:cubicBezTo>
                    <a:cubicBezTo>
                      <a:pt x="94" y="116"/>
                      <a:pt x="87" y="110"/>
                      <a:pt x="92" y="110"/>
                    </a:cubicBezTo>
                    <a:cubicBezTo>
                      <a:pt x="97" y="110"/>
                      <a:pt x="93" y="102"/>
                      <a:pt x="97" y="102"/>
                    </a:cubicBezTo>
                    <a:cubicBezTo>
                      <a:pt x="100" y="101"/>
                      <a:pt x="101" y="98"/>
                      <a:pt x="101" y="95"/>
                    </a:cubicBezTo>
                    <a:cubicBezTo>
                      <a:pt x="101" y="91"/>
                      <a:pt x="109" y="89"/>
                      <a:pt x="111" y="89"/>
                    </a:cubicBezTo>
                    <a:cubicBezTo>
                      <a:pt x="113" y="88"/>
                      <a:pt x="112" y="77"/>
                      <a:pt x="112" y="77"/>
                    </a:cubicBezTo>
                    <a:lnTo>
                      <a:pt x="112" y="46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3" name="Freeform 37"/>
              <p:cNvSpPr/>
              <p:nvPr/>
            </p:nvSpPr>
            <p:spPr>
              <a:xfrm>
                <a:off x="4167188" y="1754187"/>
                <a:ext cx="236538" cy="234950"/>
              </a:xfrm>
              <a:custGeom>
                <a:avLst/>
                <a:gdLst>
                  <a:gd name="txL" fmla="*/ 0 w 124"/>
                  <a:gd name="txT" fmla="*/ 0 h 123"/>
                  <a:gd name="txR" fmla="*/ 124 w 124"/>
                  <a:gd name="txB" fmla="*/ 123 h 123"/>
                </a:gdLst>
                <a:ahLst/>
                <a:cxnLst>
                  <a:cxn ang="0">
                    <a:pos x="418462428" y="98514726"/>
                  </a:cxn>
                  <a:cxn ang="0">
                    <a:pos x="389351086" y="25540784"/>
                  </a:cxn>
                  <a:cxn ang="0">
                    <a:pos x="385713360" y="32837605"/>
                  </a:cxn>
                  <a:cxn ang="0">
                    <a:pos x="342047301" y="29189195"/>
                  </a:cxn>
                  <a:cxn ang="0">
                    <a:pos x="291103883" y="18243963"/>
                  </a:cxn>
                  <a:cxn ang="0">
                    <a:pos x="203773672" y="32837605"/>
                  </a:cxn>
                  <a:cxn ang="0">
                    <a:pos x="160107613" y="36487926"/>
                  </a:cxn>
                  <a:cxn ang="0">
                    <a:pos x="83692486" y="14595552"/>
                  </a:cxn>
                  <a:cxn ang="0">
                    <a:pos x="21832076" y="0"/>
                  </a:cxn>
                  <a:cxn ang="0">
                    <a:pos x="18194350" y="10945232"/>
                  </a:cxn>
                  <a:cxn ang="0">
                    <a:pos x="14554717" y="62028710"/>
                  </a:cxn>
                  <a:cxn ang="0">
                    <a:pos x="14554717" y="120407100"/>
                  </a:cxn>
                  <a:cxn ang="0">
                    <a:pos x="14554717" y="437847472"/>
                  </a:cxn>
                  <a:cxn ang="0">
                    <a:pos x="261994448" y="437847472"/>
                  </a:cxn>
                  <a:cxn ang="0">
                    <a:pos x="276549166" y="430548740"/>
                  </a:cxn>
                  <a:cxn ang="0">
                    <a:pos x="298381242" y="437847472"/>
                  </a:cxn>
                  <a:cxn ang="0">
                    <a:pos x="349324660" y="437847472"/>
                  </a:cxn>
                  <a:cxn ang="0">
                    <a:pos x="371158643" y="448792703"/>
                  </a:cxn>
                  <a:cxn ang="0">
                    <a:pos x="396630352" y="430548740"/>
                  </a:cxn>
                  <a:cxn ang="0">
                    <a:pos x="422100153" y="401359546"/>
                  </a:cxn>
                  <a:cxn ang="0">
                    <a:pos x="443934137" y="386763993"/>
                  </a:cxn>
                  <a:cxn ang="0">
                    <a:pos x="447571862" y="383115583"/>
                  </a:cxn>
                  <a:cxn ang="0">
                    <a:pos x="447571862" y="368520030"/>
                  </a:cxn>
                  <a:cxn ang="0">
                    <a:pos x="429379420" y="321086872"/>
                  </a:cxn>
                  <a:cxn ang="0">
                    <a:pos x="385713360" y="237167699"/>
                  </a:cxn>
                  <a:cxn ang="0">
                    <a:pos x="363879377" y="197031362"/>
                  </a:cxn>
                  <a:cxn ang="0">
                    <a:pos x="338409575" y="149598204"/>
                  </a:cxn>
                  <a:cxn ang="0">
                    <a:pos x="316575592" y="72973942"/>
                  </a:cxn>
                  <a:cxn ang="0">
                    <a:pos x="345686934" y="127705831"/>
                  </a:cxn>
                  <a:cxn ang="0">
                    <a:pos x="385713360" y="182435810"/>
                  </a:cxn>
                  <a:cxn ang="0">
                    <a:pos x="411185069" y="124057420"/>
                  </a:cxn>
                  <a:cxn ang="0">
                    <a:pos x="411185069" y="124057420"/>
                  </a:cxn>
                  <a:cxn ang="0">
                    <a:pos x="414822795" y="113110278"/>
                  </a:cxn>
                  <a:cxn ang="0">
                    <a:pos x="418462428" y="98514726"/>
                  </a:cxn>
                </a:cxnLst>
                <a:rect l="txL" t="txT" r="txR" b="txB"/>
                <a:pathLst>
                  <a:path w="124" h="123">
                    <a:moveTo>
                      <a:pt x="115" y="27"/>
                    </a:moveTo>
                    <a:cubicBezTo>
                      <a:pt x="107" y="7"/>
                      <a:pt x="107" y="7"/>
                      <a:pt x="107" y="7"/>
                    </a:cubicBezTo>
                    <a:cubicBezTo>
                      <a:pt x="107" y="8"/>
                      <a:pt x="106" y="8"/>
                      <a:pt x="106" y="9"/>
                    </a:cubicBezTo>
                    <a:cubicBezTo>
                      <a:pt x="105" y="10"/>
                      <a:pt x="99" y="7"/>
                      <a:pt x="94" y="8"/>
                    </a:cubicBezTo>
                    <a:cubicBezTo>
                      <a:pt x="89" y="9"/>
                      <a:pt x="85" y="7"/>
                      <a:pt x="80" y="5"/>
                    </a:cubicBezTo>
                    <a:cubicBezTo>
                      <a:pt x="75" y="2"/>
                      <a:pt x="59" y="6"/>
                      <a:pt x="56" y="9"/>
                    </a:cubicBezTo>
                    <a:cubicBezTo>
                      <a:pt x="54" y="12"/>
                      <a:pt x="49" y="12"/>
                      <a:pt x="44" y="10"/>
                    </a:cubicBezTo>
                    <a:cubicBezTo>
                      <a:pt x="39" y="8"/>
                      <a:pt x="32" y="5"/>
                      <a:pt x="23" y="4"/>
                    </a:cubicBezTo>
                    <a:cubicBezTo>
                      <a:pt x="14" y="3"/>
                      <a:pt x="8" y="2"/>
                      <a:pt x="6" y="0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2" y="10"/>
                      <a:pt x="7" y="12"/>
                      <a:pt x="4" y="17"/>
                    </a:cubicBezTo>
                    <a:cubicBezTo>
                      <a:pt x="0" y="21"/>
                      <a:pt x="4" y="26"/>
                      <a:pt x="4" y="33"/>
                    </a:cubicBezTo>
                    <a:cubicBezTo>
                      <a:pt x="4" y="39"/>
                      <a:pt x="4" y="89"/>
                      <a:pt x="4" y="120"/>
                    </a:cubicBezTo>
                    <a:cubicBezTo>
                      <a:pt x="72" y="120"/>
                      <a:pt x="72" y="120"/>
                      <a:pt x="72" y="120"/>
                    </a:cubicBezTo>
                    <a:cubicBezTo>
                      <a:pt x="72" y="120"/>
                      <a:pt x="74" y="119"/>
                      <a:pt x="76" y="118"/>
                    </a:cubicBezTo>
                    <a:cubicBezTo>
                      <a:pt x="78" y="116"/>
                      <a:pt x="82" y="120"/>
                      <a:pt x="82" y="120"/>
                    </a:cubicBezTo>
                    <a:cubicBezTo>
                      <a:pt x="96" y="120"/>
                      <a:pt x="96" y="120"/>
                      <a:pt x="96" y="120"/>
                    </a:cubicBezTo>
                    <a:cubicBezTo>
                      <a:pt x="96" y="120"/>
                      <a:pt x="99" y="123"/>
                      <a:pt x="102" y="123"/>
                    </a:cubicBezTo>
                    <a:cubicBezTo>
                      <a:pt x="106" y="123"/>
                      <a:pt x="104" y="118"/>
                      <a:pt x="109" y="118"/>
                    </a:cubicBezTo>
                    <a:cubicBezTo>
                      <a:pt x="114" y="118"/>
                      <a:pt x="113" y="110"/>
                      <a:pt x="116" y="110"/>
                    </a:cubicBezTo>
                    <a:cubicBezTo>
                      <a:pt x="120" y="110"/>
                      <a:pt x="119" y="110"/>
                      <a:pt x="122" y="106"/>
                    </a:cubicBezTo>
                    <a:cubicBezTo>
                      <a:pt x="122" y="105"/>
                      <a:pt x="123" y="105"/>
                      <a:pt x="123" y="105"/>
                    </a:cubicBezTo>
                    <a:cubicBezTo>
                      <a:pt x="122" y="104"/>
                      <a:pt x="122" y="102"/>
                      <a:pt x="123" y="101"/>
                    </a:cubicBezTo>
                    <a:cubicBezTo>
                      <a:pt x="124" y="95"/>
                      <a:pt x="120" y="96"/>
                      <a:pt x="118" y="88"/>
                    </a:cubicBezTo>
                    <a:cubicBezTo>
                      <a:pt x="115" y="81"/>
                      <a:pt x="106" y="69"/>
                      <a:pt x="106" y="65"/>
                    </a:cubicBezTo>
                    <a:cubicBezTo>
                      <a:pt x="105" y="61"/>
                      <a:pt x="100" y="58"/>
                      <a:pt x="100" y="54"/>
                    </a:cubicBezTo>
                    <a:cubicBezTo>
                      <a:pt x="100" y="49"/>
                      <a:pt x="98" y="48"/>
                      <a:pt x="93" y="41"/>
                    </a:cubicBezTo>
                    <a:cubicBezTo>
                      <a:pt x="87" y="34"/>
                      <a:pt x="86" y="21"/>
                      <a:pt x="87" y="20"/>
                    </a:cubicBezTo>
                    <a:cubicBezTo>
                      <a:pt x="89" y="20"/>
                      <a:pt x="93" y="31"/>
                      <a:pt x="95" y="35"/>
                    </a:cubicBezTo>
                    <a:cubicBezTo>
                      <a:pt x="97" y="39"/>
                      <a:pt x="102" y="50"/>
                      <a:pt x="106" y="50"/>
                    </a:cubicBezTo>
                    <a:cubicBezTo>
                      <a:pt x="110" y="50"/>
                      <a:pt x="112" y="33"/>
                      <a:pt x="113" y="34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4" y="31"/>
                      <a:pt x="114" y="31"/>
                      <a:pt x="114" y="31"/>
                    </a:cubicBezTo>
                    <a:lnTo>
                      <a:pt x="115" y="27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4" name="Freeform 38"/>
              <p:cNvSpPr/>
              <p:nvPr/>
            </p:nvSpPr>
            <p:spPr>
              <a:xfrm>
                <a:off x="3836988" y="2420937"/>
                <a:ext cx="122238" cy="134938"/>
              </a:xfrm>
              <a:custGeom>
                <a:avLst/>
                <a:gdLst>
                  <a:gd name="txL" fmla="*/ 0 w 64"/>
                  <a:gd name="txT" fmla="*/ 0 h 71"/>
                  <a:gd name="txR" fmla="*/ 64 w 64"/>
                  <a:gd name="txB" fmla="*/ 71 h 71"/>
                </a:gdLst>
                <a:ahLst/>
                <a:cxnLst>
                  <a:cxn ang="0">
                    <a:pos x="116735380" y="242006552"/>
                  </a:cxn>
                  <a:cxn ang="0">
                    <a:pos x="124031461" y="209497897"/>
                  </a:cxn>
                  <a:cxn ang="0">
                    <a:pos x="149567743" y="191437111"/>
                  </a:cxn>
                  <a:cxn ang="0">
                    <a:pos x="164159904" y="169765308"/>
                  </a:cxn>
                  <a:cxn ang="0">
                    <a:pos x="189694276" y="195050028"/>
                  </a:cxn>
                  <a:cxn ang="0">
                    <a:pos x="218878599" y="202273963"/>
                  </a:cxn>
                  <a:cxn ang="0">
                    <a:pos x="233470760" y="151704522"/>
                  </a:cxn>
                  <a:cxn ang="0">
                    <a:pos x="222526639" y="108360916"/>
                  </a:cxn>
                  <a:cxn ang="0">
                    <a:pos x="215230559" y="75852261"/>
                  </a:cxn>
                  <a:cxn ang="0">
                    <a:pos x="218878599" y="43343606"/>
                  </a:cxn>
                  <a:cxn ang="0">
                    <a:pos x="178750155" y="43343606"/>
                  </a:cxn>
                  <a:cxn ang="0">
                    <a:pos x="182398196" y="3612917"/>
                  </a:cxn>
                  <a:cxn ang="0">
                    <a:pos x="120383420" y="0"/>
                  </a:cxn>
                  <a:cxn ang="0">
                    <a:pos x="113087340" y="3612917"/>
                  </a:cxn>
                  <a:cxn ang="0">
                    <a:pos x="113087340" y="54180458"/>
                  </a:cxn>
                  <a:cxn ang="0">
                    <a:pos x="54720605" y="57793375"/>
                  </a:cxn>
                  <a:cxn ang="0">
                    <a:pos x="36480403" y="57793375"/>
                  </a:cxn>
                  <a:cxn ang="0">
                    <a:pos x="29184323" y="68628326"/>
                  </a:cxn>
                  <a:cxn ang="0">
                    <a:pos x="47424524" y="90300129"/>
                  </a:cxn>
                  <a:cxn ang="0">
                    <a:pos x="25536282" y="104749899"/>
                  </a:cxn>
                  <a:cxn ang="0">
                    <a:pos x="7296081" y="130032719"/>
                  </a:cxn>
                  <a:cxn ang="0">
                    <a:pos x="29184323" y="166154291"/>
                  </a:cxn>
                  <a:cxn ang="0">
                    <a:pos x="58368645" y="205886880"/>
                  </a:cxn>
                  <a:cxn ang="0">
                    <a:pos x="98495178" y="256454420"/>
                  </a:cxn>
                  <a:cxn ang="0">
                    <a:pos x="116735380" y="242006552"/>
                  </a:cxn>
                </a:cxnLst>
                <a:rect l="txL" t="txT" r="txR" b="txB"/>
                <a:pathLst>
                  <a:path w="64" h="71">
                    <a:moveTo>
                      <a:pt x="32" y="67"/>
                    </a:moveTo>
                    <a:cubicBezTo>
                      <a:pt x="38" y="67"/>
                      <a:pt x="36" y="64"/>
                      <a:pt x="34" y="58"/>
                    </a:cubicBezTo>
                    <a:cubicBezTo>
                      <a:pt x="32" y="53"/>
                      <a:pt x="37" y="53"/>
                      <a:pt x="41" y="53"/>
                    </a:cubicBezTo>
                    <a:cubicBezTo>
                      <a:pt x="44" y="53"/>
                      <a:pt x="43" y="47"/>
                      <a:pt x="45" y="47"/>
                    </a:cubicBezTo>
                    <a:cubicBezTo>
                      <a:pt x="48" y="47"/>
                      <a:pt x="49" y="55"/>
                      <a:pt x="52" y="54"/>
                    </a:cubicBezTo>
                    <a:cubicBezTo>
                      <a:pt x="55" y="53"/>
                      <a:pt x="57" y="56"/>
                      <a:pt x="60" y="56"/>
                    </a:cubicBezTo>
                    <a:cubicBezTo>
                      <a:pt x="64" y="55"/>
                      <a:pt x="64" y="48"/>
                      <a:pt x="64" y="42"/>
                    </a:cubicBezTo>
                    <a:cubicBezTo>
                      <a:pt x="64" y="37"/>
                      <a:pt x="64" y="33"/>
                      <a:pt x="61" y="30"/>
                    </a:cubicBezTo>
                    <a:cubicBezTo>
                      <a:pt x="57" y="28"/>
                      <a:pt x="55" y="23"/>
                      <a:pt x="59" y="21"/>
                    </a:cubicBezTo>
                    <a:cubicBezTo>
                      <a:pt x="63" y="19"/>
                      <a:pt x="64" y="15"/>
                      <a:pt x="60" y="12"/>
                    </a:cubicBezTo>
                    <a:cubicBezTo>
                      <a:pt x="57" y="10"/>
                      <a:pt x="49" y="15"/>
                      <a:pt x="49" y="12"/>
                    </a:cubicBezTo>
                    <a:cubicBezTo>
                      <a:pt x="49" y="11"/>
                      <a:pt x="50" y="5"/>
                      <a:pt x="50" y="1"/>
                    </a:cubicBezTo>
                    <a:cubicBezTo>
                      <a:pt x="42" y="0"/>
                      <a:pt x="33" y="0"/>
                      <a:pt x="33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2" y="9"/>
                      <a:pt x="31" y="15"/>
                      <a:pt x="31" y="15"/>
                    </a:cubicBezTo>
                    <a:cubicBezTo>
                      <a:pt x="31" y="15"/>
                      <a:pt x="18" y="16"/>
                      <a:pt x="15" y="16"/>
                    </a:cubicBezTo>
                    <a:cubicBezTo>
                      <a:pt x="15" y="16"/>
                      <a:pt x="13" y="16"/>
                      <a:pt x="10" y="16"/>
                    </a:cubicBezTo>
                    <a:cubicBezTo>
                      <a:pt x="10" y="17"/>
                      <a:pt x="9" y="18"/>
                      <a:pt x="8" y="19"/>
                    </a:cubicBezTo>
                    <a:cubicBezTo>
                      <a:pt x="7" y="20"/>
                      <a:pt x="12" y="22"/>
                      <a:pt x="13" y="25"/>
                    </a:cubicBezTo>
                    <a:cubicBezTo>
                      <a:pt x="14" y="27"/>
                      <a:pt x="6" y="26"/>
                      <a:pt x="7" y="29"/>
                    </a:cubicBezTo>
                    <a:cubicBezTo>
                      <a:pt x="7" y="32"/>
                      <a:pt x="4" y="35"/>
                      <a:pt x="2" y="36"/>
                    </a:cubicBezTo>
                    <a:cubicBezTo>
                      <a:pt x="0" y="38"/>
                      <a:pt x="7" y="44"/>
                      <a:pt x="8" y="46"/>
                    </a:cubicBezTo>
                    <a:cubicBezTo>
                      <a:pt x="8" y="49"/>
                      <a:pt x="9" y="51"/>
                      <a:pt x="16" y="57"/>
                    </a:cubicBezTo>
                    <a:cubicBezTo>
                      <a:pt x="22" y="63"/>
                      <a:pt x="19" y="64"/>
                      <a:pt x="27" y="71"/>
                    </a:cubicBezTo>
                    <a:cubicBezTo>
                      <a:pt x="28" y="69"/>
                      <a:pt x="30" y="67"/>
                      <a:pt x="32" y="6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5" name="Freeform 39"/>
              <p:cNvSpPr/>
              <p:nvPr/>
            </p:nvSpPr>
            <p:spPr>
              <a:xfrm>
                <a:off x="3849688" y="2422525"/>
                <a:ext cx="47625" cy="28575"/>
              </a:xfrm>
              <a:custGeom>
                <a:avLst/>
                <a:gdLst>
                  <a:gd name="txL" fmla="*/ 0 w 25"/>
                  <a:gd name="txT" fmla="*/ 0 h 15"/>
                  <a:gd name="txR" fmla="*/ 25 w 25"/>
                  <a:gd name="txB" fmla="*/ 15 h 15"/>
                </a:gdLst>
                <a:ahLst/>
                <a:cxnLst>
                  <a:cxn ang="0">
                    <a:pos x="87096600" y="50806350"/>
                  </a:cxn>
                  <a:cxn ang="0">
                    <a:pos x="87096600" y="0"/>
                  </a:cxn>
                  <a:cxn ang="0">
                    <a:pos x="79838550" y="0"/>
                  </a:cxn>
                  <a:cxn ang="0">
                    <a:pos x="21774150" y="0"/>
                  </a:cxn>
                  <a:cxn ang="0">
                    <a:pos x="21774150" y="3629025"/>
                  </a:cxn>
                  <a:cxn ang="0">
                    <a:pos x="10887075" y="29032200"/>
                  </a:cxn>
                  <a:cxn ang="0">
                    <a:pos x="10887075" y="47177325"/>
                  </a:cxn>
                  <a:cxn ang="0">
                    <a:pos x="10887075" y="54435375"/>
                  </a:cxn>
                  <a:cxn ang="0">
                    <a:pos x="29032200" y="54435375"/>
                  </a:cxn>
                  <a:cxn ang="0">
                    <a:pos x="87096600" y="50806350"/>
                  </a:cxn>
                </a:cxnLst>
                <a:rect l="txL" t="txT" r="txR" b="txB"/>
                <a:pathLst>
                  <a:path w="25" h="15">
                    <a:moveTo>
                      <a:pt x="24" y="14"/>
                    </a:moveTo>
                    <a:cubicBezTo>
                      <a:pt x="24" y="14"/>
                      <a:pt x="25" y="8"/>
                      <a:pt x="2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8" y="3"/>
                      <a:pt x="7" y="7"/>
                      <a:pt x="3" y="8"/>
                    </a:cubicBezTo>
                    <a:cubicBezTo>
                      <a:pt x="0" y="9"/>
                      <a:pt x="0" y="12"/>
                      <a:pt x="3" y="13"/>
                    </a:cubicBezTo>
                    <a:cubicBezTo>
                      <a:pt x="5" y="13"/>
                      <a:pt x="4" y="14"/>
                      <a:pt x="3" y="15"/>
                    </a:cubicBezTo>
                    <a:cubicBezTo>
                      <a:pt x="6" y="15"/>
                      <a:pt x="8" y="15"/>
                      <a:pt x="8" y="15"/>
                    </a:cubicBezTo>
                    <a:cubicBezTo>
                      <a:pt x="11" y="15"/>
                      <a:pt x="24" y="14"/>
                      <a:pt x="24" y="1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6" name="Freeform 40"/>
              <p:cNvSpPr/>
              <p:nvPr/>
            </p:nvSpPr>
            <p:spPr>
              <a:xfrm>
                <a:off x="3887788" y="2389187"/>
                <a:ext cx="153988" cy="188913"/>
              </a:xfrm>
              <a:custGeom>
                <a:avLst/>
                <a:gdLst>
                  <a:gd name="txL" fmla="*/ 0 w 80"/>
                  <a:gd name="txT" fmla="*/ 0 h 99"/>
                  <a:gd name="txR" fmla="*/ 80 w 80"/>
                  <a:gd name="txB" fmla="*/ 99 h 99"/>
                </a:gdLst>
                <a:ahLst/>
                <a:cxnLst>
                  <a:cxn ang="0">
                    <a:pos x="77806287" y="342279825"/>
                  </a:cxn>
                  <a:cxn ang="0">
                    <a:pos x="107447052" y="345920693"/>
                  </a:cxn>
                  <a:cxn ang="0">
                    <a:pos x="140791228" y="345920693"/>
                  </a:cxn>
                  <a:cxn ang="0">
                    <a:pos x="159317910" y="345920693"/>
                  </a:cxn>
                  <a:cxn ang="0">
                    <a:pos x="185253339" y="320432704"/>
                  </a:cxn>
                  <a:cxn ang="0">
                    <a:pos x="200072759" y="291301938"/>
                  </a:cxn>
                  <a:cxn ang="0">
                    <a:pos x="203778095" y="222117799"/>
                  </a:cxn>
                  <a:cxn ang="0">
                    <a:pos x="237122272" y="178421650"/>
                  </a:cxn>
                  <a:cxn ang="0">
                    <a:pos x="270468373" y="91031259"/>
                  </a:cxn>
                  <a:cxn ang="0">
                    <a:pos x="285287793" y="47337018"/>
                  </a:cxn>
                  <a:cxn ang="0">
                    <a:pos x="292698466" y="3640869"/>
                  </a:cxn>
                  <a:cxn ang="0">
                    <a:pos x="292698466" y="3640869"/>
                  </a:cxn>
                  <a:cxn ang="0">
                    <a:pos x="255648953" y="0"/>
                  </a:cxn>
                  <a:cxn ang="0">
                    <a:pos x="237122272" y="3640869"/>
                  </a:cxn>
                  <a:cxn ang="0">
                    <a:pos x="214892179" y="10924514"/>
                  </a:cxn>
                  <a:cxn ang="0">
                    <a:pos x="207483431" y="40053372"/>
                  </a:cxn>
                  <a:cxn ang="0">
                    <a:pos x="192662086" y="80108653"/>
                  </a:cxn>
                  <a:cxn ang="0">
                    <a:pos x="133382481" y="61902401"/>
                  </a:cxn>
                  <a:cxn ang="0">
                    <a:pos x="85216959" y="61902401"/>
                  </a:cxn>
                  <a:cxn ang="0">
                    <a:pos x="81511623" y="101955774"/>
                  </a:cxn>
                  <a:cxn ang="0">
                    <a:pos x="122266472" y="101955774"/>
                  </a:cxn>
                  <a:cxn ang="0">
                    <a:pos x="118561136" y="134727409"/>
                  </a:cxn>
                  <a:cxn ang="0">
                    <a:pos x="125971808" y="167499044"/>
                  </a:cxn>
                  <a:cxn ang="0">
                    <a:pos x="137085892" y="211193285"/>
                  </a:cxn>
                  <a:cxn ang="0">
                    <a:pos x="122266472" y="262171172"/>
                  </a:cxn>
                  <a:cxn ang="0">
                    <a:pos x="92625707" y="254889434"/>
                  </a:cxn>
                  <a:cxn ang="0">
                    <a:pos x="66690278" y="229399537"/>
                  </a:cxn>
                  <a:cxn ang="0">
                    <a:pos x="51870858" y="251248565"/>
                  </a:cxn>
                  <a:cxn ang="0">
                    <a:pos x="25935429" y="269454817"/>
                  </a:cxn>
                  <a:cxn ang="0">
                    <a:pos x="18524756" y="302226452"/>
                  </a:cxn>
                  <a:cxn ang="0">
                    <a:pos x="0" y="316789927"/>
                  </a:cxn>
                  <a:cxn ang="0">
                    <a:pos x="3705336" y="320432704"/>
                  </a:cxn>
                  <a:cxn ang="0">
                    <a:pos x="40754849" y="360486076"/>
                  </a:cxn>
                  <a:cxn ang="0">
                    <a:pos x="77806287" y="342279825"/>
                  </a:cxn>
                </a:cxnLst>
                <a:rect l="txL" t="txT" r="txR" b="txB"/>
                <a:pathLst>
                  <a:path w="80" h="99">
                    <a:moveTo>
                      <a:pt x="21" y="94"/>
                    </a:moveTo>
                    <a:cubicBezTo>
                      <a:pt x="23" y="95"/>
                      <a:pt x="25" y="98"/>
                      <a:pt x="29" y="95"/>
                    </a:cubicBezTo>
                    <a:cubicBezTo>
                      <a:pt x="33" y="91"/>
                      <a:pt x="38" y="92"/>
                      <a:pt x="38" y="95"/>
                    </a:cubicBezTo>
                    <a:cubicBezTo>
                      <a:pt x="38" y="99"/>
                      <a:pt x="39" y="98"/>
                      <a:pt x="43" y="95"/>
                    </a:cubicBezTo>
                    <a:cubicBezTo>
                      <a:pt x="46" y="91"/>
                      <a:pt x="50" y="95"/>
                      <a:pt x="50" y="88"/>
                    </a:cubicBezTo>
                    <a:cubicBezTo>
                      <a:pt x="50" y="81"/>
                      <a:pt x="54" y="88"/>
                      <a:pt x="54" y="80"/>
                    </a:cubicBezTo>
                    <a:cubicBezTo>
                      <a:pt x="54" y="72"/>
                      <a:pt x="55" y="65"/>
                      <a:pt x="55" y="61"/>
                    </a:cubicBezTo>
                    <a:cubicBezTo>
                      <a:pt x="55" y="58"/>
                      <a:pt x="64" y="54"/>
                      <a:pt x="64" y="49"/>
                    </a:cubicBezTo>
                    <a:cubicBezTo>
                      <a:pt x="64" y="43"/>
                      <a:pt x="73" y="32"/>
                      <a:pt x="73" y="25"/>
                    </a:cubicBezTo>
                    <a:cubicBezTo>
                      <a:pt x="73" y="18"/>
                      <a:pt x="75" y="16"/>
                      <a:pt x="77" y="13"/>
                    </a:cubicBezTo>
                    <a:cubicBezTo>
                      <a:pt x="78" y="11"/>
                      <a:pt x="80" y="6"/>
                      <a:pt x="79" y="1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8" y="3"/>
                      <a:pt x="59" y="8"/>
                      <a:pt x="56" y="11"/>
                    </a:cubicBezTo>
                    <a:cubicBezTo>
                      <a:pt x="53" y="15"/>
                      <a:pt x="52" y="22"/>
                      <a:pt x="52" y="22"/>
                    </a:cubicBezTo>
                    <a:cubicBezTo>
                      <a:pt x="52" y="22"/>
                      <a:pt x="40" y="16"/>
                      <a:pt x="36" y="17"/>
                    </a:cubicBezTo>
                    <a:cubicBezTo>
                      <a:pt x="35" y="17"/>
                      <a:pt x="29" y="17"/>
                      <a:pt x="23" y="17"/>
                    </a:cubicBezTo>
                    <a:cubicBezTo>
                      <a:pt x="23" y="21"/>
                      <a:pt x="22" y="27"/>
                      <a:pt x="22" y="28"/>
                    </a:cubicBezTo>
                    <a:cubicBezTo>
                      <a:pt x="22" y="31"/>
                      <a:pt x="30" y="26"/>
                      <a:pt x="33" y="28"/>
                    </a:cubicBezTo>
                    <a:cubicBezTo>
                      <a:pt x="37" y="31"/>
                      <a:pt x="36" y="35"/>
                      <a:pt x="32" y="37"/>
                    </a:cubicBezTo>
                    <a:cubicBezTo>
                      <a:pt x="28" y="39"/>
                      <a:pt x="30" y="44"/>
                      <a:pt x="34" y="46"/>
                    </a:cubicBezTo>
                    <a:cubicBezTo>
                      <a:pt x="37" y="49"/>
                      <a:pt x="37" y="53"/>
                      <a:pt x="37" y="58"/>
                    </a:cubicBezTo>
                    <a:cubicBezTo>
                      <a:pt x="37" y="64"/>
                      <a:pt x="37" y="71"/>
                      <a:pt x="33" y="72"/>
                    </a:cubicBezTo>
                    <a:cubicBezTo>
                      <a:pt x="30" y="72"/>
                      <a:pt x="28" y="69"/>
                      <a:pt x="25" y="70"/>
                    </a:cubicBezTo>
                    <a:cubicBezTo>
                      <a:pt x="22" y="71"/>
                      <a:pt x="21" y="63"/>
                      <a:pt x="18" y="63"/>
                    </a:cubicBezTo>
                    <a:cubicBezTo>
                      <a:pt x="16" y="63"/>
                      <a:pt x="17" y="69"/>
                      <a:pt x="14" y="69"/>
                    </a:cubicBezTo>
                    <a:cubicBezTo>
                      <a:pt x="10" y="69"/>
                      <a:pt x="5" y="69"/>
                      <a:pt x="7" y="74"/>
                    </a:cubicBezTo>
                    <a:cubicBezTo>
                      <a:pt x="9" y="80"/>
                      <a:pt x="11" y="83"/>
                      <a:pt x="5" y="83"/>
                    </a:cubicBezTo>
                    <a:cubicBezTo>
                      <a:pt x="3" y="83"/>
                      <a:pt x="1" y="85"/>
                      <a:pt x="0" y="87"/>
                    </a:cubicBezTo>
                    <a:cubicBezTo>
                      <a:pt x="0" y="87"/>
                      <a:pt x="1" y="87"/>
                      <a:pt x="1" y="88"/>
                    </a:cubicBezTo>
                    <a:cubicBezTo>
                      <a:pt x="6" y="91"/>
                      <a:pt x="9" y="95"/>
                      <a:pt x="11" y="99"/>
                    </a:cubicBezTo>
                    <a:cubicBezTo>
                      <a:pt x="15" y="96"/>
                      <a:pt x="20" y="93"/>
                      <a:pt x="21" y="9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7" name="Freeform 41"/>
              <p:cNvSpPr/>
              <p:nvPr/>
            </p:nvSpPr>
            <p:spPr>
              <a:xfrm>
                <a:off x="4105275" y="1954212"/>
                <a:ext cx="358775" cy="441325"/>
              </a:xfrm>
              <a:custGeom>
                <a:avLst/>
                <a:gdLst>
                  <a:gd name="txL" fmla="*/ 0 w 187"/>
                  <a:gd name="txT" fmla="*/ 0 h 231"/>
                  <a:gd name="txR" fmla="*/ 187 w 187"/>
                  <a:gd name="txB" fmla="*/ 231 h 231"/>
                </a:gdLst>
                <a:ahLst/>
                <a:cxnLst>
                  <a:cxn ang="0">
                    <a:pos x="519015043" y="47449124"/>
                  </a:cxn>
                  <a:cxn ang="0">
                    <a:pos x="471163667" y="54749136"/>
                  </a:cxn>
                  <a:cxn ang="0">
                    <a:pos x="397543804" y="47449124"/>
                  </a:cxn>
                  <a:cxn ang="0">
                    <a:pos x="132514601" y="54749136"/>
                  </a:cxn>
                  <a:cxn ang="0">
                    <a:pos x="92024828" y="142349283"/>
                  </a:cxn>
                  <a:cxn ang="0">
                    <a:pos x="88343068" y="321200538"/>
                  </a:cxn>
                  <a:cxn ang="0">
                    <a:pos x="36809931" y="368649662"/>
                  </a:cxn>
                  <a:cxn ang="0">
                    <a:pos x="14723205" y="427049760"/>
                  </a:cxn>
                  <a:cxn ang="0">
                    <a:pos x="29448329" y="481800807"/>
                  </a:cxn>
                  <a:cxn ang="0">
                    <a:pos x="44171534" y="525600881"/>
                  </a:cxn>
                  <a:cxn ang="0">
                    <a:pos x="77299705" y="602250054"/>
                  </a:cxn>
                  <a:cxn ang="0">
                    <a:pos x="88343068" y="620501040"/>
                  </a:cxn>
                  <a:cxn ang="0">
                    <a:pos x="128832841" y="646050127"/>
                  </a:cxn>
                  <a:cxn ang="0">
                    <a:pos x="173004375" y="693501162"/>
                  </a:cxn>
                  <a:cxn ang="0">
                    <a:pos x="217175909" y="744601247"/>
                  </a:cxn>
                  <a:cxn ang="0">
                    <a:pos x="235580874" y="777450347"/>
                  </a:cxn>
                  <a:cxn ang="0">
                    <a:pos x="279752408" y="799350384"/>
                  </a:cxn>
                  <a:cxn ang="0">
                    <a:pos x="323923942" y="795701333"/>
                  </a:cxn>
                  <a:cxn ang="0">
                    <a:pos x="401225565" y="828550433"/>
                  </a:cxn>
                  <a:cxn ang="0">
                    <a:pos x="456438543" y="824901382"/>
                  </a:cxn>
                  <a:cxn ang="0">
                    <a:pos x="496930235" y="810301357"/>
                  </a:cxn>
                  <a:cxn ang="0">
                    <a:pos x="537420008" y="781101309"/>
                  </a:cxn>
                  <a:cxn ang="0">
                    <a:pos x="570548179" y="792050372"/>
                  </a:cxn>
                  <a:cxn ang="0">
                    <a:pos x="533740166" y="722701211"/>
                  </a:cxn>
                  <a:cxn ang="0">
                    <a:pos x="460120304" y="657001101"/>
                  </a:cxn>
                  <a:cxn ang="0">
                    <a:pos x="500610077" y="627801052"/>
                  </a:cxn>
                  <a:cxn ang="0">
                    <a:pos x="519015043" y="543849956"/>
                  </a:cxn>
                  <a:cxn ang="0">
                    <a:pos x="548463372" y="485449858"/>
                  </a:cxn>
                  <a:cxn ang="0">
                    <a:pos x="592634905" y="434349772"/>
                  </a:cxn>
                  <a:cxn ang="0">
                    <a:pos x="611039871" y="328500550"/>
                  </a:cxn>
                  <a:cxn ang="0">
                    <a:pos x="647849802" y="266449491"/>
                  </a:cxn>
                  <a:cxn ang="0">
                    <a:pos x="662573007" y="208049393"/>
                  </a:cxn>
                  <a:cxn ang="0">
                    <a:pos x="629444837" y="73000122"/>
                  </a:cxn>
                  <a:cxn ang="0">
                    <a:pos x="570548179" y="0"/>
                  </a:cxn>
                  <a:cxn ang="0">
                    <a:pos x="544781611" y="18249075"/>
                  </a:cxn>
                </a:cxnLst>
                <a:rect l="txL" t="txT" r="txR" b="txB"/>
                <a:pathLst>
                  <a:path w="187" h="231">
                    <a:moveTo>
                      <a:pt x="148" y="5"/>
                    </a:moveTo>
                    <a:cubicBezTo>
                      <a:pt x="145" y="5"/>
                      <a:pt x="146" y="13"/>
                      <a:pt x="141" y="13"/>
                    </a:cubicBezTo>
                    <a:cubicBezTo>
                      <a:pt x="136" y="13"/>
                      <a:pt x="138" y="18"/>
                      <a:pt x="134" y="18"/>
                    </a:cubicBezTo>
                    <a:cubicBezTo>
                      <a:pt x="131" y="18"/>
                      <a:pt x="128" y="15"/>
                      <a:pt x="128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15"/>
                      <a:pt x="110" y="11"/>
                      <a:pt x="108" y="13"/>
                    </a:cubicBezTo>
                    <a:cubicBezTo>
                      <a:pt x="106" y="14"/>
                      <a:pt x="104" y="15"/>
                      <a:pt x="104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29"/>
                      <a:pt x="36" y="39"/>
                      <a:pt x="36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76"/>
                      <a:pt x="25" y="76"/>
                      <a:pt x="25" y="76"/>
                    </a:cubicBezTo>
                    <a:cubicBezTo>
                      <a:pt x="25" y="76"/>
                      <a:pt x="26" y="87"/>
                      <a:pt x="24" y="88"/>
                    </a:cubicBezTo>
                    <a:cubicBezTo>
                      <a:pt x="22" y="88"/>
                      <a:pt x="14" y="90"/>
                      <a:pt x="14" y="94"/>
                    </a:cubicBezTo>
                    <a:cubicBezTo>
                      <a:pt x="14" y="97"/>
                      <a:pt x="13" y="100"/>
                      <a:pt x="10" y="101"/>
                    </a:cubicBezTo>
                    <a:cubicBezTo>
                      <a:pt x="6" y="101"/>
                      <a:pt x="10" y="109"/>
                      <a:pt x="5" y="109"/>
                    </a:cubicBezTo>
                    <a:cubicBezTo>
                      <a:pt x="0" y="109"/>
                      <a:pt x="7" y="115"/>
                      <a:pt x="4" y="117"/>
                    </a:cubicBezTo>
                    <a:cubicBezTo>
                      <a:pt x="2" y="120"/>
                      <a:pt x="2" y="124"/>
                      <a:pt x="6" y="124"/>
                    </a:cubicBezTo>
                    <a:cubicBezTo>
                      <a:pt x="9" y="124"/>
                      <a:pt x="8" y="128"/>
                      <a:pt x="8" y="132"/>
                    </a:cubicBezTo>
                    <a:cubicBezTo>
                      <a:pt x="8" y="136"/>
                      <a:pt x="13" y="139"/>
                      <a:pt x="13" y="139"/>
                    </a:cubicBezTo>
                    <a:cubicBezTo>
                      <a:pt x="12" y="144"/>
                      <a:pt x="12" y="144"/>
                      <a:pt x="12" y="144"/>
                    </a:cubicBezTo>
                    <a:cubicBezTo>
                      <a:pt x="12" y="144"/>
                      <a:pt x="20" y="153"/>
                      <a:pt x="20" y="155"/>
                    </a:cubicBezTo>
                    <a:cubicBezTo>
                      <a:pt x="21" y="157"/>
                      <a:pt x="25" y="163"/>
                      <a:pt x="21" y="165"/>
                    </a:cubicBezTo>
                    <a:cubicBezTo>
                      <a:pt x="17" y="167"/>
                      <a:pt x="20" y="169"/>
                      <a:pt x="20" y="169"/>
                    </a:cubicBezTo>
                    <a:cubicBezTo>
                      <a:pt x="24" y="170"/>
                      <a:pt x="24" y="170"/>
                      <a:pt x="24" y="170"/>
                    </a:cubicBezTo>
                    <a:cubicBezTo>
                      <a:pt x="26" y="173"/>
                      <a:pt x="26" y="173"/>
                      <a:pt x="26" y="173"/>
                    </a:cubicBezTo>
                    <a:cubicBezTo>
                      <a:pt x="26" y="173"/>
                      <a:pt x="31" y="173"/>
                      <a:pt x="35" y="177"/>
                    </a:cubicBezTo>
                    <a:cubicBezTo>
                      <a:pt x="38" y="181"/>
                      <a:pt x="40" y="182"/>
                      <a:pt x="40" y="184"/>
                    </a:cubicBezTo>
                    <a:cubicBezTo>
                      <a:pt x="40" y="186"/>
                      <a:pt x="43" y="187"/>
                      <a:pt x="47" y="190"/>
                    </a:cubicBezTo>
                    <a:cubicBezTo>
                      <a:pt x="51" y="194"/>
                      <a:pt x="51" y="196"/>
                      <a:pt x="51" y="198"/>
                    </a:cubicBezTo>
                    <a:cubicBezTo>
                      <a:pt x="51" y="200"/>
                      <a:pt x="59" y="204"/>
                      <a:pt x="59" y="204"/>
                    </a:cubicBezTo>
                    <a:cubicBezTo>
                      <a:pt x="61" y="210"/>
                      <a:pt x="61" y="210"/>
                      <a:pt x="61" y="210"/>
                    </a:cubicBezTo>
                    <a:cubicBezTo>
                      <a:pt x="62" y="211"/>
                      <a:pt x="63" y="212"/>
                      <a:pt x="64" y="213"/>
                    </a:cubicBezTo>
                    <a:cubicBezTo>
                      <a:pt x="65" y="217"/>
                      <a:pt x="69" y="219"/>
                      <a:pt x="69" y="219"/>
                    </a:cubicBezTo>
                    <a:cubicBezTo>
                      <a:pt x="69" y="219"/>
                      <a:pt x="73" y="221"/>
                      <a:pt x="76" y="219"/>
                    </a:cubicBezTo>
                    <a:cubicBezTo>
                      <a:pt x="79" y="216"/>
                      <a:pt x="82" y="219"/>
                      <a:pt x="82" y="219"/>
                    </a:cubicBezTo>
                    <a:cubicBezTo>
                      <a:pt x="82" y="219"/>
                      <a:pt x="86" y="217"/>
                      <a:pt x="88" y="218"/>
                    </a:cubicBezTo>
                    <a:cubicBezTo>
                      <a:pt x="89" y="219"/>
                      <a:pt x="95" y="224"/>
                      <a:pt x="101" y="229"/>
                    </a:cubicBezTo>
                    <a:cubicBezTo>
                      <a:pt x="102" y="229"/>
                      <a:pt x="107" y="227"/>
                      <a:pt x="109" y="227"/>
                    </a:cubicBezTo>
                    <a:cubicBezTo>
                      <a:pt x="112" y="226"/>
                      <a:pt x="115" y="231"/>
                      <a:pt x="116" y="229"/>
                    </a:cubicBezTo>
                    <a:cubicBezTo>
                      <a:pt x="117" y="228"/>
                      <a:pt x="122" y="225"/>
                      <a:pt x="124" y="226"/>
                    </a:cubicBezTo>
                    <a:cubicBezTo>
                      <a:pt x="126" y="227"/>
                      <a:pt x="131" y="228"/>
                      <a:pt x="131" y="226"/>
                    </a:cubicBezTo>
                    <a:cubicBezTo>
                      <a:pt x="132" y="225"/>
                      <a:pt x="134" y="223"/>
                      <a:pt x="135" y="222"/>
                    </a:cubicBezTo>
                    <a:cubicBezTo>
                      <a:pt x="136" y="222"/>
                      <a:pt x="136" y="221"/>
                      <a:pt x="137" y="220"/>
                    </a:cubicBezTo>
                    <a:cubicBezTo>
                      <a:pt x="137" y="218"/>
                      <a:pt x="143" y="215"/>
                      <a:pt x="146" y="214"/>
                    </a:cubicBezTo>
                    <a:cubicBezTo>
                      <a:pt x="148" y="214"/>
                      <a:pt x="151" y="214"/>
                      <a:pt x="152" y="215"/>
                    </a:cubicBezTo>
                    <a:cubicBezTo>
                      <a:pt x="153" y="216"/>
                      <a:pt x="154" y="216"/>
                      <a:pt x="155" y="217"/>
                    </a:cubicBezTo>
                    <a:cubicBezTo>
                      <a:pt x="156" y="210"/>
                      <a:pt x="157" y="207"/>
                      <a:pt x="155" y="207"/>
                    </a:cubicBezTo>
                    <a:cubicBezTo>
                      <a:pt x="153" y="207"/>
                      <a:pt x="147" y="204"/>
                      <a:pt x="145" y="198"/>
                    </a:cubicBezTo>
                    <a:cubicBezTo>
                      <a:pt x="143" y="193"/>
                      <a:pt x="137" y="189"/>
                      <a:pt x="135" y="186"/>
                    </a:cubicBezTo>
                    <a:cubicBezTo>
                      <a:pt x="134" y="182"/>
                      <a:pt x="126" y="183"/>
                      <a:pt x="125" y="180"/>
                    </a:cubicBezTo>
                    <a:cubicBezTo>
                      <a:pt x="123" y="178"/>
                      <a:pt x="127" y="178"/>
                      <a:pt x="127" y="174"/>
                    </a:cubicBezTo>
                    <a:cubicBezTo>
                      <a:pt x="127" y="171"/>
                      <a:pt x="135" y="173"/>
                      <a:pt x="136" y="172"/>
                    </a:cubicBezTo>
                    <a:cubicBezTo>
                      <a:pt x="137" y="171"/>
                      <a:pt x="137" y="164"/>
                      <a:pt x="137" y="159"/>
                    </a:cubicBezTo>
                    <a:cubicBezTo>
                      <a:pt x="137" y="155"/>
                      <a:pt x="143" y="151"/>
                      <a:pt x="141" y="149"/>
                    </a:cubicBezTo>
                    <a:cubicBezTo>
                      <a:pt x="139" y="147"/>
                      <a:pt x="143" y="146"/>
                      <a:pt x="146" y="144"/>
                    </a:cubicBezTo>
                    <a:cubicBezTo>
                      <a:pt x="148" y="142"/>
                      <a:pt x="146" y="136"/>
                      <a:pt x="149" y="133"/>
                    </a:cubicBezTo>
                    <a:cubicBezTo>
                      <a:pt x="152" y="130"/>
                      <a:pt x="154" y="125"/>
                      <a:pt x="156" y="125"/>
                    </a:cubicBezTo>
                    <a:cubicBezTo>
                      <a:pt x="158" y="125"/>
                      <a:pt x="161" y="122"/>
                      <a:pt x="161" y="119"/>
                    </a:cubicBezTo>
                    <a:cubicBezTo>
                      <a:pt x="161" y="116"/>
                      <a:pt x="166" y="111"/>
                      <a:pt x="165" y="106"/>
                    </a:cubicBezTo>
                    <a:cubicBezTo>
                      <a:pt x="164" y="101"/>
                      <a:pt x="162" y="95"/>
                      <a:pt x="166" y="90"/>
                    </a:cubicBezTo>
                    <a:cubicBezTo>
                      <a:pt x="169" y="86"/>
                      <a:pt x="171" y="83"/>
                      <a:pt x="170" y="79"/>
                    </a:cubicBezTo>
                    <a:cubicBezTo>
                      <a:pt x="169" y="76"/>
                      <a:pt x="174" y="75"/>
                      <a:pt x="176" y="73"/>
                    </a:cubicBezTo>
                    <a:cubicBezTo>
                      <a:pt x="178" y="72"/>
                      <a:pt x="183" y="69"/>
                      <a:pt x="187" y="63"/>
                    </a:cubicBezTo>
                    <a:cubicBezTo>
                      <a:pt x="184" y="60"/>
                      <a:pt x="182" y="57"/>
                      <a:pt x="180" y="57"/>
                    </a:cubicBezTo>
                    <a:cubicBezTo>
                      <a:pt x="176" y="55"/>
                      <a:pt x="173" y="48"/>
                      <a:pt x="173" y="39"/>
                    </a:cubicBezTo>
                    <a:cubicBezTo>
                      <a:pt x="173" y="30"/>
                      <a:pt x="171" y="23"/>
                      <a:pt x="171" y="20"/>
                    </a:cubicBezTo>
                    <a:cubicBezTo>
                      <a:pt x="171" y="17"/>
                      <a:pt x="166" y="11"/>
                      <a:pt x="161" y="9"/>
                    </a:cubicBezTo>
                    <a:cubicBezTo>
                      <a:pt x="157" y="7"/>
                      <a:pt x="155" y="4"/>
                      <a:pt x="155" y="0"/>
                    </a:cubicBezTo>
                    <a:cubicBezTo>
                      <a:pt x="155" y="0"/>
                      <a:pt x="154" y="0"/>
                      <a:pt x="154" y="1"/>
                    </a:cubicBezTo>
                    <a:cubicBezTo>
                      <a:pt x="151" y="5"/>
                      <a:pt x="152" y="5"/>
                      <a:pt x="148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8" name="Freeform 42"/>
              <p:cNvSpPr/>
              <p:nvPr/>
            </p:nvSpPr>
            <p:spPr>
              <a:xfrm>
                <a:off x="4530725" y="2192337"/>
                <a:ext cx="41275" cy="41275"/>
              </a:xfrm>
              <a:custGeom>
                <a:avLst/>
                <a:gdLst>
                  <a:gd name="txL" fmla="*/ 0 w 22"/>
                  <a:gd name="txT" fmla="*/ 0 h 21"/>
                  <a:gd name="txR" fmla="*/ 22 w 22"/>
                  <a:gd name="txB" fmla="*/ 21 h 21"/>
                </a:gdLst>
                <a:ahLst/>
                <a:cxnLst>
                  <a:cxn ang="0">
                    <a:pos x="28158931" y="11588448"/>
                  </a:cxn>
                  <a:cxn ang="0">
                    <a:pos x="10558895" y="38631435"/>
                  </a:cxn>
                  <a:cxn ang="0">
                    <a:pos x="7039264" y="77262869"/>
                  </a:cxn>
                  <a:cxn ang="0">
                    <a:pos x="31678563" y="73398743"/>
                  </a:cxn>
                  <a:cxn ang="0">
                    <a:pos x="49278598" y="81125030"/>
                  </a:cxn>
                  <a:cxn ang="0">
                    <a:pos x="66878633" y="61810295"/>
                  </a:cxn>
                  <a:cxn ang="0">
                    <a:pos x="45758966" y="50219882"/>
                  </a:cxn>
                  <a:cxn ang="0">
                    <a:pos x="66878633" y="30905148"/>
                  </a:cxn>
                  <a:cxn ang="0">
                    <a:pos x="63357125" y="3862161"/>
                  </a:cxn>
                  <a:cxn ang="0">
                    <a:pos x="59837493" y="0"/>
                  </a:cxn>
                  <a:cxn ang="0">
                    <a:pos x="49278598" y="7726287"/>
                  </a:cxn>
                  <a:cxn ang="0">
                    <a:pos x="28158931" y="11588448"/>
                  </a:cxn>
                </a:cxnLst>
                <a:rect l="txL" t="txT" r="txR" b="txB"/>
                <a:pathLst>
                  <a:path w="22" h="21">
                    <a:moveTo>
                      <a:pt x="8" y="3"/>
                    </a:moveTo>
                    <a:cubicBezTo>
                      <a:pt x="8" y="4"/>
                      <a:pt x="5" y="8"/>
                      <a:pt x="3" y="10"/>
                    </a:cubicBezTo>
                    <a:cubicBezTo>
                      <a:pt x="0" y="13"/>
                      <a:pt x="2" y="18"/>
                      <a:pt x="2" y="20"/>
                    </a:cubicBezTo>
                    <a:cubicBezTo>
                      <a:pt x="3" y="21"/>
                      <a:pt x="7" y="21"/>
                      <a:pt x="9" y="19"/>
                    </a:cubicBezTo>
                    <a:cubicBezTo>
                      <a:pt x="10" y="18"/>
                      <a:pt x="12" y="19"/>
                      <a:pt x="14" y="21"/>
                    </a:cubicBezTo>
                    <a:cubicBezTo>
                      <a:pt x="15" y="19"/>
                      <a:pt x="17" y="17"/>
                      <a:pt x="19" y="16"/>
                    </a:cubicBezTo>
                    <a:cubicBezTo>
                      <a:pt x="16" y="14"/>
                      <a:pt x="13" y="14"/>
                      <a:pt x="13" y="13"/>
                    </a:cubicBezTo>
                    <a:cubicBezTo>
                      <a:pt x="12" y="12"/>
                      <a:pt x="16" y="9"/>
                      <a:pt x="19" y="8"/>
                    </a:cubicBezTo>
                    <a:cubicBezTo>
                      <a:pt x="22" y="7"/>
                      <a:pt x="21" y="4"/>
                      <a:pt x="18" y="1"/>
                    </a:cubicBezTo>
                    <a:cubicBezTo>
                      <a:pt x="18" y="1"/>
                      <a:pt x="17" y="0"/>
                      <a:pt x="17" y="0"/>
                    </a:cubicBezTo>
                    <a:cubicBezTo>
                      <a:pt x="15" y="1"/>
                      <a:pt x="14" y="2"/>
                      <a:pt x="14" y="2"/>
                    </a:cubicBezTo>
                    <a:cubicBezTo>
                      <a:pt x="13" y="3"/>
                      <a:pt x="11" y="3"/>
                      <a:pt x="8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9" name="Freeform 43"/>
              <p:cNvSpPr/>
              <p:nvPr/>
            </p:nvSpPr>
            <p:spPr>
              <a:xfrm>
                <a:off x="4416425" y="2074862"/>
                <a:ext cx="146050" cy="123825"/>
              </a:xfrm>
              <a:custGeom>
                <a:avLst/>
                <a:gdLst>
                  <a:gd name="txL" fmla="*/ 0 w 77"/>
                  <a:gd name="txT" fmla="*/ 0 h 65"/>
                  <a:gd name="txR" fmla="*/ 77 w 77"/>
                  <a:gd name="txB" fmla="*/ 65 h 65"/>
                </a:gdLst>
                <a:ahLst/>
                <a:cxnLst>
                  <a:cxn ang="0">
                    <a:pos x="50368282" y="36290250"/>
                  </a:cxn>
                  <a:cxn ang="0">
                    <a:pos x="28781334" y="58064400"/>
                  </a:cxn>
                  <a:cxn ang="0">
                    <a:pos x="14390667" y="97983675"/>
                  </a:cxn>
                  <a:cxn ang="0">
                    <a:pos x="10792526" y="156048075"/>
                  </a:cxn>
                  <a:cxn ang="0">
                    <a:pos x="46770142" y="156048075"/>
                  </a:cxn>
                  <a:cxn ang="0">
                    <a:pos x="57562668" y="145161000"/>
                  </a:cxn>
                  <a:cxn ang="0">
                    <a:pos x="75551475" y="137902950"/>
                  </a:cxn>
                  <a:cxn ang="0">
                    <a:pos x="100734668" y="148790025"/>
                  </a:cxn>
                  <a:cxn ang="0">
                    <a:pos x="118723476" y="148790025"/>
                  </a:cxn>
                  <a:cxn ang="0">
                    <a:pos x="161895477" y="148790025"/>
                  </a:cxn>
                  <a:cxn ang="0">
                    <a:pos x="244641337" y="232257600"/>
                  </a:cxn>
                  <a:cxn ang="0">
                    <a:pos x="244641337" y="235886625"/>
                  </a:cxn>
                  <a:cxn ang="0">
                    <a:pos x="266228286" y="232257600"/>
                  </a:cxn>
                  <a:cxn ang="0">
                    <a:pos x="277020812" y="224999550"/>
                  </a:cxn>
                  <a:cxn ang="0">
                    <a:pos x="233848811" y="177822225"/>
                  </a:cxn>
                  <a:cxn ang="0">
                    <a:pos x="169089862" y="130644900"/>
                  </a:cxn>
                  <a:cxn ang="0">
                    <a:pos x="143906669" y="105241725"/>
                  </a:cxn>
                  <a:cxn ang="0">
                    <a:pos x="111527194" y="47177325"/>
                  </a:cxn>
                  <a:cxn ang="0">
                    <a:pos x="89942142" y="0"/>
                  </a:cxn>
                  <a:cxn ang="0">
                    <a:pos x="50368282" y="36290250"/>
                  </a:cxn>
                </a:cxnLst>
                <a:rect l="txL" t="txT" r="txR" b="txB"/>
                <a:pathLst>
                  <a:path w="77" h="65">
                    <a:moveTo>
                      <a:pt x="14" y="10"/>
                    </a:moveTo>
                    <a:cubicBezTo>
                      <a:pt x="12" y="12"/>
                      <a:pt x="7" y="13"/>
                      <a:pt x="8" y="16"/>
                    </a:cubicBezTo>
                    <a:cubicBezTo>
                      <a:pt x="9" y="20"/>
                      <a:pt x="7" y="23"/>
                      <a:pt x="4" y="27"/>
                    </a:cubicBezTo>
                    <a:cubicBezTo>
                      <a:pt x="0" y="32"/>
                      <a:pt x="2" y="38"/>
                      <a:pt x="3" y="43"/>
                    </a:cubicBezTo>
                    <a:cubicBezTo>
                      <a:pt x="7" y="42"/>
                      <a:pt x="12" y="42"/>
                      <a:pt x="13" y="43"/>
                    </a:cubicBezTo>
                    <a:cubicBezTo>
                      <a:pt x="14" y="45"/>
                      <a:pt x="15" y="43"/>
                      <a:pt x="16" y="40"/>
                    </a:cubicBezTo>
                    <a:cubicBezTo>
                      <a:pt x="17" y="36"/>
                      <a:pt x="19" y="36"/>
                      <a:pt x="21" y="38"/>
                    </a:cubicBezTo>
                    <a:cubicBezTo>
                      <a:pt x="23" y="40"/>
                      <a:pt x="25" y="43"/>
                      <a:pt x="28" y="41"/>
                    </a:cubicBezTo>
                    <a:cubicBezTo>
                      <a:pt x="32" y="39"/>
                      <a:pt x="32" y="40"/>
                      <a:pt x="33" y="41"/>
                    </a:cubicBezTo>
                    <a:cubicBezTo>
                      <a:pt x="35" y="42"/>
                      <a:pt x="42" y="41"/>
                      <a:pt x="45" y="41"/>
                    </a:cubicBezTo>
                    <a:cubicBezTo>
                      <a:pt x="47" y="41"/>
                      <a:pt x="68" y="64"/>
                      <a:pt x="68" y="64"/>
                    </a:cubicBezTo>
                    <a:cubicBezTo>
                      <a:pt x="68" y="64"/>
                      <a:pt x="68" y="64"/>
                      <a:pt x="68" y="65"/>
                    </a:cubicBezTo>
                    <a:cubicBezTo>
                      <a:pt x="71" y="65"/>
                      <a:pt x="73" y="65"/>
                      <a:pt x="74" y="64"/>
                    </a:cubicBezTo>
                    <a:cubicBezTo>
                      <a:pt x="74" y="64"/>
                      <a:pt x="75" y="63"/>
                      <a:pt x="77" y="62"/>
                    </a:cubicBezTo>
                    <a:cubicBezTo>
                      <a:pt x="74" y="59"/>
                      <a:pt x="70" y="55"/>
                      <a:pt x="65" y="49"/>
                    </a:cubicBezTo>
                    <a:cubicBezTo>
                      <a:pt x="58" y="41"/>
                      <a:pt x="51" y="36"/>
                      <a:pt x="47" y="36"/>
                    </a:cubicBezTo>
                    <a:cubicBezTo>
                      <a:pt x="43" y="36"/>
                      <a:pt x="42" y="29"/>
                      <a:pt x="40" y="29"/>
                    </a:cubicBezTo>
                    <a:cubicBezTo>
                      <a:pt x="37" y="29"/>
                      <a:pt x="32" y="19"/>
                      <a:pt x="31" y="13"/>
                    </a:cubicBezTo>
                    <a:cubicBezTo>
                      <a:pt x="31" y="9"/>
                      <a:pt x="28" y="4"/>
                      <a:pt x="25" y="0"/>
                    </a:cubicBezTo>
                    <a:cubicBezTo>
                      <a:pt x="21" y="6"/>
                      <a:pt x="16" y="9"/>
                      <a:pt x="14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0" name="Freeform 44"/>
              <p:cNvSpPr/>
              <p:nvPr/>
            </p:nvSpPr>
            <p:spPr>
              <a:xfrm>
                <a:off x="4341813" y="2143125"/>
                <a:ext cx="323850" cy="252413"/>
              </a:xfrm>
              <a:custGeom>
                <a:avLst/>
                <a:gdLst>
                  <a:gd name="txL" fmla="*/ 0 w 170"/>
                  <a:gd name="txT" fmla="*/ 0 h 132"/>
                  <a:gd name="txR" fmla="*/ 170 w 170"/>
                  <a:gd name="txB" fmla="*/ 132 h 132"/>
                </a:gdLst>
                <a:ahLst/>
                <a:cxnLst>
                  <a:cxn ang="0">
                    <a:pos x="43548300" y="318122605"/>
                  </a:cxn>
                  <a:cxn ang="0">
                    <a:pos x="79838550" y="362002311"/>
                  </a:cxn>
                  <a:cxn ang="0">
                    <a:pos x="116128800" y="394911612"/>
                  </a:cxn>
                  <a:cxn ang="0">
                    <a:pos x="116128800" y="431477077"/>
                  </a:cxn>
                  <a:cxn ang="0">
                    <a:pos x="130644900" y="435133241"/>
                  </a:cxn>
                  <a:cxn ang="0">
                    <a:pos x="170564175" y="446103645"/>
                  </a:cxn>
                  <a:cxn ang="0">
                    <a:pos x="217741500" y="471698706"/>
                  </a:cxn>
                  <a:cxn ang="0">
                    <a:pos x="264918825" y="479012946"/>
                  </a:cxn>
                  <a:cxn ang="0">
                    <a:pos x="293951025" y="457072138"/>
                  </a:cxn>
                  <a:cxn ang="0">
                    <a:pos x="330241275" y="449759809"/>
                  </a:cxn>
                  <a:cxn ang="0">
                    <a:pos x="348386400" y="460730214"/>
                  </a:cxn>
                  <a:cxn ang="0">
                    <a:pos x="370160550" y="453415973"/>
                  </a:cxn>
                  <a:cxn ang="0">
                    <a:pos x="402821775" y="449759809"/>
                  </a:cxn>
                  <a:cxn ang="0">
                    <a:pos x="457257150" y="420506672"/>
                  </a:cxn>
                  <a:cxn ang="0">
                    <a:pos x="500805450" y="413194344"/>
                  </a:cxn>
                  <a:cxn ang="0">
                    <a:pos x="609676200" y="303496037"/>
                  </a:cxn>
                  <a:cxn ang="0">
                    <a:pos x="595160100" y="292527545"/>
                  </a:cxn>
                  <a:cxn ang="0">
                    <a:pos x="540724725" y="281557140"/>
                  </a:cxn>
                  <a:cxn ang="0">
                    <a:pos x="457257150" y="252304003"/>
                  </a:cxn>
                  <a:cxn ang="0">
                    <a:pos x="428224950" y="226708943"/>
                  </a:cxn>
                  <a:cxn ang="0">
                    <a:pos x="402821775" y="190141566"/>
                  </a:cxn>
                  <a:cxn ang="0">
                    <a:pos x="410079825" y="171858833"/>
                  </a:cxn>
                  <a:cxn ang="0">
                    <a:pos x="391934700" y="164546505"/>
                  </a:cxn>
                  <a:cxn ang="0">
                    <a:pos x="366531525" y="168202669"/>
                  </a:cxn>
                  <a:cxn ang="0">
                    <a:pos x="370160550" y="131637204"/>
                  </a:cxn>
                  <a:cxn ang="0">
                    <a:pos x="388305675" y="102384067"/>
                  </a:cxn>
                  <a:cxn ang="0">
                    <a:pos x="304838100" y="18282733"/>
                  </a:cxn>
                  <a:cxn ang="0">
                    <a:pos x="261289800" y="18282733"/>
                  </a:cxn>
                  <a:cxn ang="0">
                    <a:pos x="243144675" y="18282733"/>
                  </a:cxn>
                  <a:cxn ang="0">
                    <a:pos x="217741500" y="7312328"/>
                  </a:cxn>
                  <a:cxn ang="0">
                    <a:pos x="199596375" y="14626568"/>
                  </a:cxn>
                  <a:cxn ang="0">
                    <a:pos x="188709300" y="25596973"/>
                  </a:cxn>
                  <a:cxn ang="0">
                    <a:pos x="152419050" y="25596973"/>
                  </a:cxn>
                  <a:cxn ang="0">
                    <a:pos x="152419050" y="25596973"/>
                  </a:cxn>
                  <a:cxn ang="0">
                    <a:pos x="137902950" y="73130930"/>
                  </a:cxn>
                  <a:cxn ang="0">
                    <a:pos x="119757825" y="95071739"/>
                  </a:cxn>
                  <a:cxn ang="0">
                    <a:pos x="94354650" y="124322964"/>
                  </a:cxn>
                  <a:cxn ang="0">
                    <a:pos x="83467575" y="164546505"/>
                  </a:cxn>
                  <a:cxn ang="0">
                    <a:pos x="65322450" y="182829237"/>
                  </a:cxn>
                  <a:cxn ang="0">
                    <a:pos x="50806350" y="219394702"/>
                  </a:cxn>
                  <a:cxn ang="0">
                    <a:pos x="47177325" y="266930572"/>
                  </a:cxn>
                  <a:cxn ang="0">
                    <a:pos x="14516100" y="274242900"/>
                  </a:cxn>
                  <a:cxn ang="0">
                    <a:pos x="7258050" y="296183709"/>
                  </a:cxn>
                  <a:cxn ang="0">
                    <a:pos x="43548300" y="318122605"/>
                  </a:cxn>
                </a:cxnLst>
                <a:rect l="txL" t="txT" r="txR" b="txB"/>
                <a:pathLst>
                  <a:path w="170" h="132">
                    <a:moveTo>
                      <a:pt x="12" y="87"/>
                    </a:moveTo>
                    <a:cubicBezTo>
                      <a:pt x="14" y="90"/>
                      <a:pt x="20" y="94"/>
                      <a:pt x="22" y="99"/>
                    </a:cubicBezTo>
                    <a:cubicBezTo>
                      <a:pt x="24" y="105"/>
                      <a:pt x="30" y="108"/>
                      <a:pt x="32" y="108"/>
                    </a:cubicBezTo>
                    <a:cubicBezTo>
                      <a:pt x="34" y="108"/>
                      <a:pt x="33" y="111"/>
                      <a:pt x="32" y="118"/>
                    </a:cubicBezTo>
                    <a:cubicBezTo>
                      <a:pt x="33" y="118"/>
                      <a:pt x="35" y="119"/>
                      <a:pt x="36" y="119"/>
                    </a:cubicBezTo>
                    <a:cubicBezTo>
                      <a:pt x="38" y="120"/>
                      <a:pt x="45" y="119"/>
                      <a:pt x="47" y="122"/>
                    </a:cubicBezTo>
                    <a:cubicBezTo>
                      <a:pt x="50" y="124"/>
                      <a:pt x="58" y="129"/>
                      <a:pt x="60" y="129"/>
                    </a:cubicBezTo>
                    <a:cubicBezTo>
                      <a:pt x="63" y="129"/>
                      <a:pt x="72" y="130"/>
                      <a:pt x="73" y="131"/>
                    </a:cubicBezTo>
                    <a:cubicBezTo>
                      <a:pt x="75" y="132"/>
                      <a:pt x="77" y="128"/>
                      <a:pt x="81" y="125"/>
                    </a:cubicBezTo>
                    <a:cubicBezTo>
                      <a:pt x="85" y="123"/>
                      <a:pt x="90" y="122"/>
                      <a:pt x="91" y="123"/>
                    </a:cubicBezTo>
                    <a:cubicBezTo>
                      <a:pt x="91" y="125"/>
                      <a:pt x="94" y="127"/>
                      <a:pt x="96" y="126"/>
                    </a:cubicBezTo>
                    <a:cubicBezTo>
                      <a:pt x="97" y="125"/>
                      <a:pt x="99" y="125"/>
                      <a:pt x="102" y="124"/>
                    </a:cubicBezTo>
                    <a:cubicBezTo>
                      <a:pt x="105" y="123"/>
                      <a:pt x="110" y="122"/>
                      <a:pt x="111" y="123"/>
                    </a:cubicBezTo>
                    <a:cubicBezTo>
                      <a:pt x="113" y="123"/>
                      <a:pt x="118" y="115"/>
                      <a:pt x="126" y="115"/>
                    </a:cubicBezTo>
                    <a:cubicBezTo>
                      <a:pt x="133" y="115"/>
                      <a:pt x="135" y="116"/>
                      <a:pt x="138" y="113"/>
                    </a:cubicBezTo>
                    <a:cubicBezTo>
                      <a:pt x="141" y="109"/>
                      <a:pt x="166" y="84"/>
                      <a:pt x="168" y="83"/>
                    </a:cubicBezTo>
                    <a:cubicBezTo>
                      <a:pt x="170" y="81"/>
                      <a:pt x="167" y="80"/>
                      <a:pt x="164" y="80"/>
                    </a:cubicBezTo>
                    <a:cubicBezTo>
                      <a:pt x="162" y="80"/>
                      <a:pt x="157" y="80"/>
                      <a:pt x="149" y="77"/>
                    </a:cubicBezTo>
                    <a:cubicBezTo>
                      <a:pt x="141" y="73"/>
                      <a:pt x="128" y="69"/>
                      <a:pt x="126" y="69"/>
                    </a:cubicBezTo>
                    <a:cubicBezTo>
                      <a:pt x="124" y="68"/>
                      <a:pt x="120" y="63"/>
                      <a:pt x="118" y="62"/>
                    </a:cubicBezTo>
                    <a:cubicBezTo>
                      <a:pt x="116" y="61"/>
                      <a:pt x="112" y="54"/>
                      <a:pt x="111" y="52"/>
                    </a:cubicBezTo>
                    <a:cubicBezTo>
                      <a:pt x="111" y="51"/>
                      <a:pt x="112" y="49"/>
                      <a:pt x="113" y="47"/>
                    </a:cubicBezTo>
                    <a:cubicBezTo>
                      <a:pt x="111" y="45"/>
                      <a:pt x="109" y="44"/>
                      <a:pt x="108" y="45"/>
                    </a:cubicBezTo>
                    <a:cubicBezTo>
                      <a:pt x="106" y="47"/>
                      <a:pt x="102" y="47"/>
                      <a:pt x="101" y="46"/>
                    </a:cubicBezTo>
                    <a:cubicBezTo>
                      <a:pt x="101" y="44"/>
                      <a:pt x="99" y="39"/>
                      <a:pt x="102" y="36"/>
                    </a:cubicBezTo>
                    <a:cubicBezTo>
                      <a:pt x="104" y="34"/>
                      <a:pt x="107" y="28"/>
                      <a:pt x="107" y="28"/>
                    </a:cubicBezTo>
                    <a:cubicBezTo>
                      <a:pt x="107" y="28"/>
                      <a:pt x="86" y="5"/>
                      <a:pt x="84" y="5"/>
                    </a:cubicBezTo>
                    <a:cubicBezTo>
                      <a:pt x="81" y="5"/>
                      <a:pt x="74" y="6"/>
                      <a:pt x="72" y="5"/>
                    </a:cubicBezTo>
                    <a:cubicBezTo>
                      <a:pt x="71" y="4"/>
                      <a:pt x="71" y="3"/>
                      <a:pt x="67" y="5"/>
                    </a:cubicBezTo>
                    <a:cubicBezTo>
                      <a:pt x="64" y="7"/>
                      <a:pt x="62" y="4"/>
                      <a:pt x="60" y="2"/>
                    </a:cubicBezTo>
                    <a:cubicBezTo>
                      <a:pt x="58" y="0"/>
                      <a:pt x="56" y="0"/>
                      <a:pt x="55" y="4"/>
                    </a:cubicBezTo>
                    <a:cubicBezTo>
                      <a:pt x="54" y="7"/>
                      <a:pt x="53" y="9"/>
                      <a:pt x="52" y="7"/>
                    </a:cubicBezTo>
                    <a:cubicBezTo>
                      <a:pt x="51" y="6"/>
                      <a:pt x="46" y="6"/>
                      <a:pt x="42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3" y="12"/>
                      <a:pt x="38" y="17"/>
                      <a:pt x="38" y="20"/>
                    </a:cubicBezTo>
                    <a:cubicBezTo>
                      <a:pt x="38" y="23"/>
                      <a:pt x="35" y="26"/>
                      <a:pt x="33" y="26"/>
                    </a:cubicBezTo>
                    <a:cubicBezTo>
                      <a:pt x="31" y="26"/>
                      <a:pt x="29" y="31"/>
                      <a:pt x="26" y="34"/>
                    </a:cubicBezTo>
                    <a:cubicBezTo>
                      <a:pt x="23" y="37"/>
                      <a:pt x="25" y="43"/>
                      <a:pt x="23" y="45"/>
                    </a:cubicBezTo>
                    <a:cubicBezTo>
                      <a:pt x="20" y="47"/>
                      <a:pt x="16" y="48"/>
                      <a:pt x="18" y="50"/>
                    </a:cubicBezTo>
                    <a:cubicBezTo>
                      <a:pt x="20" y="52"/>
                      <a:pt x="14" y="56"/>
                      <a:pt x="14" y="60"/>
                    </a:cubicBezTo>
                    <a:cubicBezTo>
                      <a:pt x="14" y="65"/>
                      <a:pt x="14" y="72"/>
                      <a:pt x="13" y="73"/>
                    </a:cubicBezTo>
                    <a:cubicBezTo>
                      <a:pt x="12" y="74"/>
                      <a:pt x="4" y="72"/>
                      <a:pt x="4" y="75"/>
                    </a:cubicBezTo>
                    <a:cubicBezTo>
                      <a:pt x="4" y="79"/>
                      <a:pt x="0" y="79"/>
                      <a:pt x="2" y="81"/>
                    </a:cubicBezTo>
                    <a:cubicBezTo>
                      <a:pt x="3" y="84"/>
                      <a:pt x="11" y="83"/>
                      <a:pt x="12" y="8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1" name="Freeform 45"/>
              <p:cNvSpPr/>
              <p:nvPr/>
            </p:nvSpPr>
            <p:spPr>
              <a:xfrm>
                <a:off x="4392613" y="1682750"/>
                <a:ext cx="33338" cy="39688"/>
              </a:xfrm>
              <a:custGeom>
                <a:avLst/>
                <a:gdLst>
                  <a:gd name="txL" fmla="*/ 0 w 17"/>
                  <a:gd name="txT" fmla="*/ 0 h 21"/>
                  <a:gd name="txR" fmla="*/ 17 w 17"/>
                  <a:gd name="txB" fmla="*/ 21 h 21"/>
                </a:gdLst>
                <a:ahLst/>
                <a:cxnLst>
                  <a:cxn ang="0">
                    <a:pos x="53840870" y="32145390"/>
                  </a:cxn>
                  <a:cxn ang="0">
                    <a:pos x="30765091" y="0"/>
                  </a:cxn>
                  <a:cxn ang="0">
                    <a:pos x="30765091" y="7143840"/>
                  </a:cxn>
                  <a:cxn ang="0">
                    <a:pos x="0" y="64290780"/>
                  </a:cxn>
                  <a:cxn ang="0">
                    <a:pos x="19228182" y="75006540"/>
                  </a:cxn>
                  <a:cxn ang="0">
                    <a:pos x="53840870" y="32145390"/>
                  </a:cxn>
                </a:cxnLst>
                <a:rect l="txL" t="txT" r="txR" b="txB"/>
                <a:pathLst>
                  <a:path w="17" h="21">
                    <a:moveTo>
                      <a:pt x="14" y="9"/>
                    </a:moveTo>
                    <a:cubicBezTo>
                      <a:pt x="16" y="7"/>
                      <a:pt x="17" y="0"/>
                      <a:pt x="8" y="0"/>
                    </a:cubicBezTo>
                    <a:cubicBezTo>
                      <a:pt x="8" y="1"/>
                      <a:pt x="8" y="1"/>
                      <a:pt x="8" y="2"/>
                    </a:cubicBezTo>
                    <a:cubicBezTo>
                      <a:pt x="8" y="5"/>
                      <a:pt x="3" y="12"/>
                      <a:pt x="0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8" y="16"/>
                      <a:pt x="12" y="10"/>
                      <a:pt x="14" y="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2" name="Freeform 46"/>
              <p:cNvSpPr/>
              <p:nvPr/>
            </p:nvSpPr>
            <p:spPr>
              <a:xfrm>
                <a:off x="4402138" y="1620837"/>
                <a:ext cx="149225" cy="119063"/>
              </a:xfrm>
              <a:custGeom>
                <a:avLst/>
                <a:gdLst>
                  <a:gd name="txL" fmla="*/ 0 w 78"/>
                  <a:gd name="txT" fmla="*/ 0 h 62"/>
                  <a:gd name="txR" fmla="*/ 78 w 78"/>
                  <a:gd name="txB" fmla="*/ 62 h 62"/>
                </a:gdLst>
                <a:ahLst/>
                <a:cxnLst>
                  <a:cxn ang="0">
                    <a:pos x="32940462" y="151200408"/>
                  </a:cxn>
                  <a:cxn ang="0">
                    <a:pos x="0" y="195455357"/>
                  </a:cxn>
                  <a:cxn ang="0">
                    <a:pos x="3659839" y="195455357"/>
                  </a:cxn>
                  <a:cxn ang="0">
                    <a:pos x="7319678" y="210205727"/>
                  </a:cxn>
                  <a:cxn ang="0">
                    <a:pos x="43921892" y="228645129"/>
                  </a:cxn>
                  <a:cxn ang="0">
                    <a:pos x="84182031" y="206518614"/>
                  </a:cxn>
                  <a:cxn ang="0">
                    <a:pos x="223267384" y="136450039"/>
                  </a:cxn>
                  <a:cxn ang="0">
                    <a:pos x="234246900" y="110634492"/>
                  </a:cxn>
                  <a:cxn ang="0">
                    <a:pos x="237906739" y="77444720"/>
                  </a:cxn>
                  <a:cxn ang="0">
                    <a:pos x="234246900" y="44253029"/>
                  </a:cxn>
                  <a:cxn ang="0">
                    <a:pos x="259867685" y="25815547"/>
                  </a:cxn>
                  <a:cxn ang="0">
                    <a:pos x="285488470" y="7376145"/>
                  </a:cxn>
                  <a:cxn ang="0">
                    <a:pos x="267187363" y="0"/>
                  </a:cxn>
                  <a:cxn ang="0">
                    <a:pos x="223267384" y="7376145"/>
                  </a:cxn>
                  <a:cxn ang="0">
                    <a:pos x="168364063" y="25815547"/>
                  </a:cxn>
                  <a:cxn ang="0">
                    <a:pos x="120784246" y="22126514"/>
                  </a:cxn>
                  <a:cxn ang="0">
                    <a:pos x="95163461" y="29502659"/>
                  </a:cxn>
                  <a:cxn ang="0">
                    <a:pos x="58561247" y="29502659"/>
                  </a:cxn>
                  <a:cxn ang="0">
                    <a:pos x="40262053" y="36878804"/>
                  </a:cxn>
                  <a:cxn ang="0">
                    <a:pos x="14641268" y="66381463"/>
                  </a:cxn>
                  <a:cxn ang="0">
                    <a:pos x="14641268" y="88507978"/>
                  </a:cxn>
                  <a:cxn ang="0">
                    <a:pos x="10979516" y="118010637"/>
                  </a:cxn>
                  <a:cxn ang="0">
                    <a:pos x="32940462" y="151200408"/>
                  </a:cxn>
                </a:cxnLst>
                <a:rect l="txL" t="txT" r="txR" b="txB"/>
                <a:pathLst>
                  <a:path w="78" h="62">
                    <a:moveTo>
                      <a:pt x="9" y="41"/>
                    </a:moveTo>
                    <a:cubicBezTo>
                      <a:pt x="7" y="42"/>
                      <a:pt x="3" y="48"/>
                      <a:pt x="0" y="53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12" y="62"/>
                      <a:pt x="12" y="62"/>
                      <a:pt x="12" y="62"/>
                    </a:cubicBezTo>
                    <a:cubicBezTo>
                      <a:pt x="12" y="62"/>
                      <a:pt x="20" y="57"/>
                      <a:pt x="23" y="56"/>
                    </a:cubicBezTo>
                    <a:cubicBezTo>
                      <a:pt x="26" y="56"/>
                      <a:pt x="61" y="37"/>
                      <a:pt x="61" y="37"/>
                    </a:cubicBezTo>
                    <a:cubicBezTo>
                      <a:pt x="61" y="37"/>
                      <a:pt x="65" y="32"/>
                      <a:pt x="64" y="30"/>
                    </a:cubicBezTo>
                    <a:cubicBezTo>
                      <a:pt x="64" y="28"/>
                      <a:pt x="63" y="24"/>
                      <a:pt x="65" y="21"/>
                    </a:cubicBezTo>
                    <a:cubicBezTo>
                      <a:pt x="67" y="19"/>
                      <a:pt x="63" y="16"/>
                      <a:pt x="64" y="12"/>
                    </a:cubicBezTo>
                    <a:cubicBezTo>
                      <a:pt x="65" y="8"/>
                      <a:pt x="71" y="7"/>
                      <a:pt x="71" y="7"/>
                    </a:cubicBezTo>
                    <a:cubicBezTo>
                      <a:pt x="78" y="2"/>
                      <a:pt x="78" y="2"/>
                      <a:pt x="78" y="2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68" y="3"/>
                      <a:pt x="61" y="2"/>
                    </a:cubicBezTo>
                    <a:cubicBezTo>
                      <a:pt x="54" y="2"/>
                      <a:pt x="53" y="7"/>
                      <a:pt x="46" y="7"/>
                    </a:cubicBezTo>
                    <a:cubicBezTo>
                      <a:pt x="39" y="7"/>
                      <a:pt x="35" y="8"/>
                      <a:pt x="33" y="6"/>
                    </a:cubicBezTo>
                    <a:cubicBezTo>
                      <a:pt x="31" y="4"/>
                      <a:pt x="31" y="5"/>
                      <a:pt x="26" y="8"/>
                    </a:cubicBezTo>
                    <a:cubicBezTo>
                      <a:pt x="21" y="10"/>
                      <a:pt x="18" y="9"/>
                      <a:pt x="16" y="8"/>
                    </a:cubicBezTo>
                    <a:cubicBezTo>
                      <a:pt x="13" y="6"/>
                      <a:pt x="12" y="8"/>
                      <a:pt x="11" y="10"/>
                    </a:cubicBezTo>
                    <a:cubicBezTo>
                      <a:pt x="11" y="12"/>
                      <a:pt x="11" y="17"/>
                      <a:pt x="4" y="18"/>
                    </a:cubicBezTo>
                    <a:cubicBezTo>
                      <a:pt x="4" y="20"/>
                      <a:pt x="3" y="22"/>
                      <a:pt x="4" y="24"/>
                    </a:cubicBezTo>
                    <a:cubicBezTo>
                      <a:pt x="6" y="26"/>
                      <a:pt x="4" y="28"/>
                      <a:pt x="3" y="32"/>
                    </a:cubicBezTo>
                    <a:cubicBezTo>
                      <a:pt x="12" y="32"/>
                      <a:pt x="11" y="39"/>
                      <a:pt x="9" y="4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3" name="Freeform 47"/>
              <p:cNvSpPr/>
              <p:nvPr/>
            </p:nvSpPr>
            <p:spPr>
              <a:xfrm>
                <a:off x="6343650" y="1597025"/>
                <a:ext cx="80963" cy="101600"/>
              </a:xfrm>
              <a:custGeom>
                <a:avLst/>
                <a:gdLst>
                  <a:gd name="txL" fmla="*/ 0 w 43"/>
                  <a:gd name="txT" fmla="*/ 0 h 53"/>
                  <a:gd name="txR" fmla="*/ 43 w 43"/>
                  <a:gd name="txB" fmla="*/ 53 h 53"/>
                </a:gdLst>
                <a:ahLst/>
                <a:cxnLst>
                  <a:cxn ang="0">
                    <a:pos x="35452380" y="14699411"/>
                  </a:cxn>
                  <a:cxn ang="0">
                    <a:pos x="14179822" y="33073675"/>
                  </a:cxn>
                  <a:cxn ang="0">
                    <a:pos x="24816101" y="55122792"/>
                  </a:cxn>
                  <a:cxn ang="0">
                    <a:pos x="24816101" y="73497057"/>
                  </a:cxn>
                  <a:cxn ang="0">
                    <a:pos x="21270675" y="110243668"/>
                  </a:cxn>
                  <a:cxn ang="0">
                    <a:pos x="10636279" y="161691608"/>
                  </a:cxn>
                  <a:cxn ang="0">
                    <a:pos x="14179822" y="187415577"/>
                  </a:cxn>
                  <a:cxn ang="0">
                    <a:pos x="92173551" y="161691608"/>
                  </a:cxn>
                  <a:cxn ang="0">
                    <a:pos x="131171357" y="146992196"/>
                  </a:cxn>
                  <a:cxn ang="0">
                    <a:pos x="145351179" y="128617932"/>
                  </a:cxn>
                  <a:cxn ang="0">
                    <a:pos x="134716783" y="69822204"/>
                  </a:cxn>
                  <a:cxn ang="0">
                    <a:pos x="95718977" y="0"/>
                  </a:cxn>
                  <a:cxn ang="0">
                    <a:pos x="74448303" y="7349706"/>
                  </a:cxn>
                  <a:cxn ang="0">
                    <a:pos x="35452380" y="14699411"/>
                  </a:cxn>
                </a:cxnLst>
                <a:rect l="txL" t="txT" r="txR" b="txB"/>
                <a:pathLst>
                  <a:path w="43" h="53">
                    <a:moveTo>
                      <a:pt x="10" y="4"/>
                    </a:moveTo>
                    <a:cubicBezTo>
                      <a:pt x="9" y="5"/>
                      <a:pt x="6" y="7"/>
                      <a:pt x="4" y="9"/>
                    </a:cubicBezTo>
                    <a:cubicBezTo>
                      <a:pt x="5" y="11"/>
                      <a:pt x="5" y="15"/>
                      <a:pt x="7" y="15"/>
                    </a:cubicBezTo>
                    <a:cubicBezTo>
                      <a:pt x="11" y="15"/>
                      <a:pt x="11" y="21"/>
                      <a:pt x="7" y="20"/>
                    </a:cubicBezTo>
                    <a:cubicBezTo>
                      <a:pt x="3" y="19"/>
                      <a:pt x="3" y="25"/>
                      <a:pt x="6" y="30"/>
                    </a:cubicBezTo>
                    <a:cubicBezTo>
                      <a:pt x="10" y="35"/>
                      <a:pt x="0" y="41"/>
                      <a:pt x="3" y="44"/>
                    </a:cubicBezTo>
                    <a:cubicBezTo>
                      <a:pt x="5" y="47"/>
                      <a:pt x="3" y="50"/>
                      <a:pt x="4" y="51"/>
                    </a:cubicBezTo>
                    <a:cubicBezTo>
                      <a:pt x="5" y="53"/>
                      <a:pt x="20" y="51"/>
                      <a:pt x="26" y="44"/>
                    </a:cubicBezTo>
                    <a:cubicBezTo>
                      <a:pt x="32" y="38"/>
                      <a:pt x="34" y="39"/>
                      <a:pt x="37" y="40"/>
                    </a:cubicBezTo>
                    <a:cubicBezTo>
                      <a:pt x="40" y="41"/>
                      <a:pt x="43" y="37"/>
                      <a:pt x="41" y="35"/>
                    </a:cubicBezTo>
                    <a:cubicBezTo>
                      <a:pt x="40" y="32"/>
                      <a:pt x="38" y="26"/>
                      <a:pt x="38" y="19"/>
                    </a:cubicBezTo>
                    <a:cubicBezTo>
                      <a:pt x="39" y="14"/>
                      <a:pt x="33" y="6"/>
                      <a:pt x="27" y="0"/>
                    </a:cubicBezTo>
                    <a:cubicBezTo>
                      <a:pt x="25" y="1"/>
                      <a:pt x="23" y="2"/>
                      <a:pt x="21" y="2"/>
                    </a:cubicBezTo>
                    <a:cubicBezTo>
                      <a:pt x="17" y="2"/>
                      <a:pt x="12" y="2"/>
                      <a:pt x="10" y="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4" name="Freeform 48"/>
              <p:cNvSpPr/>
              <p:nvPr/>
            </p:nvSpPr>
            <p:spPr>
              <a:xfrm>
                <a:off x="5532438" y="1882775"/>
                <a:ext cx="95250" cy="128588"/>
              </a:xfrm>
              <a:custGeom>
                <a:avLst/>
                <a:gdLst>
                  <a:gd name="txL" fmla="*/ 0 w 50"/>
                  <a:gd name="txT" fmla="*/ 0 h 67"/>
                  <a:gd name="txR" fmla="*/ 50 w 50"/>
                  <a:gd name="txB" fmla="*/ 67 h 67"/>
                </a:gdLst>
                <a:ahLst/>
                <a:cxnLst>
                  <a:cxn ang="0">
                    <a:pos x="181451250" y="206272425"/>
                  </a:cxn>
                  <a:cxn ang="0">
                    <a:pos x="166935150" y="125237035"/>
                  </a:cxn>
                  <a:cxn ang="0">
                    <a:pos x="134273925" y="158387789"/>
                  </a:cxn>
                  <a:cxn ang="0">
                    <a:pos x="137902950" y="114186144"/>
                  </a:cxn>
                  <a:cxn ang="0">
                    <a:pos x="170564175" y="69984499"/>
                  </a:cxn>
                  <a:cxn ang="0">
                    <a:pos x="141531975" y="62618518"/>
                  </a:cxn>
                  <a:cxn ang="0">
                    <a:pos x="94354650" y="62618518"/>
                  </a:cxn>
                  <a:cxn ang="0">
                    <a:pos x="76209525" y="44201645"/>
                  </a:cxn>
                  <a:cxn ang="0">
                    <a:pos x="47177325" y="22099863"/>
                  </a:cxn>
                  <a:cxn ang="0">
                    <a:pos x="14516100" y="22099863"/>
                  </a:cxn>
                  <a:cxn ang="0">
                    <a:pos x="39919275" y="55250617"/>
                  </a:cxn>
                  <a:cxn ang="0">
                    <a:pos x="18145125" y="73667489"/>
                  </a:cxn>
                  <a:cxn ang="0">
                    <a:pos x="29032200" y="136286007"/>
                  </a:cxn>
                  <a:cxn ang="0">
                    <a:pos x="43548300" y="209955416"/>
                  </a:cxn>
                  <a:cxn ang="0">
                    <a:pos x="68951475" y="202587515"/>
                  </a:cxn>
                  <a:cxn ang="0">
                    <a:pos x="101612700" y="187853633"/>
                  </a:cxn>
                  <a:cxn ang="0">
                    <a:pos x="127015875" y="169436761"/>
                  </a:cxn>
                  <a:cxn ang="0">
                    <a:pos x="148790025" y="224689297"/>
                  </a:cxn>
                  <a:cxn ang="0">
                    <a:pos x="156048075" y="246789160"/>
                  </a:cxn>
                  <a:cxn ang="0">
                    <a:pos x="170564175" y="232055279"/>
                  </a:cxn>
                  <a:cxn ang="0">
                    <a:pos x="181451250" y="206272425"/>
                  </a:cxn>
                </a:cxnLst>
                <a:rect l="txL" t="txT" r="txR" b="txB"/>
                <a:pathLst>
                  <a:path w="50" h="67">
                    <a:moveTo>
                      <a:pt x="50" y="56"/>
                    </a:moveTo>
                    <a:cubicBezTo>
                      <a:pt x="48" y="45"/>
                      <a:pt x="47" y="34"/>
                      <a:pt x="46" y="34"/>
                    </a:cubicBezTo>
                    <a:cubicBezTo>
                      <a:pt x="43" y="34"/>
                      <a:pt x="41" y="44"/>
                      <a:pt x="37" y="43"/>
                    </a:cubicBezTo>
                    <a:cubicBezTo>
                      <a:pt x="34" y="42"/>
                      <a:pt x="34" y="31"/>
                      <a:pt x="38" y="31"/>
                    </a:cubicBezTo>
                    <a:cubicBezTo>
                      <a:pt x="42" y="31"/>
                      <a:pt x="47" y="22"/>
                      <a:pt x="47" y="19"/>
                    </a:cubicBezTo>
                    <a:cubicBezTo>
                      <a:pt x="47" y="17"/>
                      <a:pt x="43" y="17"/>
                      <a:pt x="39" y="17"/>
                    </a:cubicBezTo>
                    <a:cubicBezTo>
                      <a:pt x="35" y="17"/>
                      <a:pt x="26" y="17"/>
                      <a:pt x="26" y="17"/>
                    </a:cubicBezTo>
                    <a:cubicBezTo>
                      <a:pt x="26" y="17"/>
                      <a:pt x="21" y="15"/>
                      <a:pt x="21" y="12"/>
                    </a:cubicBezTo>
                    <a:cubicBezTo>
                      <a:pt x="21" y="8"/>
                      <a:pt x="18" y="6"/>
                      <a:pt x="13" y="6"/>
                    </a:cubicBezTo>
                    <a:cubicBezTo>
                      <a:pt x="8" y="6"/>
                      <a:pt x="8" y="0"/>
                      <a:pt x="4" y="6"/>
                    </a:cubicBezTo>
                    <a:cubicBezTo>
                      <a:pt x="0" y="11"/>
                      <a:pt x="12" y="11"/>
                      <a:pt x="11" y="15"/>
                    </a:cubicBezTo>
                    <a:cubicBezTo>
                      <a:pt x="10" y="19"/>
                      <a:pt x="6" y="17"/>
                      <a:pt x="5" y="20"/>
                    </a:cubicBezTo>
                    <a:cubicBezTo>
                      <a:pt x="4" y="23"/>
                      <a:pt x="6" y="32"/>
                      <a:pt x="8" y="37"/>
                    </a:cubicBezTo>
                    <a:cubicBezTo>
                      <a:pt x="9" y="40"/>
                      <a:pt x="12" y="50"/>
                      <a:pt x="12" y="57"/>
                    </a:cubicBezTo>
                    <a:cubicBezTo>
                      <a:pt x="15" y="57"/>
                      <a:pt x="16" y="55"/>
                      <a:pt x="19" y="55"/>
                    </a:cubicBezTo>
                    <a:cubicBezTo>
                      <a:pt x="23" y="55"/>
                      <a:pt x="28" y="55"/>
                      <a:pt x="28" y="51"/>
                    </a:cubicBezTo>
                    <a:cubicBezTo>
                      <a:pt x="29" y="47"/>
                      <a:pt x="33" y="44"/>
                      <a:pt x="35" y="46"/>
                    </a:cubicBezTo>
                    <a:cubicBezTo>
                      <a:pt x="37" y="47"/>
                      <a:pt x="41" y="56"/>
                      <a:pt x="41" y="61"/>
                    </a:cubicBezTo>
                    <a:cubicBezTo>
                      <a:pt x="41" y="62"/>
                      <a:pt x="42" y="64"/>
                      <a:pt x="43" y="67"/>
                    </a:cubicBezTo>
                    <a:cubicBezTo>
                      <a:pt x="45" y="65"/>
                      <a:pt x="47" y="63"/>
                      <a:pt x="47" y="63"/>
                    </a:cubicBezTo>
                    <a:cubicBezTo>
                      <a:pt x="47" y="63"/>
                      <a:pt x="48" y="58"/>
                      <a:pt x="50" y="5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5" name="Freeform 49"/>
              <p:cNvSpPr/>
              <p:nvPr/>
            </p:nvSpPr>
            <p:spPr>
              <a:xfrm>
                <a:off x="5118100" y="1666875"/>
                <a:ext cx="601663" cy="635000"/>
              </a:xfrm>
              <a:custGeom>
                <a:avLst/>
                <a:gdLst>
                  <a:gd name="txL" fmla="*/ 0 w 315"/>
                  <a:gd name="txT" fmla="*/ 0 h 332"/>
                  <a:gd name="txR" fmla="*/ 315 w 315"/>
                  <a:gd name="txB" fmla="*/ 332 h 332"/>
                </a:gdLst>
                <a:ahLst/>
                <a:cxnLst>
                  <a:cxn ang="0">
                    <a:pos x="809912890" y="486545798"/>
                  </a:cxn>
                  <a:cxn ang="0">
                    <a:pos x="806264711" y="435328840"/>
                  </a:cxn>
                  <a:cxn ang="0">
                    <a:pos x="868285661" y="457278419"/>
                  </a:cxn>
                  <a:cxn ang="0">
                    <a:pos x="933954790" y="475571009"/>
                  </a:cxn>
                  <a:cxn ang="0">
                    <a:pos x="930306611" y="526786054"/>
                  </a:cxn>
                  <a:cxn ang="0">
                    <a:pos x="959492042" y="537760843"/>
                  </a:cxn>
                  <a:cxn ang="0">
                    <a:pos x="981381114" y="614582455"/>
                  </a:cxn>
                  <a:cxn ang="0">
                    <a:pos x="999622009" y="530443042"/>
                  </a:cxn>
                  <a:cxn ang="0">
                    <a:pos x="1047050243" y="479227997"/>
                  </a:cxn>
                  <a:cxn ang="0">
                    <a:pos x="1087180210" y="398747485"/>
                  </a:cxn>
                  <a:cxn ang="0">
                    <a:pos x="1138256624" y="384113795"/>
                  </a:cxn>
                  <a:cxn ang="0">
                    <a:pos x="1145552982" y="336557651"/>
                  </a:cxn>
                  <a:cxn ang="0">
                    <a:pos x="1105423015" y="296317395"/>
                  </a:cxn>
                  <a:cxn ang="0">
                    <a:pos x="1032457528" y="299974383"/>
                  </a:cxn>
                  <a:cxn ang="0">
                    <a:pos x="981381114" y="340216551"/>
                  </a:cxn>
                  <a:cxn ang="0">
                    <a:pos x="941251147" y="365823117"/>
                  </a:cxn>
                  <a:cxn ang="0">
                    <a:pos x="904767449" y="406063373"/>
                  </a:cxn>
                  <a:cxn ang="0">
                    <a:pos x="839098320" y="395088584"/>
                  </a:cxn>
                  <a:cxn ang="0">
                    <a:pos x="813561068" y="347532440"/>
                  </a:cxn>
                  <a:cxn ang="0">
                    <a:pos x="795320174" y="409722274"/>
                  </a:cxn>
                  <a:cxn ang="0">
                    <a:pos x="671280184" y="395088584"/>
                  </a:cxn>
                  <a:cxn ang="0">
                    <a:pos x="609259234" y="376797907"/>
                  </a:cxn>
                  <a:cxn ang="0">
                    <a:pos x="543590105" y="340216551"/>
                  </a:cxn>
                  <a:cxn ang="0">
                    <a:pos x="488867423" y="310949172"/>
                  </a:cxn>
                  <a:cxn ang="0">
                    <a:pos x="514404675" y="252418238"/>
                  </a:cxn>
                  <a:cxn ang="0">
                    <a:pos x="474272798" y="212177982"/>
                  </a:cxn>
                  <a:cxn ang="0">
                    <a:pos x="423198294" y="157304036"/>
                  </a:cxn>
                  <a:cxn ang="0">
                    <a:pos x="459680082" y="124379669"/>
                  </a:cxn>
                  <a:cxn ang="0">
                    <a:pos x="434142830" y="47556145"/>
                  </a:cxn>
                  <a:cxn ang="0">
                    <a:pos x="394010953" y="0"/>
                  </a:cxn>
                  <a:cxn ang="0">
                    <a:pos x="361177344" y="32924367"/>
                  </a:cxn>
                  <a:cxn ang="0">
                    <a:pos x="259026427" y="36583268"/>
                  </a:cxn>
                  <a:cxn ang="0">
                    <a:pos x="244433711" y="98773102"/>
                  </a:cxn>
                  <a:cxn ang="0">
                    <a:pos x="288211857" y="157304036"/>
                  </a:cxn>
                  <a:cxn ang="0">
                    <a:pos x="259026427" y="219493870"/>
                  </a:cxn>
                  <a:cxn ang="0">
                    <a:pos x="215246371" y="259734127"/>
                  </a:cxn>
                  <a:cxn ang="0">
                    <a:pos x="164171867" y="325582861"/>
                  </a:cxn>
                  <a:cxn ang="0">
                    <a:pos x="113095454" y="358507229"/>
                  </a:cxn>
                  <a:cxn ang="0">
                    <a:pos x="54724592" y="395088584"/>
                  </a:cxn>
                  <a:cxn ang="0">
                    <a:pos x="98502738" y="464596220"/>
                  </a:cxn>
                  <a:cxn ang="0">
                    <a:pos x="80261844" y="512152364"/>
                  </a:cxn>
                  <a:cxn ang="0">
                    <a:pos x="3648179" y="537760843"/>
                  </a:cxn>
                  <a:cxn ang="0">
                    <a:pos x="40129967" y="578001099"/>
                  </a:cxn>
                  <a:cxn ang="0">
                    <a:pos x="29185431" y="599950678"/>
                  </a:cxn>
                  <a:cxn ang="0">
                    <a:pos x="156875510" y="629216145"/>
                  </a:cxn>
                  <a:cxn ang="0">
                    <a:pos x="182412761" y="647506822"/>
                  </a:cxn>
                  <a:cxn ang="0">
                    <a:pos x="189709119" y="757254714"/>
                  </a:cxn>
                  <a:cxn ang="0">
                    <a:pos x="248081890" y="940165316"/>
                  </a:cxn>
                  <a:cxn ang="0">
                    <a:pos x="324695556" y="1134052620"/>
                  </a:cxn>
                  <a:cxn ang="0">
                    <a:pos x="404957400" y="1181608765"/>
                  </a:cxn>
                  <a:cxn ang="0">
                    <a:pos x="459680082" y="1115760030"/>
                  </a:cxn>
                  <a:cxn ang="0">
                    <a:pos x="481569155" y="1035279518"/>
                  </a:cxn>
                  <a:cxn ang="0">
                    <a:pos x="488867423" y="914558750"/>
                  </a:cxn>
                  <a:cxn ang="0">
                    <a:pos x="547238284" y="852368916"/>
                  </a:cxn>
                  <a:cxn ang="0">
                    <a:pos x="674928363" y="735305136"/>
                  </a:cxn>
                  <a:cxn ang="0">
                    <a:pos x="751542028" y="651165723"/>
                  </a:cxn>
                  <a:cxn ang="0">
                    <a:pos x="835450141" y="621900256"/>
                  </a:cxn>
                </a:cxnLst>
                <a:rect l="txL" t="txT" r="txR" b="txB"/>
                <a:pathLst>
                  <a:path w="315" h="332">
                    <a:moveTo>
                      <a:pt x="225" y="150"/>
                    </a:moveTo>
                    <a:cubicBezTo>
                      <a:pt x="223" y="145"/>
                      <a:pt x="221" y="136"/>
                      <a:pt x="222" y="133"/>
                    </a:cubicBezTo>
                    <a:cubicBezTo>
                      <a:pt x="223" y="130"/>
                      <a:pt x="227" y="132"/>
                      <a:pt x="228" y="128"/>
                    </a:cubicBezTo>
                    <a:cubicBezTo>
                      <a:pt x="229" y="124"/>
                      <a:pt x="217" y="124"/>
                      <a:pt x="221" y="119"/>
                    </a:cubicBezTo>
                    <a:cubicBezTo>
                      <a:pt x="225" y="113"/>
                      <a:pt x="225" y="119"/>
                      <a:pt x="230" y="119"/>
                    </a:cubicBezTo>
                    <a:cubicBezTo>
                      <a:pt x="235" y="119"/>
                      <a:pt x="238" y="121"/>
                      <a:pt x="238" y="125"/>
                    </a:cubicBezTo>
                    <a:cubicBezTo>
                      <a:pt x="238" y="128"/>
                      <a:pt x="243" y="130"/>
                      <a:pt x="243" y="130"/>
                    </a:cubicBezTo>
                    <a:cubicBezTo>
                      <a:pt x="243" y="130"/>
                      <a:pt x="252" y="130"/>
                      <a:pt x="256" y="130"/>
                    </a:cubicBezTo>
                    <a:cubicBezTo>
                      <a:pt x="260" y="130"/>
                      <a:pt x="264" y="130"/>
                      <a:pt x="264" y="132"/>
                    </a:cubicBezTo>
                    <a:cubicBezTo>
                      <a:pt x="264" y="135"/>
                      <a:pt x="259" y="144"/>
                      <a:pt x="255" y="144"/>
                    </a:cubicBezTo>
                    <a:cubicBezTo>
                      <a:pt x="251" y="144"/>
                      <a:pt x="251" y="155"/>
                      <a:pt x="254" y="156"/>
                    </a:cubicBezTo>
                    <a:cubicBezTo>
                      <a:pt x="258" y="157"/>
                      <a:pt x="260" y="147"/>
                      <a:pt x="263" y="147"/>
                    </a:cubicBezTo>
                    <a:cubicBezTo>
                      <a:pt x="264" y="147"/>
                      <a:pt x="265" y="158"/>
                      <a:pt x="267" y="169"/>
                    </a:cubicBezTo>
                    <a:cubicBezTo>
                      <a:pt x="268" y="168"/>
                      <a:pt x="268" y="168"/>
                      <a:pt x="269" y="168"/>
                    </a:cubicBezTo>
                    <a:cubicBezTo>
                      <a:pt x="271" y="168"/>
                      <a:pt x="270" y="158"/>
                      <a:pt x="272" y="156"/>
                    </a:cubicBezTo>
                    <a:cubicBezTo>
                      <a:pt x="274" y="153"/>
                      <a:pt x="273" y="145"/>
                      <a:pt x="274" y="145"/>
                    </a:cubicBezTo>
                    <a:cubicBezTo>
                      <a:pt x="275" y="145"/>
                      <a:pt x="283" y="147"/>
                      <a:pt x="283" y="145"/>
                    </a:cubicBezTo>
                    <a:cubicBezTo>
                      <a:pt x="283" y="143"/>
                      <a:pt x="288" y="135"/>
                      <a:pt x="287" y="131"/>
                    </a:cubicBezTo>
                    <a:cubicBezTo>
                      <a:pt x="286" y="127"/>
                      <a:pt x="290" y="122"/>
                      <a:pt x="290" y="117"/>
                    </a:cubicBezTo>
                    <a:cubicBezTo>
                      <a:pt x="290" y="113"/>
                      <a:pt x="295" y="111"/>
                      <a:pt x="298" y="109"/>
                    </a:cubicBezTo>
                    <a:cubicBezTo>
                      <a:pt x="301" y="106"/>
                      <a:pt x="306" y="102"/>
                      <a:pt x="307" y="105"/>
                    </a:cubicBezTo>
                    <a:cubicBezTo>
                      <a:pt x="308" y="107"/>
                      <a:pt x="315" y="109"/>
                      <a:pt x="312" y="105"/>
                    </a:cubicBezTo>
                    <a:cubicBezTo>
                      <a:pt x="309" y="101"/>
                      <a:pt x="309" y="98"/>
                      <a:pt x="311" y="97"/>
                    </a:cubicBezTo>
                    <a:cubicBezTo>
                      <a:pt x="313" y="96"/>
                      <a:pt x="314" y="92"/>
                      <a:pt x="314" y="92"/>
                    </a:cubicBezTo>
                    <a:cubicBezTo>
                      <a:pt x="314" y="92"/>
                      <a:pt x="308" y="91"/>
                      <a:pt x="307" y="88"/>
                    </a:cubicBezTo>
                    <a:cubicBezTo>
                      <a:pt x="306" y="85"/>
                      <a:pt x="303" y="83"/>
                      <a:pt x="303" y="81"/>
                    </a:cubicBezTo>
                    <a:cubicBezTo>
                      <a:pt x="303" y="78"/>
                      <a:pt x="299" y="79"/>
                      <a:pt x="297" y="81"/>
                    </a:cubicBezTo>
                    <a:cubicBezTo>
                      <a:pt x="294" y="84"/>
                      <a:pt x="289" y="79"/>
                      <a:pt x="283" y="82"/>
                    </a:cubicBezTo>
                    <a:cubicBezTo>
                      <a:pt x="278" y="85"/>
                      <a:pt x="276" y="89"/>
                      <a:pt x="274" y="88"/>
                    </a:cubicBezTo>
                    <a:cubicBezTo>
                      <a:pt x="271" y="88"/>
                      <a:pt x="271" y="90"/>
                      <a:pt x="269" y="93"/>
                    </a:cubicBezTo>
                    <a:cubicBezTo>
                      <a:pt x="267" y="95"/>
                      <a:pt x="265" y="97"/>
                      <a:pt x="264" y="97"/>
                    </a:cubicBezTo>
                    <a:cubicBezTo>
                      <a:pt x="262" y="97"/>
                      <a:pt x="258" y="100"/>
                      <a:pt x="258" y="100"/>
                    </a:cubicBezTo>
                    <a:cubicBezTo>
                      <a:pt x="258" y="100"/>
                      <a:pt x="261" y="106"/>
                      <a:pt x="259" y="109"/>
                    </a:cubicBezTo>
                    <a:cubicBezTo>
                      <a:pt x="258" y="113"/>
                      <a:pt x="253" y="109"/>
                      <a:pt x="248" y="111"/>
                    </a:cubicBezTo>
                    <a:cubicBezTo>
                      <a:pt x="243" y="112"/>
                      <a:pt x="241" y="109"/>
                      <a:pt x="238" y="110"/>
                    </a:cubicBezTo>
                    <a:cubicBezTo>
                      <a:pt x="234" y="111"/>
                      <a:pt x="232" y="108"/>
                      <a:pt x="230" y="108"/>
                    </a:cubicBezTo>
                    <a:cubicBezTo>
                      <a:pt x="228" y="109"/>
                      <a:pt x="226" y="104"/>
                      <a:pt x="226" y="101"/>
                    </a:cubicBezTo>
                    <a:cubicBezTo>
                      <a:pt x="227" y="97"/>
                      <a:pt x="225" y="92"/>
                      <a:pt x="223" y="95"/>
                    </a:cubicBezTo>
                    <a:cubicBezTo>
                      <a:pt x="221" y="97"/>
                      <a:pt x="218" y="96"/>
                      <a:pt x="218" y="100"/>
                    </a:cubicBezTo>
                    <a:cubicBezTo>
                      <a:pt x="218" y="104"/>
                      <a:pt x="221" y="109"/>
                      <a:pt x="218" y="112"/>
                    </a:cubicBezTo>
                    <a:cubicBezTo>
                      <a:pt x="215" y="114"/>
                      <a:pt x="201" y="116"/>
                      <a:pt x="198" y="113"/>
                    </a:cubicBezTo>
                    <a:cubicBezTo>
                      <a:pt x="196" y="111"/>
                      <a:pt x="184" y="110"/>
                      <a:pt x="184" y="108"/>
                    </a:cubicBezTo>
                    <a:cubicBezTo>
                      <a:pt x="183" y="105"/>
                      <a:pt x="180" y="101"/>
                      <a:pt x="177" y="101"/>
                    </a:cubicBezTo>
                    <a:cubicBezTo>
                      <a:pt x="175" y="101"/>
                      <a:pt x="169" y="105"/>
                      <a:pt x="167" y="103"/>
                    </a:cubicBezTo>
                    <a:cubicBezTo>
                      <a:pt x="165" y="102"/>
                      <a:pt x="161" y="98"/>
                      <a:pt x="157" y="98"/>
                    </a:cubicBezTo>
                    <a:cubicBezTo>
                      <a:pt x="154" y="97"/>
                      <a:pt x="149" y="95"/>
                      <a:pt x="149" y="93"/>
                    </a:cubicBezTo>
                    <a:cubicBezTo>
                      <a:pt x="149" y="92"/>
                      <a:pt x="141" y="91"/>
                      <a:pt x="140" y="89"/>
                    </a:cubicBezTo>
                    <a:cubicBezTo>
                      <a:pt x="139" y="87"/>
                      <a:pt x="134" y="87"/>
                      <a:pt x="134" y="85"/>
                    </a:cubicBezTo>
                    <a:cubicBezTo>
                      <a:pt x="134" y="82"/>
                      <a:pt x="136" y="79"/>
                      <a:pt x="136" y="76"/>
                    </a:cubicBezTo>
                    <a:cubicBezTo>
                      <a:pt x="136" y="73"/>
                      <a:pt x="141" y="71"/>
                      <a:pt x="141" y="69"/>
                    </a:cubicBezTo>
                    <a:cubicBezTo>
                      <a:pt x="141" y="67"/>
                      <a:pt x="137" y="64"/>
                      <a:pt x="137" y="64"/>
                    </a:cubicBezTo>
                    <a:cubicBezTo>
                      <a:pt x="137" y="64"/>
                      <a:pt x="133" y="58"/>
                      <a:pt x="130" y="58"/>
                    </a:cubicBezTo>
                    <a:cubicBezTo>
                      <a:pt x="126" y="58"/>
                      <a:pt x="124" y="52"/>
                      <a:pt x="120" y="52"/>
                    </a:cubicBezTo>
                    <a:cubicBezTo>
                      <a:pt x="117" y="51"/>
                      <a:pt x="118" y="45"/>
                      <a:pt x="116" y="43"/>
                    </a:cubicBezTo>
                    <a:cubicBezTo>
                      <a:pt x="115" y="40"/>
                      <a:pt x="116" y="35"/>
                      <a:pt x="119" y="38"/>
                    </a:cubicBezTo>
                    <a:cubicBezTo>
                      <a:pt x="122" y="40"/>
                      <a:pt x="128" y="38"/>
                      <a:pt x="126" y="34"/>
                    </a:cubicBezTo>
                    <a:cubicBezTo>
                      <a:pt x="124" y="30"/>
                      <a:pt x="120" y="26"/>
                      <a:pt x="120" y="24"/>
                    </a:cubicBezTo>
                    <a:cubicBezTo>
                      <a:pt x="120" y="22"/>
                      <a:pt x="122" y="15"/>
                      <a:pt x="119" y="13"/>
                    </a:cubicBezTo>
                    <a:cubicBezTo>
                      <a:pt x="116" y="12"/>
                      <a:pt x="113" y="9"/>
                      <a:pt x="112" y="6"/>
                    </a:cubicBezTo>
                    <a:cubicBezTo>
                      <a:pt x="112" y="3"/>
                      <a:pt x="108" y="0"/>
                      <a:pt x="108" y="0"/>
                    </a:cubicBezTo>
                    <a:cubicBezTo>
                      <a:pt x="104" y="1"/>
                      <a:pt x="104" y="1"/>
                      <a:pt x="104" y="1"/>
                    </a:cubicBezTo>
                    <a:cubicBezTo>
                      <a:pt x="104" y="1"/>
                      <a:pt x="101" y="8"/>
                      <a:pt x="99" y="9"/>
                    </a:cubicBezTo>
                    <a:cubicBezTo>
                      <a:pt x="97" y="10"/>
                      <a:pt x="91" y="11"/>
                      <a:pt x="88" y="13"/>
                    </a:cubicBezTo>
                    <a:cubicBezTo>
                      <a:pt x="85" y="16"/>
                      <a:pt x="76" y="10"/>
                      <a:pt x="71" y="10"/>
                    </a:cubicBezTo>
                    <a:cubicBezTo>
                      <a:pt x="66" y="10"/>
                      <a:pt x="63" y="15"/>
                      <a:pt x="65" y="16"/>
                    </a:cubicBezTo>
                    <a:cubicBezTo>
                      <a:pt x="68" y="18"/>
                      <a:pt x="67" y="27"/>
                      <a:pt x="67" y="27"/>
                    </a:cubicBezTo>
                    <a:cubicBezTo>
                      <a:pt x="67" y="27"/>
                      <a:pt x="70" y="39"/>
                      <a:pt x="74" y="38"/>
                    </a:cubicBezTo>
                    <a:cubicBezTo>
                      <a:pt x="78" y="37"/>
                      <a:pt x="83" y="42"/>
                      <a:pt x="79" y="43"/>
                    </a:cubicBezTo>
                    <a:cubicBezTo>
                      <a:pt x="76" y="44"/>
                      <a:pt x="74" y="48"/>
                      <a:pt x="73" y="51"/>
                    </a:cubicBezTo>
                    <a:cubicBezTo>
                      <a:pt x="73" y="55"/>
                      <a:pt x="74" y="59"/>
                      <a:pt x="71" y="60"/>
                    </a:cubicBezTo>
                    <a:cubicBezTo>
                      <a:pt x="68" y="60"/>
                      <a:pt x="66" y="61"/>
                      <a:pt x="66" y="66"/>
                    </a:cubicBezTo>
                    <a:cubicBezTo>
                      <a:pt x="66" y="71"/>
                      <a:pt x="60" y="69"/>
                      <a:pt x="59" y="71"/>
                    </a:cubicBezTo>
                    <a:cubicBezTo>
                      <a:pt x="58" y="73"/>
                      <a:pt x="56" y="82"/>
                      <a:pt x="55" y="83"/>
                    </a:cubicBezTo>
                    <a:cubicBezTo>
                      <a:pt x="53" y="85"/>
                      <a:pt x="46" y="85"/>
                      <a:pt x="45" y="89"/>
                    </a:cubicBezTo>
                    <a:cubicBezTo>
                      <a:pt x="45" y="93"/>
                      <a:pt x="41" y="98"/>
                      <a:pt x="39" y="97"/>
                    </a:cubicBezTo>
                    <a:cubicBezTo>
                      <a:pt x="37" y="97"/>
                      <a:pt x="33" y="95"/>
                      <a:pt x="31" y="98"/>
                    </a:cubicBezTo>
                    <a:cubicBezTo>
                      <a:pt x="30" y="101"/>
                      <a:pt x="24" y="96"/>
                      <a:pt x="23" y="97"/>
                    </a:cubicBezTo>
                    <a:cubicBezTo>
                      <a:pt x="22" y="98"/>
                      <a:pt x="15" y="104"/>
                      <a:pt x="15" y="108"/>
                    </a:cubicBezTo>
                    <a:cubicBezTo>
                      <a:pt x="15" y="111"/>
                      <a:pt x="22" y="111"/>
                      <a:pt x="22" y="116"/>
                    </a:cubicBezTo>
                    <a:cubicBezTo>
                      <a:pt x="21" y="120"/>
                      <a:pt x="24" y="125"/>
                      <a:pt x="27" y="127"/>
                    </a:cubicBezTo>
                    <a:cubicBezTo>
                      <a:pt x="29" y="130"/>
                      <a:pt x="32" y="135"/>
                      <a:pt x="31" y="138"/>
                    </a:cubicBezTo>
                    <a:cubicBezTo>
                      <a:pt x="29" y="140"/>
                      <a:pt x="26" y="141"/>
                      <a:pt x="22" y="140"/>
                    </a:cubicBezTo>
                    <a:cubicBezTo>
                      <a:pt x="18" y="139"/>
                      <a:pt x="19" y="142"/>
                      <a:pt x="11" y="140"/>
                    </a:cubicBezTo>
                    <a:cubicBezTo>
                      <a:pt x="4" y="139"/>
                      <a:pt x="4" y="144"/>
                      <a:pt x="1" y="147"/>
                    </a:cubicBezTo>
                    <a:cubicBezTo>
                      <a:pt x="1" y="148"/>
                      <a:pt x="1" y="148"/>
                      <a:pt x="0" y="148"/>
                    </a:cubicBezTo>
                    <a:cubicBezTo>
                      <a:pt x="4" y="151"/>
                      <a:pt x="5" y="156"/>
                      <a:pt x="11" y="158"/>
                    </a:cubicBezTo>
                    <a:cubicBezTo>
                      <a:pt x="17" y="160"/>
                      <a:pt x="23" y="154"/>
                      <a:pt x="23" y="158"/>
                    </a:cubicBezTo>
                    <a:cubicBezTo>
                      <a:pt x="23" y="163"/>
                      <a:pt x="8" y="162"/>
                      <a:pt x="8" y="164"/>
                    </a:cubicBezTo>
                    <a:cubicBezTo>
                      <a:pt x="7" y="165"/>
                      <a:pt x="23" y="185"/>
                      <a:pt x="32" y="183"/>
                    </a:cubicBezTo>
                    <a:cubicBezTo>
                      <a:pt x="40" y="182"/>
                      <a:pt x="46" y="173"/>
                      <a:pt x="43" y="172"/>
                    </a:cubicBezTo>
                    <a:cubicBezTo>
                      <a:pt x="41" y="170"/>
                      <a:pt x="45" y="165"/>
                      <a:pt x="47" y="166"/>
                    </a:cubicBezTo>
                    <a:cubicBezTo>
                      <a:pt x="49" y="167"/>
                      <a:pt x="47" y="175"/>
                      <a:pt x="50" y="177"/>
                    </a:cubicBezTo>
                    <a:cubicBezTo>
                      <a:pt x="52" y="179"/>
                      <a:pt x="51" y="183"/>
                      <a:pt x="50" y="188"/>
                    </a:cubicBezTo>
                    <a:cubicBezTo>
                      <a:pt x="48" y="192"/>
                      <a:pt x="51" y="202"/>
                      <a:pt x="52" y="207"/>
                    </a:cubicBezTo>
                    <a:cubicBezTo>
                      <a:pt x="52" y="212"/>
                      <a:pt x="56" y="219"/>
                      <a:pt x="57" y="227"/>
                    </a:cubicBezTo>
                    <a:cubicBezTo>
                      <a:pt x="58" y="235"/>
                      <a:pt x="63" y="249"/>
                      <a:pt x="68" y="257"/>
                    </a:cubicBezTo>
                    <a:cubicBezTo>
                      <a:pt x="72" y="266"/>
                      <a:pt x="76" y="282"/>
                      <a:pt x="79" y="286"/>
                    </a:cubicBezTo>
                    <a:cubicBezTo>
                      <a:pt x="82" y="290"/>
                      <a:pt x="89" y="303"/>
                      <a:pt x="89" y="310"/>
                    </a:cubicBezTo>
                    <a:cubicBezTo>
                      <a:pt x="89" y="318"/>
                      <a:pt x="97" y="328"/>
                      <a:pt x="100" y="330"/>
                    </a:cubicBezTo>
                    <a:cubicBezTo>
                      <a:pt x="103" y="332"/>
                      <a:pt x="109" y="328"/>
                      <a:pt x="111" y="323"/>
                    </a:cubicBezTo>
                    <a:cubicBezTo>
                      <a:pt x="112" y="318"/>
                      <a:pt x="121" y="317"/>
                      <a:pt x="121" y="313"/>
                    </a:cubicBezTo>
                    <a:cubicBezTo>
                      <a:pt x="122" y="309"/>
                      <a:pt x="123" y="305"/>
                      <a:pt x="126" y="305"/>
                    </a:cubicBezTo>
                    <a:cubicBezTo>
                      <a:pt x="129" y="304"/>
                      <a:pt x="129" y="301"/>
                      <a:pt x="129" y="297"/>
                    </a:cubicBezTo>
                    <a:cubicBezTo>
                      <a:pt x="129" y="293"/>
                      <a:pt x="129" y="286"/>
                      <a:pt x="132" y="283"/>
                    </a:cubicBezTo>
                    <a:cubicBezTo>
                      <a:pt x="135" y="279"/>
                      <a:pt x="135" y="268"/>
                      <a:pt x="134" y="264"/>
                    </a:cubicBezTo>
                    <a:cubicBezTo>
                      <a:pt x="132" y="260"/>
                      <a:pt x="133" y="254"/>
                      <a:pt x="134" y="250"/>
                    </a:cubicBezTo>
                    <a:cubicBezTo>
                      <a:pt x="136" y="246"/>
                      <a:pt x="135" y="241"/>
                      <a:pt x="139" y="241"/>
                    </a:cubicBezTo>
                    <a:cubicBezTo>
                      <a:pt x="142" y="240"/>
                      <a:pt x="146" y="238"/>
                      <a:pt x="150" y="233"/>
                    </a:cubicBezTo>
                    <a:cubicBezTo>
                      <a:pt x="153" y="229"/>
                      <a:pt x="163" y="222"/>
                      <a:pt x="167" y="219"/>
                    </a:cubicBezTo>
                    <a:cubicBezTo>
                      <a:pt x="171" y="216"/>
                      <a:pt x="182" y="207"/>
                      <a:pt x="185" y="201"/>
                    </a:cubicBezTo>
                    <a:cubicBezTo>
                      <a:pt x="188" y="196"/>
                      <a:pt x="198" y="194"/>
                      <a:pt x="202" y="189"/>
                    </a:cubicBezTo>
                    <a:cubicBezTo>
                      <a:pt x="207" y="185"/>
                      <a:pt x="205" y="182"/>
                      <a:pt x="206" y="178"/>
                    </a:cubicBezTo>
                    <a:cubicBezTo>
                      <a:pt x="207" y="173"/>
                      <a:pt x="221" y="171"/>
                      <a:pt x="226" y="171"/>
                    </a:cubicBezTo>
                    <a:cubicBezTo>
                      <a:pt x="227" y="171"/>
                      <a:pt x="228" y="171"/>
                      <a:pt x="229" y="170"/>
                    </a:cubicBezTo>
                    <a:cubicBezTo>
                      <a:pt x="229" y="163"/>
                      <a:pt x="226" y="153"/>
                      <a:pt x="225" y="15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6" name="Freeform 50"/>
              <p:cNvSpPr/>
              <p:nvPr/>
            </p:nvSpPr>
            <p:spPr>
              <a:xfrm>
                <a:off x="5399278" y="1165680"/>
                <a:ext cx="677863" cy="293688"/>
              </a:xfrm>
              <a:custGeom>
                <a:avLst/>
                <a:gdLst>
                  <a:gd name="txL" fmla="*/ 0 w 355"/>
                  <a:gd name="txT" fmla="*/ 0 h 153"/>
                  <a:gd name="txR" fmla="*/ 355 w 355"/>
                  <a:gd name="txB" fmla="*/ 153 h 153"/>
                </a:gdLst>
                <a:ahLst/>
                <a:cxnLst>
                  <a:cxn ang="0">
                    <a:pos x="1199563550" y="239497765"/>
                  </a:cxn>
                  <a:cxn ang="0">
                    <a:pos x="1115703304" y="232128692"/>
                  </a:cxn>
                  <a:cxn ang="0">
                    <a:pos x="1122995583" y="191599748"/>
                  </a:cxn>
                  <a:cxn ang="0">
                    <a:pos x="1126640767" y="121590671"/>
                  </a:cxn>
                  <a:cxn ang="0">
                    <a:pos x="1042780521" y="110538021"/>
                  </a:cxn>
                  <a:cxn ang="0">
                    <a:pos x="977151926" y="147383388"/>
                  </a:cxn>
                  <a:cxn ang="0">
                    <a:pos x="867769661" y="158437958"/>
                  </a:cxn>
                  <a:cxn ang="0">
                    <a:pos x="794846878" y="125276168"/>
                  </a:cxn>
                  <a:cxn ang="0">
                    <a:pos x="729218283" y="103168947"/>
                  </a:cxn>
                  <a:cxn ang="0">
                    <a:pos x="652650315" y="99483451"/>
                  </a:cxn>
                  <a:cxn ang="0">
                    <a:pos x="587019811" y="103168947"/>
                  </a:cxn>
                  <a:cxn ang="0">
                    <a:pos x="557850697" y="47899937"/>
                  </a:cxn>
                  <a:cxn ang="0">
                    <a:pos x="484929824" y="22107220"/>
                  </a:cxn>
                  <a:cxn ang="0">
                    <a:pos x="430238691" y="3685496"/>
                  </a:cxn>
                  <a:cxn ang="0">
                    <a:pos x="393777300" y="33161790"/>
                  </a:cxn>
                  <a:cxn ang="0">
                    <a:pos x="390132115" y="88430800"/>
                  </a:cxn>
                  <a:cxn ang="0">
                    <a:pos x="357315908" y="128961664"/>
                  </a:cxn>
                  <a:cxn ang="0">
                    <a:pos x="295332498" y="121590671"/>
                  </a:cxn>
                  <a:cxn ang="0">
                    <a:pos x="247933643" y="84745304"/>
                  </a:cxn>
                  <a:cxn ang="0">
                    <a:pos x="160428213" y="81061727"/>
                  </a:cxn>
                  <a:cxn ang="0">
                    <a:pos x="105737081" y="110538021"/>
                  </a:cxn>
                  <a:cxn ang="0">
                    <a:pos x="36461392" y="147383388"/>
                  </a:cxn>
                  <a:cxn ang="0">
                    <a:pos x="0" y="162121535"/>
                  </a:cxn>
                  <a:cxn ang="0">
                    <a:pos x="32814298" y="202652398"/>
                  </a:cxn>
                  <a:cxn ang="0">
                    <a:pos x="105737081" y="254237832"/>
                  </a:cxn>
                  <a:cxn ang="0">
                    <a:pos x="123966822" y="324244989"/>
                  </a:cxn>
                  <a:cxn ang="0">
                    <a:pos x="207827067" y="383197576"/>
                  </a:cxn>
                  <a:cxn ang="0">
                    <a:pos x="262518200" y="420042943"/>
                  </a:cxn>
                  <a:cxn ang="0">
                    <a:pos x="320856426" y="497419174"/>
                  </a:cxn>
                  <a:cxn ang="0">
                    <a:pos x="470345267" y="504790167"/>
                  </a:cxn>
                  <a:cxn ang="0">
                    <a:pos x="590666905" y="534266460"/>
                  </a:cxn>
                  <a:cxn ang="0">
                    <a:pos x="663587778" y="560057257"/>
                  </a:cxn>
                  <a:cxn ang="0">
                    <a:pos x="827661176" y="519528313"/>
                  </a:cxn>
                  <a:cxn ang="0">
                    <a:pos x="951629907" y="445835660"/>
                  </a:cxn>
                  <a:cxn ang="0">
                    <a:pos x="980797110" y="386883072"/>
                  </a:cxn>
                  <a:cxn ang="0">
                    <a:pos x="1108411026" y="364773933"/>
                  </a:cxn>
                  <a:cxn ang="0">
                    <a:pos x="1195916456" y="309504922"/>
                  </a:cxn>
                  <a:cxn ang="0">
                    <a:pos x="1290716074" y="291083199"/>
                  </a:cxn>
                </a:cxnLst>
                <a:rect l="txL" t="txT" r="txR" b="txB"/>
                <a:pathLst>
                  <a:path w="355" h="153">
                    <a:moveTo>
                      <a:pt x="340" y="64"/>
                    </a:moveTo>
                    <a:cubicBezTo>
                      <a:pt x="336" y="60"/>
                      <a:pt x="330" y="62"/>
                      <a:pt x="329" y="65"/>
                    </a:cubicBezTo>
                    <a:cubicBezTo>
                      <a:pt x="327" y="69"/>
                      <a:pt x="324" y="64"/>
                      <a:pt x="318" y="64"/>
                    </a:cubicBezTo>
                    <a:cubicBezTo>
                      <a:pt x="311" y="64"/>
                      <a:pt x="311" y="68"/>
                      <a:pt x="306" y="63"/>
                    </a:cubicBezTo>
                    <a:cubicBezTo>
                      <a:pt x="302" y="59"/>
                      <a:pt x="308" y="57"/>
                      <a:pt x="308" y="57"/>
                    </a:cubicBezTo>
                    <a:cubicBezTo>
                      <a:pt x="308" y="52"/>
                      <a:pt x="308" y="52"/>
                      <a:pt x="308" y="52"/>
                    </a:cubicBezTo>
                    <a:cubicBezTo>
                      <a:pt x="318" y="34"/>
                      <a:pt x="318" y="34"/>
                      <a:pt x="318" y="34"/>
                    </a:cubicBezTo>
                    <a:cubicBezTo>
                      <a:pt x="315" y="33"/>
                      <a:pt x="311" y="32"/>
                      <a:pt x="309" y="33"/>
                    </a:cubicBezTo>
                    <a:cubicBezTo>
                      <a:pt x="307" y="34"/>
                      <a:pt x="300" y="33"/>
                      <a:pt x="300" y="31"/>
                    </a:cubicBezTo>
                    <a:cubicBezTo>
                      <a:pt x="299" y="29"/>
                      <a:pt x="288" y="28"/>
                      <a:pt x="286" y="30"/>
                    </a:cubicBezTo>
                    <a:cubicBezTo>
                      <a:pt x="283" y="32"/>
                      <a:pt x="277" y="34"/>
                      <a:pt x="277" y="36"/>
                    </a:cubicBezTo>
                    <a:cubicBezTo>
                      <a:pt x="276" y="39"/>
                      <a:pt x="270" y="38"/>
                      <a:pt x="268" y="40"/>
                    </a:cubicBezTo>
                    <a:cubicBezTo>
                      <a:pt x="265" y="41"/>
                      <a:pt x="253" y="42"/>
                      <a:pt x="253" y="43"/>
                    </a:cubicBezTo>
                    <a:cubicBezTo>
                      <a:pt x="253" y="45"/>
                      <a:pt x="240" y="45"/>
                      <a:pt x="238" y="43"/>
                    </a:cubicBezTo>
                    <a:cubicBezTo>
                      <a:pt x="236" y="42"/>
                      <a:pt x="225" y="43"/>
                      <a:pt x="224" y="41"/>
                    </a:cubicBezTo>
                    <a:cubicBezTo>
                      <a:pt x="222" y="38"/>
                      <a:pt x="218" y="37"/>
                      <a:pt x="218" y="34"/>
                    </a:cubicBezTo>
                    <a:cubicBezTo>
                      <a:pt x="218" y="32"/>
                      <a:pt x="209" y="32"/>
                      <a:pt x="208" y="30"/>
                    </a:cubicBezTo>
                    <a:cubicBezTo>
                      <a:pt x="207" y="28"/>
                      <a:pt x="201" y="27"/>
                      <a:pt x="200" y="28"/>
                    </a:cubicBezTo>
                    <a:cubicBezTo>
                      <a:pt x="199" y="28"/>
                      <a:pt x="191" y="26"/>
                      <a:pt x="189" y="25"/>
                    </a:cubicBezTo>
                    <a:cubicBezTo>
                      <a:pt x="187" y="25"/>
                      <a:pt x="181" y="27"/>
                      <a:pt x="179" y="27"/>
                    </a:cubicBezTo>
                    <a:cubicBezTo>
                      <a:pt x="177" y="27"/>
                      <a:pt x="173" y="30"/>
                      <a:pt x="171" y="31"/>
                    </a:cubicBezTo>
                    <a:cubicBezTo>
                      <a:pt x="169" y="31"/>
                      <a:pt x="162" y="27"/>
                      <a:pt x="161" y="28"/>
                    </a:cubicBezTo>
                    <a:cubicBezTo>
                      <a:pt x="160" y="29"/>
                      <a:pt x="156" y="24"/>
                      <a:pt x="154" y="22"/>
                    </a:cubicBezTo>
                    <a:cubicBezTo>
                      <a:pt x="152" y="20"/>
                      <a:pt x="154" y="15"/>
                      <a:pt x="153" y="13"/>
                    </a:cubicBezTo>
                    <a:cubicBezTo>
                      <a:pt x="151" y="11"/>
                      <a:pt x="144" y="11"/>
                      <a:pt x="142" y="9"/>
                    </a:cubicBezTo>
                    <a:cubicBezTo>
                      <a:pt x="139" y="8"/>
                      <a:pt x="136" y="6"/>
                      <a:pt x="133" y="6"/>
                    </a:cubicBezTo>
                    <a:cubicBezTo>
                      <a:pt x="131" y="6"/>
                      <a:pt x="127" y="5"/>
                      <a:pt x="126" y="4"/>
                    </a:cubicBezTo>
                    <a:cubicBezTo>
                      <a:pt x="125" y="3"/>
                      <a:pt x="120" y="2"/>
                      <a:pt x="118" y="1"/>
                    </a:cubicBezTo>
                    <a:cubicBezTo>
                      <a:pt x="116" y="0"/>
                      <a:pt x="115" y="3"/>
                      <a:pt x="114" y="5"/>
                    </a:cubicBezTo>
                    <a:cubicBezTo>
                      <a:pt x="113" y="6"/>
                      <a:pt x="109" y="6"/>
                      <a:pt x="108" y="9"/>
                    </a:cubicBezTo>
                    <a:cubicBezTo>
                      <a:pt x="107" y="11"/>
                      <a:pt x="103" y="12"/>
                      <a:pt x="103" y="14"/>
                    </a:cubicBezTo>
                    <a:cubicBezTo>
                      <a:pt x="104" y="17"/>
                      <a:pt x="106" y="22"/>
                      <a:pt x="107" y="24"/>
                    </a:cubicBezTo>
                    <a:cubicBezTo>
                      <a:pt x="109" y="25"/>
                      <a:pt x="108" y="29"/>
                      <a:pt x="107" y="30"/>
                    </a:cubicBezTo>
                    <a:cubicBezTo>
                      <a:pt x="106" y="32"/>
                      <a:pt x="99" y="33"/>
                      <a:pt x="98" y="35"/>
                    </a:cubicBezTo>
                    <a:cubicBezTo>
                      <a:pt x="96" y="37"/>
                      <a:pt x="93" y="35"/>
                      <a:pt x="90" y="33"/>
                    </a:cubicBezTo>
                    <a:cubicBezTo>
                      <a:pt x="86" y="31"/>
                      <a:pt x="82" y="32"/>
                      <a:pt x="81" y="33"/>
                    </a:cubicBezTo>
                    <a:cubicBezTo>
                      <a:pt x="79" y="35"/>
                      <a:pt x="73" y="30"/>
                      <a:pt x="71" y="30"/>
                    </a:cubicBezTo>
                    <a:cubicBezTo>
                      <a:pt x="70" y="29"/>
                      <a:pt x="69" y="23"/>
                      <a:pt x="68" y="23"/>
                    </a:cubicBezTo>
                    <a:cubicBezTo>
                      <a:pt x="66" y="24"/>
                      <a:pt x="54" y="21"/>
                      <a:pt x="52" y="21"/>
                    </a:cubicBezTo>
                    <a:cubicBezTo>
                      <a:pt x="50" y="20"/>
                      <a:pt x="45" y="20"/>
                      <a:pt x="44" y="22"/>
                    </a:cubicBezTo>
                    <a:cubicBezTo>
                      <a:pt x="43" y="24"/>
                      <a:pt x="37" y="23"/>
                      <a:pt x="36" y="25"/>
                    </a:cubicBezTo>
                    <a:cubicBezTo>
                      <a:pt x="35" y="27"/>
                      <a:pt x="31" y="28"/>
                      <a:pt x="29" y="30"/>
                    </a:cubicBezTo>
                    <a:cubicBezTo>
                      <a:pt x="27" y="32"/>
                      <a:pt x="22" y="32"/>
                      <a:pt x="20" y="35"/>
                    </a:cubicBezTo>
                    <a:cubicBezTo>
                      <a:pt x="19" y="38"/>
                      <a:pt x="12" y="40"/>
                      <a:pt x="10" y="40"/>
                    </a:cubicBezTo>
                    <a:cubicBezTo>
                      <a:pt x="8" y="40"/>
                      <a:pt x="3" y="41"/>
                      <a:pt x="2" y="43"/>
                    </a:cubicBezTo>
                    <a:cubicBezTo>
                      <a:pt x="2" y="44"/>
                      <a:pt x="1" y="44"/>
                      <a:pt x="0" y="44"/>
                    </a:cubicBezTo>
                    <a:cubicBezTo>
                      <a:pt x="0" y="44"/>
                      <a:pt x="1" y="44"/>
                      <a:pt x="1" y="45"/>
                    </a:cubicBezTo>
                    <a:cubicBezTo>
                      <a:pt x="2" y="52"/>
                      <a:pt x="5" y="52"/>
                      <a:pt x="9" y="55"/>
                    </a:cubicBezTo>
                    <a:cubicBezTo>
                      <a:pt x="12" y="58"/>
                      <a:pt x="15" y="61"/>
                      <a:pt x="19" y="61"/>
                    </a:cubicBezTo>
                    <a:cubicBezTo>
                      <a:pt x="23" y="61"/>
                      <a:pt x="28" y="65"/>
                      <a:pt x="29" y="69"/>
                    </a:cubicBezTo>
                    <a:cubicBezTo>
                      <a:pt x="29" y="72"/>
                      <a:pt x="33" y="76"/>
                      <a:pt x="35" y="77"/>
                    </a:cubicBezTo>
                    <a:cubicBezTo>
                      <a:pt x="37" y="79"/>
                      <a:pt x="34" y="84"/>
                      <a:pt x="34" y="88"/>
                    </a:cubicBezTo>
                    <a:cubicBezTo>
                      <a:pt x="34" y="93"/>
                      <a:pt x="29" y="94"/>
                      <a:pt x="31" y="98"/>
                    </a:cubicBezTo>
                    <a:cubicBezTo>
                      <a:pt x="34" y="102"/>
                      <a:pt x="52" y="104"/>
                      <a:pt x="57" y="104"/>
                    </a:cubicBezTo>
                    <a:cubicBezTo>
                      <a:pt x="62" y="104"/>
                      <a:pt x="64" y="109"/>
                      <a:pt x="65" y="109"/>
                    </a:cubicBezTo>
                    <a:cubicBezTo>
                      <a:pt x="68" y="110"/>
                      <a:pt x="69" y="113"/>
                      <a:pt x="72" y="114"/>
                    </a:cubicBezTo>
                    <a:cubicBezTo>
                      <a:pt x="76" y="115"/>
                      <a:pt x="80" y="117"/>
                      <a:pt x="81" y="124"/>
                    </a:cubicBezTo>
                    <a:cubicBezTo>
                      <a:pt x="83" y="130"/>
                      <a:pt x="87" y="132"/>
                      <a:pt x="88" y="135"/>
                    </a:cubicBezTo>
                    <a:cubicBezTo>
                      <a:pt x="88" y="138"/>
                      <a:pt x="96" y="136"/>
                      <a:pt x="102" y="137"/>
                    </a:cubicBezTo>
                    <a:cubicBezTo>
                      <a:pt x="108" y="137"/>
                      <a:pt x="125" y="137"/>
                      <a:pt x="129" y="137"/>
                    </a:cubicBezTo>
                    <a:cubicBezTo>
                      <a:pt x="133" y="138"/>
                      <a:pt x="144" y="137"/>
                      <a:pt x="149" y="142"/>
                    </a:cubicBezTo>
                    <a:cubicBezTo>
                      <a:pt x="155" y="146"/>
                      <a:pt x="158" y="142"/>
                      <a:pt x="162" y="145"/>
                    </a:cubicBezTo>
                    <a:cubicBezTo>
                      <a:pt x="165" y="147"/>
                      <a:pt x="168" y="148"/>
                      <a:pt x="173" y="148"/>
                    </a:cubicBezTo>
                    <a:cubicBezTo>
                      <a:pt x="179" y="147"/>
                      <a:pt x="179" y="151"/>
                      <a:pt x="182" y="152"/>
                    </a:cubicBezTo>
                    <a:cubicBezTo>
                      <a:pt x="186" y="153"/>
                      <a:pt x="192" y="146"/>
                      <a:pt x="202" y="142"/>
                    </a:cubicBezTo>
                    <a:cubicBezTo>
                      <a:pt x="211" y="137"/>
                      <a:pt x="222" y="140"/>
                      <a:pt x="227" y="141"/>
                    </a:cubicBezTo>
                    <a:cubicBezTo>
                      <a:pt x="232" y="142"/>
                      <a:pt x="242" y="139"/>
                      <a:pt x="247" y="132"/>
                    </a:cubicBezTo>
                    <a:cubicBezTo>
                      <a:pt x="253" y="126"/>
                      <a:pt x="261" y="127"/>
                      <a:pt x="261" y="121"/>
                    </a:cubicBezTo>
                    <a:cubicBezTo>
                      <a:pt x="262" y="116"/>
                      <a:pt x="255" y="113"/>
                      <a:pt x="258" y="108"/>
                    </a:cubicBezTo>
                    <a:cubicBezTo>
                      <a:pt x="261" y="103"/>
                      <a:pt x="266" y="104"/>
                      <a:pt x="269" y="105"/>
                    </a:cubicBezTo>
                    <a:cubicBezTo>
                      <a:pt x="272" y="107"/>
                      <a:pt x="280" y="109"/>
                      <a:pt x="287" y="104"/>
                    </a:cubicBezTo>
                    <a:cubicBezTo>
                      <a:pt x="295" y="99"/>
                      <a:pt x="298" y="100"/>
                      <a:pt x="304" y="99"/>
                    </a:cubicBezTo>
                    <a:cubicBezTo>
                      <a:pt x="311" y="98"/>
                      <a:pt x="310" y="94"/>
                      <a:pt x="314" y="89"/>
                    </a:cubicBezTo>
                    <a:cubicBezTo>
                      <a:pt x="319" y="85"/>
                      <a:pt x="324" y="84"/>
                      <a:pt x="328" y="84"/>
                    </a:cubicBezTo>
                    <a:cubicBezTo>
                      <a:pt x="332" y="84"/>
                      <a:pt x="338" y="79"/>
                      <a:pt x="343" y="81"/>
                    </a:cubicBezTo>
                    <a:cubicBezTo>
                      <a:pt x="347" y="82"/>
                      <a:pt x="354" y="83"/>
                      <a:pt x="354" y="79"/>
                    </a:cubicBezTo>
                    <a:cubicBezTo>
                      <a:pt x="355" y="76"/>
                      <a:pt x="343" y="68"/>
                      <a:pt x="340" y="6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7" name="Freeform 51"/>
              <p:cNvSpPr/>
              <p:nvPr/>
            </p:nvSpPr>
            <p:spPr>
              <a:xfrm>
                <a:off x="4391025" y="1736725"/>
                <a:ext cx="11113" cy="30163"/>
              </a:xfrm>
              <a:custGeom>
                <a:avLst/>
                <a:gdLst>
                  <a:gd name="txL" fmla="*/ 0 w 6"/>
                  <a:gd name="txT" fmla="*/ 0 h 16"/>
                  <a:gd name="txR" fmla="*/ 6 w 6"/>
                  <a:gd name="txB" fmla="*/ 16 h 16"/>
                </a:gdLst>
                <a:ahLst/>
                <a:cxnLst>
                  <a:cxn ang="0">
                    <a:pos x="6860425" y="0"/>
                  </a:cxn>
                  <a:cxn ang="0">
                    <a:pos x="0" y="31985976"/>
                  </a:cxn>
                  <a:cxn ang="0">
                    <a:pos x="13722703" y="56862911"/>
                  </a:cxn>
                  <a:cxn ang="0">
                    <a:pos x="17152916" y="10662621"/>
                  </a:cxn>
                  <a:cxn ang="0">
                    <a:pos x="20583128" y="0"/>
                  </a:cxn>
                  <a:cxn ang="0">
                    <a:pos x="6860425" y="0"/>
                  </a:cxn>
                </a:cxnLst>
                <a:rect l="txL" t="txT" r="txR" b="txB"/>
                <a:pathLst>
                  <a:path w="6" h="16">
                    <a:moveTo>
                      <a:pt x="2" y="0"/>
                    </a:moveTo>
                    <a:cubicBezTo>
                      <a:pt x="1" y="1"/>
                      <a:pt x="0" y="8"/>
                      <a:pt x="0" y="9"/>
                    </a:cubicBezTo>
                    <a:cubicBezTo>
                      <a:pt x="0" y="9"/>
                      <a:pt x="1" y="13"/>
                      <a:pt x="4" y="16"/>
                    </a:cubicBezTo>
                    <a:cubicBezTo>
                      <a:pt x="5" y="11"/>
                      <a:pt x="5" y="4"/>
                      <a:pt x="5" y="3"/>
                    </a:cubicBezTo>
                    <a:cubicBezTo>
                      <a:pt x="5" y="2"/>
                      <a:pt x="6" y="1"/>
                      <a:pt x="6" y="0"/>
                    </a:cubicBezTo>
                    <a:cubicBezTo>
                      <a:pt x="4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8" name="Freeform 52"/>
              <p:cNvSpPr/>
              <p:nvPr/>
            </p:nvSpPr>
            <p:spPr>
              <a:xfrm>
                <a:off x="4371975" y="1717675"/>
                <a:ext cx="31750" cy="90488"/>
              </a:xfrm>
              <a:custGeom>
                <a:avLst/>
                <a:gdLst>
                  <a:gd name="txL" fmla="*/ 0 w 17"/>
                  <a:gd name="txT" fmla="*/ 0 h 48"/>
                  <a:gd name="txR" fmla="*/ 17 w 17"/>
                  <a:gd name="txB" fmla="*/ 48 h 48"/>
                </a:gdLst>
                <a:ahLst/>
                <a:cxnLst>
                  <a:cxn ang="0">
                    <a:pos x="27904515" y="167031422"/>
                  </a:cxn>
                  <a:cxn ang="0">
                    <a:pos x="31393279" y="170584961"/>
                  </a:cxn>
                  <a:cxn ang="0">
                    <a:pos x="45344603" y="110169140"/>
                  </a:cxn>
                  <a:cxn ang="0">
                    <a:pos x="48833368" y="92399559"/>
                  </a:cxn>
                  <a:cxn ang="0">
                    <a:pos x="34880176" y="67522900"/>
                  </a:cxn>
                  <a:cxn ang="0">
                    <a:pos x="41857706" y="35539162"/>
                  </a:cxn>
                  <a:cxn ang="0">
                    <a:pos x="55809029" y="35539162"/>
                  </a:cxn>
                  <a:cxn ang="0">
                    <a:pos x="59297794" y="10662503"/>
                  </a:cxn>
                  <a:cxn ang="0">
                    <a:pos x="38368941" y="0"/>
                  </a:cxn>
                  <a:cxn ang="0">
                    <a:pos x="31393279" y="21323120"/>
                  </a:cxn>
                  <a:cxn ang="0">
                    <a:pos x="0" y="92399559"/>
                  </a:cxn>
                  <a:cxn ang="0">
                    <a:pos x="27904515" y="163477883"/>
                  </a:cxn>
                  <a:cxn ang="0">
                    <a:pos x="27904515" y="167031422"/>
                  </a:cxn>
                </a:cxnLst>
                <a:rect l="txL" t="txT" r="txR" b="txB"/>
                <a:pathLst>
                  <a:path w="17" h="48">
                    <a:moveTo>
                      <a:pt x="8" y="47"/>
                    </a:moveTo>
                    <a:cubicBezTo>
                      <a:pt x="8" y="47"/>
                      <a:pt x="9" y="47"/>
                      <a:pt x="9" y="48"/>
                    </a:cubicBezTo>
                    <a:cubicBezTo>
                      <a:pt x="10" y="41"/>
                      <a:pt x="11" y="33"/>
                      <a:pt x="13" y="31"/>
                    </a:cubicBezTo>
                    <a:cubicBezTo>
                      <a:pt x="13" y="30"/>
                      <a:pt x="14" y="28"/>
                      <a:pt x="14" y="26"/>
                    </a:cubicBezTo>
                    <a:cubicBezTo>
                      <a:pt x="11" y="23"/>
                      <a:pt x="10" y="19"/>
                      <a:pt x="10" y="19"/>
                    </a:cubicBezTo>
                    <a:cubicBezTo>
                      <a:pt x="10" y="18"/>
                      <a:pt x="11" y="11"/>
                      <a:pt x="12" y="10"/>
                    </a:cubicBezTo>
                    <a:cubicBezTo>
                      <a:pt x="13" y="10"/>
                      <a:pt x="14" y="10"/>
                      <a:pt x="16" y="10"/>
                    </a:cubicBezTo>
                    <a:cubicBezTo>
                      <a:pt x="16" y="8"/>
                      <a:pt x="16" y="5"/>
                      <a:pt x="17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2"/>
                      <a:pt x="9" y="4"/>
                      <a:pt x="9" y="6"/>
                    </a:cubicBezTo>
                    <a:cubicBezTo>
                      <a:pt x="8" y="12"/>
                      <a:pt x="3" y="22"/>
                      <a:pt x="0" y="26"/>
                    </a:cubicBezTo>
                    <a:cubicBezTo>
                      <a:pt x="8" y="46"/>
                      <a:pt x="8" y="46"/>
                      <a:pt x="8" y="46"/>
                    </a:cubicBezTo>
                    <a:lnTo>
                      <a:pt x="8" y="47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9" name="Freeform 53"/>
              <p:cNvSpPr/>
              <p:nvPr/>
            </p:nvSpPr>
            <p:spPr>
              <a:xfrm>
                <a:off x="4389438" y="1717675"/>
                <a:ext cx="92075" cy="98425"/>
              </a:xfrm>
              <a:custGeom>
                <a:avLst/>
                <a:gdLst>
                  <a:gd name="txL" fmla="*/ 0 w 48"/>
                  <a:gd name="txT" fmla="*/ 0 h 52"/>
                  <a:gd name="txR" fmla="*/ 48 w 48"/>
                  <a:gd name="txB" fmla="*/ 52 h 52"/>
                </a:gdLst>
                <a:ahLst/>
                <a:cxnLst>
                  <a:cxn ang="0">
                    <a:pos x="161902378" y="0"/>
                  </a:cxn>
                  <a:cxn ang="0">
                    <a:pos x="110388334" y="21496399"/>
                  </a:cxn>
                  <a:cxn ang="0">
                    <a:pos x="69911780" y="42990904"/>
                  </a:cxn>
                  <a:cxn ang="0">
                    <a:pos x="33116308" y="25079447"/>
                  </a:cxn>
                  <a:cxn ang="0">
                    <a:pos x="29437145" y="10747253"/>
                  </a:cxn>
                  <a:cxn ang="0">
                    <a:pos x="29437145" y="10747253"/>
                  </a:cxn>
                  <a:cxn ang="0">
                    <a:pos x="22076899" y="46573953"/>
                  </a:cxn>
                  <a:cxn ang="0">
                    <a:pos x="14718572" y="111061256"/>
                  </a:cxn>
                  <a:cxn ang="0">
                    <a:pos x="0" y="171967403"/>
                  </a:cxn>
                  <a:cxn ang="0">
                    <a:pos x="36795472" y="186297704"/>
                  </a:cxn>
                  <a:cxn ang="0">
                    <a:pos x="69911780" y="161218257"/>
                  </a:cxn>
                  <a:cxn ang="0">
                    <a:pos x="95669761" y="150471004"/>
                  </a:cxn>
                  <a:cxn ang="0">
                    <a:pos x="121427743" y="132557654"/>
                  </a:cxn>
                  <a:cxn ang="0">
                    <a:pos x="88311434" y="96730954"/>
                  </a:cxn>
                  <a:cxn ang="0">
                    <a:pos x="128786070" y="71653400"/>
                  </a:cxn>
                  <a:cxn ang="0">
                    <a:pos x="172941787" y="57323099"/>
                  </a:cxn>
                  <a:cxn ang="0">
                    <a:pos x="176620951" y="57323099"/>
                  </a:cxn>
                  <a:cxn ang="0">
                    <a:pos x="165581542" y="17913350"/>
                  </a:cxn>
                  <a:cxn ang="0">
                    <a:pos x="161902378" y="0"/>
                  </a:cxn>
                </a:cxnLst>
                <a:rect l="txL" t="txT" r="txR" b="txB"/>
                <a:pathLst>
                  <a:path w="48" h="52">
                    <a:moveTo>
                      <a:pt x="44" y="0"/>
                    </a:moveTo>
                    <a:cubicBezTo>
                      <a:pt x="37" y="3"/>
                      <a:pt x="31" y="6"/>
                      <a:pt x="30" y="6"/>
                    </a:cubicBezTo>
                    <a:cubicBezTo>
                      <a:pt x="27" y="7"/>
                      <a:pt x="19" y="12"/>
                      <a:pt x="19" y="12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7"/>
                      <a:pt x="7" y="11"/>
                      <a:pt x="6" y="13"/>
                    </a:cubicBezTo>
                    <a:cubicBezTo>
                      <a:pt x="6" y="15"/>
                      <a:pt x="6" y="29"/>
                      <a:pt x="4" y="31"/>
                    </a:cubicBezTo>
                    <a:cubicBezTo>
                      <a:pt x="2" y="33"/>
                      <a:pt x="1" y="41"/>
                      <a:pt x="0" y="48"/>
                    </a:cubicBezTo>
                    <a:cubicBezTo>
                      <a:pt x="4" y="50"/>
                      <a:pt x="8" y="52"/>
                      <a:pt x="10" y="52"/>
                    </a:cubicBezTo>
                    <a:cubicBezTo>
                      <a:pt x="14" y="52"/>
                      <a:pt x="19" y="48"/>
                      <a:pt x="19" y="45"/>
                    </a:cubicBezTo>
                    <a:cubicBezTo>
                      <a:pt x="19" y="43"/>
                      <a:pt x="23" y="42"/>
                      <a:pt x="26" y="42"/>
                    </a:cubicBezTo>
                    <a:cubicBezTo>
                      <a:pt x="30" y="42"/>
                      <a:pt x="30" y="38"/>
                      <a:pt x="33" y="37"/>
                    </a:cubicBezTo>
                    <a:cubicBezTo>
                      <a:pt x="35" y="35"/>
                      <a:pt x="27" y="28"/>
                      <a:pt x="24" y="27"/>
                    </a:cubicBezTo>
                    <a:cubicBezTo>
                      <a:pt x="22" y="26"/>
                      <a:pt x="27" y="20"/>
                      <a:pt x="35" y="20"/>
                    </a:cubicBezTo>
                    <a:cubicBezTo>
                      <a:pt x="44" y="19"/>
                      <a:pt x="42" y="16"/>
                      <a:pt x="47" y="16"/>
                    </a:cubicBezTo>
                    <a:cubicBezTo>
                      <a:pt x="47" y="16"/>
                      <a:pt x="47" y="16"/>
                      <a:pt x="48" y="16"/>
                    </a:cubicBezTo>
                    <a:cubicBezTo>
                      <a:pt x="47" y="12"/>
                      <a:pt x="46" y="8"/>
                      <a:pt x="45" y="5"/>
                    </a:cubicBezTo>
                    <a:cubicBezTo>
                      <a:pt x="45" y="4"/>
                      <a:pt x="44" y="2"/>
                      <a:pt x="44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0" name="Freeform 54"/>
              <p:cNvSpPr/>
              <p:nvPr/>
            </p:nvSpPr>
            <p:spPr>
              <a:xfrm>
                <a:off x="5141913" y="1470025"/>
                <a:ext cx="234950" cy="103188"/>
              </a:xfrm>
              <a:custGeom>
                <a:avLst/>
                <a:gdLst>
                  <a:gd name="txL" fmla="*/ 0 w 123"/>
                  <a:gd name="txT" fmla="*/ 0 h 54"/>
                  <a:gd name="txR" fmla="*/ 123 w 123"/>
                  <a:gd name="txB" fmla="*/ 54 h 54"/>
                </a:gdLst>
                <a:ahLst/>
                <a:cxnLst>
                  <a:cxn ang="0">
                    <a:pos x="415955098" y="36515176"/>
                  </a:cxn>
                  <a:cxn ang="0">
                    <a:pos x="375818761" y="25560050"/>
                  </a:cxn>
                  <a:cxn ang="0">
                    <a:pos x="270005304" y="21908341"/>
                  </a:cxn>
                  <a:cxn ang="0">
                    <a:pos x="215275325" y="3651709"/>
                  </a:cxn>
                  <a:cxn ang="0">
                    <a:pos x="171490578" y="21908341"/>
                  </a:cxn>
                  <a:cxn ang="0">
                    <a:pos x="135002652" y="29211758"/>
                  </a:cxn>
                  <a:cxn ang="0">
                    <a:pos x="80272673" y="29211758"/>
                  </a:cxn>
                  <a:cxn ang="0">
                    <a:pos x="54729979" y="58423517"/>
                  </a:cxn>
                  <a:cxn ang="0">
                    <a:pos x="43784747" y="80333769"/>
                  </a:cxn>
                  <a:cxn ang="0">
                    <a:pos x="58380300" y="94938693"/>
                  </a:cxn>
                  <a:cxn ang="0">
                    <a:pos x="91217905" y="91286984"/>
                  </a:cxn>
                  <a:cxn ang="0">
                    <a:pos x="145949794" y="116847034"/>
                  </a:cxn>
                  <a:cxn ang="0">
                    <a:pos x="127705831" y="138757286"/>
                  </a:cxn>
                  <a:cxn ang="0">
                    <a:pos x="91217905" y="146060703"/>
                  </a:cxn>
                  <a:cxn ang="0">
                    <a:pos x="29189195" y="153362210"/>
                  </a:cxn>
                  <a:cxn ang="0">
                    <a:pos x="0" y="178924170"/>
                  </a:cxn>
                  <a:cxn ang="0">
                    <a:pos x="58380300" y="182573968"/>
                  </a:cxn>
                  <a:cxn ang="0">
                    <a:pos x="94866315" y="182573968"/>
                  </a:cxn>
                  <a:cxn ang="0">
                    <a:pos x="131354241" y="189877385"/>
                  </a:cxn>
                  <a:cxn ang="0">
                    <a:pos x="186084220" y="186225677"/>
                  </a:cxn>
                  <a:cxn ang="0">
                    <a:pos x="189732631" y="167969044"/>
                  </a:cxn>
                  <a:cxn ang="0">
                    <a:pos x="207976594" y="157013918"/>
                  </a:cxn>
                  <a:cxn ang="0">
                    <a:pos x="233517378" y="142408994"/>
                  </a:cxn>
                  <a:cxn ang="0">
                    <a:pos x="255409752" y="135105577"/>
                  </a:cxn>
                  <a:cxn ang="0">
                    <a:pos x="280952446" y="142408994"/>
                  </a:cxn>
                  <a:cxn ang="0">
                    <a:pos x="306493230" y="124150451"/>
                  </a:cxn>
                  <a:cxn ang="0">
                    <a:pos x="342979246" y="113197236"/>
                  </a:cxn>
                  <a:cxn ang="0">
                    <a:pos x="375818761" y="94938693"/>
                  </a:cxn>
                  <a:cxn ang="0">
                    <a:pos x="408656367" y="76682060"/>
                  </a:cxn>
                  <a:cxn ang="0">
                    <a:pos x="445144293" y="58423517"/>
                  </a:cxn>
                  <a:cxn ang="0">
                    <a:pos x="448792703" y="51120100"/>
                  </a:cxn>
                  <a:cxn ang="0">
                    <a:pos x="415955098" y="36515176"/>
                  </a:cxn>
                </a:cxnLst>
                <a:rect l="txL" t="txT" r="txR" b="txB"/>
                <a:pathLst>
                  <a:path w="123" h="54">
                    <a:moveTo>
                      <a:pt x="114" y="10"/>
                    </a:moveTo>
                    <a:cubicBezTo>
                      <a:pt x="109" y="5"/>
                      <a:pt x="108" y="9"/>
                      <a:pt x="103" y="7"/>
                    </a:cubicBezTo>
                    <a:cubicBezTo>
                      <a:pt x="98" y="6"/>
                      <a:pt x="78" y="4"/>
                      <a:pt x="74" y="6"/>
                    </a:cubicBezTo>
                    <a:cubicBezTo>
                      <a:pt x="70" y="7"/>
                      <a:pt x="62" y="3"/>
                      <a:pt x="59" y="1"/>
                    </a:cubicBezTo>
                    <a:cubicBezTo>
                      <a:pt x="56" y="0"/>
                      <a:pt x="48" y="1"/>
                      <a:pt x="47" y="6"/>
                    </a:cubicBezTo>
                    <a:cubicBezTo>
                      <a:pt x="47" y="11"/>
                      <a:pt x="43" y="11"/>
                      <a:pt x="37" y="8"/>
                    </a:cubicBezTo>
                    <a:cubicBezTo>
                      <a:pt x="31" y="5"/>
                      <a:pt x="22" y="5"/>
                      <a:pt x="22" y="8"/>
                    </a:cubicBezTo>
                    <a:cubicBezTo>
                      <a:pt x="22" y="11"/>
                      <a:pt x="17" y="15"/>
                      <a:pt x="15" y="16"/>
                    </a:cubicBezTo>
                    <a:cubicBezTo>
                      <a:pt x="14" y="16"/>
                      <a:pt x="13" y="19"/>
                      <a:pt x="12" y="22"/>
                    </a:cubicBezTo>
                    <a:cubicBezTo>
                      <a:pt x="13" y="22"/>
                      <a:pt x="15" y="24"/>
                      <a:pt x="16" y="26"/>
                    </a:cubicBezTo>
                    <a:cubicBezTo>
                      <a:pt x="18" y="28"/>
                      <a:pt x="24" y="28"/>
                      <a:pt x="25" y="25"/>
                    </a:cubicBezTo>
                    <a:cubicBezTo>
                      <a:pt x="26" y="22"/>
                      <a:pt x="35" y="28"/>
                      <a:pt x="40" y="32"/>
                    </a:cubicBezTo>
                    <a:cubicBezTo>
                      <a:pt x="46" y="37"/>
                      <a:pt x="38" y="34"/>
                      <a:pt x="35" y="38"/>
                    </a:cubicBezTo>
                    <a:cubicBezTo>
                      <a:pt x="33" y="42"/>
                      <a:pt x="26" y="38"/>
                      <a:pt x="25" y="40"/>
                    </a:cubicBezTo>
                    <a:cubicBezTo>
                      <a:pt x="23" y="42"/>
                      <a:pt x="11" y="42"/>
                      <a:pt x="8" y="42"/>
                    </a:cubicBezTo>
                    <a:cubicBezTo>
                      <a:pt x="5" y="42"/>
                      <a:pt x="0" y="46"/>
                      <a:pt x="0" y="49"/>
                    </a:cubicBezTo>
                    <a:cubicBezTo>
                      <a:pt x="1" y="51"/>
                      <a:pt x="12" y="47"/>
                      <a:pt x="16" y="50"/>
                    </a:cubicBezTo>
                    <a:cubicBezTo>
                      <a:pt x="20" y="53"/>
                      <a:pt x="24" y="47"/>
                      <a:pt x="26" y="50"/>
                    </a:cubicBezTo>
                    <a:cubicBezTo>
                      <a:pt x="29" y="54"/>
                      <a:pt x="34" y="51"/>
                      <a:pt x="36" y="52"/>
                    </a:cubicBezTo>
                    <a:cubicBezTo>
                      <a:pt x="38" y="53"/>
                      <a:pt x="50" y="51"/>
                      <a:pt x="51" y="51"/>
                    </a:cubicBezTo>
                    <a:cubicBezTo>
                      <a:pt x="52" y="50"/>
                      <a:pt x="52" y="48"/>
                      <a:pt x="52" y="46"/>
                    </a:cubicBezTo>
                    <a:cubicBezTo>
                      <a:pt x="52" y="43"/>
                      <a:pt x="55" y="44"/>
                      <a:pt x="57" y="43"/>
                    </a:cubicBezTo>
                    <a:cubicBezTo>
                      <a:pt x="60" y="42"/>
                      <a:pt x="62" y="39"/>
                      <a:pt x="64" y="39"/>
                    </a:cubicBezTo>
                    <a:cubicBezTo>
                      <a:pt x="66" y="39"/>
                      <a:pt x="68" y="36"/>
                      <a:pt x="70" y="37"/>
                    </a:cubicBezTo>
                    <a:cubicBezTo>
                      <a:pt x="72" y="37"/>
                      <a:pt x="75" y="41"/>
                      <a:pt x="77" y="39"/>
                    </a:cubicBezTo>
                    <a:cubicBezTo>
                      <a:pt x="80" y="37"/>
                      <a:pt x="81" y="39"/>
                      <a:pt x="84" y="34"/>
                    </a:cubicBezTo>
                    <a:cubicBezTo>
                      <a:pt x="88" y="30"/>
                      <a:pt x="90" y="31"/>
                      <a:pt x="94" y="31"/>
                    </a:cubicBezTo>
                    <a:cubicBezTo>
                      <a:pt x="100" y="32"/>
                      <a:pt x="102" y="29"/>
                      <a:pt x="103" y="26"/>
                    </a:cubicBezTo>
                    <a:cubicBezTo>
                      <a:pt x="105" y="23"/>
                      <a:pt x="109" y="23"/>
                      <a:pt x="112" y="21"/>
                    </a:cubicBezTo>
                    <a:cubicBezTo>
                      <a:pt x="115" y="19"/>
                      <a:pt x="120" y="17"/>
                      <a:pt x="122" y="16"/>
                    </a:cubicBezTo>
                    <a:cubicBezTo>
                      <a:pt x="123" y="16"/>
                      <a:pt x="123" y="15"/>
                      <a:pt x="123" y="14"/>
                    </a:cubicBezTo>
                    <a:cubicBezTo>
                      <a:pt x="119" y="11"/>
                      <a:pt x="117" y="14"/>
                      <a:pt x="114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1" name="Freeform 55"/>
              <p:cNvSpPr/>
              <p:nvPr/>
            </p:nvSpPr>
            <p:spPr>
              <a:xfrm>
                <a:off x="4495800" y="1458912"/>
                <a:ext cx="149225" cy="66675"/>
              </a:xfrm>
              <a:custGeom>
                <a:avLst/>
                <a:gdLst>
                  <a:gd name="txL" fmla="*/ 0 w 78"/>
                  <a:gd name="txT" fmla="*/ 0 h 35"/>
                  <a:gd name="txR" fmla="*/ 78 w 78"/>
                  <a:gd name="txB" fmla="*/ 35 h 35"/>
                </a:gdLst>
                <a:ahLst/>
                <a:cxnLst>
                  <a:cxn ang="0">
                    <a:pos x="113462655" y="97983675"/>
                  </a:cxn>
                  <a:cxn ang="0">
                    <a:pos x="142745191" y="119757825"/>
                  </a:cxn>
                  <a:cxn ang="0">
                    <a:pos x="146405030" y="123386850"/>
                  </a:cxn>
                  <a:cxn ang="0">
                    <a:pos x="186665170" y="116128800"/>
                  </a:cxn>
                  <a:cxn ang="0">
                    <a:pos x="223267384" y="119757825"/>
                  </a:cxn>
                  <a:cxn ang="0">
                    <a:pos x="219605632" y="108870750"/>
                  </a:cxn>
                  <a:cxn ang="0">
                    <a:pos x="248888169" y="119757825"/>
                  </a:cxn>
                  <a:cxn ang="0">
                    <a:pos x="281828631" y="119757825"/>
                  </a:cxn>
                  <a:cxn ang="0">
                    <a:pos x="267187363" y="101612700"/>
                  </a:cxn>
                  <a:cxn ang="0">
                    <a:pos x="274508953" y="87096600"/>
                  </a:cxn>
                  <a:cxn ang="0">
                    <a:pos x="248888169" y="76209525"/>
                  </a:cxn>
                  <a:cxn ang="0">
                    <a:pos x="237906739" y="50806350"/>
                  </a:cxn>
                  <a:cxn ang="0">
                    <a:pos x="223267384" y="43548300"/>
                  </a:cxn>
                  <a:cxn ang="0">
                    <a:pos x="179345492" y="50806350"/>
                  </a:cxn>
                  <a:cxn ang="0">
                    <a:pos x="153724708" y="36290250"/>
                  </a:cxn>
                  <a:cxn ang="0">
                    <a:pos x="128103923" y="21774150"/>
                  </a:cxn>
                  <a:cxn ang="0">
                    <a:pos x="65882838" y="14516100"/>
                  </a:cxn>
                  <a:cxn ang="0">
                    <a:pos x="14641268" y="0"/>
                  </a:cxn>
                  <a:cxn ang="0">
                    <a:pos x="0" y="7258050"/>
                  </a:cxn>
                  <a:cxn ang="0">
                    <a:pos x="65882838" y="43548300"/>
                  </a:cxn>
                  <a:cxn ang="0">
                    <a:pos x="80522193" y="83467575"/>
                  </a:cxn>
                  <a:cxn ang="0">
                    <a:pos x="69542676" y="97983675"/>
                  </a:cxn>
                  <a:cxn ang="0">
                    <a:pos x="113462655" y="97983675"/>
                  </a:cxn>
                </a:cxnLst>
                <a:rect l="txL" t="txT" r="txR" b="txB"/>
                <a:pathLst>
                  <a:path w="78" h="35">
                    <a:moveTo>
                      <a:pt x="31" y="27"/>
                    </a:moveTo>
                    <a:cubicBezTo>
                      <a:pt x="35" y="25"/>
                      <a:pt x="36" y="29"/>
                      <a:pt x="39" y="33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4" y="33"/>
                      <a:pt x="47" y="32"/>
                      <a:pt x="51" y="32"/>
                    </a:cubicBezTo>
                    <a:cubicBezTo>
                      <a:pt x="54" y="31"/>
                      <a:pt x="58" y="32"/>
                      <a:pt x="61" y="33"/>
                    </a:cubicBezTo>
                    <a:cubicBezTo>
                      <a:pt x="60" y="32"/>
                      <a:pt x="60" y="31"/>
                      <a:pt x="60" y="30"/>
                    </a:cubicBezTo>
                    <a:cubicBezTo>
                      <a:pt x="61" y="28"/>
                      <a:pt x="66" y="31"/>
                      <a:pt x="68" y="33"/>
                    </a:cubicBezTo>
                    <a:cubicBezTo>
                      <a:pt x="70" y="34"/>
                      <a:pt x="75" y="35"/>
                      <a:pt x="77" y="33"/>
                    </a:cubicBezTo>
                    <a:cubicBezTo>
                      <a:pt x="78" y="32"/>
                      <a:pt x="74" y="30"/>
                      <a:pt x="73" y="28"/>
                    </a:cubicBezTo>
                    <a:cubicBezTo>
                      <a:pt x="73" y="27"/>
                      <a:pt x="74" y="26"/>
                      <a:pt x="75" y="24"/>
                    </a:cubicBezTo>
                    <a:cubicBezTo>
                      <a:pt x="72" y="22"/>
                      <a:pt x="69" y="20"/>
                      <a:pt x="68" y="21"/>
                    </a:cubicBezTo>
                    <a:cubicBezTo>
                      <a:pt x="67" y="21"/>
                      <a:pt x="67" y="14"/>
                      <a:pt x="65" y="14"/>
                    </a:cubicBezTo>
                    <a:cubicBezTo>
                      <a:pt x="63" y="14"/>
                      <a:pt x="63" y="12"/>
                      <a:pt x="61" y="12"/>
                    </a:cubicBezTo>
                    <a:cubicBezTo>
                      <a:pt x="59" y="12"/>
                      <a:pt x="51" y="12"/>
                      <a:pt x="49" y="14"/>
                    </a:cubicBezTo>
                    <a:cubicBezTo>
                      <a:pt x="47" y="15"/>
                      <a:pt x="45" y="10"/>
                      <a:pt x="42" y="10"/>
                    </a:cubicBezTo>
                    <a:cubicBezTo>
                      <a:pt x="40" y="10"/>
                      <a:pt x="37" y="8"/>
                      <a:pt x="35" y="6"/>
                    </a:cubicBezTo>
                    <a:cubicBezTo>
                      <a:pt x="34" y="4"/>
                      <a:pt x="21" y="7"/>
                      <a:pt x="18" y="4"/>
                    </a:cubicBezTo>
                    <a:cubicBezTo>
                      <a:pt x="14" y="2"/>
                      <a:pt x="8" y="0"/>
                      <a:pt x="4" y="0"/>
                    </a:cubicBezTo>
                    <a:cubicBezTo>
                      <a:pt x="3" y="0"/>
                      <a:pt x="2" y="1"/>
                      <a:pt x="0" y="2"/>
                    </a:cubicBezTo>
                    <a:cubicBezTo>
                      <a:pt x="7" y="6"/>
                      <a:pt x="16" y="5"/>
                      <a:pt x="18" y="12"/>
                    </a:cubicBezTo>
                    <a:cubicBezTo>
                      <a:pt x="19" y="20"/>
                      <a:pt x="24" y="17"/>
                      <a:pt x="22" y="23"/>
                    </a:cubicBezTo>
                    <a:cubicBezTo>
                      <a:pt x="22" y="25"/>
                      <a:pt x="21" y="26"/>
                      <a:pt x="19" y="27"/>
                    </a:cubicBezTo>
                    <a:cubicBezTo>
                      <a:pt x="24" y="28"/>
                      <a:pt x="29" y="28"/>
                      <a:pt x="31" y="2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2" name="Freeform 56"/>
              <p:cNvSpPr>
                <a:spLocks noEditPoints="1"/>
              </p:cNvSpPr>
              <p:nvPr/>
            </p:nvSpPr>
            <p:spPr>
              <a:xfrm>
                <a:off x="4197350" y="1495425"/>
                <a:ext cx="406400" cy="160338"/>
              </a:xfrm>
              <a:custGeom>
                <a:avLst/>
                <a:gdLst>
                  <a:gd name="txL" fmla="*/ 0 w 212"/>
                  <a:gd name="txT" fmla="*/ 0 h 84"/>
                  <a:gd name="txR" fmla="*/ 212 w 212"/>
                  <a:gd name="txB" fmla="*/ 84 h 84"/>
                </a:gdLst>
                <a:ahLst/>
                <a:cxnLst>
                  <a:cxn ang="0">
                    <a:pos x="757012015" y="214963630"/>
                  </a:cxn>
                  <a:cxn ang="0">
                    <a:pos x="757012015" y="171242893"/>
                  </a:cxn>
                  <a:cxn ang="0">
                    <a:pos x="757012015" y="134807991"/>
                  </a:cxn>
                  <a:cxn ang="0">
                    <a:pos x="768036574" y="116590540"/>
                  </a:cxn>
                  <a:cxn ang="0">
                    <a:pos x="760686868" y="102016961"/>
                  </a:cxn>
                  <a:cxn ang="0">
                    <a:pos x="727613192" y="87443382"/>
                  </a:cxn>
                  <a:cxn ang="0">
                    <a:pos x="716588634" y="51008481"/>
                  </a:cxn>
                  <a:cxn ang="0">
                    <a:pos x="687189811" y="29147158"/>
                  </a:cxn>
                  <a:cxn ang="0">
                    <a:pos x="643093494" y="29147158"/>
                  </a:cxn>
                  <a:cxn ang="0">
                    <a:pos x="565921585" y="54652353"/>
                  </a:cxn>
                  <a:cxn ang="0">
                    <a:pos x="496099381" y="58296225"/>
                  </a:cxn>
                  <a:cxn ang="0">
                    <a:pos x="444653358" y="40078774"/>
                  </a:cxn>
                  <a:cxn ang="0">
                    <a:pos x="407904830" y="25505195"/>
                  </a:cxn>
                  <a:cxn ang="0">
                    <a:pos x="349107185" y="7287744"/>
                  </a:cxn>
                  <a:cxn ang="0">
                    <a:pos x="220489253" y="47364609"/>
                  </a:cxn>
                  <a:cxn ang="0">
                    <a:pos x="132292785" y="51008481"/>
                  </a:cxn>
                  <a:cxn ang="0">
                    <a:pos x="110243668" y="83799510"/>
                  </a:cxn>
                  <a:cxn ang="0">
                    <a:pos x="22049117" y="91087254"/>
                  </a:cxn>
                  <a:cxn ang="0">
                    <a:pos x="14699411" y="120234412"/>
                  </a:cxn>
                  <a:cxn ang="0">
                    <a:pos x="33073675" y="131164119"/>
                  </a:cxn>
                  <a:cxn ang="0">
                    <a:pos x="36748528" y="163955149"/>
                  </a:cxn>
                  <a:cxn ang="0">
                    <a:pos x="36748528" y="193104216"/>
                  </a:cxn>
                  <a:cxn ang="0">
                    <a:pos x="36748528" y="214963630"/>
                  </a:cxn>
                  <a:cxn ang="0">
                    <a:pos x="58797645" y="236824952"/>
                  </a:cxn>
                  <a:cxn ang="0">
                    <a:pos x="84521615" y="251398531"/>
                  </a:cxn>
                  <a:cxn ang="0">
                    <a:pos x="106568815" y="258686275"/>
                  </a:cxn>
                  <a:cxn ang="0">
                    <a:pos x="132292785" y="284189561"/>
                  </a:cxn>
                  <a:cxn ang="0">
                    <a:pos x="183740725" y="273259854"/>
                  </a:cxn>
                  <a:cxn ang="0">
                    <a:pos x="216814400" y="258686275"/>
                  </a:cxn>
                  <a:cxn ang="0">
                    <a:pos x="275612045" y="291477305"/>
                  </a:cxn>
                  <a:cxn ang="0">
                    <a:pos x="316033509" y="284189561"/>
                  </a:cxn>
                  <a:cxn ang="0">
                    <a:pos x="356456891" y="258686275"/>
                  </a:cxn>
                  <a:cxn ang="0">
                    <a:pos x="389530566" y="269615982"/>
                  </a:cxn>
                  <a:cxn ang="0">
                    <a:pos x="418929389" y="258686275"/>
                  </a:cxn>
                  <a:cxn ang="0">
                    <a:pos x="407904830" y="291477305"/>
                  </a:cxn>
                  <a:cxn ang="0">
                    <a:pos x="407904830" y="306050884"/>
                  </a:cxn>
                  <a:cxn ang="0">
                    <a:pos x="433628800" y="276903726"/>
                  </a:cxn>
                  <a:cxn ang="0">
                    <a:pos x="452003064" y="269615982"/>
                  </a:cxn>
                  <a:cxn ang="0">
                    <a:pos x="488749675" y="269615982"/>
                  </a:cxn>
                  <a:cxn ang="0">
                    <a:pos x="514473645" y="262330147"/>
                  </a:cxn>
                  <a:cxn ang="0">
                    <a:pos x="562246732" y="265972110"/>
                  </a:cxn>
                  <a:cxn ang="0">
                    <a:pos x="617369525" y="247754659"/>
                  </a:cxn>
                  <a:cxn ang="0">
                    <a:pos x="661467758" y="240468824"/>
                  </a:cxn>
                  <a:cxn ang="0">
                    <a:pos x="679842023" y="247754659"/>
                  </a:cxn>
                  <a:cxn ang="0">
                    <a:pos x="698214370" y="233181080"/>
                  </a:cxn>
                  <a:cxn ang="0">
                    <a:pos x="734962898" y="240468824"/>
                  </a:cxn>
                  <a:cxn ang="0">
                    <a:pos x="779061132" y="247754659"/>
                  </a:cxn>
                  <a:cxn ang="0">
                    <a:pos x="757012015" y="214963630"/>
                  </a:cxn>
                  <a:cxn ang="0">
                    <a:pos x="69822204" y="58296225"/>
                  </a:cxn>
                  <a:cxn ang="0">
                    <a:pos x="124943079" y="51008481"/>
                  </a:cxn>
                  <a:cxn ang="0">
                    <a:pos x="91871321" y="29147158"/>
                  </a:cxn>
                  <a:cxn ang="0">
                    <a:pos x="80846762" y="7287744"/>
                  </a:cxn>
                  <a:cxn ang="0">
                    <a:pos x="66147351" y="10929707"/>
                  </a:cxn>
                  <a:cxn ang="0">
                    <a:pos x="22049117" y="10929707"/>
                  </a:cxn>
                  <a:cxn ang="0">
                    <a:pos x="25723970" y="36434902"/>
                  </a:cxn>
                  <a:cxn ang="0">
                    <a:pos x="14699411" y="54652353"/>
                  </a:cxn>
                  <a:cxn ang="0">
                    <a:pos x="3674853" y="69225932"/>
                  </a:cxn>
                  <a:cxn ang="0">
                    <a:pos x="29398823" y="80155639"/>
                  </a:cxn>
                  <a:cxn ang="0">
                    <a:pos x="69822204" y="58296225"/>
                  </a:cxn>
                </a:cxnLst>
                <a:rect l="txL" t="txT" r="txR" b="txB"/>
                <a:pathLst>
                  <a:path w="212" h="84">
                    <a:moveTo>
                      <a:pt x="206" y="59"/>
                    </a:moveTo>
                    <a:cubicBezTo>
                      <a:pt x="204" y="58"/>
                      <a:pt x="207" y="49"/>
                      <a:pt x="206" y="47"/>
                    </a:cubicBezTo>
                    <a:cubicBezTo>
                      <a:pt x="205" y="45"/>
                      <a:pt x="203" y="37"/>
                      <a:pt x="206" y="37"/>
                    </a:cubicBezTo>
                    <a:cubicBezTo>
                      <a:pt x="208" y="37"/>
                      <a:pt x="206" y="32"/>
                      <a:pt x="209" y="32"/>
                    </a:cubicBezTo>
                    <a:cubicBezTo>
                      <a:pt x="208" y="30"/>
                      <a:pt x="207" y="28"/>
                      <a:pt x="207" y="28"/>
                    </a:cubicBezTo>
                    <a:cubicBezTo>
                      <a:pt x="205" y="26"/>
                      <a:pt x="200" y="29"/>
                      <a:pt x="198" y="24"/>
                    </a:cubicBezTo>
                    <a:cubicBezTo>
                      <a:pt x="196" y="19"/>
                      <a:pt x="198" y="18"/>
                      <a:pt x="195" y="14"/>
                    </a:cubicBezTo>
                    <a:cubicBezTo>
                      <a:pt x="192" y="10"/>
                      <a:pt x="191" y="6"/>
                      <a:pt x="187" y="8"/>
                    </a:cubicBezTo>
                    <a:cubicBezTo>
                      <a:pt x="185" y="9"/>
                      <a:pt x="180" y="9"/>
                      <a:pt x="175" y="8"/>
                    </a:cubicBezTo>
                    <a:cubicBezTo>
                      <a:pt x="170" y="13"/>
                      <a:pt x="158" y="17"/>
                      <a:pt x="154" y="15"/>
                    </a:cubicBezTo>
                    <a:cubicBezTo>
                      <a:pt x="150" y="14"/>
                      <a:pt x="141" y="16"/>
                      <a:pt x="135" y="16"/>
                    </a:cubicBezTo>
                    <a:cubicBezTo>
                      <a:pt x="128" y="16"/>
                      <a:pt x="126" y="11"/>
                      <a:pt x="121" y="11"/>
                    </a:cubicBezTo>
                    <a:cubicBezTo>
                      <a:pt x="116" y="12"/>
                      <a:pt x="116" y="7"/>
                      <a:pt x="111" y="7"/>
                    </a:cubicBezTo>
                    <a:cubicBezTo>
                      <a:pt x="106" y="7"/>
                      <a:pt x="110" y="4"/>
                      <a:pt x="95" y="2"/>
                    </a:cubicBezTo>
                    <a:cubicBezTo>
                      <a:pt x="79" y="0"/>
                      <a:pt x="65" y="9"/>
                      <a:pt x="60" y="13"/>
                    </a:cubicBezTo>
                    <a:cubicBezTo>
                      <a:pt x="55" y="17"/>
                      <a:pt x="37" y="13"/>
                      <a:pt x="36" y="14"/>
                    </a:cubicBezTo>
                    <a:cubicBezTo>
                      <a:pt x="34" y="15"/>
                      <a:pt x="36" y="21"/>
                      <a:pt x="30" y="23"/>
                    </a:cubicBezTo>
                    <a:cubicBezTo>
                      <a:pt x="24" y="25"/>
                      <a:pt x="11" y="23"/>
                      <a:pt x="6" y="25"/>
                    </a:cubicBezTo>
                    <a:cubicBezTo>
                      <a:pt x="2" y="27"/>
                      <a:pt x="0" y="34"/>
                      <a:pt x="4" y="33"/>
                    </a:cubicBezTo>
                    <a:cubicBezTo>
                      <a:pt x="8" y="33"/>
                      <a:pt x="10" y="35"/>
                      <a:pt x="9" y="36"/>
                    </a:cubicBezTo>
                    <a:cubicBezTo>
                      <a:pt x="8" y="38"/>
                      <a:pt x="12" y="43"/>
                      <a:pt x="10" y="45"/>
                    </a:cubicBezTo>
                    <a:cubicBezTo>
                      <a:pt x="8" y="47"/>
                      <a:pt x="7" y="51"/>
                      <a:pt x="10" y="53"/>
                    </a:cubicBezTo>
                    <a:cubicBezTo>
                      <a:pt x="13" y="55"/>
                      <a:pt x="13" y="58"/>
                      <a:pt x="10" y="59"/>
                    </a:cubicBezTo>
                    <a:cubicBezTo>
                      <a:pt x="7" y="59"/>
                      <a:pt x="16" y="63"/>
                      <a:pt x="16" y="65"/>
                    </a:cubicBezTo>
                    <a:cubicBezTo>
                      <a:pt x="16" y="66"/>
                      <a:pt x="23" y="67"/>
                      <a:pt x="23" y="69"/>
                    </a:cubicBezTo>
                    <a:cubicBezTo>
                      <a:pt x="23" y="71"/>
                      <a:pt x="25" y="72"/>
                      <a:pt x="29" y="71"/>
                    </a:cubicBezTo>
                    <a:cubicBezTo>
                      <a:pt x="32" y="70"/>
                      <a:pt x="34" y="75"/>
                      <a:pt x="36" y="78"/>
                    </a:cubicBezTo>
                    <a:cubicBezTo>
                      <a:pt x="38" y="81"/>
                      <a:pt x="50" y="79"/>
                      <a:pt x="50" y="75"/>
                    </a:cubicBezTo>
                    <a:cubicBezTo>
                      <a:pt x="50" y="72"/>
                      <a:pt x="54" y="71"/>
                      <a:pt x="59" y="71"/>
                    </a:cubicBezTo>
                    <a:cubicBezTo>
                      <a:pt x="65" y="72"/>
                      <a:pt x="72" y="79"/>
                      <a:pt x="75" y="80"/>
                    </a:cubicBezTo>
                    <a:cubicBezTo>
                      <a:pt x="77" y="81"/>
                      <a:pt x="83" y="78"/>
                      <a:pt x="86" y="78"/>
                    </a:cubicBezTo>
                    <a:cubicBezTo>
                      <a:pt x="90" y="78"/>
                      <a:pt x="95" y="73"/>
                      <a:pt x="97" y="71"/>
                    </a:cubicBezTo>
                    <a:cubicBezTo>
                      <a:pt x="99" y="70"/>
                      <a:pt x="102" y="75"/>
                      <a:pt x="106" y="74"/>
                    </a:cubicBezTo>
                    <a:cubicBezTo>
                      <a:pt x="109" y="72"/>
                      <a:pt x="112" y="70"/>
                      <a:pt x="114" y="71"/>
                    </a:cubicBezTo>
                    <a:cubicBezTo>
                      <a:pt x="116" y="72"/>
                      <a:pt x="109" y="78"/>
                      <a:pt x="111" y="80"/>
                    </a:cubicBezTo>
                    <a:cubicBezTo>
                      <a:pt x="112" y="81"/>
                      <a:pt x="112" y="83"/>
                      <a:pt x="111" y="84"/>
                    </a:cubicBezTo>
                    <a:cubicBezTo>
                      <a:pt x="118" y="83"/>
                      <a:pt x="118" y="78"/>
                      <a:pt x="118" y="76"/>
                    </a:cubicBezTo>
                    <a:cubicBezTo>
                      <a:pt x="119" y="74"/>
                      <a:pt x="120" y="72"/>
                      <a:pt x="123" y="74"/>
                    </a:cubicBezTo>
                    <a:cubicBezTo>
                      <a:pt x="125" y="75"/>
                      <a:pt x="128" y="76"/>
                      <a:pt x="133" y="74"/>
                    </a:cubicBezTo>
                    <a:cubicBezTo>
                      <a:pt x="138" y="71"/>
                      <a:pt x="138" y="70"/>
                      <a:pt x="140" y="72"/>
                    </a:cubicBezTo>
                    <a:cubicBezTo>
                      <a:pt x="142" y="74"/>
                      <a:pt x="146" y="73"/>
                      <a:pt x="153" y="73"/>
                    </a:cubicBezTo>
                    <a:cubicBezTo>
                      <a:pt x="160" y="73"/>
                      <a:pt x="161" y="68"/>
                      <a:pt x="168" y="68"/>
                    </a:cubicBezTo>
                    <a:cubicBezTo>
                      <a:pt x="175" y="69"/>
                      <a:pt x="180" y="66"/>
                      <a:pt x="180" y="66"/>
                    </a:cubicBezTo>
                    <a:cubicBezTo>
                      <a:pt x="185" y="68"/>
                      <a:pt x="185" y="68"/>
                      <a:pt x="185" y="68"/>
                    </a:cubicBezTo>
                    <a:cubicBezTo>
                      <a:pt x="186" y="66"/>
                      <a:pt x="186" y="64"/>
                      <a:pt x="190" y="64"/>
                    </a:cubicBezTo>
                    <a:cubicBezTo>
                      <a:pt x="195" y="63"/>
                      <a:pt x="197" y="67"/>
                      <a:pt x="200" y="66"/>
                    </a:cubicBezTo>
                    <a:cubicBezTo>
                      <a:pt x="202" y="65"/>
                      <a:pt x="211" y="74"/>
                      <a:pt x="212" y="68"/>
                    </a:cubicBezTo>
                    <a:cubicBezTo>
                      <a:pt x="212" y="66"/>
                      <a:pt x="208" y="59"/>
                      <a:pt x="206" y="59"/>
                    </a:cubicBezTo>
                    <a:close/>
                    <a:moveTo>
                      <a:pt x="19" y="16"/>
                    </a:moveTo>
                    <a:cubicBezTo>
                      <a:pt x="23" y="14"/>
                      <a:pt x="32" y="16"/>
                      <a:pt x="34" y="14"/>
                    </a:cubicBezTo>
                    <a:cubicBezTo>
                      <a:pt x="36" y="12"/>
                      <a:pt x="28" y="10"/>
                      <a:pt x="25" y="8"/>
                    </a:cubicBezTo>
                    <a:cubicBezTo>
                      <a:pt x="24" y="6"/>
                      <a:pt x="23" y="4"/>
                      <a:pt x="22" y="2"/>
                    </a:cubicBezTo>
                    <a:cubicBezTo>
                      <a:pt x="21" y="3"/>
                      <a:pt x="19" y="3"/>
                      <a:pt x="18" y="3"/>
                    </a:cubicBezTo>
                    <a:cubicBezTo>
                      <a:pt x="15" y="1"/>
                      <a:pt x="8" y="2"/>
                      <a:pt x="6" y="3"/>
                    </a:cubicBezTo>
                    <a:cubicBezTo>
                      <a:pt x="5" y="3"/>
                      <a:pt x="7" y="7"/>
                      <a:pt x="7" y="10"/>
                    </a:cubicBezTo>
                    <a:cubicBezTo>
                      <a:pt x="7" y="13"/>
                      <a:pt x="4" y="14"/>
                      <a:pt x="4" y="15"/>
                    </a:cubicBezTo>
                    <a:cubicBezTo>
                      <a:pt x="4" y="17"/>
                      <a:pt x="3" y="18"/>
                      <a:pt x="1" y="19"/>
                    </a:cubicBezTo>
                    <a:cubicBezTo>
                      <a:pt x="4" y="21"/>
                      <a:pt x="6" y="22"/>
                      <a:pt x="8" y="22"/>
                    </a:cubicBezTo>
                    <a:cubicBezTo>
                      <a:pt x="13" y="22"/>
                      <a:pt x="15" y="17"/>
                      <a:pt x="19" y="1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3" name="Freeform 57"/>
              <p:cNvSpPr/>
              <p:nvPr/>
            </p:nvSpPr>
            <p:spPr>
              <a:xfrm>
                <a:off x="5329238" y="1657350"/>
                <a:ext cx="50800" cy="47625"/>
              </a:xfrm>
              <a:custGeom>
                <a:avLst/>
                <a:gdLst>
                  <a:gd name="txL" fmla="*/ 0 w 26"/>
                  <a:gd name="txT" fmla="*/ 0 h 25"/>
                  <a:gd name="txR" fmla="*/ 26 w 26"/>
                  <a:gd name="txB" fmla="*/ 25 h 25"/>
                </a:gdLst>
                <a:ahLst/>
                <a:cxnLst>
                  <a:cxn ang="0">
                    <a:pos x="45809877" y="0"/>
                  </a:cxn>
                  <a:cxn ang="0">
                    <a:pos x="0" y="29032200"/>
                  </a:cxn>
                  <a:cxn ang="0">
                    <a:pos x="3817815" y="39919275"/>
                  </a:cxn>
                  <a:cxn ang="0">
                    <a:pos x="30540569" y="65322450"/>
                  </a:cxn>
                  <a:cxn ang="0">
                    <a:pos x="34358385" y="90725625"/>
                  </a:cxn>
                  <a:cxn ang="0">
                    <a:pos x="53445508" y="90725625"/>
                  </a:cxn>
                  <a:cxn ang="0">
                    <a:pos x="95437569" y="39919275"/>
                  </a:cxn>
                  <a:cxn ang="0">
                    <a:pos x="45809877" y="0"/>
                  </a:cxn>
                </a:cxnLst>
                <a:rect l="txL" t="txT" r="txR" b="txB"/>
                <a:pathLst>
                  <a:path w="26" h="25">
                    <a:moveTo>
                      <a:pt x="12" y="0"/>
                    </a:moveTo>
                    <a:cubicBezTo>
                      <a:pt x="8" y="0"/>
                      <a:pt x="1" y="4"/>
                      <a:pt x="0" y="8"/>
                    </a:cubicBezTo>
                    <a:cubicBezTo>
                      <a:pt x="0" y="8"/>
                      <a:pt x="1" y="10"/>
                      <a:pt x="1" y="11"/>
                    </a:cubicBezTo>
                    <a:cubicBezTo>
                      <a:pt x="2" y="14"/>
                      <a:pt x="5" y="17"/>
                      <a:pt x="8" y="18"/>
                    </a:cubicBezTo>
                    <a:cubicBezTo>
                      <a:pt x="10" y="19"/>
                      <a:pt x="10" y="22"/>
                      <a:pt x="9" y="25"/>
                    </a:cubicBezTo>
                    <a:cubicBezTo>
                      <a:pt x="11" y="25"/>
                      <a:pt x="13" y="25"/>
                      <a:pt x="14" y="25"/>
                    </a:cubicBezTo>
                    <a:cubicBezTo>
                      <a:pt x="17" y="24"/>
                      <a:pt x="24" y="14"/>
                      <a:pt x="25" y="11"/>
                    </a:cubicBezTo>
                    <a:cubicBezTo>
                      <a:pt x="26" y="8"/>
                      <a:pt x="17" y="1"/>
                      <a:pt x="12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4" name="Freeform 58"/>
              <p:cNvSpPr/>
              <p:nvPr/>
            </p:nvSpPr>
            <p:spPr>
              <a:xfrm>
                <a:off x="6302375" y="1477962"/>
                <a:ext cx="147638" cy="141288"/>
              </a:xfrm>
              <a:custGeom>
                <a:avLst/>
                <a:gdLst>
                  <a:gd name="txL" fmla="*/ 0 w 77"/>
                  <a:gd name="txT" fmla="*/ 0 h 74"/>
                  <a:gd name="txR" fmla="*/ 77 w 77"/>
                  <a:gd name="txB" fmla="*/ 74 h 74"/>
                </a:gdLst>
                <a:ahLst/>
                <a:cxnLst>
                  <a:cxn ang="0">
                    <a:pos x="272048900" y="14581303"/>
                  </a:cxn>
                  <a:cxn ang="0">
                    <a:pos x="238960731" y="0"/>
                  </a:cxn>
                  <a:cxn ang="0">
                    <a:pos x="213227620" y="32809365"/>
                  </a:cxn>
                  <a:cxn ang="0">
                    <a:pos x="183816980" y="54680365"/>
                  </a:cxn>
                  <a:cxn ang="0">
                    <a:pos x="169110701" y="69263578"/>
                  </a:cxn>
                  <a:cxn ang="0">
                    <a:pos x="139700061" y="76553275"/>
                  </a:cxn>
                  <a:cxn ang="0">
                    <a:pos x="113966949" y="65616820"/>
                  </a:cxn>
                  <a:cxn ang="0">
                    <a:pos x="88231920" y="94781336"/>
                  </a:cxn>
                  <a:cxn ang="0">
                    <a:pos x="11028750" y="138525247"/>
                  </a:cxn>
                  <a:cxn ang="0">
                    <a:pos x="0" y="156753308"/>
                  </a:cxn>
                  <a:cxn ang="0">
                    <a:pos x="47792530" y="178626218"/>
                  </a:cxn>
                  <a:cxn ang="0">
                    <a:pos x="22057501" y="226014977"/>
                  </a:cxn>
                  <a:cxn ang="0">
                    <a:pos x="29410640" y="247887887"/>
                  </a:cxn>
                  <a:cxn ang="0">
                    <a:pos x="51468141" y="258824342"/>
                  </a:cxn>
                  <a:cxn ang="0">
                    <a:pos x="80878781" y="255179493"/>
                  </a:cxn>
                  <a:cxn ang="0">
                    <a:pos x="91907531" y="258824342"/>
                  </a:cxn>
                  <a:cxn ang="0">
                    <a:pos x="113966949" y="240598190"/>
                  </a:cxn>
                  <a:cxn ang="0">
                    <a:pos x="154406339" y="233306583"/>
                  </a:cxn>
                  <a:cxn ang="0">
                    <a:pos x="176463840" y="226014977"/>
                  </a:cxn>
                  <a:cxn ang="0">
                    <a:pos x="139700061" y="189560764"/>
                  </a:cxn>
                  <a:cxn ang="0">
                    <a:pos x="150728811" y="153106550"/>
                  </a:cxn>
                  <a:cxn ang="0">
                    <a:pos x="224256370" y="109362640"/>
                  </a:cxn>
                  <a:cxn ang="0">
                    <a:pos x="238960731" y="61971972"/>
                  </a:cxn>
                  <a:cxn ang="0">
                    <a:pos x="283077650" y="14581303"/>
                  </a:cxn>
                  <a:cxn ang="0">
                    <a:pos x="272048900" y="14581303"/>
                  </a:cxn>
                </a:cxnLst>
                <a:rect l="txL" t="txT" r="txR" b="txB"/>
                <a:pathLst>
                  <a:path w="77" h="74">
                    <a:moveTo>
                      <a:pt x="74" y="4"/>
                    </a:moveTo>
                    <a:cubicBezTo>
                      <a:pt x="70" y="5"/>
                      <a:pt x="68" y="0"/>
                      <a:pt x="65" y="0"/>
                    </a:cubicBezTo>
                    <a:cubicBezTo>
                      <a:pt x="61" y="0"/>
                      <a:pt x="62" y="9"/>
                      <a:pt x="58" y="9"/>
                    </a:cubicBezTo>
                    <a:cubicBezTo>
                      <a:pt x="54" y="9"/>
                      <a:pt x="55" y="14"/>
                      <a:pt x="50" y="15"/>
                    </a:cubicBezTo>
                    <a:cubicBezTo>
                      <a:pt x="45" y="16"/>
                      <a:pt x="43" y="16"/>
                      <a:pt x="46" y="19"/>
                    </a:cubicBezTo>
                    <a:cubicBezTo>
                      <a:pt x="48" y="23"/>
                      <a:pt x="43" y="21"/>
                      <a:pt x="38" y="21"/>
                    </a:cubicBezTo>
                    <a:cubicBezTo>
                      <a:pt x="34" y="21"/>
                      <a:pt x="34" y="18"/>
                      <a:pt x="31" y="18"/>
                    </a:cubicBezTo>
                    <a:cubicBezTo>
                      <a:pt x="28" y="18"/>
                      <a:pt x="26" y="24"/>
                      <a:pt x="24" y="26"/>
                    </a:cubicBezTo>
                    <a:cubicBezTo>
                      <a:pt x="22" y="29"/>
                      <a:pt x="7" y="36"/>
                      <a:pt x="3" y="38"/>
                    </a:cubicBezTo>
                    <a:cubicBezTo>
                      <a:pt x="2" y="39"/>
                      <a:pt x="1" y="41"/>
                      <a:pt x="0" y="43"/>
                    </a:cubicBezTo>
                    <a:cubicBezTo>
                      <a:pt x="5" y="43"/>
                      <a:pt x="10" y="46"/>
                      <a:pt x="13" y="49"/>
                    </a:cubicBezTo>
                    <a:cubicBezTo>
                      <a:pt x="16" y="53"/>
                      <a:pt x="9" y="58"/>
                      <a:pt x="6" y="62"/>
                    </a:cubicBezTo>
                    <a:cubicBezTo>
                      <a:pt x="3" y="65"/>
                      <a:pt x="8" y="65"/>
                      <a:pt x="8" y="68"/>
                    </a:cubicBezTo>
                    <a:cubicBezTo>
                      <a:pt x="8" y="71"/>
                      <a:pt x="12" y="74"/>
                      <a:pt x="14" y="71"/>
                    </a:cubicBezTo>
                    <a:cubicBezTo>
                      <a:pt x="15" y="69"/>
                      <a:pt x="18" y="70"/>
                      <a:pt x="22" y="70"/>
                    </a:cubicBezTo>
                    <a:cubicBezTo>
                      <a:pt x="24" y="70"/>
                      <a:pt x="24" y="70"/>
                      <a:pt x="25" y="71"/>
                    </a:cubicBezTo>
                    <a:cubicBezTo>
                      <a:pt x="27" y="69"/>
                      <a:pt x="30" y="67"/>
                      <a:pt x="31" y="66"/>
                    </a:cubicBezTo>
                    <a:cubicBezTo>
                      <a:pt x="33" y="64"/>
                      <a:pt x="38" y="64"/>
                      <a:pt x="42" y="64"/>
                    </a:cubicBezTo>
                    <a:cubicBezTo>
                      <a:pt x="44" y="64"/>
                      <a:pt x="46" y="63"/>
                      <a:pt x="48" y="62"/>
                    </a:cubicBezTo>
                    <a:cubicBezTo>
                      <a:pt x="43" y="57"/>
                      <a:pt x="39" y="53"/>
                      <a:pt x="38" y="52"/>
                    </a:cubicBezTo>
                    <a:cubicBezTo>
                      <a:pt x="34" y="50"/>
                      <a:pt x="36" y="43"/>
                      <a:pt x="41" y="42"/>
                    </a:cubicBezTo>
                    <a:cubicBezTo>
                      <a:pt x="46" y="41"/>
                      <a:pt x="57" y="32"/>
                      <a:pt x="61" y="30"/>
                    </a:cubicBezTo>
                    <a:cubicBezTo>
                      <a:pt x="64" y="28"/>
                      <a:pt x="62" y="22"/>
                      <a:pt x="65" y="17"/>
                    </a:cubicBezTo>
                    <a:cubicBezTo>
                      <a:pt x="66" y="14"/>
                      <a:pt x="72" y="9"/>
                      <a:pt x="77" y="4"/>
                    </a:cubicBezTo>
                    <a:cubicBezTo>
                      <a:pt x="76" y="4"/>
                      <a:pt x="75" y="4"/>
                      <a:pt x="74" y="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5" name="Freeform 59"/>
              <p:cNvSpPr/>
              <p:nvPr/>
            </p:nvSpPr>
            <p:spPr>
              <a:xfrm>
                <a:off x="5373688" y="1793875"/>
                <a:ext cx="166688" cy="95250"/>
              </a:xfrm>
              <a:custGeom>
                <a:avLst/>
                <a:gdLst>
                  <a:gd name="txL" fmla="*/ 0 w 87"/>
                  <a:gd name="txT" fmla="*/ 0 h 50"/>
                  <a:gd name="txR" fmla="*/ 87 w 87"/>
                  <a:gd name="txB" fmla="*/ 50 h 50"/>
                </a:gdLst>
                <a:ahLst/>
                <a:cxnLst>
                  <a:cxn ang="0">
                    <a:pos x="312024608" y="116128800"/>
                  </a:cxn>
                  <a:cxn ang="0">
                    <a:pos x="304682673" y="116128800"/>
                  </a:cxn>
                  <a:cxn ang="0">
                    <a:pos x="249620070" y="105241725"/>
                  </a:cxn>
                  <a:cxn ang="0">
                    <a:pos x="168860692" y="72580500"/>
                  </a:cxn>
                  <a:cxn ang="0">
                    <a:pos x="84430346" y="10887075"/>
                  </a:cxn>
                  <a:cxn ang="0">
                    <a:pos x="51391635" y="7258050"/>
                  </a:cxn>
                  <a:cxn ang="0">
                    <a:pos x="25696775" y="14516100"/>
                  </a:cxn>
                  <a:cxn ang="0">
                    <a:pos x="7341936" y="36290250"/>
                  </a:cxn>
                  <a:cxn ang="0">
                    <a:pos x="0" y="68951475"/>
                  </a:cxn>
                  <a:cxn ang="0">
                    <a:pos x="22025807" y="83467575"/>
                  </a:cxn>
                  <a:cxn ang="0">
                    <a:pos x="55062603" y="97983675"/>
                  </a:cxn>
                  <a:cxn ang="0">
                    <a:pos x="84430346" y="116128800"/>
                  </a:cxn>
                  <a:cxn ang="0">
                    <a:pos x="121138109" y="134273925"/>
                  </a:cxn>
                  <a:cxn ang="0">
                    <a:pos x="157847788" y="127015875"/>
                  </a:cxn>
                  <a:cxn ang="0">
                    <a:pos x="183544563" y="152419050"/>
                  </a:cxn>
                  <a:cxn ang="0">
                    <a:pos x="234936198" y="170564175"/>
                  </a:cxn>
                  <a:cxn ang="0">
                    <a:pos x="308353640" y="166935150"/>
                  </a:cxn>
                  <a:cxn ang="0">
                    <a:pos x="308353640" y="123386850"/>
                  </a:cxn>
                  <a:cxn ang="0">
                    <a:pos x="312024608" y="116128800"/>
                  </a:cxn>
                </a:cxnLst>
                <a:rect l="txL" t="txT" r="txR" b="txB"/>
                <a:pathLst>
                  <a:path w="87" h="50">
                    <a:moveTo>
                      <a:pt x="85" y="32"/>
                    </a:moveTo>
                    <a:cubicBezTo>
                      <a:pt x="84" y="32"/>
                      <a:pt x="84" y="31"/>
                      <a:pt x="83" y="32"/>
                    </a:cubicBezTo>
                    <a:cubicBezTo>
                      <a:pt x="76" y="32"/>
                      <a:pt x="72" y="29"/>
                      <a:pt x="68" y="29"/>
                    </a:cubicBezTo>
                    <a:cubicBezTo>
                      <a:pt x="64" y="29"/>
                      <a:pt x="51" y="24"/>
                      <a:pt x="46" y="20"/>
                    </a:cubicBezTo>
                    <a:cubicBezTo>
                      <a:pt x="41" y="16"/>
                      <a:pt x="27" y="7"/>
                      <a:pt x="23" y="3"/>
                    </a:cubicBezTo>
                    <a:cubicBezTo>
                      <a:pt x="20" y="0"/>
                      <a:pt x="15" y="0"/>
                      <a:pt x="14" y="2"/>
                    </a:cubicBezTo>
                    <a:cubicBezTo>
                      <a:pt x="14" y="3"/>
                      <a:pt x="11" y="3"/>
                      <a:pt x="7" y="4"/>
                    </a:cubicBezTo>
                    <a:cubicBezTo>
                      <a:pt x="6" y="5"/>
                      <a:pt x="2" y="8"/>
                      <a:pt x="2" y="10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1"/>
                      <a:pt x="5" y="21"/>
                      <a:pt x="6" y="23"/>
                    </a:cubicBezTo>
                    <a:cubicBezTo>
                      <a:pt x="7" y="25"/>
                      <a:pt x="15" y="26"/>
                      <a:pt x="15" y="27"/>
                    </a:cubicBezTo>
                    <a:cubicBezTo>
                      <a:pt x="15" y="29"/>
                      <a:pt x="20" y="31"/>
                      <a:pt x="23" y="32"/>
                    </a:cubicBezTo>
                    <a:cubicBezTo>
                      <a:pt x="27" y="32"/>
                      <a:pt x="31" y="36"/>
                      <a:pt x="33" y="37"/>
                    </a:cubicBezTo>
                    <a:cubicBezTo>
                      <a:pt x="35" y="39"/>
                      <a:pt x="41" y="35"/>
                      <a:pt x="43" y="35"/>
                    </a:cubicBezTo>
                    <a:cubicBezTo>
                      <a:pt x="46" y="35"/>
                      <a:pt x="49" y="39"/>
                      <a:pt x="50" y="42"/>
                    </a:cubicBezTo>
                    <a:cubicBezTo>
                      <a:pt x="50" y="44"/>
                      <a:pt x="62" y="45"/>
                      <a:pt x="64" y="47"/>
                    </a:cubicBezTo>
                    <a:cubicBezTo>
                      <a:pt x="67" y="50"/>
                      <a:pt x="81" y="48"/>
                      <a:pt x="84" y="46"/>
                    </a:cubicBezTo>
                    <a:cubicBezTo>
                      <a:pt x="87" y="43"/>
                      <a:pt x="84" y="38"/>
                      <a:pt x="84" y="34"/>
                    </a:cubicBezTo>
                    <a:cubicBezTo>
                      <a:pt x="84" y="33"/>
                      <a:pt x="85" y="32"/>
                      <a:pt x="85" y="3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6" name="Freeform 60"/>
              <p:cNvSpPr/>
              <p:nvPr/>
            </p:nvSpPr>
            <p:spPr>
              <a:xfrm>
                <a:off x="5614988" y="1836737"/>
                <a:ext cx="182563" cy="407988"/>
              </a:xfrm>
              <a:custGeom>
                <a:avLst/>
                <a:gdLst>
                  <a:gd name="txL" fmla="*/ 0 w 96"/>
                  <a:gd name="txT" fmla="*/ 0 h 213"/>
                  <a:gd name="txR" fmla="*/ 96 w 96"/>
                  <a:gd name="txB" fmla="*/ 213 h 213"/>
                </a:gdLst>
                <a:ahLst/>
                <a:cxnLst>
                  <a:cxn ang="0">
                    <a:pos x="282082655" y="708096694"/>
                  </a:cxn>
                  <a:cxn ang="0">
                    <a:pos x="267618341" y="678746459"/>
                  </a:cxn>
                  <a:cxn ang="0">
                    <a:pos x="253152125" y="627382110"/>
                  </a:cxn>
                  <a:cxn ang="0">
                    <a:pos x="238685909" y="583353884"/>
                  </a:cxn>
                  <a:cxn ang="0">
                    <a:pos x="242302938" y="554003649"/>
                  </a:cxn>
                  <a:cxn ang="0">
                    <a:pos x="245918066" y="535659512"/>
                  </a:cxn>
                  <a:cxn ang="0">
                    <a:pos x="238685909" y="506307362"/>
                  </a:cxn>
                  <a:cxn ang="0">
                    <a:pos x="206138349" y="469619089"/>
                  </a:cxn>
                  <a:cxn ang="0">
                    <a:pos x="213370506" y="403578665"/>
                  </a:cxn>
                  <a:cxn ang="0">
                    <a:pos x="238685909" y="388902590"/>
                  </a:cxn>
                  <a:cxn ang="0">
                    <a:pos x="267618341" y="381564552"/>
                  </a:cxn>
                  <a:cxn ang="0">
                    <a:pos x="303782930" y="359552354"/>
                  </a:cxn>
                  <a:cxn ang="0">
                    <a:pos x="325481304" y="341208218"/>
                  </a:cxn>
                  <a:cxn ang="0">
                    <a:pos x="347179677" y="308188006"/>
                  </a:cxn>
                  <a:cxn ang="0">
                    <a:pos x="347179677" y="308188006"/>
                  </a:cxn>
                  <a:cxn ang="0">
                    <a:pos x="329098333" y="311856067"/>
                  </a:cxn>
                  <a:cxn ang="0">
                    <a:pos x="303782930" y="297179992"/>
                  </a:cxn>
                  <a:cxn ang="0">
                    <a:pos x="282082655" y="286173893"/>
                  </a:cxn>
                  <a:cxn ang="0">
                    <a:pos x="282082655" y="260491719"/>
                  </a:cxn>
                  <a:cxn ang="0">
                    <a:pos x="267618341" y="242147582"/>
                  </a:cxn>
                  <a:cxn ang="0">
                    <a:pos x="253152125" y="205457394"/>
                  </a:cxn>
                  <a:cxn ang="0">
                    <a:pos x="216987536" y="198121271"/>
                  </a:cxn>
                  <a:cxn ang="0">
                    <a:pos x="209753477" y="179775219"/>
                  </a:cxn>
                  <a:cxn ang="0">
                    <a:pos x="242302938" y="121072833"/>
                  </a:cxn>
                  <a:cxn ang="0">
                    <a:pos x="253152125" y="62370447"/>
                  </a:cxn>
                  <a:cxn ang="0">
                    <a:pos x="235068879" y="40358250"/>
                  </a:cxn>
                  <a:cxn ang="0">
                    <a:pos x="227836722" y="18344137"/>
                  </a:cxn>
                  <a:cxn ang="0">
                    <a:pos x="198904290" y="7338038"/>
                  </a:cxn>
                  <a:cxn ang="0">
                    <a:pos x="191672133" y="11006099"/>
                  </a:cxn>
                  <a:cxn ang="0">
                    <a:pos x="195289162" y="11006099"/>
                  </a:cxn>
                  <a:cxn ang="0">
                    <a:pos x="184439976" y="29350235"/>
                  </a:cxn>
                  <a:cxn ang="0">
                    <a:pos x="188055104" y="58702386"/>
                  </a:cxn>
                  <a:cxn ang="0">
                    <a:pos x="169973760" y="58702386"/>
                  </a:cxn>
                  <a:cxn ang="0">
                    <a:pos x="137426200" y="73378461"/>
                  </a:cxn>
                  <a:cxn ang="0">
                    <a:pos x="108493768" y="102728697"/>
                  </a:cxn>
                  <a:cxn ang="0">
                    <a:pos x="97644581" y="154093045"/>
                  </a:cxn>
                  <a:cxn ang="0">
                    <a:pos x="83178365" y="205457394"/>
                  </a:cxn>
                  <a:cxn ang="0">
                    <a:pos x="50630805" y="205457394"/>
                  </a:cxn>
                  <a:cxn ang="0">
                    <a:pos x="43396746" y="245815643"/>
                  </a:cxn>
                  <a:cxn ang="0">
                    <a:pos x="32547560" y="289841954"/>
                  </a:cxn>
                  <a:cxn ang="0">
                    <a:pos x="14466216" y="319194105"/>
                  </a:cxn>
                  <a:cxn ang="0">
                    <a:pos x="0" y="333870180"/>
                  </a:cxn>
                  <a:cxn ang="0">
                    <a:pos x="36164589" y="374228430"/>
                  </a:cxn>
                  <a:cxn ang="0">
                    <a:pos x="83178365" y="458612990"/>
                  </a:cxn>
                  <a:cxn ang="0">
                    <a:pos x="79561336" y="524651498"/>
                  </a:cxn>
                  <a:cxn ang="0">
                    <a:pos x="94027552" y="546665611"/>
                  </a:cxn>
                  <a:cxn ang="0">
                    <a:pos x="133809171" y="542997550"/>
                  </a:cxn>
                  <a:cxn ang="0">
                    <a:pos x="169973760" y="498969324"/>
                  </a:cxn>
                  <a:cxn ang="0">
                    <a:pos x="191672133" y="517315376"/>
                  </a:cxn>
                  <a:cxn ang="0">
                    <a:pos x="206138349" y="561341687"/>
                  </a:cxn>
                  <a:cxn ang="0">
                    <a:pos x="227836722" y="653064285"/>
                  </a:cxn>
                  <a:cxn ang="0">
                    <a:pos x="242302938" y="715434732"/>
                  </a:cxn>
                  <a:cxn ang="0">
                    <a:pos x="249535096" y="766799080"/>
                  </a:cxn>
                  <a:cxn ang="0">
                    <a:pos x="245918066" y="777807094"/>
                  </a:cxn>
                  <a:cxn ang="0">
                    <a:pos x="282082655" y="708096694"/>
                  </a:cxn>
                </a:cxnLst>
                <a:rect l="txL" t="txT" r="txR" b="txB"/>
                <a:pathLst>
                  <a:path w="96" h="213">
                    <a:moveTo>
                      <a:pt x="78" y="193"/>
                    </a:moveTo>
                    <a:cubicBezTo>
                      <a:pt x="78" y="189"/>
                      <a:pt x="74" y="188"/>
                      <a:pt x="74" y="185"/>
                    </a:cubicBezTo>
                    <a:cubicBezTo>
                      <a:pt x="74" y="181"/>
                      <a:pt x="74" y="175"/>
                      <a:pt x="70" y="171"/>
                    </a:cubicBezTo>
                    <a:cubicBezTo>
                      <a:pt x="65" y="167"/>
                      <a:pt x="63" y="161"/>
                      <a:pt x="66" y="159"/>
                    </a:cubicBezTo>
                    <a:cubicBezTo>
                      <a:pt x="68" y="157"/>
                      <a:pt x="66" y="150"/>
                      <a:pt x="67" y="151"/>
                    </a:cubicBezTo>
                    <a:cubicBezTo>
                      <a:pt x="69" y="151"/>
                      <a:pt x="71" y="147"/>
                      <a:pt x="68" y="146"/>
                    </a:cubicBezTo>
                    <a:cubicBezTo>
                      <a:pt x="65" y="144"/>
                      <a:pt x="68" y="139"/>
                      <a:pt x="66" y="138"/>
                    </a:cubicBezTo>
                    <a:cubicBezTo>
                      <a:pt x="63" y="137"/>
                      <a:pt x="57" y="130"/>
                      <a:pt x="57" y="128"/>
                    </a:cubicBezTo>
                    <a:cubicBezTo>
                      <a:pt x="57" y="126"/>
                      <a:pt x="59" y="113"/>
                      <a:pt x="59" y="110"/>
                    </a:cubicBezTo>
                    <a:cubicBezTo>
                      <a:pt x="60" y="107"/>
                      <a:pt x="64" y="106"/>
                      <a:pt x="66" y="106"/>
                    </a:cubicBezTo>
                    <a:cubicBezTo>
                      <a:pt x="67" y="106"/>
                      <a:pt x="72" y="107"/>
                      <a:pt x="74" y="104"/>
                    </a:cubicBezTo>
                    <a:cubicBezTo>
                      <a:pt x="76" y="101"/>
                      <a:pt x="83" y="100"/>
                      <a:pt x="84" y="98"/>
                    </a:cubicBezTo>
                    <a:cubicBezTo>
                      <a:pt x="85" y="96"/>
                      <a:pt x="90" y="96"/>
                      <a:pt x="90" y="93"/>
                    </a:cubicBezTo>
                    <a:cubicBezTo>
                      <a:pt x="90" y="90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3"/>
                      <a:pt x="94" y="84"/>
                      <a:pt x="91" y="85"/>
                    </a:cubicBezTo>
                    <a:cubicBezTo>
                      <a:pt x="86" y="87"/>
                      <a:pt x="84" y="84"/>
                      <a:pt x="84" y="81"/>
                    </a:cubicBezTo>
                    <a:cubicBezTo>
                      <a:pt x="85" y="78"/>
                      <a:pt x="81" y="78"/>
                      <a:pt x="78" y="78"/>
                    </a:cubicBezTo>
                    <a:cubicBezTo>
                      <a:pt x="75" y="78"/>
                      <a:pt x="77" y="74"/>
                      <a:pt x="78" y="71"/>
                    </a:cubicBezTo>
                    <a:cubicBezTo>
                      <a:pt x="79" y="68"/>
                      <a:pt x="77" y="66"/>
                      <a:pt x="74" y="66"/>
                    </a:cubicBezTo>
                    <a:cubicBezTo>
                      <a:pt x="70" y="65"/>
                      <a:pt x="69" y="58"/>
                      <a:pt x="70" y="56"/>
                    </a:cubicBezTo>
                    <a:cubicBezTo>
                      <a:pt x="71" y="54"/>
                      <a:pt x="63" y="53"/>
                      <a:pt x="60" y="54"/>
                    </a:cubicBezTo>
                    <a:cubicBezTo>
                      <a:pt x="56" y="56"/>
                      <a:pt x="59" y="51"/>
                      <a:pt x="58" y="49"/>
                    </a:cubicBezTo>
                    <a:cubicBezTo>
                      <a:pt x="57" y="46"/>
                      <a:pt x="62" y="38"/>
                      <a:pt x="67" y="33"/>
                    </a:cubicBezTo>
                    <a:cubicBezTo>
                      <a:pt x="72" y="28"/>
                      <a:pt x="70" y="22"/>
                      <a:pt x="70" y="17"/>
                    </a:cubicBezTo>
                    <a:cubicBezTo>
                      <a:pt x="70" y="11"/>
                      <a:pt x="68" y="11"/>
                      <a:pt x="65" y="11"/>
                    </a:cubicBezTo>
                    <a:cubicBezTo>
                      <a:pt x="63" y="11"/>
                      <a:pt x="63" y="8"/>
                      <a:pt x="63" y="5"/>
                    </a:cubicBezTo>
                    <a:cubicBezTo>
                      <a:pt x="63" y="2"/>
                      <a:pt x="58" y="0"/>
                      <a:pt x="55" y="2"/>
                    </a:cubicBezTo>
                    <a:cubicBezTo>
                      <a:pt x="55" y="2"/>
                      <a:pt x="54" y="2"/>
                      <a:pt x="53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4" y="3"/>
                      <a:pt x="53" y="7"/>
                      <a:pt x="51" y="8"/>
                    </a:cubicBezTo>
                    <a:cubicBezTo>
                      <a:pt x="49" y="9"/>
                      <a:pt x="49" y="12"/>
                      <a:pt x="52" y="16"/>
                    </a:cubicBezTo>
                    <a:cubicBezTo>
                      <a:pt x="55" y="20"/>
                      <a:pt x="48" y="18"/>
                      <a:pt x="47" y="16"/>
                    </a:cubicBezTo>
                    <a:cubicBezTo>
                      <a:pt x="46" y="13"/>
                      <a:pt x="41" y="17"/>
                      <a:pt x="38" y="20"/>
                    </a:cubicBezTo>
                    <a:cubicBezTo>
                      <a:pt x="35" y="22"/>
                      <a:pt x="30" y="24"/>
                      <a:pt x="30" y="28"/>
                    </a:cubicBezTo>
                    <a:cubicBezTo>
                      <a:pt x="30" y="33"/>
                      <a:pt x="26" y="38"/>
                      <a:pt x="27" y="42"/>
                    </a:cubicBezTo>
                    <a:cubicBezTo>
                      <a:pt x="28" y="46"/>
                      <a:pt x="23" y="54"/>
                      <a:pt x="23" y="56"/>
                    </a:cubicBezTo>
                    <a:cubicBezTo>
                      <a:pt x="23" y="58"/>
                      <a:pt x="15" y="56"/>
                      <a:pt x="14" y="56"/>
                    </a:cubicBezTo>
                    <a:cubicBezTo>
                      <a:pt x="13" y="56"/>
                      <a:pt x="14" y="64"/>
                      <a:pt x="12" y="67"/>
                    </a:cubicBezTo>
                    <a:cubicBezTo>
                      <a:pt x="10" y="69"/>
                      <a:pt x="11" y="79"/>
                      <a:pt x="9" y="79"/>
                    </a:cubicBezTo>
                    <a:cubicBezTo>
                      <a:pt x="6" y="79"/>
                      <a:pt x="4" y="87"/>
                      <a:pt x="4" y="87"/>
                    </a:cubicBezTo>
                    <a:cubicBezTo>
                      <a:pt x="4" y="87"/>
                      <a:pt x="2" y="89"/>
                      <a:pt x="0" y="91"/>
                    </a:cubicBezTo>
                    <a:cubicBezTo>
                      <a:pt x="2" y="95"/>
                      <a:pt x="6" y="100"/>
                      <a:pt x="10" y="102"/>
                    </a:cubicBezTo>
                    <a:cubicBezTo>
                      <a:pt x="17" y="104"/>
                      <a:pt x="21" y="118"/>
                      <a:pt x="23" y="125"/>
                    </a:cubicBezTo>
                    <a:cubicBezTo>
                      <a:pt x="25" y="132"/>
                      <a:pt x="24" y="139"/>
                      <a:pt x="22" y="143"/>
                    </a:cubicBezTo>
                    <a:cubicBezTo>
                      <a:pt x="19" y="147"/>
                      <a:pt x="22" y="147"/>
                      <a:pt x="26" y="149"/>
                    </a:cubicBezTo>
                    <a:cubicBezTo>
                      <a:pt x="30" y="151"/>
                      <a:pt x="34" y="152"/>
                      <a:pt x="37" y="148"/>
                    </a:cubicBezTo>
                    <a:cubicBezTo>
                      <a:pt x="40" y="144"/>
                      <a:pt x="46" y="141"/>
                      <a:pt x="47" y="136"/>
                    </a:cubicBezTo>
                    <a:cubicBezTo>
                      <a:pt x="48" y="132"/>
                      <a:pt x="50" y="138"/>
                      <a:pt x="53" y="141"/>
                    </a:cubicBezTo>
                    <a:cubicBezTo>
                      <a:pt x="55" y="143"/>
                      <a:pt x="57" y="148"/>
                      <a:pt x="57" y="153"/>
                    </a:cubicBezTo>
                    <a:cubicBezTo>
                      <a:pt x="58" y="159"/>
                      <a:pt x="58" y="173"/>
                      <a:pt x="63" y="178"/>
                    </a:cubicBezTo>
                    <a:cubicBezTo>
                      <a:pt x="68" y="182"/>
                      <a:pt x="69" y="192"/>
                      <a:pt x="67" y="195"/>
                    </a:cubicBezTo>
                    <a:cubicBezTo>
                      <a:pt x="66" y="199"/>
                      <a:pt x="70" y="205"/>
                      <a:pt x="69" y="209"/>
                    </a:cubicBezTo>
                    <a:cubicBezTo>
                      <a:pt x="68" y="209"/>
                      <a:pt x="68" y="211"/>
                      <a:pt x="68" y="212"/>
                    </a:cubicBezTo>
                    <a:cubicBezTo>
                      <a:pt x="72" y="213"/>
                      <a:pt x="78" y="193"/>
                      <a:pt x="78" y="19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7" name="Freeform 61"/>
              <p:cNvSpPr/>
              <p:nvPr/>
            </p:nvSpPr>
            <p:spPr>
              <a:xfrm>
                <a:off x="5551488" y="1843087"/>
                <a:ext cx="65088" cy="39688"/>
              </a:xfrm>
              <a:custGeom>
                <a:avLst/>
                <a:gdLst>
                  <a:gd name="txL" fmla="*/ 0 w 34"/>
                  <a:gd name="txT" fmla="*/ 0 h 21"/>
                  <a:gd name="txR" fmla="*/ 34 w 34"/>
                  <a:gd name="txB" fmla="*/ 21 h 21"/>
                </a:gdLst>
                <a:ahLst/>
                <a:cxnLst>
                  <a:cxn ang="0">
                    <a:pos x="120937333" y="25001550"/>
                  </a:cxn>
                  <a:cxn ang="0">
                    <a:pos x="73294831" y="10715760"/>
                  </a:cxn>
                  <a:cxn ang="0">
                    <a:pos x="40312444" y="7143840"/>
                  </a:cxn>
                  <a:cxn ang="0">
                    <a:pos x="10994129" y="32145390"/>
                  </a:cxn>
                  <a:cxn ang="0">
                    <a:pos x="0" y="50004990"/>
                  </a:cxn>
                  <a:cxn ang="0">
                    <a:pos x="10994129" y="57146940"/>
                  </a:cxn>
                  <a:cxn ang="0">
                    <a:pos x="40312444" y="64290780"/>
                  </a:cxn>
                  <a:cxn ang="0">
                    <a:pos x="76958903" y="67862700"/>
                  </a:cxn>
                  <a:cxn ang="0">
                    <a:pos x="117271347" y="60718860"/>
                  </a:cxn>
                  <a:cxn ang="0">
                    <a:pos x="113607275" y="28573470"/>
                  </a:cxn>
                  <a:cxn ang="0">
                    <a:pos x="120937333" y="25001550"/>
                  </a:cxn>
                </a:cxnLst>
                <a:rect l="txL" t="txT" r="txR" b="txB"/>
                <a:pathLst>
                  <a:path w="34" h="21">
                    <a:moveTo>
                      <a:pt x="33" y="7"/>
                    </a:moveTo>
                    <a:cubicBezTo>
                      <a:pt x="26" y="1"/>
                      <a:pt x="24" y="6"/>
                      <a:pt x="20" y="3"/>
                    </a:cubicBezTo>
                    <a:cubicBezTo>
                      <a:pt x="15" y="1"/>
                      <a:pt x="13" y="0"/>
                      <a:pt x="11" y="2"/>
                    </a:cubicBezTo>
                    <a:cubicBezTo>
                      <a:pt x="8" y="4"/>
                      <a:pt x="5" y="3"/>
                      <a:pt x="3" y="9"/>
                    </a:cubicBezTo>
                    <a:cubicBezTo>
                      <a:pt x="2" y="11"/>
                      <a:pt x="1" y="12"/>
                      <a:pt x="0" y="14"/>
                    </a:cubicBezTo>
                    <a:cubicBezTo>
                      <a:pt x="1" y="15"/>
                      <a:pt x="2" y="16"/>
                      <a:pt x="3" y="16"/>
                    </a:cubicBezTo>
                    <a:cubicBezTo>
                      <a:pt x="5" y="16"/>
                      <a:pt x="7" y="19"/>
                      <a:pt x="11" y="18"/>
                    </a:cubicBezTo>
                    <a:cubicBezTo>
                      <a:pt x="14" y="17"/>
                      <a:pt x="16" y="20"/>
                      <a:pt x="21" y="19"/>
                    </a:cubicBezTo>
                    <a:cubicBezTo>
                      <a:pt x="26" y="17"/>
                      <a:pt x="31" y="21"/>
                      <a:pt x="32" y="17"/>
                    </a:cubicBezTo>
                    <a:cubicBezTo>
                      <a:pt x="34" y="14"/>
                      <a:pt x="31" y="8"/>
                      <a:pt x="31" y="8"/>
                    </a:cubicBezTo>
                    <a:cubicBezTo>
                      <a:pt x="31" y="8"/>
                      <a:pt x="32" y="7"/>
                      <a:pt x="33" y="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8" name="Freeform 62"/>
              <p:cNvSpPr/>
              <p:nvPr/>
            </p:nvSpPr>
            <p:spPr>
              <a:xfrm>
                <a:off x="5821363" y="1955800"/>
                <a:ext cx="160338" cy="331788"/>
              </a:xfrm>
              <a:custGeom>
                <a:avLst/>
                <a:gdLst>
                  <a:gd name="txL" fmla="*/ 0 w 84"/>
                  <a:gd name="txT" fmla="*/ 0 h 174"/>
                  <a:gd name="txR" fmla="*/ 84 w 84"/>
                  <a:gd name="txB" fmla="*/ 174 h 174"/>
                </a:gdLst>
                <a:ahLst/>
                <a:cxnLst>
                  <a:cxn ang="0">
                    <a:pos x="225895245" y="79991417"/>
                  </a:cxn>
                  <a:cxn ang="0">
                    <a:pos x="185816472" y="47268349"/>
                  </a:cxn>
                  <a:cxn ang="0">
                    <a:pos x="174886765" y="25452335"/>
                  </a:cxn>
                  <a:cxn ang="0">
                    <a:pos x="138451863" y="7272640"/>
                  </a:cxn>
                  <a:cxn ang="0">
                    <a:pos x="105660833" y="25452335"/>
                  </a:cxn>
                  <a:cxn ang="0">
                    <a:pos x="80155639" y="32723068"/>
                  </a:cxn>
                  <a:cxn ang="0">
                    <a:pos x="43720737" y="32723068"/>
                  </a:cxn>
                  <a:cxn ang="0">
                    <a:pos x="14573579" y="36359388"/>
                  </a:cxn>
                  <a:cxn ang="0">
                    <a:pos x="0" y="43632029"/>
                  </a:cxn>
                  <a:cxn ang="0">
                    <a:pos x="18217451" y="65448043"/>
                  </a:cxn>
                  <a:cxn ang="0">
                    <a:pos x="36434902" y="98171111"/>
                  </a:cxn>
                  <a:cxn ang="0">
                    <a:pos x="72869803" y="116350806"/>
                  </a:cxn>
                  <a:cxn ang="0">
                    <a:pos x="98373089" y="123623446"/>
                  </a:cxn>
                  <a:cxn ang="0">
                    <a:pos x="112946668" y="152712101"/>
                  </a:cxn>
                  <a:cxn ang="0">
                    <a:pos x="80155639" y="170891795"/>
                  </a:cxn>
                  <a:cxn ang="0">
                    <a:pos x="127522156" y="210887504"/>
                  </a:cxn>
                  <a:cxn ang="0">
                    <a:pos x="145737698" y="247246892"/>
                  </a:cxn>
                  <a:cxn ang="0">
                    <a:pos x="182172600" y="290878921"/>
                  </a:cxn>
                  <a:cxn ang="0">
                    <a:pos x="214963630" y="323603896"/>
                  </a:cxn>
                  <a:cxn ang="0">
                    <a:pos x="222251373" y="363599605"/>
                  </a:cxn>
                  <a:cxn ang="0">
                    <a:pos x="236824952" y="432682061"/>
                  </a:cxn>
                  <a:cxn ang="0">
                    <a:pos x="207677795" y="479950410"/>
                  </a:cxn>
                  <a:cxn ang="0">
                    <a:pos x="171242893" y="501766425"/>
                  </a:cxn>
                  <a:cxn ang="0">
                    <a:pos x="171242893" y="538125813"/>
                  </a:cxn>
                  <a:cxn ang="0">
                    <a:pos x="123878284" y="538125813"/>
                  </a:cxn>
                  <a:cxn ang="0">
                    <a:pos x="98373089" y="556307414"/>
                  </a:cxn>
                  <a:cxn ang="0">
                    <a:pos x="116590540" y="570850788"/>
                  </a:cxn>
                  <a:cxn ang="0">
                    <a:pos x="105660833" y="607210177"/>
                  </a:cxn>
                  <a:cxn ang="0">
                    <a:pos x="123878284" y="625389871"/>
                  </a:cxn>
                  <a:cxn ang="0">
                    <a:pos x="163955149" y="596303123"/>
                  </a:cxn>
                  <a:cxn ang="0">
                    <a:pos x="171242893" y="578123429"/>
                  </a:cxn>
                  <a:cxn ang="0">
                    <a:pos x="182172600" y="556307414"/>
                  </a:cxn>
                  <a:cxn ang="0">
                    <a:pos x="207677795" y="552671094"/>
                  </a:cxn>
                  <a:cxn ang="0">
                    <a:pos x="265972110" y="527218759"/>
                  </a:cxn>
                  <a:cxn ang="0">
                    <a:pos x="295121177" y="472679677"/>
                  </a:cxn>
                  <a:cxn ang="0">
                    <a:pos x="287833433" y="378142979"/>
                  </a:cxn>
                  <a:cxn ang="0">
                    <a:pos x="247754659" y="312694935"/>
                  </a:cxn>
                  <a:cxn ang="0">
                    <a:pos x="182172600" y="258155853"/>
                  </a:cxn>
                  <a:cxn ang="0">
                    <a:pos x="163955149" y="225430878"/>
                  </a:cxn>
                  <a:cxn ang="0">
                    <a:pos x="153025442" y="170891795"/>
                  </a:cxn>
                  <a:cxn ang="0">
                    <a:pos x="182172600" y="134532407"/>
                  </a:cxn>
                  <a:cxn ang="0">
                    <a:pos x="196746179" y="109080072"/>
                  </a:cxn>
                  <a:cxn ang="0">
                    <a:pos x="229539117" y="87264058"/>
                  </a:cxn>
                  <a:cxn ang="0">
                    <a:pos x="233181080" y="87264058"/>
                  </a:cxn>
                  <a:cxn ang="0">
                    <a:pos x="225895245" y="79991417"/>
                  </a:cxn>
                </a:cxnLst>
                <a:rect l="txL" t="txT" r="txR" b="txB"/>
                <a:pathLst>
                  <a:path w="84" h="174">
                    <a:moveTo>
                      <a:pt x="62" y="22"/>
                    </a:moveTo>
                    <a:cubicBezTo>
                      <a:pt x="59" y="21"/>
                      <a:pt x="51" y="15"/>
                      <a:pt x="51" y="13"/>
                    </a:cubicBezTo>
                    <a:cubicBezTo>
                      <a:pt x="51" y="11"/>
                      <a:pt x="55" y="7"/>
                      <a:pt x="48" y="7"/>
                    </a:cubicBezTo>
                    <a:cubicBezTo>
                      <a:pt x="40" y="6"/>
                      <a:pt x="40" y="3"/>
                      <a:pt x="38" y="2"/>
                    </a:cubicBezTo>
                    <a:cubicBezTo>
                      <a:pt x="37" y="0"/>
                      <a:pt x="31" y="4"/>
                      <a:pt x="29" y="7"/>
                    </a:cubicBezTo>
                    <a:cubicBezTo>
                      <a:pt x="28" y="11"/>
                      <a:pt x="26" y="7"/>
                      <a:pt x="22" y="9"/>
                    </a:cubicBezTo>
                    <a:cubicBezTo>
                      <a:pt x="18" y="11"/>
                      <a:pt x="14" y="6"/>
                      <a:pt x="12" y="9"/>
                    </a:cubicBezTo>
                    <a:cubicBezTo>
                      <a:pt x="10" y="12"/>
                      <a:pt x="6" y="7"/>
                      <a:pt x="4" y="10"/>
                    </a:cubicBezTo>
                    <a:cubicBezTo>
                      <a:pt x="3" y="11"/>
                      <a:pt x="2" y="11"/>
                      <a:pt x="0" y="12"/>
                    </a:cubicBezTo>
                    <a:cubicBezTo>
                      <a:pt x="2" y="14"/>
                      <a:pt x="5" y="16"/>
                      <a:pt x="5" y="18"/>
                    </a:cubicBezTo>
                    <a:cubicBezTo>
                      <a:pt x="5" y="21"/>
                      <a:pt x="10" y="23"/>
                      <a:pt x="10" y="27"/>
                    </a:cubicBezTo>
                    <a:cubicBezTo>
                      <a:pt x="10" y="30"/>
                      <a:pt x="17" y="33"/>
                      <a:pt x="20" y="32"/>
                    </a:cubicBezTo>
                    <a:cubicBezTo>
                      <a:pt x="22" y="30"/>
                      <a:pt x="27" y="29"/>
                      <a:pt x="27" y="34"/>
                    </a:cubicBezTo>
                    <a:cubicBezTo>
                      <a:pt x="28" y="39"/>
                      <a:pt x="31" y="39"/>
                      <a:pt x="31" y="42"/>
                    </a:cubicBezTo>
                    <a:cubicBezTo>
                      <a:pt x="31" y="46"/>
                      <a:pt x="24" y="44"/>
                      <a:pt x="22" y="47"/>
                    </a:cubicBezTo>
                    <a:cubicBezTo>
                      <a:pt x="21" y="51"/>
                      <a:pt x="35" y="55"/>
                      <a:pt x="35" y="58"/>
                    </a:cubicBezTo>
                    <a:cubicBezTo>
                      <a:pt x="35" y="61"/>
                      <a:pt x="39" y="64"/>
                      <a:pt x="40" y="68"/>
                    </a:cubicBezTo>
                    <a:cubicBezTo>
                      <a:pt x="42" y="72"/>
                      <a:pt x="48" y="76"/>
                      <a:pt x="50" y="80"/>
                    </a:cubicBezTo>
                    <a:cubicBezTo>
                      <a:pt x="51" y="84"/>
                      <a:pt x="57" y="87"/>
                      <a:pt x="59" y="89"/>
                    </a:cubicBezTo>
                    <a:cubicBezTo>
                      <a:pt x="61" y="91"/>
                      <a:pt x="62" y="96"/>
                      <a:pt x="61" y="100"/>
                    </a:cubicBezTo>
                    <a:cubicBezTo>
                      <a:pt x="60" y="104"/>
                      <a:pt x="60" y="112"/>
                      <a:pt x="65" y="119"/>
                    </a:cubicBezTo>
                    <a:cubicBezTo>
                      <a:pt x="69" y="125"/>
                      <a:pt x="60" y="128"/>
                      <a:pt x="57" y="132"/>
                    </a:cubicBezTo>
                    <a:cubicBezTo>
                      <a:pt x="54" y="135"/>
                      <a:pt x="55" y="140"/>
                      <a:pt x="47" y="138"/>
                    </a:cubicBezTo>
                    <a:cubicBezTo>
                      <a:pt x="38" y="136"/>
                      <a:pt x="48" y="145"/>
                      <a:pt x="47" y="148"/>
                    </a:cubicBezTo>
                    <a:cubicBezTo>
                      <a:pt x="45" y="151"/>
                      <a:pt x="34" y="145"/>
                      <a:pt x="34" y="148"/>
                    </a:cubicBezTo>
                    <a:cubicBezTo>
                      <a:pt x="34" y="150"/>
                      <a:pt x="30" y="152"/>
                      <a:pt x="27" y="153"/>
                    </a:cubicBezTo>
                    <a:cubicBezTo>
                      <a:pt x="28" y="155"/>
                      <a:pt x="30" y="156"/>
                      <a:pt x="32" y="157"/>
                    </a:cubicBezTo>
                    <a:cubicBezTo>
                      <a:pt x="35" y="159"/>
                      <a:pt x="29" y="162"/>
                      <a:pt x="29" y="167"/>
                    </a:cubicBezTo>
                    <a:cubicBezTo>
                      <a:pt x="29" y="172"/>
                      <a:pt x="33" y="174"/>
                      <a:pt x="34" y="172"/>
                    </a:cubicBezTo>
                    <a:cubicBezTo>
                      <a:pt x="36" y="169"/>
                      <a:pt x="42" y="165"/>
                      <a:pt x="45" y="164"/>
                    </a:cubicBezTo>
                    <a:cubicBezTo>
                      <a:pt x="47" y="163"/>
                      <a:pt x="45" y="159"/>
                      <a:pt x="47" y="159"/>
                    </a:cubicBezTo>
                    <a:cubicBezTo>
                      <a:pt x="50" y="160"/>
                      <a:pt x="49" y="156"/>
                      <a:pt x="50" y="153"/>
                    </a:cubicBezTo>
                    <a:cubicBezTo>
                      <a:pt x="51" y="151"/>
                      <a:pt x="53" y="152"/>
                      <a:pt x="57" y="152"/>
                    </a:cubicBezTo>
                    <a:cubicBezTo>
                      <a:pt x="61" y="152"/>
                      <a:pt x="67" y="149"/>
                      <a:pt x="73" y="145"/>
                    </a:cubicBezTo>
                    <a:cubicBezTo>
                      <a:pt x="78" y="141"/>
                      <a:pt x="79" y="140"/>
                      <a:pt x="81" y="130"/>
                    </a:cubicBezTo>
                    <a:cubicBezTo>
                      <a:pt x="84" y="119"/>
                      <a:pt x="79" y="107"/>
                      <a:pt x="79" y="104"/>
                    </a:cubicBezTo>
                    <a:cubicBezTo>
                      <a:pt x="79" y="101"/>
                      <a:pt x="71" y="86"/>
                      <a:pt x="68" y="86"/>
                    </a:cubicBezTo>
                    <a:cubicBezTo>
                      <a:pt x="65" y="86"/>
                      <a:pt x="52" y="73"/>
                      <a:pt x="50" y="71"/>
                    </a:cubicBezTo>
                    <a:cubicBezTo>
                      <a:pt x="48" y="69"/>
                      <a:pt x="48" y="65"/>
                      <a:pt x="45" y="62"/>
                    </a:cubicBezTo>
                    <a:cubicBezTo>
                      <a:pt x="42" y="59"/>
                      <a:pt x="41" y="52"/>
                      <a:pt x="42" y="47"/>
                    </a:cubicBezTo>
                    <a:cubicBezTo>
                      <a:pt x="43" y="42"/>
                      <a:pt x="50" y="40"/>
                      <a:pt x="50" y="37"/>
                    </a:cubicBezTo>
                    <a:cubicBezTo>
                      <a:pt x="50" y="33"/>
                      <a:pt x="51" y="30"/>
                      <a:pt x="54" y="30"/>
                    </a:cubicBezTo>
                    <a:cubicBezTo>
                      <a:pt x="58" y="30"/>
                      <a:pt x="62" y="27"/>
                      <a:pt x="63" y="24"/>
                    </a:cubicBezTo>
                    <a:cubicBezTo>
                      <a:pt x="63" y="24"/>
                      <a:pt x="64" y="24"/>
                      <a:pt x="64" y="24"/>
                    </a:cubicBezTo>
                    <a:cubicBezTo>
                      <a:pt x="63" y="22"/>
                      <a:pt x="62" y="22"/>
                      <a:pt x="62" y="2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9" name="Freeform 63"/>
              <p:cNvSpPr/>
              <p:nvPr/>
            </p:nvSpPr>
            <p:spPr>
              <a:xfrm>
                <a:off x="5821363" y="2154237"/>
                <a:ext cx="131763" cy="93663"/>
              </a:xfrm>
              <a:custGeom>
                <a:avLst/>
                <a:gdLst>
                  <a:gd name="txL" fmla="*/ 0 w 69"/>
                  <a:gd name="txT" fmla="*/ 0 h 49"/>
                  <a:gd name="txR" fmla="*/ 69 w 69"/>
                  <a:gd name="txB" fmla="*/ 49 h 49"/>
                </a:gdLst>
                <a:ahLst/>
                <a:cxnLst>
                  <a:cxn ang="0">
                    <a:pos x="123985164" y="160767761"/>
                  </a:cxn>
                  <a:cxn ang="0">
                    <a:pos x="171391200" y="160767761"/>
                  </a:cxn>
                  <a:cxn ang="0">
                    <a:pos x="171391200" y="124229633"/>
                  </a:cxn>
                  <a:cxn ang="0">
                    <a:pos x="207857087" y="102306757"/>
                  </a:cxn>
                  <a:cxn ang="0">
                    <a:pos x="237030179" y="54806235"/>
                  </a:cxn>
                  <a:cxn ang="0">
                    <a:pos x="222442679" y="3652857"/>
                  </a:cxn>
                  <a:cxn ang="0">
                    <a:pos x="193269586" y="7307625"/>
                  </a:cxn>
                  <a:cxn ang="0">
                    <a:pos x="164096494" y="18268108"/>
                  </a:cxn>
                  <a:cxn ang="0">
                    <a:pos x="153158256" y="29230502"/>
                  </a:cxn>
                  <a:cxn ang="0">
                    <a:pos x="127630607" y="10960482"/>
                  </a:cxn>
                  <a:cxn ang="0">
                    <a:pos x="72931775" y="10960482"/>
                  </a:cxn>
                  <a:cxn ang="0">
                    <a:pos x="14585591" y="36538127"/>
                  </a:cxn>
                  <a:cxn ang="0">
                    <a:pos x="18232944" y="76729112"/>
                  </a:cxn>
                  <a:cxn ang="0">
                    <a:pos x="21880296" y="105959614"/>
                  </a:cxn>
                  <a:cxn ang="0">
                    <a:pos x="21880296" y="109614382"/>
                  </a:cxn>
                  <a:cxn ang="0">
                    <a:pos x="32818535" y="146152510"/>
                  </a:cxn>
                  <a:cxn ang="0">
                    <a:pos x="58346184" y="149805367"/>
                  </a:cxn>
                  <a:cxn ang="0">
                    <a:pos x="61991627" y="171728243"/>
                  </a:cxn>
                  <a:cxn ang="0">
                    <a:pos x="94812072" y="175383012"/>
                  </a:cxn>
                  <a:cxn ang="0">
                    <a:pos x="98457515" y="179035869"/>
                  </a:cxn>
                  <a:cxn ang="0">
                    <a:pos x="123985164" y="160767761"/>
                  </a:cxn>
                </a:cxnLst>
                <a:rect l="txL" t="txT" r="txR" b="txB"/>
                <a:pathLst>
                  <a:path w="69" h="49">
                    <a:moveTo>
                      <a:pt x="34" y="44"/>
                    </a:moveTo>
                    <a:cubicBezTo>
                      <a:pt x="34" y="41"/>
                      <a:pt x="45" y="47"/>
                      <a:pt x="47" y="44"/>
                    </a:cubicBezTo>
                    <a:cubicBezTo>
                      <a:pt x="48" y="41"/>
                      <a:pt x="38" y="32"/>
                      <a:pt x="47" y="34"/>
                    </a:cubicBezTo>
                    <a:cubicBezTo>
                      <a:pt x="55" y="36"/>
                      <a:pt x="54" y="31"/>
                      <a:pt x="57" y="28"/>
                    </a:cubicBezTo>
                    <a:cubicBezTo>
                      <a:pt x="60" y="24"/>
                      <a:pt x="69" y="21"/>
                      <a:pt x="65" y="15"/>
                    </a:cubicBezTo>
                    <a:cubicBezTo>
                      <a:pt x="61" y="10"/>
                      <a:pt x="61" y="5"/>
                      <a:pt x="61" y="1"/>
                    </a:cubicBezTo>
                    <a:cubicBezTo>
                      <a:pt x="58" y="3"/>
                      <a:pt x="54" y="3"/>
                      <a:pt x="53" y="2"/>
                    </a:cubicBezTo>
                    <a:cubicBezTo>
                      <a:pt x="50" y="1"/>
                      <a:pt x="45" y="1"/>
                      <a:pt x="45" y="5"/>
                    </a:cubicBezTo>
                    <a:cubicBezTo>
                      <a:pt x="45" y="9"/>
                      <a:pt x="41" y="9"/>
                      <a:pt x="42" y="8"/>
                    </a:cubicBezTo>
                    <a:cubicBezTo>
                      <a:pt x="42" y="6"/>
                      <a:pt x="38" y="6"/>
                      <a:pt x="35" y="3"/>
                    </a:cubicBezTo>
                    <a:cubicBezTo>
                      <a:pt x="33" y="0"/>
                      <a:pt x="24" y="4"/>
                      <a:pt x="20" y="3"/>
                    </a:cubicBezTo>
                    <a:cubicBezTo>
                      <a:pt x="16" y="1"/>
                      <a:pt x="9" y="5"/>
                      <a:pt x="4" y="10"/>
                    </a:cubicBezTo>
                    <a:cubicBezTo>
                      <a:pt x="0" y="16"/>
                      <a:pt x="5" y="16"/>
                      <a:pt x="5" y="21"/>
                    </a:cubicBezTo>
                    <a:cubicBezTo>
                      <a:pt x="5" y="25"/>
                      <a:pt x="8" y="25"/>
                      <a:pt x="6" y="29"/>
                    </a:cubicBezTo>
                    <a:cubicBezTo>
                      <a:pt x="6" y="29"/>
                      <a:pt x="6" y="29"/>
                      <a:pt x="6" y="30"/>
                    </a:cubicBezTo>
                    <a:cubicBezTo>
                      <a:pt x="11" y="31"/>
                      <a:pt x="9" y="37"/>
                      <a:pt x="9" y="40"/>
                    </a:cubicBezTo>
                    <a:cubicBezTo>
                      <a:pt x="10" y="43"/>
                      <a:pt x="14" y="41"/>
                      <a:pt x="16" y="41"/>
                    </a:cubicBezTo>
                    <a:cubicBezTo>
                      <a:pt x="19" y="41"/>
                      <a:pt x="15" y="45"/>
                      <a:pt x="17" y="47"/>
                    </a:cubicBezTo>
                    <a:cubicBezTo>
                      <a:pt x="19" y="49"/>
                      <a:pt x="25" y="45"/>
                      <a:pt x="26" y="48"/>
                    </a:cubicBezTo>
                    <a:cubicBezTo>
                      <a:pt x="26" y="48"/>
                      <a:pt x="26" y="49"/>
                      <a:pt x="27" y="49"/>
                    </a:cubicBezTo>
                    <a:cubicBezTo>
                      <a:pt x="30" y="48"/>
                      <a:pt x="34" y="46"/>
                      <a:pt x="34" y="4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0" name="Freeform 64"/>
              <p:cNvSpPr/>
              <p:nvPr/>
            </p:nvSpPr>
            <p:spPr>
              <a:xfrm>
                <a:off x="5778500" y="1976437"/>
                <a:ext cx="160338" cy="195263"/>
              </a:xfrm>
              <a:custGeom>
                <a:avLst/>
                <a:gdLst>
                  <a:gd name="txL" fmla="*/ 0 w 84"/>
                  <a:gd name="txT" fmla="*/ 0 h 102"/>
                  <a:gd name="txR" fmla="*/ 84 w 84"/>
                  <a:gd name="txB" fmla="*/ 102 h 102"/>
                </a:gdLst>
                <a:ahLst/>
                <a:cxnLst>
                  <a:cxn ang="0">
                    <a:pos x="207677795" y="172241109"/>
                  </a:cxn>
                  <a:cxn ang="0">
                    <a:pos x="160313186" y="131928872"/>
                  </a:cxn>
                  <a:cxn ang="0">
                    <a:pos x="193104216" y="113606693"/>
                  </a:cxn>
                  <a:cxn ang="0">
                    <a:pos x="178530637" y="84288528"/>
                  </a:cxn>
                  <a:cxn ang="0">
                    <a:pos x="153025442" y="76958508"/>
                  </a:cxn>
                  <a:cxn ang="0">
                    <a:pos x="116590540" y="58634416"/>
                  </a:cxn>
                  <a:cxn ang="0">
                    <a:pos x="98373089" y="25652198"/>
                  </a:cxn>
                  <a:cxn ang="0">
                    <a:pos x="80155639" y="3664053"/>
                  </a:cxn>
                  <a:cxn ang="0">
                    <a:pos x="65582060" y="3664053"/>
                  </a:cxn>
                  <a:cxn ang="0">
                    <a:pos x="58296225" y="25652198"/>
                  </a:cxn>
                  <a:cxn ang="0">
                    <a:pos x="58296225" y="58634416"/>
                  </a:cxn>
                  <a:cxn ang="0">
                    <a:pos x="36434902" y="40312238"/>
                  </a:cxn>
                  <a:cxn ang="0">
                    <a:pos x="14573579" y="73294456"/>
                  </a:cxn>
                  <a:cxn ang="0">
                    <a:pos x="0" y="84288528"/>
                  </a:cxn>
                  <a:cxn ang="0">
                    <a:pos x="7287744" y="91618548"/>
                  </a:cxn>
                  <a:cxn ang="0">
                    <a:pos x="10929707" y="124600766"/>
                  </a:cxn>
                  <a:cxn ang="0">
                    <a:pos x="40078774" y="135594839"/>
                  </a:cxn>
                  <a:cxn ang="0">
                    <a:pos x="36434902" y="179571129"/>
                  </a:cxn>
                  <a:cxn ang="0">
                    <a:pos x="25505195" y="212553347"/>
                  </a:cxn>
                  <a:cxn ang="0">
                    <a:pos x="61938188" y="197895222"/>
                  </a:cxn>
                  <a:cxn ang="0">
                    <a:pos x="94729217" y="194229255"/>
                  </a:cxn>
                  <a:cxn ang="0">
                    <a:pos x="120234412" y="186901149"/>
                  </a:cxn>
                  <a:cxn ang="0">
                    <a:pos x="156669314" y="186901149"/>
                  </a:cxn>
                  <a:cxn ang="0">
                    <a:pos x="189460344" y="216217400"/>
                  </a:cxn>
                  <a:cxn ang="0">
                    <a:pos x="189460344" y="267523710"/>
                  </a:cxn>
                  <a:cxn ang="0">
                    <a:pos x="218607502" y="311500001"/>
                  </a:cxn>
                  <a:cxn ang="0">
                    <a:pos x="214963630" y="355476292"/>
                  </a:cxn>
                  <a:cxn ang="0">
                    <a:pos x="233181080" y="370136331"/>
                  </a:cxn>
                  <a:cxn ang="0">
                    <a:pos x="244112696" y="359142259"/>
                  </a:cxn>
                  <a:cxn ang="0">
                    <a:pos x="273259854" y="348148186"/>
                  </a:cxn>
                  <a:cxn ang="0">
                    <a:pos x="302407012" y="344482219"/>
                  </a:cxn>
                  <a:cxn ang="0">
                    <a:pos x="302407012" y="326160041"/>
                  </a:cxn>
                  <a:cxn ang="0">
                    <a:pos x="295121177" y="285847803"/>
                  </a:cxn>
                  <a:cxn ang="0">
                    <a:pos x="262330147" y="252865585"/>
                  </a:cxn>
                  <a:cxn ang="0">
                    <a:pos x="225895245" y="208889294"/>
                  </a:cxn>
                  <a:cxn ang="0">
                    <a:pos x="207677795" y="172241109"/>
                  </a:cxn>
                </a:cxnLst>
                <a:rect l="txL" t="txT" r="txR" b="txB"/>
                <a:pathLst>
                  <a:path w="84" h="102">
                    <a:moveTo>
                      <a:pt x="57" y="47"/>
                    </a:moveTo>
                    <a:cubicBezTo>
                      <a:pt x="57" y="44"/>
                      <a:pt x="43" y="40"/>
                      <a:pt x="44" y="36"/>
                    </a:cubicBezTo>
                    <a:cubicBezTo>
                      <a:pt x="46" y="33"/>
                      <a:pt x="53" y="35"/>
                      <a:pt x="53" y="31"/>
                    </a:cubicBezTo>
                    <a:cubicBezTo>
                      <a:pt x="53" y="28"/>
                      <a:pt x="50" y="28"/>
                      <a:pt x="49" y="23"/>
                    </a:cubicBezTo>
                    <a:cubicBezTo>
                      <a:pt x="49" y="18"/>
                      <a:pt x="44" y="19"/>
                      <a:pt x="42" y="21"/>
                    </a:cubicBezTo>
                    <a:cubicBezTo>
                      <a:pt x="39" y="22"/>
                      <a:pt x="32" y="19"/>
                      <a:pt x="32" y="16"/>
                    </a:cubicBezTo>
                    <a:cubicBezTo>
                      <a:pt x="32" y="12"/>
                      <a:pt x="27" y="10"/>
                      <a:pt x="27" y="7"/>
                    </a:cubicBezTo>
                    <a:cubicBezTo>
                      <a:pt x="27" y="5"/>
                      <a:pt x="24" y="3"/>
                      <a:pt x="22" y="1"/>
                    </a:cubicBezTo>
                    <a:cubicBezTo>
                      <a:pt x="21" y="2"/>
                      <a:pt x="19" y="2"/>
                      <a:pt x="18" y="1"/>
                    </a:cubicBezTo>
                    <a:cubicBezTo>
                      <a:pt x="17" y="0"/>
                      <a:pt x="15" y="6"/>
                      <a:pt x="16" y="7"/>
                    </a:cubicBezTo>
                    <a:cubicBezTo>
                      <a:pt x="18" y="8"/>
                      <a:pt x="19" y="17"/>
                      <a:pt x="16" y="16"/>
                    </a:cubicBezTo>
                    <a:cubicBezTo>
                      <a:pt x="12" y="15"/>
                      <a:pt x="12" y="10"/>
                      <a:pt x="10" y="11"/>
                    </a:cubicBezTo>
                    <a:cubicBezTo>
                      <a:pt x="10" y="11"/>
                      <a:pt x="4" y="17"/>
                      <a:pt x="4" y="20"/>
                    </a:cubicBezTo>
                    <a:cubicBezTo>
                      <a:pt x="4" y="22"/>
                      <a:pt x="2" y="22"/>
                      <a:pt x="0" y="23"/>
                    </a:cubicBezTo>
                    <a:cubicBezTo>
                      <a:pt x="1" y="24"/>
                      <a:pt x="2" y="25"/>
                      <a:pt x="2" y="25"/>
                    </a:cubicBezTo>
                    <a:cubicBezTo>
                      <a:pt x="3" y="27"/>
                      <a:pt x="2" y="31"/>
                      <a:pt x="3" y="34"/>
                    </a:cubicBezTo>
                    <a:cubicBezTo>
                      <a:pt x="5" y="38"/>
                      <a:pt x="10" y="32"/>
                      <a:pt x="11" y="37"/>
                    </a:cubicBezTo>
                    <a:cubicBezTo>
                      <a:pt x="13" y="42"/>
                      <a:pt x="10" y="44"/>
                      <a:pt x="10" y="49"/>
                    </a:cubicBezTo>
                    <a:cubicBezTo>
                      <a:pt x="10" y="54"/>
                      <a:pt x="6" y="53"/>
                      <a:pt x="7" y="58"/>
                    </a:cubicBezTo>
                    <a:cubicBezTo>
                      <a:pt x="8" y="62"/>
                      <a:pt x="14" y="57"/>
                      <a:pt x="17" y="54"/>
                    </a:cubicBezTo>
                    <a:cubicBezTo>
                      <a:pt x="21" y="51"/>
                      <a:pt x="24" y="51"/>
                      <a:pt x="26" y="53"/>
                    </a:cubicBezTo>
                    <a:cubicBezTo>
                      <a:pt x="27" y="55"/>
                      <a:pt x="32" y="54"/>
                      <a:pt x="33" y="51"/>
                    </a:cubicBezTo>
                    <a:cubicBezTo>
                      <a:pt x="34" y="49"/>
                      <a:pt x="41" y="48"/>
                      <a:pt x="43" y="51"/>
                    </a:cubicBezTo>
                    <a:cubicBezTo>
                      <a:pt x="46" y="54"/>
                      <a:pt x="48" y="57"/>
                      <a:pt x="52" y="59"/>
                    </a:cubicBezTo>
                    <a:cubicBezTo>
                      <a:pt x="55" y="61"/>
                      <a:pt x="49" y="72"/>
                      <a:pt x="52" y="73"/>
                    </a:cubicBezTo>
                    <a:cubicBezTo>
                      <a:pt x="56" y="74"/>
                      <a:pt x="61" y="79"/>
                      <a:pt x="60" y="85"/>
                    </a:cubicBezTo>
                    <a:cubicBezTo>
                      <a:pt x="60" y="90"/>
                      <a:pt x="63" y="93"/>
                      <a:pt x="59" y="97"/>
                    </a:cubicBezTo>
                    <a:cubicBezTo>
                      <a:pt x="61" y="99"/>
                      <a:pt x="64" y="99"/>
                      <a:pt x="64" y="101"/>
                    </a:cubicBezTo>
                    <a:cubicBezTo>
                      <a:pt x="63" y="102"/>
                      <a:pt x="67" y="102"/>
                      <a:pt x="67" y="98"/>
                    </a:cubicBezTo>
                    <a:cubicBezTo>
                      <a:pt x="67" y="94"/>
                      <a:pt x="72" y="94"/>
                      <a:pt x="75" y="95"/>
                    </a:cubicBezTo>
                    <a:cubicBezTo>
                      <a:pt x="76" y="96"/>
                      <a:pt x="80" y="96"/>
                      <a:pt x="83" y="94"/>
                    </a:cubicBezTo>
                    <a:cubicBezTo>
                      <a:pt x="83" y="92"/>
                      <a:pt x="83" y="90"/>
                      <a:pt x="83" y="89"/>
                    </a:cubicBezTo>
                    <a:cubicBezTo>
                      <a:pt x="84" y="85"/>
                      <a:pt x="83" y="80"/>
                      <a:pt x="81" y="78"/>
                    </a:cubicBezTo>
                    <a:cubicBezTo>
                      <a:pt x="79" y="76"/>
                      <a:pt x="73" y="73"/>
                      <a:pt x="72" y="69"/>
                    </a:cubicBezTo>
                    <a:cubicBezTo>
                      <a:pt x="70" y="65"/>
                      <a:pt x="64" y="61"/>
                      <a:pt x="62" y="57"/>
                    </a:cubicBezTo>
                    <a:cubicBezTo>
                      <a:pt x="61" y="53"/>
                      <a:pt x="57" y="50"/>
                      <a:pt x="57" y="4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1" name="Freeform 65"/>
              <p:cNvSpPr/>
              <p:nvPr/>
            </p:nvSpPr>
            <p:spPr>
              <a:xfrm>
                <a:off x="5722938" y="2020887"/>
                <a:ext cx="176213" cy="328613"/>
              </a:xfrm>
              <a:custGeom>
                <a:avLst/>
                <a:gdLst>
                  <a:gd name="txL" fmla="*/ 0 w 92"/>
                  <a:gd name="txT" fmla="*/ 0 h 172"/>
                  <a:gd name="txR" fmla="*/ 92 w 92"/>
                  <a:gd name="txB" fmla="*/ 172 h 172"/>
                </a:gdLst>
                <a:ahLst/>
                <a:cxnLst>
                  <a:cxn ang="0">
                    <a:pos x="205441374" y="332164695"/>
                  </a:cxn>
                  <a:cxn ang="0">
                    <a:pos x="201773462" y="292012772"/>
                  </a:cxn>
                  <a:cxn ang="0">
                    <a:pos x="260469629" y="266461201"/>
                  </a:cxn>
                  <a:cxn ang="0">
                    <a:pos x="315499800" y="266461201"/>
                  </a:cxn>
                  <a:cxn ang="0">
                    <a:pos x="322837539" y="270112244"/>
                  </a:cxn>
                  <a:cxn ang="0">
                    <a:pos x="326505451" y="226311188"/>
                  </a:cxn>
                  <a:cxn ang="0">
                    <a:pos x="297156409" y="182508221"/>
                  </a:cxn>
                  <a:cxn ang="0">
                    <a:pos x="297156409" y="131405079"/>
                  </a:cxn>
                  <a:cxn ang="0">
                    <a:pos x="264139456" y="102204375"/>
                  </a:cxn>
                  <a:cxn ang="0">
                    <a:pos x="227452676" y="102204375"/>
                  </a:cxn>
                  <a:cxn ang="0">
                    <a:pos x="201773462" y="109504551"/>
                  </a:cxn>
                  <a:cxn ang="0">
                    <a:pos x="168756509" y="113155594"/>
                  </a:cxn>
                  <a:cxn ang="0">
                    <a:pos x="132069728" y="127755946"/>
                  </a:cxn>
                  <a:cxn ang="0">
                    <a:pos x="143075379" y="94904199"/>
                  </a:cxn>
                  <a:cxn ang="0">
                    <a:pos x="146743291" y="51103143"/>
                  </a:cxn>
                  <a:cxn ang="0">
                    <a:pos x="117394250" y="40151923"/>
                  </a:cxn>
                  <a:cxn ang="0">
                    <a:pos x="113726338" y="7300176"/>
                  </a:cxn>
                  <a:cxn ang="0">
                    <a:pos x="106388599" y="0"/>
                  </a:cxn>
                  <a:cxn ang="0">
                    <a:pos x="99052775" y="7300176"/>
                  </a:cxn>
                  <a:cxn ang="0">
                    <a:pos x="62365994" y="29200704"/>
                  </a:cxn>
                  <a:cxn ang="0">
                    <a:pos x="33016953" y="36500880"/>
                  </a:cxn>
                  <a:cxn ang="0">
                    <a:pos x="7337739" y="51103143"/>
                  </a:cxn>
                  <a:cxn ang="0">
                    <a:pos x="0" y="116804727"/>
                  </a:cxn>
                  <a:cxn ang="0">
                    <a:pos x="33016953" y="153307517"/>
                  </a:cxn>
                  <a:cxn ang="0">
                    <a:pos x="40354692" y="182508221"/>
                  </a:cxn>
                  <a:cxn ang="0">
                    <a:pos x="36686780" y="200759617"/>
                  </a:cxn>
                  <a:cxn ang="0">
                    <a:pos x="33016953" y="229960321"/>
                  </a:cxn>
                  <a:cxn ang="0">
                    <a:pos x="47692432" y="273763287"/>
                  </a:cxn>
                  <a:cxn ang="0">
                    <a:pos x="62365994" y="324864519"/>
                  </a:cxn>
                  <a:cxn ang="0">
                    <a:pos x="77041473" y="354065223"/>
                  </a:cxn>
                  <a:cxn ang="0">
                    <a:pos x="40354692" y="423419761"/>
                  </a:cxn>
                  <a:cxn ang="0">
                    <a:pos x="29349041" y="481821169"/>
                  </a:cxn>
                  <a:cxn ang="0">
                    <a:pos x="33016953" y="518323960"/>
                  </a:cxn>
                  <a:cxn ang="0">
                    <a:pos x="84377297" y="573076235"/>
                  </a:cxn>
                  <a:cxn ang="0">
                    <a:pos x="99052775" y="591327630"/>
                  </a:cxn>
                  <a:cxn ang="0">
                    <a:pos x="121064077" y="594976763"/>
                  </a:cxn>
                  <a:cxn ang="0">
                    <a:pos x="143075379" y="620528334"/>
                  </a:cxn>
                  <a:cxn ang="0">
                    <a:pos x="176092332" y="624177467"/>
                  </a:cxn>
                  <a:cxn ang="0">
                    <a:pos x="187097983" y="605927982"/>
                  </a:cxn>
                  <a:cxn ang="0">
                    <a:pos x="139407467" y="580376411"/>
                  </a:cxn>
                  <a:cxn ang="0">
                    <a:pos x="110058426" y="532924312"/>
                  </a:cxn>
                  <a:cxn ang="0">
                    <a:pos x="95382948" y="492772388"/>
                  </a:cxn>
                  <a:cxn ang="0">
                    <a:pos x="69703734" y="474520993"/>
                  </a:cxn>
                  <a:cxn ang="0">
                    <a:pos x="73371646" y="408819409"/>
                  </a:cxn>
                  <a:cxn ang="0">
                    <a:pos x="99052775" y="324864519"/>
                  </a:cxn>
                  <a:cxn ang="0">
                    <a:pos x="132069728" y="313915210"/>
                  </a:cxn>
                  <a:cxn ang="0">
                    <a:pos x="165086681" y="339464871"/>
                  </a:cxn>
                  <a:cxn ang="0">
                    <a:pos x="209109286" y="361367310"/>
                  </a:cxn>
                  <a:cxn ang="0">
                    <a:pos x="209109286" y="365016442"/>
                  </a:cxn>
                  <a:cxn ang="0">
                    <a:pos x="209109286" y="361367310"/>
                  </a:cxn>
                  <a:cxn ang="0">
                    <a:pos x="205441374" y="332164695"/>
                  </a:cxn>
                </a:cxnLst>
                <a:rect l="txL" t="txT" r="txR" b="txB"/>
                <a:pathLst>
                  <a:path w="92" h="172">
                    <a:moveTo>
                      <a:pt x="56" y="91"/>
                    </a:moveTo>
                    <a:cubicBezTo>
                      <a:pt x="56" y="86"/>
                      <a:pt x="51" y="86"/>
                      <a:pt x="55" y="80"/>
                    </a:cubicBezTo>
                    <a:cubicBezTo>
                      <a:pt x="60" y="75"/>
                      <a:pt x="67" y="71"/>
                      <a:pt x="71" y="73"/>
                    </a:cubicBezTo>
                    <a:cubicBezTo>
                      <a:pt x="75" y="74"/>
                      <a:pt x="84" y="70"/>
                      <a:pt x="86" y="73"/>
                    </a:cubicBezTo>
                    <a:cubicBezTo>
                      <a:pt x="87" y="74"/>
                      <a:pt x="87" y="74"/>
                      <a:pt x="88" y="74"/>
                    </a:cubicBezTo>
                    <a:cubicBezTo>
                      <a:pt x="92" y="70"/>
                      <a:pt x="89" y="67"/>
                      <a:pt x="89" y="62"/>
                    </a:cubicBezTo>
                    <a:cubicBezTo>
                      <a:pt x="90" y="56"/>
                      <a:pt x="85" y="51"/>
                      <a:pt x="81" y="50"/>
                    </a:cubicBezTo>
                    <a:cubicBezTo>
                      <a:pt x="78" y="49"/>
                      <a:pt x="84" y="38"/>
                      <a:pt x="81" y="36"/>
                    </a:cubicBezTo>
                    <a:cubicBezTo>
                      <a:pt x="77" y="34"/>
                      <a:pt x="75" y="31"/>
                      <a:pt x="72" y="28"/>
                    </a:cubicBezTo>
                    <a:cubicBezTo>
                      <a:pt x="70" y="25"/>
                      <a:pt x="63" y="26"/>
                      <a:pt x="62" y="28"/>
                    </a:cubicBezTo>
                    <a:cubicBezTo>
                      <a:pt x="61" y="31"/>
                      <a:pt x="56" y="32"/>
                      <a:pt x="55" y="30"/>
                    </a:cubicBezTo>
                    <a:cubicBezTo>
                      <a:pt x="53" y="28"/>
                      <a:pt x="50" y="28"/>
                      <a:pt x="46" y="31"/>
                    </a:cubicBezTo>
                    <a:cubicBezTo>
                      <a:pt x="43" y="34"/>
                      <a:pt x="37" y="39"/>
                      <a:pt x="36" y="35"/>
                    </a:cubicBezTo>
                    <a:cubicBezTo>
                      <a:pt x="35" y="30"/>
                      <a:pt x="39" y="31"/>
                      <a:pt x="39" y="26"/>
                    </a:cubicBezTo>
                    <a:cubicBezTo>
                      <a:pt x="39" y="21"/>
                      <a:pt x="42" y="19"/>
                      <a:pt x="40" y="14"/>
                    </a:cubicBezTo>
                    <a:cubicBezTo>
                      <a:pt x="39" y="9"/>
                      <a:pt x="34" y="15"/>
                      <a:pt x="32" y="11"/>
                    </a:cubicBezTo>
                    <a:cubicBezTo>
                      <a:pt x="31" y="8"/>
                      <a:pt x="32" y="4"/>
                      <a:pt x="31" y="2"/>
                    </a:cubicBezTo>
                    <a:cubicBezTo>
                      <a:pt x="31" y="2"/>
                      <a:pt x="30" y="1"/>
                      <a:pt x="29" y="0"/>
                    </a:cubicBezTo>
                    <a:cubicBezTo>
                      <a:pt x="28" y="1"/>
                      <a:pt x="28" y="1"/>
                      <a:pt x="27" y="2"/>
                    </a:cubicBezTo>
                    <a:cubicBezTo>
                      <a:pt x="26" y="4"/>
                      <a:pt x="19" y="5"/>
                      <a:pt x="17" y="8"/>
                    </a:cubicBezTo>
                    <a:cubicBezTo>
                      <a:pt x="15" y="11"/>
                      <a:pt x="10" y="10"/>
                      <a:pt x="9" y="10"/>
                    </a:cubicBezTo>
                    <a:cubicBezTo>
                      <a:pt x="7" y="10"/>
                      <a:pt x="3" y="11"/>
                      <a:pt x="2" y="14"/>
                    </a:cubicBezTo>
                    <a:cubicBezTo>
                      <a:pt x="2" y="17"/>
                      <a:pt x="0" y="30"/>
                      <a:pt x="0" y="32"/>
                    </a:cubicBezTo>
                    <a:cubicBezTo>
                      <a:pt x="0" y="34"/>
                      <a:pt x="6" y="41"/>
                      <a:pt x="9" y="42"/>
                    </a:cubicBezTo>
                    <a:cubicBezTo>
                      <a:pt x="11" y="43"/>
                      <a:pt x="8" y="48"/>
                      <a:pt x="11" y="50"/>
                    </a:cubicBezTo>
                    <a:cubicBezTo>
                      <a:pt x="14" y="51"/>
                      <a:pt x="12" y="55"/>
                      <a:pt x="10" y="55"/>
                    </a:cubicBezTo>
                    <a:cubicBezTo>
                      <a:pt x="9" y="54"/>
                      <a:pt x="11" y="61"/>
                      <a:pt x="9" y="63"/>
                    </a:cubicBezTo>
                    <a:cubicBezTo>
                      <a:pt x="6" y="65"/>
                      <a:pt x="8" y="71"/>
                      <a:pt x="13" y="75"/>
                    </a:cubicBezTo>
                    <a:cubicBezTo>
                      <a:pt x="17" y="79"/>
                      <a:pt x="17" y="85"/>
                      <a:pt x="17" y="89"/>
                    </a:cubicBezTo>
                    <a:cubicBezTo>
                      <a:pt x="17" y="92"/>
                      <a:pt x="21" y="93"/>
                      <a:pt x="21" y="97"/>
                    </a:cubicBezTo>
                    <a:cubicBezTo>
                      <a:pt x="21" y="97"/>
                      <a:pt x="15" y="117"/>
                      <a:pt x="11" y="116"/>
                    </a:cubicBezTo>
                    <a:cubicBezTo>
                      <a:pt x="10" y="121"/>
                      <a:pt x="9" y="128"/>
                      <a:pt x="8" y="132"/>
                    </a:cubicBezTo>
                    <a:cubicBezTo>
                      <a:pt x="7" y="138"/>
                      <a:pt x="6" y="142"/>
                      <a:pt x="9" y="142"/>
                    </a:cubicBezTo>
                    <a:cubicBezTo>
                      <a:pt x="12" y="143"/>
                      <a:pt x="18" y="150"/>
                      <a:pt x="23" y="157"/>
                    </a:cubicBezTo>
                    <a:cubicBezTo>
                      <a:pt x="25" y="159"/>
                      <a:pt x="26" y="161"/>
                      <a:pt x="27" y="162"/>
                    </a:cubicBezTo>
                    <a:cubicBezTo>
                      <a:pt x="29" y="162"/>
                      <a:pt x="31" y="162"/>
                      <a:pt x="33" y="163"/>
                    </a:cubicBezTo>
                    <a:cubicBezTo>
                      <a:pt x="38" y="164"/>
                      <a:pt x="39" y="167"/>
                      <a:pt x="39" y="170"/>
                    </a:cubicBezTo>
                    <a:cubicBezTo>
                      <a:pt x="39" y="172"/>
                      <a:pt x="46" y="171"/>
                      <a:pt x="48" y="171"/>
                    </a:cubicBezTo>
                    <a:cubicBezTo>
                      <a:pt x="49" y="170"/>
                      <a:pt x="47" y="167"/>
                      <a:pt x="51" y="166"/>
                    </a:cubicBezTo>
                    <a:cubicBezTo>
                      <a:pt x="49" y="163"/>
                      <a:pt x="43" y="159"/>
                      <a:pt x="38" y="159"/>
                    </a:cubicBezTo>
                    <a:cubicBezTo>
                      <a:pt x="33" y="158"/>
                      <a:pt x="30" y="150"/>
                      <a:pt x="30" y="146"/>
                    </a:cubicBezTo>
                    <a:cubicBezTo>
                      <a:pt x="31" y="142"/>
                      <a:pt x="26" y="139"/>
                      <a:pt x="26" y="135"/>
                    </a:cubicBezTo>
                    <a:cubicBezTo>
                      <a:pt x="26" y="132"/>
                      <a:pt x="23" y="132"/>
                      <a:pt x="19" y="130"/>
                    </a:cubicBezTo>
                    <a:cubicBezTo>
                      <a:pt x="15" y="128"/>
                      <a:pt x="20" y="117"/>
                      <a:pt x="20" y="112"/>
                    </a:cubicBezTo>
                    <a:cubicBezTo>
                      <a:pt x="21" y="107"/>
                      <a:pt x="29" y="93"/>
                      <a:pt x="27" y="89"/>
                    </a:cubicBezTo>
                    <a:cubicBezTo>
                      <a:pt x="24" y="85"/>
                      <a:pt x="35" y="81"/>
                      <a:pt x="36" y="86"/>
                    </a:cubicBezTo>
                    <a:cubicBezTo>
                      <a:pt x="37" y="91"/>
                      <a:pt x="38" y="93"/>
                      <a:pt x="45" y="93"/>
                    </a:cubicBezTo>
                    <a:cubicBezTo>
                      <a:pt x="51" y="93"/>
                      <a:pt x="51" y="98"/>
                      <a:pt x="57" y="99"/>
                    </a:cubicBezTo>
                    <a:cubicBezTo>
                      <a:pt x="57" y="99"/>
                      <a:pt x="57" y="99"/>
                      <a:pt x="57" y="100"/>
                    </a:cubicBezTo>
                    <a:cubicBezTo>
                      <a:pt x="57" y="99"/>
                      <a:pt x="57" y="99"/>
                      <a:pt x="57" y="99"/>
                    </a:cubicBezTo>
                    <a:cubicBezTo>
                      <a:pt x="59" y="95"/>
                      <a:pt x="56" y="95"/>
                      <a:pt x="56" y="9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2" name="Freeform 66"/>
              <p:cNvSpPr/>
              <p:nvPr/>
            </p:nvSpPr>
            <p:spPr>
              <a:xfrm>
                <a:off x="3951288" y="1136650"/>
                <a:ext cx="207963" cy="169863"/>
              </a:xfrm>
              <a:custGeom>
                <a:avLst/>
                <a:gdLst>
                  <a:gd name="txL" fmla="*/ 0 w 109"/>
                  <a:gd name="txT" fmla="*/ 0 h 89"/>
                  <a:gd name="txR" fmla="*/ 109 w 109"/>
                  <a:gd name="txB" fmla="*/ 89 h 89"/>
                </a:gdLst>
                <a:ahLst/>
                <a:cxnLst>
                  <a:cxn ang="0">
                    <a:pos x="7280613" y="69210584"/>
                  </a:cxn>
                  <a:cxn ang="0">
                    <a:pos x="7280613" y="112922632"/>
                  </a:cxn>
                  <a:cxn ang="0">
                    <a:pos x="10920919" y="131136145"/>
                  </a:cxn>
                  <a:cxn ang="0">
                    <a:pos x="18201532" y="149347748"/>
                  </a:cxn>
                  <a:cxn ang="0">
                    <a:pos x="25480237" y="171204727"/>
                  </a:cxn>
                  <a:cxn ang="0">
                    <a:pos x="36401157" y="203988286"/>
                  </a:cxn>
                  <a:cxn ang="0">
                    <a:pos x="36401157" y="222201798"/>
                  </a:cxn>
                  <a:cxn ang="0">
                    <a:pos x="58242995" y="236771845"/>
                  </a:cxn>
                  <a:cxn ang="0">
                    <a:pos x="87363539" y="254985357"/>
                  </a:cxn>
                  <a:cxn ang="0">
                    <a:pos x="109205378" y="265913846"/>
                  </a:cxn>
                  <a:cxn ang="0">
                    <a:pos x="131045309" y="262270381"/>
                  </a:cxn>
                  <a:cxn ang="0">
                    <a:pos x="141966228" y="276842336"/>
                  </a:cxn>
                  <a:cxn ang="0">
                    <a:pos x="171086772" y="284127359"/>
                  </a:cxn>
                  <a:cxn ang="0">
                    <a:pos x="189288304" y="305982429"/>
                  </a:cxn>
                  <a:cxn ang="0">
                    <a:pos x="214768541" y="302340871"/>
                  </a:cxn>
                  <a:cxn ang="0">
                    <a:pos x="247529392" y="309625895"/>
                  </a:cxn>
                  <a:cxn ang="0">
                    <a:pos x="280292150" y="309625895"/>
                  </a:cxn>
                  <a:cxn ang="0">
                    <a:pos x="313053000" y="320552475"/>
                  </a:cxn>
                  <a:cxn ang="0">
                    <a:pos x="338533237" y="324195941"/>
                  </a:cxn>
                  <a:cxn ang="0">
                    <a:pos x="338533237" y="298697405"/>
                  </a:cxn>
                  <a:cxn ang="0">
                    <a:pos x="374934394" y="258628823"/>
                  </a:cxn>
                  <a:cxn ang="0">
                    <a:pos x="393135926" y="244056868"/>
                  </a:cxn>
                  <a:cxn ang="0">
                    <a:pos x="378574700" y="203988286"/>
                  </a:cxn>
                  <a:cxn ang="0">
                    <a:pos x="374934394" y="167561261"/>
                  </a:cxn>
                  <a:cxn ang="0">
                    <a:pos x="360375076" y="145706191"/>
                  </a:cxn>
                  <a:cxn ang="0">
                    <a:pos x="385855313" y="127492679"/>
                  </a:cxn>
                  <a:cxn ang="0">
                    <a:pos x="382215007" y="91065654"/>
                  </a:cxn>
                  <a:cxn ang="0">
                    <a:pos x="374934394" y="58282095"/>
                  </a:cxn>
                  <a:cxn ang="0">
                    <a:pos x="345813850" y="36427025"/>
                  </a:cxn>
                  <a:cxn ang="0">
                    <a:pos x="342173544" y="32783559"/>
                  </a:cxn>
                  <a:cxn ang="0">
                    <a:pos x="236610380" y="29142002"/>
                  </a:cxn>
                  <a:cxn ang="0">
                    <a:pos x="214768541" y="21855070"/>
                  </a:cxn>
                  <a:cxn ang="0">
                    <a:pos x="192928611" y="32783559"/>
                  </a:cxn>
                  <a:cxn ang="0">
                    <a:pos x="174727078" y="7285023"/>
                  </a:cxn>
                  <a:cxn ang="0">
                    <a:pos x="83723233" y="32783559"/>
                  </a:cxn>
                  <a:cxn ang="0">
                    <a:pos x="21841839" y="54640537"/>
                  </a:cxn>
                  <a:cxn ang="0">
                    <a:pos x="7280613" y="65567118"/>
                  </a:cxn>
                  <a:cxn ang="0">
                    <a:pos x="7280613" y="69210584"/>
                  </a:cxn>
                </a:cxnLst>
                <a:rect l="txL" t="txT" r="txR" b="txB"/>
                <a:pathLst>
                  <a:path w="109" h="89">
                    <a:moveTo>
                      <a:pt x="2" y="19"/>
                    </a:moveTo>
                    <a:cubicBezTo>
                      <a:pt x="3" y="21"/>
                      <a:pt x="4" y="28"/>
                      <a:pt x="2" y="31"/>
                    </a:cubicBezTo>
                    <a:cubicBezTo>
                      <a:pt x="0" y="34"/>
                      <a:pt x="1" y="35"/>
                      <a:pt x="3" y="36"/>
                    </a:cubicBezTo>
                    <a:cubicBezTo>
                      <a:pt x="5" y="37"/>
                      <a:pt x="5" y="39"/>
                      <a:pt x="5" y="41"/>
                    </a:cubicBezTo>
                    <a:cubicBezTo>
                      <a:pt x="5" y="43"/>
                      <a:pt x="7" y="43"/>
                      <a:pt x="7" y="47"/>
                    </a:cubicBezTo>
                    <a:cubicBezTo>
                      <a:pt x="7" y="51"/>
                      <a:pt x="8" y="54"/>
                      <a:pt x="10" y="56"/>
                    </a:cubicBezTo>
                    <a:cubicBezTo>
                      <a:pt x="11" y="57"/>
                      <a:pt x="11" y="59"/>
                      <a:pt x="10" y="61"/>
                    </a:cubicBezTo>
                    <a:cubicBezTo>
                      <a:pt x="12" y="63"/>
                      <a:pt x="14" y="64"/>
                      <a:pt x="16" y="65"/>
                    </a:cubicBezTo>
                    <a:cubicBezTo>
                      <a:pt x="22" y="67"/>
                      <a:pt x="24" y="68"/>
                      <a:pt x="24" y="70"/>
                    </a:cubicBezTo>
                    <a:cubicBezTo>
                      <a:pt x="24" y="72"/>
                      <a:pt x="29" y="75"/>
                      <a:pt x="30" y="73"/>
                    </a:cubicBezTo>
                    <a:cubicBezTo>
                      <a:pt x="31" y="70"/>
                      <a:pt x="34" y="72"/>
                      <a:pt x="36" y="72"/>
                    </a:cubicBezTo>
                    <a:cubicBezTo>
                      <a:pt x="38" y="72"/>
                      <a:pt x="39" y="74"/>
                      <a:pt x="39" y="76"/>
                    </a:cubicBezTo>
                    <a:cubicBezTo>
                      <a:pt x="40" y="77"/>
                      <a:pt x="45" y="76"/>
                      <a:pt x="47" y="78"/>
                    </a:cubicBezTo>
                    <a:cubicBezTo>
                      <a:pt x="48" y="79"/>
                      <a:pt x="49" y="83"/>
                      <a:pt x="52" y="84"/>
                    </a:cubicBezTo>
                    <a:cubicBezTo>
                      <a:pt x="54" y="86"/>
                      <a:pt x="57" y="82"/>
                      <a:pt x="59" y="83"/>
                    </a:cubicBezTo>
                    <a:cubicBezTo>
                      <a:pt x="60" y="85"/>
                      <a:pt x="65" y="86"/>
                      <a:pt x="68" y="85"/>
                    </a:cubicBezTo>
                    <a:cubicBezTo>
                      <a:pt x="71" y="83"/>
                      <a:pt x="73" y="86"/>
                      <a:pt x="77" y="85"/>
                    </a:cubicBezTo>
                    <a:cubicBezTo>
                      <a:pt x="81" y="85"/>
                      <a:pt x="85" y="86"/>
                      <a:pt x="86" y="88"/>
                    </a:cubicBezTo>
                    <a:cubicBezTo>
                      <a:pt x="87" y="88"/>
                      <a:pt x="90" y="89"/>
                      <a:pt x="93" y="89"/>
                    </a:cubicBezTo>
                    <a:cubicBezTo>
                      <a:pt x="94" y="88"/>
                      <a:pt x="92" y="83"/>
                      <a:pt x="93" y="82"/>
                    </a:cubicBezTo>
                    <a:cubicBezTo>
                      <a:pt x="93" y="81"/>
                      <a:pt x="102" y="73"/>
                      <a:pt x="103" y="71"/>
                    </a:cubicBezTo>
                    <a:cubicBezTo>
                      <a:pt x="105" y="69"/>
                      <a:pt x="107" y="69"/>
                      <a:pt x="108" y="67"/>
                    </a:cubicBezTo>
                    <a:cubicBezTo>
                      <a:pt x="109" y="65"/>
                      <a:pt x="105" y="58"/>
                      <a:pt x="104" y="56"/>
                    </a:cubicBezTo>
                    <a:cubicBezTo>
                      <a:pt x="103" y="55"/>
                      <a:pt x="102" y="49"/>
                      <a:pt x="103" y="46"/>
                    </a:cubicBezTo>
                    <a:cubicBezTo>
                      <a:pt x="104" y="44"/>
                      <a:pt x="99" y="42"/>
                      <a:pt x="99" y="40"/>
                    </a:cubicBezTo>
                    <a:cubicBezTo>
                      <a:pt x="99" y="39"/>
                      <a:pt x="103" y="36"/>
                      <a:pt x="106" y="35"/>
                    </a:cubicBezTo>
                    <a:cubicBezTo>
                      <a:pt x="108" y="34"/>
                      <a:pt x="107" y="27"/>
                      <a:pt x="105" y="25"/>
                    </a:cubicBezTo>
                    <a:cubicBezTo>
                      <a:pt x="103" y="23"/>
                      <a:pt x="102" y="20"/>
                      <a:pt x="103" y="16"/>
                    </a:cubicBezTo>
                    <a:cubicBezTo>
                      <a:pt x="105" y="13"/>
                      <a:pt x="96" y="10"/>
                      <a:pt x="95" y="10"/>
                    </a:cubicBezTo>
                    <a:cubicBezTo>
                      <a:pt x="94" y="10"/>
                      <a:pt x="94" y="10"/>
                      <a:pt x="94" y="9"/>
                    </a:cubicBezTo>
                    <a:cubicBezTo>
                      <a:pt x="86" y="11"/>
                      <a:pt x="66" y="9"/>
                      <a:pt x="65" y="8"/>
                    </a:cubicBezTo>
                    <a:cubicBezTo>
                      <a:pt x="64" y="8"/>
                      <a:pt x="61" y="7"/>
                      <a:pt x="59" y="6"/>
                    </a:cubicBezTo>
                    <a:cubicBezTo>
                      <a:pt x="58" y="8"/>
                      <a:pt x="56" y="9"/>
                      <a:pt x="53" y="9"/>
                    </a:cubicBezTo>
                    <a:cubicBezTo>
                      <a:pt x="48" y="9"/>
                      <a:pt x="48" y="5"/>
                      <a:pt x="48" y="2"/>
                    </a:cubicBezTo>
                    <a:cubicBezTo>
                      <a:pt x="48" y="0"/>
                      <a:pt x="28" y="4"/>
                      <a:pt x="23" y="9"/>
                    </a:cubicBezTo>
                    <a:cubicBezTo>
                      <a:pt x="18" y="15"/>
                      <a:pt x="6" y="13"/>
                      <a:pt x="6" y="15"/>
                    </a:cubicBezTo>
                    <a:cubicBezTo>
                      <a:pt x="5" y="17"/>
                      <a:pt x="3" y="18"/>
                      <a:pt x="2" y="18"/>
                    </a:cubicBezTo>
                    <a:cubicBezTo>
                      <a:pt x="2" y="18"/>
                      <a:pt x="2" y="19"/>
                      <a:pt x="2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3" name="Freeform 67"/>
              <p:cNvSpPr/>
              <p:nvPr/>
            </p:nvSpPr>
            <p:spPr>
              <a:xfrm>
                <a:off x="3981450" y="1412875"/>
                <a:ext cx="79375" cy="74613"/>
              </a:xfrm>
              <a:custGeom>
                <a:avLst/>
                <a:gdLst>
                  <a:gd name="txL" fmla="*/ 0 w 41"/>
                  <a:gd name="txT" fmla="*/ 0 h 39"/>
                  <a:gd name="txR" fmla="*/ 41 w 41"/>
                  <a:gd name="txB" fmla="*/ 39 h 39"/>
                </a:gdLst>
                <a:ahLst/>
                <a:cxnLst>
                  <a:cxn ang="0">
                    <a:pos x="116187576" y="128104782"/>
                  </a:cxn>
                  <a:cxn ang="0">
                    <a:pos x="146171966" y="84184509"/>
                  </a:cxn>
                  <a:cxn ang="0">
                    <a:pos x="149920015" y="29280820"/>
                  </a:cxn>
                  <a:cxn ang="0">
                    <a:pos x="112439527" y="7319727"/>
                  </a:cxn>
                  <a:cxn ang="0">
                    <a:pos x="48724634" y="3659863"/>
                  </a:cxn>
                  <a:cxn ang="0">
                    <a:pos x="22488293" y="7319727"/>
                  </a:cxn>
                  <a:cxn ang="0">
                    <a:pos x="3748049" y="18301230"/>
                  </a:cxn>
                  <a:cxn ang="0">
                    <a:pos x="22488293" y="47582049"/>
                  </a:cxn>
                  <a:cxn ang="0">
                    <a:pos x="56220732" y="87844372"/>
                  </a:cxn>
                  <a:cxn ang="0">
                    <a:pos x="89951235" y="124444918"/>
                  </a:cxn>
                  <a:cxn ang="0">
                    <a:pos x="112439527" y="142746148"/>
                  </a:cxn>
                  <a:cxn ang="0">
                    <a:pos x="116187576" y="128104782"/>
                  </a:cxn>
                </a:cxnLst>
                <a:rect l="txL" t="txT" r="txR" b="txB"/>
                <a:pathLst>
                  <a:path w="41" h="39">
                    <a:moveTo>
                      <a:pt x="31" y="35"/>
                    </a:moveTo>
                    <a:cubicBezTo>
                      <a:pt x="30" y="33"/>
                      <a:pt x="37" y="23"/>
                      <a:pt x="39" y="23"/>
                    </a:cubicBezTo>
                    <a:cubicBezTo>
                      <a:pt x="41" y="23"/>
                      <a:pt x="41" y="13"/>
                      <a:pt x="40" y="8"/>
                    </a:cubicBezTo>
                    <a:cubicBezTo>
                      <a:pt x="35" y="4"/>
                      <a:pt x="30" y="2"/>
                      <a:pt x="30" y="2"/>
                    </a:cubicBezTo>
                    <a:cubicBezTo>
                      <a:pt x="30" y="2"/>
                      <a:pt x="15" y="2"/>
                      <a:pt x="13" y="1"/>
                    </a:cubicBezTo>
                    <a:cubicBezTo>
                      <a:pt x="10" y="0"/>
                      <a:pt x="8" y="4"/>
                      <a:pt x="6" y="2"/>
                    </a:cubicBezTo>
                    <a:cubicBezTo>
                      <a:pt x="3" y="0"/>
                      <a:pt x="0" y="3"/>
                      <a:pt x="1" y="5"/>
                    </a:cubicBezTo>
                    <a:cubicBezTo>
                      <a:pt x="1" y="8"/>
                      <a:pt x="6" y="9"/>
                      <a:pt x="6" y="13"/>
                    </a:cubicBezTo>
                    <a:cubicBezTo>
                      <a:pt x="6" y="17"/>
                      <a:pt x="15" y="22"/>
                      <a:pt x="15" y="24"/>
                    </a:cubicBezTo>
                    <a:cubicBezTo>
                      <a:pt x="15" y="25"/>
                      <a:pt x="21" y="29"/>
                      <a:pt x="24" y="34"/>
                    </a:cubicBezTo>
                    <a:cubicBezTo>
                      <a:pt x="26" y="35"/>
                      <a:pt x="28" y="37"/>
                      <a:pt x="30" y="39"/>
                    </a:cubicBezTo>
                    <a:cubicBezTo>
                      <a:pt x="30" y="37"/>
                      <a:pt x="31" y="36"/>
                      <a:pt x="31" y="3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4" name="Freeform 68"/>
              <p:cNvSpPr/>
              <p:nvPr/>
            </p:nvSpPr>
            <p:spPr>
              <a:xfrm>
                <a:off x="3943350" y="1379537"/>
                <a:ext cx="114300" cy="98425"/>
              </a:xfrm>
              <a:custGeom>
                <a:avLst/>
                <a:gdLst>
                  <a:gd name="txL" fmla="*/ 0 w 60"/>
                  <a:gd name="txT" fmla="*/ 0 h 52"/>
                  <a:gd name="txR" fmla="*/ 60 w 60"/>
                  <a:gd name="txB" fmla="*/ 52 h 52"/>
                </a:gdLst>
                <a:ahLst/>
                <a:cxnLst>
                  <a:cxn ang="0">
                    <a:pos x="127015875" y="150471004"/>
                  </a:cxn>
                  <a:cxn ang="0">
                    <a:pos x="94354650" y="111061256"/>
                  </a:cxn>
                  <a:cxn ang="0">
                    <a:pos x="76209525" y="82400653"/>
                  </a:cxn>
                  <a:cxn ang="0">
                    <a:pos x="94354650" y="71653400"/>
                  </a:cxn>
                  <a:cxn ang="0">
                    <a:pos x="119757825" y="68070351"/>
                  </a:cxn>
                  <a:cxn ang="0">
                    <a:pos x="181451250" y="71653400"/>
                  </a:cxn>
                  <a:cxn ang="0">
                    <a:pos x="217741500" y="93149799"/>
                  </a:cxn>
                  <a:cxn ang="0">
                    <a:pos x="217741500" y="82400653"/>
                  </a:cxn>
                  <a:cxn ang="0">
                    <a:pos x="203225400" y="53740050"/>
                  </a:cxn>
                  <a:cxn ang="0">
                    <a:pos x="192338325" y="28660603"/>
                  </a:cxn>
                  <a:cxn ang="0">
                    <a:pos x="181451250" y="32243651"/>
                  </a:cxn>
                  <a:cxn ang="0">
                    <a:pos x="137902950" y="25079447"/>
                  </a:cxn>
                  <a:cxn ang="0">
                    <a:pos x="105241725" y="0"/>
                  </a:cxn>
                  <a:cxn ang="0">
                    <a:pos x="79838550" y="14330301"/>
                  </a:cxn>
                  <a:cxn ang="0">
                    <a:pos x="68951475" y="35826700"/>
                  </a:cxn>
                  <a:cxn ang="0">
                    <a:pos x="54435375" y="53740050"/>
                  </a:cxn>
                  <a:cxn ang="0">
                    <a:pos x="29032200" y="53740050"/>
                  </a:cxn>
                  <a:cxn ang="0">
                    <a:pos x="0" y="57323099"/>
                  </a:cxn>
                  <a:cxn ang="0">
                    <a:pos x="7258050" y="75236449"/>
                  </a:cxn>
                  <a:cxn ang="0">
                    <a:pos x="39919275" y="89566750"/>
                  </a:cxn>
                  <a:cxn ang="0">
                    <a:pos x="76209525" y="143306800"/>
                  </a:cxn>
                  <a:cxn ang="0">
                    <a:pos x="108870750" y="161218257"/>
                  </a:cxn>
                  <a:cxn ang="0">
                    <a:pos x="145161000" y="179131607"/>
                  </a:cxn>
                  <a:cxn ang="0">
                    <a:pos x="159677100" y="186297704"/>
                  </a:cxn>
                  <a:cxn ang="0">
                    <a:pos x="127015875" y="150471004"/>
                  </a:cxn>
                </a:cxnLst>
                <a:rect l="txL" t="txT" r="txR" b="txB"/>
                <a:pathLst>
                  <a:path w="60" h="52">
                    <a:moveTo>
                      <a:pt x="35" y="42"/>
                    </a:moveTo>
                    <a:cubicBezTo>
                      <a:pt x="35" y="40"/>
                      <a:pt x="26" y="35"/>
                      <a:pt x="26" y="31"/>
                    </a:cubicBezTo>
                    <a:cubicBezTo>
                      <a:pt x="26" y="27"/>
                      <a:pt x="21" y="26"/>
                      <a:pt x="21" y="23"/>
                    </a:cubicBezTo>
                    <a:cubicBezTo>
                      <a:pt x="20" y="21"/>
                      <a:pt x="23" y="18"/>
                      <a:pt x="26" y="20"/>
                    </a:cubicBezTo>
                    <a:cubicBezTo>
                      <a:pt x="28" y="22"/>
                      <a:pt x="30" y="18"/>
                      <a:pt x="33" y="19"/>
                    </a:cubicBezTo>
                    <a:cubicBezTo>
                      <a:pt x="35" y="20"/>
                      <a:pt x="50" y="20"/>
                      <a:pt x="50" y="20"/>
                    </a:cubicBezTo>
                    <a:cubicBezTo>
                      <a:pt x="50" y="20"/>
                      <a:pt x="55" y="22"/>
                      <a:pt x="60" y="26"/>
                    </a:cubicBezTo>
                    <a:cubicBezTo>
                      <a:pt x="60" y="24"/>
                      <a:pt x="60" y="24"/>
                      <a:pt x="60" y="23"/>
                    </a:cubicBezTo>
                    <a:cubicBezTo>
                      <a:pt x="59" y="20"/>
                      <a:pt x="60" y="16"/>
                      <a:pt x="56" y="15"/>
                    </a:cubicBezTo>
                    <a:cubicBezTo>
                      <a:pt x="55" y="14"/>
                      <a:pt x="54" y="11"/>
                      <a:pt x="53" y="8"/>
                    </a:cubicBezTo>
                    <a:cubicBezTo>
                      <a:pt x="52" y="9"/>
                      <a:pt x="50" y="9"/>
                      <a:pt x="50" y="9"/>
                    </a:cubicBezTo>
                    <a:cubicBezTo>
                      <a:pt x="47" y="10"/>
                      <a:pt x="40" y="10"/>
                      <a:pt x="38" y="7"/>
                    </a:cubicBezTo>
                    <a:cubicBezTo>
                      <a:pt x="36" y="5"/>
                      <a:pt x="31" y="1"/>
                      <a:pt x="29" y="0"/>
                    </a:cubicBezTo>
                    <a:cubicBezTo>
                      <a:pt x="28" y="1"/>
                      <a:pt x="24" y="4"/>
                      <a:pt x="22" y="4"/>
                    </a:cubicBezTo>
                    <a:cubicBezTo>
                      <a:pt x="20" y="5"/>
                      <a:pt x="21" y="10"/>
                      <a:pt x="19" y="10"/>
                    </a:cubicBezTo>
                    <a:cubicBezTo>
                      <a:pt x="17" y="10"/>
                      <a:pt x="16" y="13"/>
                      <a:pt x="15" y="15"/>
                    </a:cubicBezTo>
                    <a:cubicBezTo>
                      <a:pt x="15" y="16"/>
                      <a:pt x="10" y="14"/>
                      <a:pt x="8" y="15"/>
                    </a:cubicBezTo>
                    <a:cubicBezTo>
                      <a:pt x="7" y="15"/>
                      <a:pt x="2" y="16"/>
                      <a:pt x="0" y="16"/>
                    </a:cubicBezTo>
                    <a:cubicBezTo>
                      <a:pt x="1" y="18"/>
                      <a:pt x="0" y="21"/>
                      <a:pt x="2" y="21"/>
                    </a:cubicBezTo>
                    <a:cubicBezTo>
                      <a:pt x="5" y="21"/>
                      <a:pt x="11" y="21"/>
                      <a:pt x="11" y="25"/>
                    </a:cubicBezTo>
                    <a:cubicBezTo>
                      <a:pt x="11" y="29"/>
                      <a:pt x="18" y="37"/>
                      <a:pt x="21" y="40"/>
                    </a:cubicBezTo>
                    <a:cubicBezTo>
                      <a:pt x="24" y="43"/>
                      <a:pt x="30" y="43"/>
                      <a:pt x="30" y="45"/>
                    </a:cubicBezTo>
                    <a:cubicBezTo>
                      <a:pt x="30" y="48"/>
                      <a:pt x="35" y="50"/>
                      <a:pt x="40" y="50"/>
                    </a:cubicBezTo>
                    <a:cubicBezTo>
                      <a:pt x="41" y="50"/>
                      <a:pt x="43" y="51"/>
                      <a:pt x="44" y="52"/>
                    </a:cubicBezTo>
                    <a:cubicBezTo>
                      <a:pt x="41" y="47"/>
                      <a:pt x="35" y="43"/>
                      <a:pt x="35" y="4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5" name="Freeform 69"/>
              <p:cNvSpPr/>
              <p:nvPr/>
            </p:nvSpPr>
            <p:spPr>
              <a:xfrm>
                <a:off x="4054475" y="1484312"/>
                <a:ext cx="39688" cy="77788"/>
              </a:xfrm>
              <a:custGeom>
                <a:avLst/>
                <a:gdLst>
                  <a:gd name="txL" fmla="*/ 0 w 21"/>
                  <a:gd name="txT" fmla="*/ 0 h 41"/>
                  <a:gd name="txR" fmla="*/ 21 w 21"/>
                  <a:gd name="txB" fmla="*/ 41 h 41"/>
                </a:gdLst>
                <a:ahLst/>
                <a:cxnLst>
                  <a:cxn ang="0">
                    <a:pos x="50004990" y="125986204"/>
                  </a:cxn>
                  <a:cxn ang="0">
                    <a:pos x="60718860" y="111587835"/>
                  </a:cxn>
                  <a:cxn ang="0">
                    <a:pos x="75006540" y="86390214"/>
                  </a:cxn>
                  <a:cxn ang="0">
                    <a:pos x="75006540" y="86390214"/>
                  </a:cxn>
                  <a:cxn ang="0">
                    <a:pos x="53576910" y="61194492"/>
                  </a:cxn>
                  <a:cxn ang="0">
                    <a:pos x="57146940" y="17997487"/>
                  </a:cxn>
                  <a:cxn ang="0">
                    <a:pos x="21429630" y="0"/>
                  </a:cxn>
                  <a:cxn ang="0">
                    <a:pos x="3571920" y="28796738"/>
                  </a:cxn>
                  <a:cxn ang="0">
                    <a:pos x="14287680" y="53994358"/>
                  </a:cxn>
                  <a:cxn ang="0">
                    <a:pos x="10715760" y="115188850"/>
                  </a:cxn>
                  <a:cxn ang="0">
                    <a:pos x="39289230" y="147584706"/>
                  </a:cxn>
                  <a:cxn ang="0">
                    <a:pos x="50004990" y="125986204"/>
                  </a:cxn>
                </a:cxnLst>
                <a:rect l="txL" t="txT" r="txR" b="txB"/>
                <a:pathLst>
                  <a:path w="21" h="41">
                    <a:moveTo>
                      <a:pt x="14" y="35"/>
                    </a:moveTo>
                    <a:cubicBezTo>
                      <a:pt x="17" y="35"/>
                      <a:pt x="15" y="33"/>
                      <a:pt x="17" y="31"/>
                    </a:cubicBezTo>
                    <a:cubicBezTo>
                      <a:pt x="19" y="29"/>
                      <a:pt x="21" y="26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18" y="21"/>
                      <a:pt x="15" y="20"/>
                      <a:pt x="15" y="17"/>
                    </a:cubicBezTo>
                    <a:cubicBezTo>
                      <a:pt x="14" y="14"/>
                      <a:pt x="15" y="9"/>
                      <a:pt x="16" y="5"/>
                    </a:cubicBezTo>
                    <a:cubicBezTo>
                      <a:pt x="14" y="4"/>
                      <a:pt x="8" y="0"/>
                      <a:pt x="6" y="0"/>
                    </a:cubicBezTo>
                    <a:cubicBezTo>
                      <a:pt x="4" y="0"/>
                      <a:pt x="1" y="4"/>
                      <a:pt x="1" y="8"/>
                    </a:cubicBezTo>
                    <a:cubicBezTo>
                      <a:pt x="5" y="10"/>
                      <a:pt x="7" y="12"/>
                      <a:pt x="4" y="15"/>
                    </a:cubicBezTo>
                    <a:cubicBezTo>
                      <a:pt x="1" y="18"/>
                      <a:pt x="0" y="29"/>
                      <a:pt x="3" y="32"/>
                    </a:cubicBezTo>
                    <a:cubicBezTo>
                      <a:pt x="7" y="34"/>
                      <a:pt x="8" y="40"/>
                      <a:pt x="11" y="41"/>
                    </a:cubicBezTo>
                    <a:cubicBezTo>
                      <a:pt x="12" y="38"/>
                      <a:pt x="12" y="35"/>
                      <a:pt x="14" y="3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6" name="Freeform 70"/>
              <p:cNvSpPr/>
              <p:nvPr/>
            </p:nvSpPr>
            <p:spPr>
              <a:xfrm>
                <a:off x="3856038" y="1309687"/>
                <a:ext cx="160338" cy="71438"/>
              </a:xfrm>
              <a:custGeom>
                <a:avLst/>
                <a:gdLst>
                  <a:gd name="txL" fmla="*/ 0 w 84"/>
                  <a:gd name="txT" fmla="*/ 0 h 37"/>
                  <a:gd name="txR" fmla="*/ 84 w 84"/>
                  <a:gd name="txB" fmla="*/ 37 h 37"/>
                </a:gdLst>
                <a:ahLst/>
                <a:cxnLst>
                  <a:cxn ang="0">
                    <a:pos x="258686275" y="11182943"/>
                  </a:cxn>
                  <a:cxn ang="0">
                    <a:pos x="218607502" y="0"/>
                  </a:cxn>
                  <a:cxn ang="0">
                    <a:pos x="211321666" y="18639526"/>
                  </a:cxn>
                  <a:cxn ang="0">
                    <a:pos x="174886765" y="18639526"/>
                  </a:cxn>
                  <a:cxn ang="0">
                    <a:pos x="153025442" y="37279051"/>
                  </a:cxn>
                  <a:cxn ang="0">
                    <a:pos x="138451863" y="63373229"/>
                  </a:cxn>
                  <a:cxn ang="0">
                    <a:pos x="120234412" y="74556172"/>
                  </a:cxn>
                  <a:cxn ang="0">
                    <a:pos x="80155639" y="82012755"/>
                  </a:cxn>
                  <a:cxn ang="0">
                    <a:pos x="54652353" y="85739115"/>
                  </a:cxn>
                  <a:cxn ang="0">
                    <a:pos x="32791030" y="89467407"/>
                  </a:cxn>
                  <a:cxn ang="0">
                    <a:pos x="7287744" y="82012755"/>
                  </a:cxn>
                  <a:cxn ang="0">
                    <a:pos x="3643872" y="104378641"/>
                  </a:cxn>
                  <a:cxn ang="0">
                    <a:pos x="25505195" y="115561584"/>
                  </a:cxn>
                  <a:cxn ang="0">
                    <a:pos x="51008481" y="119289875"/>
                  </a:cxn>
                  <a:cxn ang="0">
                    <a:pos x="76513675" y="111835224"/>
                  </a:cxn>
                  <a:cxn ang="0">
                    <a:pos x="109304705" y="108106932"/>
                  </a:cxn>
                  <a:cxn ang="0">
                    <a:pos x="116590540" y="126746458"/>
                  </a:cxn>
                  <a:cxn ang="0">
                    <a:pos x="153025442" y="130472819"/>
                  </a:cxn>
                  <a:cxn ang="0">
                    <a:pos x="200390051" y="137929401"/>
                  </a:cxn>
                  <a:cxn ang="0">
                    <a:pos x="233181080" y="126746458"/>
                  </a:cxn>
                  <a:cxn ang="0">
                    <a:pos x="262330147" y="115561584"/>
                  </a:cxn>
                  <a:cxn ang="0">
                    <a:pos x="262330147" y="115561584"/>
                  </a:cxn>
                  <a:cxn ang="0">
                    <a:pos x="269615982" y="108106932"/>
                  </a:cxn>
                  <a:cxn ang="0">
                    <a:pos x="276903726" y="89467407"/>
                  </a:cxn>
                  <a:cxn ang="0">
                    <a:pos x="280547598" y="70827881"/>
                  </a:cxn>
                  <a:cxn ang="0">
                    <a:pos x="298763140" y="59644938"/>
                  </a:cxn>
                  <a:cxn ang="0">
                    <a:pos x="306050884" y="48461995"/>
                  </a:cxn>
                  <a:cxn ang="0">
                    <a:pos x="287833433" y="14911234"/>
                  </a:cxn>
                  <a:cxn ang="0">
                    <a:pos x="258686275" y="11182943"/>
                  </a:cxn>
                </a:cxnLst>
                <a:rect l="txL" t="txT" r="txR" b="txB"/>
                <a:pathLst>
                  <a:path w="84" h="37">
                    <a:moveTo>
                      <a:pt x="71" y="3"/>
                    </a:moveTo>
                    <a:cubicBezTo>
                      <a:pt x="68" y="0"/>
                      <a:pt x="60" y="0"/>
                      <a:pt x="60" y="0"/>
                    </a:cubicBezTo>
                    <a:cubicBezTo>
                      <a:pt x="60" y="0"/>
                      <a:pt x="59" y="3"/>
                      <a:pt x="58" y="5"/>
                    </a:cubicBezTo>
                    <a:cubicBezTo>
                      <a:pt x="57" y="6"/>
                      <a:pt x="52" y="6"/>
                      <a:pt x="48" y="5"/>
                    </a:cubicBezTo>
                    <a:cubicBezTo>
                      <a:pt x="47" y="7"/>
                      <a:pt x="43" y="8"/>
                      <a:pt x="42" y="10"/>
                    </a:cubicBezTo>
                    <a:cubicBezTo>
                      <a:pt x="42" y="12"/>
                      <a:pt x="36" y="11"/>
                      <a:pt x="38" y="17"/>
                    </a:cubicBezTo>
                    <a:cubicBezTo>
                      <a:pt x="40" y="23"/>
                      <a:pt x="35" y="21"/>
                      <a:pt x="33" y="20"/>
                    </a:cubicBezTo>
                    <a:cubicBezTo>
                      <a:pt x="32" y="19"/>
                      <a:pt x="24" y="20"/>
                      <a:pt x="22" y="22"/>
                    </a:cubicBezTo>
                    <a:cubicBezTo>
                      <a:pt x="20" y="24"/>
                      <a:pt x="17" y="24"/>
                      <a:pt x="15" y="23"/>
                    </a:cubicBezTo>
                    <a:cubicBezTo>
                      <a:pt x="14" y="22"/>
                      <a:pt x="10" y="21"/>
                      <a:pt x="9" y="24"/>
                    </a:cubicBezTo>
                    <a:cubicBezTo>
                      <a:pt x="7" y="26"/>
                      <a:pt x="4" y="22"/>
                      <a:pt x="2" y="22"/>
                    </a:cubicBezTo>
                    <a:cubicBezTo>
                      <a:pt x="0" y="22"/>
                      <a:pt x="1" y="27"/>
                      <a:pt x="1" y="28"/>
                    </a:cubicBezTo>
                    <a:cubicBezTo>
                      <a:pt x="1" y="29"/>
                      <a:pt x="4" y="32"/>
                      <a:pt x="7" y="31"/>
                    </a:cubicBezTo>
                    <a:cubicBezTo>
                      <a:pt x="9" y="30"/>
                      <a:pt x="12" y="31"/>
                      <a:pt x="14" y="32"/>
                    </a:cubicBezTo>
                    <a:cubicBezTo>
                      <a:pt x="16" y="34"/>
                      <a:pt x="19" y="31"/>
                      <a:pt x="21" y="30"/>
                    </a:cubicBezTo>
                    <a:cubicBezTo>
                      <a:pt x="22" y="29"/>
                      <a:pt x="29" y="29"/>
                      <a:pt x="30" y="29"/>
                    </a:cubicBezTo>
                    <a:cubicBezTo>
                      <a:pt x="30" y="29"/>
                      <a:pt x="31" y="33"/>
                      <a:pt x="32" y="34"/>
                    </a:cubicBezTo>
                    <a:cubicBezTo>
                      <a:pt x="33" y="34"/>
                      <a:pt x="38" y="35"/>
                      <a:pt x="42" y="35"/>
                    </a:cubicBezTo>
                    <a:cubicBezTo>
                      <a:pt x="46" y="35"/>
                      <a:pt x="53" y="37"/>
                      <a:pt x="55" y="37"/>
                    </a:cubicBezTo>
                    <a:cubicBezTo>
                      <a:pt x="57" y="37"/>
                      <a:pt x="60" y="34"/>
                      <a:pt x="64" y="34"/>
                    </a:cubicBezTo>
                    <a:cubicBezTo>
                      <a:pt x="69" y="34"/>
                      <a:pt x="71" y="31"/>
                      <a:pt x="72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2" y="30"/>
                      <a:pt x="73" y="29"/>
                      <a:pt x="74" y="29"/>
                    </a:cubicBezTo>
                    <a:cubicBezTo>
                      <a:pt x="76" y="28"/>
                      <a:pt x="74" y="25"/>
                      <a:pt x="76" y="24"/>
                    </a:cubicBezTo>
                    <a:cubicBezTo>
                      <a:pt x="77" y="22"/>
                      <a:pt x="75" y="19"/>
                      <a:pt x="77" y="19"/>
                    </a:cubicBezTo>
                    <a:cubicBezTo>
                      <a:pt x="79" y="20"/>
                      <a:pt x="82" y="20"/>
                      <a:pt x="82" y="16"/>
                    </a:cubicBezTo>
                    <a:cubicBezTo>
                      <a:pt x="82" y="15"/>
                      <a:pt x="83" y="14"/>
                      <a:pt x="84" y="13"/>
                    </a:cubicBezTo>
                    <a:cubicBezTo>
                      <a:pt x="81" y="10"/>
                      <a:pt x="79" y="4"/>
                      <a:pt x="79" y="4"/>
                    </a:cubicBezTo>
                    <a:cubicBezTo>
                      <a:pt x="79" y="4"/>
                      <a:pt x="74" y="6"/>
                      <a:pt x="71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7" name="Freeform 71"/>
              <p:cNvSpPr/>
              <p:nvPr/>
            </p:nvSpPr>
            <p:spPr>
              <a:xfrm>
                <a:off x="3992563" y="1317625"/>
                <a:ext cx="142875" cy="80963"/>
              </a:xfrm>
              <a:custGeom>
                <a:avLst/>
                <a:gdLst>
                  <a:gd name="txL" fmla="*/ 0 w 74"/>
                  <a:gd name="txT" fmla="*/ 0 h 42"/>
                  <a:gd name="txR" fmla="*/ 74 w 74"/>
                  <a:gd name="txB" fmla="*/ 42 h 42"/>
                </a:gdLst>
                <a:ahLst/>
                <a:cxnLst>
                  <a:cxn ang="0">
                    <a:pos x="264672076" y="29728843"/>
                  </a:cxn>
                  <a:cxn ang="0">
                    <a:pos x="253489211" y="26012255"/>
                  </a:cxn>
                  <a:cxn ang="0">
                    <a:pos x="227393285" y="14864421"/>
                  </a:cxn>
                  <a:cxn ang="0">
                    <a:pos x="190116426" y="3716587"/>
                  </a:cxn>
                  <a:cxn ang="0">
                    <a:pos x="149111301" y="26012255"/>
                  </a:cxn>
                  <a:cxn ang="0">
                    <a:pos x="104377910" y="40876677"/>
                  </a:cxn>
                  <a:cxn ang="0">
                    <a:pos x="48461655" y="40876677"/>
                  </a:cxn>
                  <a:cxn ang="0">
                    <a:pos x="44733390" y="33443502"/>
                  </a:cxn>
                  <a:cxn ang="0">
                    <a:pos x="37276860" y="44591336"/>
                  </a:cxn>
                  <a:cxn ang="0">
                    <a:pos x="18639395" y="55739170"/>
                  </a:cxn>
                  <a:cxn ang="0">
                    <a:pos x="14911130" y="74320179"/>
                  </a:cxn>
                  <a:cxn ang="0">
                    <a:pos x="7454600" y="92899259"/>
                  </a:cxn>
                  <a:cxn ang="0">
                    <a:pos x="0" y="100332434"/>
                  </a:cxn>
                  <a:cxn ang="0">
                    <a:pos x="11182865" y="118911515"/>
                  </a:cxn>
                  <a:cxn ang="0">
                    <a:pos x="11182865" y="118911515"/>
                  </a:cxn>
                  <a:cxn ang="0">
                    <a:pos x="44733390" y="144923770"/>
                  </a:cxn>
                  <a:cxn ang="0">
                    <a:pos x="89466780" y="152355017"/>
                  </a:cxn>
                  <a:cxn ang="0">
                    <a:pos x="145383035" y="137492523"/>
                  </a:cxn>
                  <a:cxn ang="0">
                    <a:pos x="164022431" y="141207183"/>
                  </a:cxn>
                  <a:cxn ang="0">
                    <a:pos x="175205296" y="144923770"/>
                  </a:cxn>
                  <a:cxn ang="0">
                    <a:pos x="201299291" y="126342762"/>
                  </a:cxn>
                  <a:cxn ang="0">
                    <a:pos x="238578081" y="63172345"/>
                  </a:cxn>
                  <a:cxn ang="0">
                    <a:pos x="268400341" y="44591336"/>
                  </a:cxn>
                  <a:cxn ang="0">
                    <a:pos x="264672076" y="29728843"/>
                  </a:cxn>
                </a:cxnLst>
                <a:rect l="txL" t="txT" r="txR" b="txB"/>
                <a:pathLst>
                  <a:path w="74" h="42">
                    <a:moveTo>
                      <a:pt x="71" y="8"/>
                    </a:moveTo>
                    <a:cubicBezTo>
                      <a:pt x="70" y="8"/>
                      <a:pt x="69" y="7"/>
                      <a:pt x="68" y="7"/>
                    </a:cubicBezTo>
                    <a:cubicBezTo>
                      <a:pt x="65" y="6"/>
                      <a:pt x="62" y="5"/>
                      <a:pt x="61" y="4"/>
                    </a:cubicBezTo>
                    <a:cubicBezTo>
                      <a:pt x="59" y="2"/>
                      <a:pt x="52" y="1"/>
                      <a:pt x="51" y="1"/>
                    </a:cubicBezTo>
                    <a:cubicBezTo>
                      <a:pt x="50" y="0"/>
                      <a:pt x="43" y="7"/>
                      <a:pt x="40" y="7"/>
                    </a:cubicBezTo>
                    <a:cubicBezTo>
                      <a:pt x="38" y="7"/>
                      <a:pt x="28" y="9"/>
                      <a:pt x="28" y="11"/>
                    </a:cubicBezTo>
                    <a:cubicBezTo>
                      <a:pt x="28" y="14"/>
                      <a:pt x="16" y="14"/>
                      <a:pt x="13" y="11"/>
                    </a:cubicBezTo>
                    <a:cubicBezTo>
                      <a:pt x="13" y="11"/>
                      <a:pt x="12" y="10"/>
                      <a:pt x="12" y="9"/>
                    </a:cubicBezTo>
                    <a:cubicBezTo>
                      <a:pt x="11" y="10"/>
                      <a:pt x="10" y="11"/>
                      <a:pt x="10" y="12"/>
                    </a:cubicBezTo>
                    <a:cubicBezTo>
                      <a:pt x="10" y="16"/>
                      <a:pt x="7" y="16"/>
                      <a:pt x="5" y="15"/>
                    </a:cubicBezTo>
                    <a:cubicBezTo>
                      <a:pt x="3" y="15"/>
                      <a:pt x="5" y="18"/>
                      <a:pt x="4" y="20"/>
                    </a:cubicBezTo>
                    <a:cubicBezTo>
                      <a:pt x="2" y="21"/>
                      <a:pt x="4" y="24"/>
                      <a:pt x="2" y="25"/>
                    </a:cubicBezTo>
                    <a:cubicBezTo>
                      <a:pt x="1" y="25"/>
                      <a:pt x="0" y="26"/>
                      <a:pt x="0" y="27"/>
                    </a:cubicBezTo>
                    <a:cubicBezTo>
                      <a:pt x="1" y="28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5" y="33"/>
                      <a:pt x="10" y="37"/>
                      <a:pt x="12" y="39"/>
                    </a:cubicBezTo>
                    <a:cubicBezTo>
                      <a:pt x="14" y="42"/>
                      <a:pt x="21" y="42"/>
                      <a:pt x="24" y="41"/>
                    </a:cubicBezTo>
                    <a:cubicBezTo>
                      <a:pt x="26" y="41"/>
                      <a:pt x="39" y="37"/>
                      <a:pt x="39" y="37"/>
                    </a:cubicBezTo>
                    <a:cubicBezTo>
                      <a:pt x="39" y="37"/>
                      <a:pt x="42" y="38"/>
                      <a:pt x="44" y="38"/>
                    </a:cubicBezTo>
                    <a:cubicBezTo>
                      <a:pt x="44" y="38"/>
                      <a:pt x="46" y="38"/>
                      <a:pt x="47" y="39"/>
                    </a:cubicBezTo>
                    <a:cubicBezTo>
                      <a:pt x="48" y="38"/>
                      <a:pt x="51" y="37"/>
                      <a:pt x="54" y="34"/>
                    </a:cubicBezTo>
                    <a:cubicBezTo>
                      <a:pt x="57" y="30"/>
                      <a:pt x="63" y="18"/>
                      <a:pt x="64" y="17"/>
                    </a:cubicBezTo>
                    <a:cubicBezTo>
                      <a:pt x="66" y="16"/>
                      <a:pt x="70" y="14"/>
                      <a:pt x="72" y="12"/>
                    </a:cubicBezTo>
                    <a:cubicBezTo>
                      <a:pt x="74" y="11"/>
                      <a:pt x="73" y="9"/>
                      <a:pt x="71" y="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8" name="Freeform 72"/>
              <p:cNvSpPr/>
              <p:nvPr/>
            </p:nvSpPr>
            <p:spPr>
              <a:xfrm>
                <a:off x="3911600" y="1252537"/>
                <a:ext cx="134938" cy="69850"/>
              </a:xfrm>
              <a:custGeom>
                <a:avLst/>
                <a:gdLst>
                  <a:gd name="txL" fmla="*/ 0 w 71"/>
                  <a:gd name="txT" fmla="*/ 0 h 36"/>
                  <a:gd name="txR" fmla="*/ 71 w 71"/>
                  <a:gd name="txB" fmla="*/ 36 h 36"/>
                </a:gdLst>
                <a:ahLst/>
                <a:cxnLst>
                  <a:cxn ang="0">
                    <a:pos x="245617569" y="64000063"/>
                  </a:cxn>
                  <a:cxn ang="0">
                    <a:pos x="216721831" y="56469844"/>
                  </a:cxn>
                  <a:cxn ang="0">
                    <a:pos x="205886880" y="41411349"/>
                  </a:cxn>
                  <a:cxn ang="0">
                    <a:pos x="184213176" y="45175488"/>
                  </a:cxn>
                  <a:cxn ang="0">
                    <a:pos x="162541373" y="33883071"/>
                  </a:cxn>
                  <a:cxn ang="0">
                    <a:pos x="133645636" y="15058496"/>
                  </a:cxn>
                  <a:cxn ang="0">
                    <a:pos x="111973833" y="0"/>
                  </a:cxn>
                  <a:cxn ang="0">
                    <a:pos x="108360916" y="3764139"/>
                  </a:cxn>
                  <a:cxn ang="0">
                    <a:pos x="86689113" y="7530218"/>
                  </a:cxn>
                  <a:cxn ang="0">
                    <a:pos x="54180458" y="22588714"/>
                  </a:cxn>
                  <a:cxn ang="0">
                    <a:pos x="10836852" y="37647210"/>
                  </a:cxn>
                  <a:cxn ang="0">
                    <a:pos x="14447869" y="60233983"/>
                  </a:cxn>
                  <a:cxn ang="0">
                    <a:pos x="28895737" y="97881193"/>
                  </a:cxn>
                  <a:cxn ang="0">
                    <a:pos x="72241244" y="131764264"/>
                  </a:cxn>
                  <a:cxn ang="0">
                    <a:pos x="68628326" y="131764264"/>
                  </a:cxn>
                  <a:cxn ang="0">
                    <a:pos x="104749899" y="131764264"/>
                  </a:cxn>
                  <a:cxn ang="0">
                    <a:pos x="111973833" y="112939689"/>
                  </a:cxn>
                  <a:cxn ang="0">
                    <a:pos x="151704522" y="124234046"/>
                  </a:cxn>
                  <a:cxn ang="0">
                    <a:pos x="180602160" y="127998185"/>
                  </a:cxn>
                  <a:cxn ang="0">
                    <a:pos x="184213176" y="135528403"/>
                  </a:cxn>
                  <a:cxn ang="0">
                    <a:pos x="195050028" y="124234046"/>
                  </a:cxn>
                  <a:cxn ang="0">
                    <a:pos x="234782617" y="101647272"/>
                  </a:cxn>
                  <a:cxn ang="0">
                    <a:pos x="256454420" y="82822697"/>
                  </a:cxn>
                  <a:cxn ang="0">
                    <a:pos x="245617569" y="64000063"/>
                  </a:cxn>
                </a:cxnLst>
                <a:rect l="txL" t="txT" r="txR" b="txB"/>
                <a:pathLst>
                  <a:path w="71" h="36">
                    <a:moveTo>
                      <a:pt x="68" y="17"/>
                    </a:moveTo>
                    <a:cubicBezTo>
                      <a:pt x="66" y="15"/>
                      <a:pt x="61" y="16"/>
                      <a:pt x="60" y="15"/>
                    </a:cubicBezTo>
                    <a:cubicBezTo>
                      <a:pt x="60" y="13"/>
                      <a:pt x="59" y="11"/>
                      <a:pt x="57" y="11"/>
                    </a:cubicBezTo>
                    <a:cubicBezTo>
                      <a:pt x="55" y="11"/>
                      <a:pt x="52" y="9"/>
                      <a:pt x="51" y="12"/>
                    </a:cubicBezTo>
                    <a:cubicBezTo>
                      <a:pt x="50" y="14"/>
                      <a:pt x="45" y="11"/>
                      <a:pt x="45" y="9"/>
                    </a:cubicBezTo>
                    <a:cubicBezTo>
                      <a:pt x="45" y="7"/>
                      <a:pt x="43" y="6"/>
                      <a:pt x="37" y="4"/>
                    </a:cubicBezTo>
                    <a:cubicBezTo>
                      <a:pt x="35" y="3"/>
                      <a:pt x="33" y="2"/>
                      <a:pt x="31" y="0"/>
                    </a:cubicBezTo>
                    <a:cubicBezTo>
                      <a:pt x="31" y="1"/>
                      <a:pt x="31" y="1"/>
                      <a:pt x="30" y="1"/>
                    </a:cubicBezTo>
                    <a:cubicBezTo>
                      <a:pt x="29" y="3"/>
                      <a:pt x="26" y="0"/>
                      <a:pt x="24" y="2"/>
                    </a:cubicBezTo>
                    <a:cubicBezTo>
                      <a:pt x="23" y="3"/>
                      <a:pt x="18" y="3"/>
                      <a:pt x="15" y="6"/>
                    </a:cubicBezTo>
                    <a:cubicBezTo>
                      <a:pt x="12" y="8"/>
                      <a:pt x="7" y="10"/>
                      <a:pt x="3" y="10"/>
                    </a:cubicBezTo>
                    <a:cubicBezTo>
                      <a:pt x="0" y="11"/>
                      <a:pt x="3" y="14"/>
                      <a:pt x="4" y="16"/>
                    </a:cubicBezTo>
                    <a:cubicBezTo>
                      <a:pt x="5" y="19"/>
                      <a:pt x="5" y="24"/>
                      <a:pt x="8" y="26"/>
                    </a:cubicBezTo>
                    <a:cubicBezTo>
                      <a:pt x="10" y="28"/>
                      <a:pt x="19" y="33"/>
                      <a:pt x="20" y="35"/>
                    </a:cubicBezTo>
                    <a:cubicBezTo>
                      <a:pt x="20" y="35"/>
                      <a:pt x="20" y="35"/>
                      <a:pt x="19" y="35"/>
                    </a:cubicBezTo>
                    <a:cubicBezTo>
                      <a:pt x="23" y="36"/>
                      <a:pt x="28" y="36"/>
                      <a:pt x="29" y="35"/>
                    </a:cubicBezTo>
                    <a:cubicBezTo>
                      <a:pt x="30" y="33"/>
                      <a:pt x="31" y="30"/>
                      <a:pt x="31" y="30"/>
                    </a:cubicBezTo>
                    <a:cubicBezTo>
                      <a:pt x="31" y="30"/>
                      <a:pt x="39" y="30"/>
                      <a:pt x="42" y="33"/>
                    </a:cubicBezTo>
                    <a:cubicBezTo>
                      <a:pt x="45" y="36"/>
                      <a:pt x="50" y="34"/>
                      <a:pt x="50" y="34"/>
                    </a:cubicBezTo>
                    <a:cubicBezTo>
                      <a:pt x="50" y="34"/>
                      <a:pt x="50" y="35"/>
                      <a:pt x="51" y="36"/>
                    </a:cubicBezTo>
                    <a:cubicBezTo>
                      <a:pt x="52" y="34"/>
                      <a:pt x="53" y="33"/>
                      <a:pt x="54" y="33"/>
                    </a:cubicBezTo>
                    <a:cubicBezTo>
                      <a:pt x="57" y="32"/>
                      <a:pt x="62" y="32"/>
                      <a:pt x="65" y="27"/>
                    </a:cubicBezTo>
                    <a:cubicBezTo>
                      <a:pt x="66" y="25"/>
                      <a:pt x="69" y="23"/>
                      <a:pt x="71" y="22"/>
                    </a:cubicBezTo>
                    <a:cubicBezTo>
                      <a:pt x="70" y="20"/>
                      <a:pt x="69" y="17"/>
                      <a:pt x="68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9" name="Freeform 73"/>
              <p:cNvSpPr/>
              <p:nvPr/>
            </p:nvSpPr>
            <p:spPr>
              <a:xfrm>
                <a:off x="4008438" y="1293812"/>
                <a:ext cx="120650" cy="50800"/>
              </a:xfrm>
              <a:custGeom>
                <a:avLst/>
                <a:gdLst>
                  <a:gd name="txL" fmla="*/ 0 w 63"/>
                  <a:gd name="txT" fmla="*/ 0 h 27"/>
                  <a:gd name="txR" fmla="*/ 63 w 63"/>
                  <a:gd name="txB" fmla="*/ 27 h 27"/>
                </a:gdLst>
                <a:ahLst/>
                <a:cxnLst>
                  <a:cxn ang="0">
                    <a:pos x="172374379" y="10619081"/>
                  </a:cxn>
                  <a:cxn ang="0">
                    <a:pos x="139366071" y="10619081"/>
                  </a:cxn>
                  <a:cxn ang="0">
                    <a:pos x="106357763" y="3539067"/>
                  </a:cxn>
                  <a:cxn ang="0">
                    <a:pos x="80686124" y="7080015"/>
                  </a:cxn>
                  <a:cxn ang="0">
                    <a:pos x="73351370" y="3539067"/>
                  </a:cxn>
                  <a:cxn ang="0">
                    <a:pos x="51345193" y="21240044"/>
                  </a:cxn>
                  <a:cxn ang="0">
                    <a:pos x="11002131" y="42480089"/>
                  </a:cxn>
                  <a:cxn ang="0">
                    <a:pos x="0" y="53099170"/>
                  </a:cxn>
                  <a:cxn ang="0">
                    <a:pos x="18336885" y="84960178"/>
                  </a:cxn>
                  <a:cxn ang="0">
                    <a:pos x="73351370" y="84960178"/>
                  </a:cxn>
                  <a:cxn ang="0">
                    <a:pos x="117361809" y="70800148"/>
                  </a:cxn>
                  <a:cxn ang="0">
                    <a:pos x="157702956" y="49560104"/>
                  </a:cxn>
                  <a:cxn ang="0">
                    <a:pos x="194378640" y="60179185"/>
                  </a:cxn>
                  <a:cxn ang="0">
                    <a:pos x="220052194" y="70800148"/>
                  </a:cxn>
                  <a:cxn ang="0">
                    <a:pos x="212717440" y="56640119"/>
                  </a:cxn>
                  <a:cxn ang="0">
                    <a:pos x="231054325" y="28320059"/>
                  </a:cxn>
                  <a:cxn ang="0">
                    <a:pos x="231054325" y="24779111"/>
                  </a:cxn>
                  <a:cxn ang="0">
                    <a:pos x="205380771" y="21240044"/>
                  </a:cxn>
                  <a:cxn ang="0">
                    <a:pos x="172374379" y="10619081"/>
                  </a:cxn>
                </a:cxnLst>
                <a:rect l="txL" t="txT" r="txR" b="txB"/>
                <a:pathLst>
                  <a:path w="63" h="27">
                    <a:moveTo>
                      <a:pt x="47" y="3"/>
                    </a:moveTo>
                    <a:cubicBezTo>
                      <a:pt x="43" y="4"/>
                      <a:pt x="41" y="1"/>
                      <a:pt x="38" y="3"/>
                    </a:cubicBezTo>
                    <a:cubicBezTo>
                      <a:pt x="35" y="4"/>
                      <a:pt x="30" y="3"/>
                      <a:pt x="29" y="1"/>
                    </a:cubicBezTo>
                    <a:cubicBezTo>
                      <a:pt x="27" y="0"/>
                      <a:pt x="24" y="4"/>
                      <a:pt x="22" y="2"/>
                    </a:cubicBezTo>
                    <a:cubicBezTo>
                      <a:pt x="21" y="2"/>
                      <a:pt x="21" y="1"/>
                      <a:pt x="20" y="1"/>
                    </a:cubicBezTo>
                    <a:cubicBezTo>
                      <a:pt x="18" y="2"/>
                      <a:pt x="15" y="4"/>
                      <a:pt x="14" y="6"/>
                    </a:cubicBezTo>
                    <a:cubicBezTo>
                      <a:pt x="11" y="11"/>
                      <a:pt x="6" y="11"/>
                      <a:pt x="3" y="12"/>
                    </a:cubicBezTo>
                    <a:cubicBezTo>
                      <a:pt x="2" y="12"/>
                      <a:pt x="1" y="13"/>
                      <a:pt x="0" y="15"/>
                    </a:cubicBezTo>
                    <a:cubicBezTo>
                      <a:pt x="1" y="18"/>
                      <a:pt x="3" y="22"/>
                      <a:pt x="5" y="24"/>
                    </a:cubicBezTo>
                    <a:cubicBezTo>
                      <a:pt x="8" y="27"/>
                      <a:pt x="20" y="27"/>
                      <a:pt x="20" y="24"/>
                    </a:cubicBezTo>
                    <a:cubicBezTo>
                      <a:pt x="20" y="22"/>
                      <a:pt x="30" y="20"/>
                      <a:pt x="32" y="20"/>
                    </a:cubicBezTo>
                    <a:cubicBezTo>
                      <a:pt x="35" y="20"/>
                      <a:pt x="42" y="13"/>
                      <a:pt x="43" y="14"/>
                    </a:cubicBezTo>
                    <a:cubicBezTo>
                      <a:pt x="44" y="14"/>
                      <a:pt x="51" y="15"/>
                      <a:pt x="53" y="17"/>
                    </a:cubicBezTo>
                    <a:cubicBezTo>
                      <a:pt x="54" y="18"/>
                      <a:pt x="57" y="19"/>
                      <a:pt x="60" y="20"/>
                    </a:cubicBezTo>
                    <a:cubicBezTo>
                      <a:pt x="59" y="18"/>
                      <a:pt x="58" y="17"/>
                      <a:pt x="58" y="16"/>
                    </a:cubicBezTo>
                    <a:cubicBezTo>
                      <a:pt x="58" y="14"/>
                      <a:pt x="62" y="9"/>
                      <a:pt x="63" y="8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60" y="7"/>
                      <a:pt x="57" y="6"/>
                      <a:pt x="56" y="6"/>
                    </a:cubicBezTo>
                    <a:cubicBezTo>
                      <a:pt x="55" y="4"/>
                      <a:pt x="51" y="3"/>
                      <a:pt x="47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0" name="Freeform 74"/>
              <p:cNvSpPr/>
              <p:nvPr/>
            </p:nvSpPr>
            <p:spPr>
              <a:xfrm>
                <a:off x="3436938" y="1495425"/>
                <a:ext cx="80963" cy="133350"/>
              </a:xfrm>
              <a:custGeom>
                <a:avLst/>
                <a:gdLst>
                  <a:gd name="txL" fmla="*/ 0 w 42"/>
                  <a:gd name="txT" fmla="*/ 0 h 70"/>
                  <a:gd name="txR" fmla="*/ 42 w 42"/>
                  <a:gd name="txB" fmla="*/ 70 h 70"/>
                </a:gdLst>
                <a:ahLst/>
                <a:cxnLst>
                  <a:cxn ang="0">
                    <a:pos x="111480268" y="206854425"/>
                  </a:cxn>
                  <a:cxn ang="0">
                    <a:pos x="104047093" y="188709300"/>
                  </a:cxn>
                  <a:cxn ang="0">
                    <a:pos x="115194927" y="163306125"/>
                  </a:cxn>
                  <a:cxn ang="0">
                    <a:pos x="100332434" y="141531975"/>
                  </a:cxn>
                  <a:cxn ang="0">
                    <a:pos x="111480268" y="127015875"/>
                  </a:cxn>
                  <a:cxn ang="0">
                    <a:pos x="118911515" y="97983675"/>
                  </a:cxn>
                  <a:cxn ang="0">
                    <a:pos x="115194927" y="61693425"/>
                  </a:cxn>
                  <a:cxn ang="0">
                    <a:pos x="144923770" y="36290250"/>
                  </a:cxn>
                  <a:cxn ang="0">
                    <a:pos x="133775936" y="21774150"/>
                  </a:cxn>
                  <a:cxn ang="0">
                    <a:pos x="107763681" y="14516100"/>
                  </a:cxn>
                  <a:cxn ang="0">
                    <a:pos x="92899259" y="14516100"/>
                  </a:cxn>
                  <a:cxn ang="0">
                    <a:pos x="66887004" y="10887075"/>
                  </a:cxn>
                  <a:cxn ang="0">
                    <a:pos x="52024511" y="7258050"/>
                  </a:cxn>
                  <a:cxn ang="0">
                    <a:pos x="40876677" y="14516100"/>
                  </a:cxn>
                  <a:cxn ang="0">
                    <a:pos x="40876677" y="39919275"/>
                  </a:cxn>
                  <a:cxn ang="0">
                    <a:pos x="14864421" y="137902950"/>
                  </a:cxn>
                  <a:cxn ang="0">
                    <a:pos x="29728843" y="174193200"/>
                  </a:cxn>
                  <a:cxn ang="0">
                    <a:pos x="37160089" y="243144675"/>
                  </a:cxn>
                  <a:cxn ang="0">
                    <a:pos x="66887004" y="254031750"/>
                  </a:cxn>
                  <a:cxn ang="0">
                    <a:pos x="100332434" y="246773700"/>
                  </a:cxn>
                  <a:cxn ang="0">
                    <a:pos x="96615847" y="232257600"/>
                  </a:cxn>
                  <a:cxn ang="0">
                    <a:pos x="111480268" y="206854425"/>
                  </a:cxn>
                </a:cxnLst>
                <a:rect l="txL" t="txT" r="txR" b="txB"/>
                <a:pathLst>
                  <a:path w="42" h="70">
                    <a:moveTo>
                      <a:pt x="30" y="57"/>
                    </a:moveTo>
                    <a:cubicBezTo>
                      <a:pt x="35" y="56"/>
                      <a:pt x="29" y="53"/>
                      <a:pt x="28" y="52"/>
                    </a:cubicBezTo>
                    <a:cubicBezTo>
                      <a:pt x="27" y="50"/>
                      <a:pt x="28" y="45"/>
                      <a:pt x="31" y="45"/>
                    </a:cubicBezTo>
                    <a:cubicBezTo>
                      <a:pt x="33" y="45"/>
                      <a:pt x="31" y="43"/>
                      <a:pt x="27" y="39"/>
                    </a:cubicBezTo>
                    <a:cubicBezTo>
                      <a:pt x="24" y="36"/>
                      <a:pt x="27" y="35"/>
                      <a:pt x="30" y="35"/>
                    </a:cubicBezTo>
                    <a:cubicBezTo>
                      <a:pt x="33" y="35"/>
                      <a:pt x="29" y="30"/>
                      <a:pt x="32" y="27"/>
                    </a:cubicBezTo>
                    <a:cubicBezTo>
                      <a:pt x="35" y="24"/>
                      <a:pt x="31" y="19"/>
                      <a:pt x="31" y="17"/>
                    </a:cubicBezTo>
                    <a:cubicBezTo>
                      <a:pt x="31" y="14"/>
                      <a:pt x="35" y="13"/>
                      <a:pt x="39" y="10"/>
                    </a:cubicBezTo>
                    <a:cubicBezTo>
                      <a:pt x="42" y="7"/>
                      <a:pt x="36" y="8"/>
                      <a:pt x="36" y="6"/>
                    </a:cubicBezTo>
                    <a:cubicBezTo>
                      <a:pt x="36" y="3"/>
                      <a:pt x="32" y="2"/>
                      <a:pt x="29" y="4"/>
                    </a:cubicBezTo>
                    <a:cubicBezTo>
                      <a:pt x="26" y="6"/>
                      <a:pt x="27" y="4"/>
                      <a:pt x="25" y="4"/>
                    </a:cubicBezTo>
                    <a:cubicBezTo>
                      <a:pt x="22" y="4"/>
                      <a:pt x="18" y="5"/>
                      <a:pt x="18" y="3"/>
                    </a:cubicBezTo>
                    <a:cubicBezTo>
                      <a:pt x="18" y="0"/>
                      <a:pt x="16" y="0"/>
                      <a:pt x="14" y="2"/>
                    </a:cubicBezTo>
                    <a:cubicBezTo>
                      <a:pt x="13" y="3"/>
                      <a:pt x="12" y="4"/>
                      <a:pt x="11" y="4"/>
                    </a:cubicBezTo>
                    <a:cubicBezTo>
                      <a:pt x="10" y="7"/>
                      <a:pt x="10" y="10"/>
                      <a:pt x="11" y="11"/>
                    </a:cubicBezTo>
                    <a:cubicBezTo>
                      <a:pt x="13" y="15"/>
                      <a:pt x="8" y="33"/>
                      <a:pt x="4" y="38"/>
                    </a:cubicBezTo>
                    <a:cubicBezTo>
                      <a:pt x="0" y="43"/>
                      <a:pt x="4" y="45"/>
                      <a:pt x="8" y="48"/>
                    </a:cubicBezTo>
                    <a:cubicBezTo>
                      <a:pt x="13" y="52"/>
                      <a:pt x="10" y="64"/>
                      <a:pt x="10" y="67"/>
                    </a:cubicBezTo>
                    <a:cubicBezTo>
                      <a:pt x="10" y="70"/>
                      <a:pt x="14" y="70"/>
                      <a:pt x="18" y="70"/>
                    </a:cubicBezTo>
                    <a:cubicBezTo>
                      <a:pt x="21" y="70"/>
                      <a:pt x="24" y="68"/>
                      <a:pt x="27" y="68"/>
                    </a:cubicBezTo>
                    <a:cubicBezTo>
                      <a:pt x="26" y="66"/>
                      <a:pt x="26" y="65"/>
                      <a:pt x="26" y="64"/>
                    </a:cubicBezTo>
                    <a:cubicBezTo>
                      <a:pt x="26" y="62"/>
                      <a:pt x="26" y="58"/>
                      <a:pt x="30" y="5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1" name="Freeform 75"/>
              <p:cNvSpPr/>
              <p:nvPr/>
            </p:nvSpPr>
            <p:spPr>
              <a:xfrm>
                <a:off x="3716338" y="1182687"/>
                <a:ext cx="88900" cy="76200"/>
              </a:xfrm>
              <a:custGeom>
                <a:avLst/>
                <a:gdLst>
                  <a:gd name="txL" fmla="*/ 0 w 47"/>
                  <a:gd name="txT" fmla="*/ 0 h 40"/>
                  <a:gd name="txR" fmla="*/ 47 w 47"/>
                  <a:gd name="txB" fmla="*/ 40 h 40"/>
                </a:gdLst>
                <a:ahLst/>
                <a:cxnLst>
                  <a:cxn ang="0">
                    <a:pos x="53665336" y="112499775"/>
                  </a:cxn>
                  <a:cxn ang="0">
                    <a:pos x="82287353" y="116128800"/>
                  </a:cxn>
                  <a:cxn ang="0">
                    <a:pos x="110909370" y="137902950"/>
                  </a:cxn>
                  <a:cxn ang="0">
                    <a:pos x="118064874" y="145161000"/>
                  </a:cxn>
                  <a:cxn ang="0">
                    <a:pos x="125220379" y="116128800"/>
                  </a:cxn>
                  <a:cxn ang="0">
                    <a:pos x="125220379" y="94354650"/>
                  </a:cxn>
                  <a:cxn ang="0">
                    <a:pos x="150265589" y="83467575"/>
                  </a:cxn>
                  <a:cxn ang="0">
                    <a:pos x="157421094" y="72580500"/>
                  </a:cxn>
                  <a:cxn ang="0">
                    <a:pos x="143110085" y="50806350"/>
                  </a:cxn>
                  <a:cxn ang="0">
                    <a:pos x="164576598" y="29032200"/>
                  </a:cxn>
                  <a:cxn ang="0">
                    <a:pos x="164576598" y="3629025"/>
                  </a:cxn>
                  <a:cxn ang="0">
                    <a:pos x="153842396" y="7258050"/>
                  </a:cxn>
                  <a:cxn ang="0">
                    <a:pos x="114488068" y="7258050"/>
                  </a:cxn>
                  <a:cxn ang="0">
                    <a:pos x="96598362" y="36290250"/>
                  </a:cxn>
                  <a:cxn ang="0">
                    <a:pos x="78710547" y="36290250"/>
                  </a:cxn>
                  <a:cxn ang="0">
                    <a:pos x="57244034" y="47177325"/>
                  </a:cxn>
                  <a:cxn ang="0">
                    <a:pos x="39354328" y="79838550"/>
                  </a:cxn>
                  <a:cxn ang="0">
                    <a:pos x="7155504" y="119757825"/>
                  </a:cxn>
                  <a:cxn ang="0">
                    <a:pos x="0" y="123386850"/>
                  </a:cxn>
                  <a:cxn ang="0">
                    <a:pos x="14311009" y="127015875"/>
                  </a:cxn>
                  <a:cxn ang="0">
                    <a:pos x="53665336" y="112499775"/>
                  </a:cxn>
                </a:cxnLst>
                <a:rect l="txL" t="txT" r="txR" b="txB"/>
                <a:pathLst>
                  <a:path w="47" h="40">
                    <a:moveTo>
                      <a:pt x="15" y="31"/>
                    </a:moveTo>
                    <a:cubicBezTo>
                      <a:pt x="17" y="29"/>
                      <a:pt x="21" y="30"/>
                      <a:pt x="23" y="32"/>
                    </a:cubicBezTo>
                    <a:cubicBezTo>
                      <a:pt x="25" y="34"/>
                      <a:pt x="28" y="35"/>
                      <a:pt x="31" y="38"/>
                    </a:cubicBezTo>
                    <a:cubicBezTo>
                      <a:pt x="32" y="39"/>
                      <a:pt x="33" y="40"/>
                      <a:pt x="33" y="40"/>
                    </a:cubicBezTo>
                    <a:cubicBezTo>
                      <a:pt x="34" y="38"/>
                      <a:pt x="34" y="34"/>
                      <a:pt x="35" y="32"/>
                    </a:cubicBezTo>
                    <a:cubicBezTo>
                      <a:pt x="36" y="29"/>
                      <a:pt x="34" y="26"/>
                      <a:pt x="35" y="26"/>
                    </a:cubicBezTo>
                    <a:cubicBezTo>
                      <a:pt x="37" y="26"/>
                      <a:pt x="42" y="26"/>
                      <a:pt x="42" y="23"/>
                    </a:cubicBezTo>
                    <a:cubicBezTo>
                      <a:pt x="42" y="20"/>
                      <a:pt x="43" y="21"/>
                      <a:pt x="44" y="20"/>
                    </a:cubicBezTo>
                    <a:cubicBezTo>
                      <a:pt x="45" y="18"/>
                      <a:pt x="41" y="15"/>
                      <a:pt x="40" y="14"/>
                    </a:cubicBezTo>
                    <a:cubicBezTo>
                      <a:pt x="40" y="13"/>
                      <a:pt x="43" y="12"/>
                      <a:pt x="46" y="8"/>
                    </a:cubicBezTo>
                    <a:cubicBezTo>
                      <a:pt x="47" y="7"/>
                      <a:pt x="47" y="4"/>
                      <a:pt x="46" y="1"/>
                    </a:cubicBezTo>
                    <a:cubicBezTo>
                      <a:pt x="45" y="2"/>
                      <a:pt x="44" y="3"/>
                      <a:pt x="43" y="2"/>
                    </a:cubicBezTo>
                    <a:cubicBezTo>
                      <a:pt x="40" y="0"/>
                      <a:pt x="37" y="1"/>
                      <a:pt x="32" y="2"/>
                    </a:cubicBezTo>
                    <a:cubicBezTo>
                      <a:pt x="27" y="3"/>
                      <a:pt x="25" y="8"/>
                      <a:pt x="27" y="10"/>
                    </a:cubicBezTo>
                    <a:cubicBezTo>
                      <a:pt x="29" y="12"/>
                      <a:pt x="22" y="13"/>
                      <a:pt x="22" y="10"/>
                    </a:cubicBezTo>
                    <a:cubicBezTo>
                      <a:pt x="21" y="8"/>
                      <a:pt x="16" y="9"/>
                      <a:pt x="16" y="13"/>
                    </a:cubicBezTo>
                    <a:cubicBezTo>
                      <a:pt x="17" y="16"/>
                      <a:pt x="11" y="18"/>
                      <a:pt x="11" y="22"/>
                    </a:cubicBezTo>
                    <a:cubicBezTo>
                      <a:pt x="12" y="26"/>
                      <a:pt x="6" y="30"/>
                      <a:pt x="2" y="33"/>
                    </a:cubicBezTo>
                    <a:cubicBezTo>
                      <a:pt x="2" y="33"/>
                      <a:pt x="1" y="33"/>
                      <a:pt x="0" y="34"/>
                    </a:cubicBezTo>
                    <a:cubicBezTo>
                      <a:pt x="2" y="34"/>
                      <a:pt x="4" y="35"/>
                      <a:pt x="4" y="35"/>
                    </a:cubicBezTo>
                    <a:cubicBezTo>
                      <a:pt x="8" y="35"/>
                      <a:pt x="13" y="33"/>
                      <a:pt x="15" y="3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2" name="Freeform 76"/>
              <p:cNvSpPr/>
              <p:nvPr/>
            </p:nvSpPr>
            <p:spPr>
              <a:xfrm>
                <a:off x="3773488" y="1279525"/>
                <a:ext cx="15875" cy="19050"/>
              </a:xfrm>
              <a:custGeom>
                <a:avLst/>
                <a:gdLst>
                  <a:gd name="txL" fmla="*/ 0 w 8"/>
                  <a:gd name="txT" fmla="*/ 0 h 10"/>
                  <a:gd name="txR" fmla="*/ 8 w 8"/>
                  <a:gd name="txB" fmla="*/ 10 h 10"/>
                </a:gdLst>
                <a:ahLst/>
                <a:cxnLst>
                  <a:cxn ang="0">
                    <a:pos x="15751969" y="0"/>
                  </a:cxn>
                  <a:cxn ang="0">
                    <a:pos x="0" y="32661225"/>
                  </a:cxn>
                  <a:cxn ang="0">
                    <a:pos x="31501953" y="36290250"/>
                  </a:cxn>
                  <a:cxn ang="0">
                    <a:pos x="15751969" y="3629025"/>
                  </a:cxn>
                  <a:cxn ang="0">
                    <a:pos x="15751969" y="0"/>
                  </a:cxn>
                </a:cxnLst>
                <a:rect l="txL" t="txT" r="txR" b="txB"/>
                <a:pathLst>
                  <a:path w="8" h="10">
                    <a:moveTo>
                      <a:pt x="4" y="0"/>
                    </a:moveTo>
                    <a:cubicBezTo>
                      <a:pt x="2" y="1"/>
                      <a:pt x="0" y="4"/>
                      <a:pt x="0" y="9"/>
                    </a:cubicBezTo>
                    <a:cubicBezTo>
                      <a:pt x="2" y="9"/>
                      <a:pt x="5" y="10"/>
                      <a:pt x="8" y="10"/>
                    </a:cubicBezTo>
                    <a:cubicBezTo>
                      <a:pt x="7" y="4"/>
                      <a:pt x="5" y="2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3" name="Freeform 77"/>
              <p:cNvSpPr/>
              <p:nvPr/>
            </p:nvSpPr>
            <p:spPr>
              <a:xfrm>
                <a:off x="3702050" y="1238250"/>
                <a:ext cx="84138" cy="60325"/>
              </a:xfrm>
              <a:custGeom>
                <a:avLst/>
                <a:gdLst>
                  <a:gd name="txL" fmla="*/ 0 w 44"/>
                  <a:gd name="txT" fmla="*/ 0 h 32"/>
                  <a:gd name="txR" fmla="*/ 44 w 44"/>
                  <a:gd name="txB" fmla="*/ 32 h 32"/>
                </a:gdLst>
                <a:ahLst/>
                <a:cxnLst>
                  <a:cxn ang="0">
                    <a:pos x="3656179" y="31983561"/>
                  </a:cxn>
                  <a:cxn ang="0">
                    <a:pos x="18282805" y="49753044"/>
                  </a:cxn>
                  <a:cxn ang="0">
                    <a:pos x="40223701" y="60415488"/>
                  </a:cxn>
                  <a:cxn ang="0">
                    <a:pos x="65818863" y="74629566"/>
                  </a:cxn>
                  <a:cxn ang="0">
                    <a:pos x="76789311" y="88845529"/>
                  </a:cxn>
                  <a:cxn ang="0">
                    <a:pos x="95072116" y="81738490"/>
                  </a:cxn>
                  <a:cxn ang="0">
                    <a:pos x="109698742" y="99506088"/>
                  </a:cxn>
                  <a:cxn ang="0">
                    <a:pos x="127981547" y="113722051"/>
                  </a:cxn>
                  <a:cxn ang="0">
                    <a:pos x="135293904" y="110168531"/>
                  </a:cxn>
                  <a:cxn ang="0">
                    <a:pos x="149920530" y="78183085"/>
                  </a:cxn>
                  <a:cxn ang="0">
                    <a:pos x="157234800" y="67522527"/>
                  </a:cxn>
                  <a:cxn ang="0">
                    <a:pos x="146264352" y="42646005"/>
                  </a:cxn>
                  <a:cxn ang="0">
                    <a:pos x="146264352" y="39092485"/>
                  </a:cxn>
                  <a:cxn ang="0">
                    <a:pos x="138951995" y="31983561"/>
                  </a:cxn>
                  <a:cxn ang="0">
                    <a:pos x="109698742" y="10660559"/>
                  </a:cxn>
                  <a:cxn ang="0">
                    <a:pos x="80445489" y="7107039"/>
                  </a:cxn>
                  <a:cxn ang="0">
                    <a:pos x="40223701" y="21323002"/>
                  </a:cxn>
                  <a:cxn ang="0">
                    <a:pos x="25597074" y="17769483"/>
                  </a:cxn>
                  <a:cxn ang="0">
                    <a:pos x="0" y="28430041"/>
                  </a:cxn>
                  <a:cxn ang="0">
                    <a:pos x="3656179" y="31983561"/>
                  </a:cxn>
                </a:cxnLst>
                <a:rect l="txL" t="txT" r="txR" b="txB"/>
                <a:pathLst>
                  <a:path w="44" h="32">
                    <a:moveTo>
                      <a:pt x="1" y="9"/>
                    </a:moveTo>
                    <a:cubicBezTo>
                      <a:pt x="2" y="11"/>
                      <a:pt x="4" y="15"/>
                      <a:pt x="5" y="14"/>
                    </a:cubicBezTo>
                    <a:cubicBezTo>
                      <a:pt x="6" y="12"/>
                      <a:pt x="9" y="16"/>
                      <a:pt x="11" y="17"/>
                    </a:cubicBezTo>
                    <a:cubicBezTo>
                      <a:pt x="13" y="18"/>
                      <a:pt x="18" y="20"/>
                      <a:pt x="18" y="21"/>
                    </a:cubicBezTo>
                    <a:cubicBezTo>
                      <a:pt x="18" y="23"/>
                      <a:pt x="19" y="26"/>
                      <a:pt x="21" y="25"/>
                    </a:cubicBezTo>
                    <a:cubicBezTo>
                      <a:pt x="24" y="24"/>
                      <a:pt x="26" y="21"/>
                      <a:pt x="26" y="23"/>
                    </a:cubicBezTo>
                    <a:cubicBezTo>
                      <a:pt x="26" y="25"/>
                      <a:pt x="27" y="28"/>
                      <a:pt x="30" y="28"/>
                    </a:cubicBezTo>
                    <a:cubicBezTo>
                      <a:pt x="32" y="27"/>
                      <a:pt x="33" y="32"/>
                      <a:pt x="35" y="32"/>
                    </a:cubicBezTo>
                    <a:cubicBezTo>
                      <a:pt x="36" y="31"/>
                      <a:pt x="36" y="31"/>
                      <a:pt x="37" y="31"/>
                    </a:cubicBezTo>
                    <a:cubicBezTo>
                      <a:pt x="37" y="26"/>
                      <a:pt x="39" y="23"/>
                      <a:pt x="41" y="22"/>
                    </a:cubicBezTo>
                    <a:cubicBezTo>
                      <a:pt x="42" y="21"/>
                      <a:pt x="43" y="20"/>
                      <a:pt x="43" y="19"/>
                    </a:cubicBezTo>
                    <a:cubicBezTo>
                      <a:pt x="44" y="17"/>
                      <a:pt x="40" y="14"/>
                      <a:pt x="40" y="12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11"/>
                      <a:pt x="39" y="10"/>
                      <a:pt x="38" y="9"/>
                    </a:cubicBezTo>
                    <a:cubicBezTo>
                      <a:pt x="35" y="6"/>
                      <a:pt x="32" y="5"/>
                      <a:pt x="30" y="3"/>
                    </a:cubicBezTo>
                    <a:cubicBezTo>
                      <a:pt x="28" y="1"/>
                      <a:pt x="24" y="0"/>
                      <a:pt x="22" y="2"/>
                    </a:cubicBezTo>
                    <a:cubicBezTo>
                      <a:pt x="20" y="4"/>
                      <a:pt x="15" y="6"/>
                      <a:pt x="11" y="6"/>
                    </a:cubicBezTo>
                    <a:cubicBezTo>
                      <a:pt x="11" y="6"/>
                      <a:pt x="9" y="5"/>
                      <a:pt x="7" y="5"/>
                    </a:cubicBezTo>
                    <a:cubicBezTo>
                      <a:pt x="5" y="6"/>
                      <a:pt x="2" y="7"/>
                      <a:pt x="0" y="8"/>
                    </a:cubicBezTo>
                    <a:cubicBezTo>
                      <a:pt x="0" y="8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4" name="Freeform 78"/>
              <p:cNvSpPr/>
              <p:nvPr/>
            </p:nvSpPr>
            <p:spPr>
              <a:xfrm>
                <a:off x="4083050" y="1327150"/>
                <a:ext cx="195263" cy="128588"/>
              </a:xfrm>
              <a:custGeom>
                <a:avLst/>
                <a:gdLst>
                  <a:gd name="txL" fmla="*/ 0 w 102"/>
                  <a:gd name="txT" fmla="*/ 0 h 67"/>
                  <a:gd name="txR" fmla="*/ 102 w 102"/>
                  <a:gd name="txB" fmla="*/ 67 h 67"/>
                </a:gdLst>
                <a:ahLst/>
                <a:cxnLst>
                  <a:cxn ang="0">
                    <a:pos x="333488146" y="165753770"/>
                  </a:cxn>
                  <a:cxn ang="0">
                    <a:pos x="318830021" y="154702879"/>
                  </a:cxn>
                  <a:cxn ang="0">
                    <a:pos x="318830021" y="151019889"/>
                  </a:cxn>
                  <a:cxn ang="0">
                    <a:pos x="311500001" y="106818244"/>
                  </a:cxn>
                  <a:cxn ang="0">
                    <a:pos x="285847803" y="47884636"/>
                  </a:cxn>
                  <a:cxn ang="0">
                    <a:pos x="256529638" y="0"/>
                  </a:cxn>
                  <a:cxn ang="0">
                    <a:pos x="238205545" y="11050891"/>
                  </a:cxn>
                  <a:cxn ang="0">
                    <a:pos x="216217400" y="22099863"/>
                  </a:cxn>
                  <a:cxn ang="0">
                    <a:pos x="194229255" y="25784773"/>
                  </a:cxn>
                  <a:cxn ang="0">
                    <a:pos x="175905162" y="29467763"/>
                  </a:cxn>
                  <a:cxn ang="0">
                    <a:pos x="150252964" y="22099863"/>
                  </a:cxn>
                  <a:cxn ang="0">
                    <a:pos x="109940726" y="14733882"/>
                  </a:cxn>
                  <a:cxn ang="0">
                    <a:pos x="95282601" y="18416872"/>
                  </a:cxn>
                  <a:cxn ang="0">
                    <a:pos x="91618548" y="25784773"/>
                  </a:cxn>
                  <a:cxn ang="0">
                    <a:pos x="62300383" y="44201645"/>
                  </a:cxn>
                  <a:cxn ang="0">
                    <a:pos x="25652198" y="106818244"/>
                  </a:cxn>
                  <a:cxn ang="0">
                    <a:pos x="0" y="125237035"/>
                  </a:cxn>
                  <a:cxn ang="0">
                    <a:pos x="14658125" y="151019889"/>
                  </a:cxn>
                  <a:cxn ang="0">
                    <a:pos x="29318165" y="165753770"/>
                  </a:cxn>
                  <a:cxn ang="0">
                    <a:pos x="32982218" y="191538543"/>
                  </a:cxn>
                  <a:cxn ang="0">
                    <a:pos x="80624476" y="202587515"/>
                  </a:cxn>
                  <a:cxn ang="0">
                    <a:pos x="80624476" y="221004388"/>
                  </a:cxn>
                  <a:cxn ang="0">
                    <a:pos x="106276674" y="239423179"/>
                  </a:cxn>
                  <a:cxn ang="0">
                    <a:pos x="150252964" y="243106170"/>
                  </a:cxn>
                  <a:cxn ang="0">
                    <a:pos x="194229255" y="243106170"/>
                  </a:cxn>
                  <a:cxn ang="0">
                    <a:pos x="223547420" y="232055279"/>
                  </a:cxn>
                  <a:cxn ang="0">
                    <a:pos x="271187763" y="224689297"/>
                  </a:cxn>
                  <a:cxn ang="0">
                    <a:pos x="304169981" y="232055279"/>
                  </a:cxn>
                  <a:cxn ang="0">
                    <a:pos x="329824093" y="243106170"/>
                  </a:cxn>
                  <a:cxn ang="0">
                    <a:pos x="329824093" y="224689297"/>
                  </a:cxn>
                  <a:cxn ang="0">
                    <a:pos x="351812239" y="187853633"/>
                  </a:cxn>
                  <a:cxn ang="0">
                    <a:pos x="370136331" y="165753770"/>
                  </a:cxn>
                  <a:cxn ang="0">
                    <a:pos x="370136331" y="165753770"/>
                  </a:cxn>
                  <a:cxn ang="0">
                    <a:pos x="355476292" y="154702879"/>
                  </a:cxn>
                  <a:cxn ang="0">
                    <a:pos x="333488146" y="165753770"/>
                  </a:cxn>
                </a:cxnLst>
                <a:rect l="txL" t="txT" r="txR" b="txB"/>
                <a:pathLst>
                  <a:path w="102" h="67">
                    <a:moveTo>
                      <a:pt x="91" y="45"/>
                    </a:moveTo>
                    <a:cubicBezTo>
                      <a:pt x="89" y="44"/>
                      <a:pt x="86" y="43"/>
                      <a:pt x="87" y="42"/>
                    </a:cubicBezTo>
                    <a:cubicBezTo>
                      <a:pt x="87" y="42"/>
                      <a:pt x="87" y="42"/>
                      <a:pt x="87" y="41"/>
                    </a:cubicBezTo>
                    <a:cubicBezTo>
                      <a:pt x="84" y="39"/>
                      <a:pt x="83" y="31"/>
                      <a:pt x="85" y="29"/>
                    </a:cubicBezTo>
                    <a:cubicBezTo>
                      <a:pt x="88" y="26"/>
                      <a:pt x="81" y="17"/>
                      <a:pt x="78" y="13"/>
                    </a:cubicBezTo>
                    <a:cubicBezTo>
                      <a:pt x="76" y="11"/>
                      <a:pt x="73" y="6"/>
                      <a:pt x="70" y="0"/>
                    </a:cubicBezTo>
                    <a:cubicBezTo>
                      <a:pt x="68" y="1"/>
                      <a:pt x="65" y="2"/>
                      <a:pt x="65" y="3"/>
                    </a:cubicBezTo>
                    <a:cubicBezTo>
                      <a:pt x="64" y="5"/>
                      <a:pt x="61" y="6"/>
                      <a:pt x="59" y="6"/>
                    </a:cubicBezTo>
                    <a:cubicBezTo>
                      <a:pt x="57" y="6"/>
                      <a:pt x="55" y="5"/>
                      <a:pt x="53" y="7"/>
                    </a:cubicBezTo>
                    <a:cubicBezTo>
                      <a:pt x="51" y="9"/>
                      <a:pt x="49" y="9"/>
                      <a:pt x="48" y="8"/>
                    </a:cubicBezTo>
                    <a:cubicBezTo>
                      <a:pt x="47" y="7"/>
                      <a:pt x="44" y="6"/>
                      <a:pt x="41" y="6"/>
                    </a:cubicBezTo>
                    <a:cubicBezTo>
                      <a:pt x="39" y="6"/>
                      <a:pt x="32" y="4"/>
                      <a:pt x="30" y="4"/>
                    </a:cubicBezTo>
                    <a:cubicBezTo>
                      <a:pt x="29" y="4"/>
                      <a:pt x="27" y="4"/>
                      <a:pt x="26" y="5"/>
                    </a:cubicBezTo>
                    <a:cubicBezTo>
                      <a:pt x="26" y="5"/>
                      <a:pt x="26" y="6"/>
                      <a:pt x="25" y="7"/>
                    </a:cubicBezTo>
                    <a:cubicBezTo>
                      <a:pt x="23" y="9"/>
                      <a:pt x="19" y="11"/>
                      <a:pt x="17" y="12"/>
                    </a:cubicBezTo>
                    <a:cubicBezTo>
                      <a:pt x="16" y="13"/>
                      <a:pt x="10" y="25"/>
                      <a:pt x="7" y="29"/>
                    </a:cubicBezTo>
                    <a:cubicBezTo>
                      <a:pt x="3" y="32"/>
                      <a:pt x="0" y="33"/>
                      <a:pt x="0" y="34"/>
                    </a:cubicBezTo>
                    <a:cubicBezTo>
                      <a:pt x="0" y="35"/>
                      <a:pt x="4" y="39"/>
                      <a:pt x="4" y="41"/>
                    </a:cubicBezTo>
                    <a:cubicBezTo>
                      <a:pt x="4" y="43"/>
                      <a:pt x="5" y="45"/>
                      <a:pt x="8" y="45"/>
                    </a:cubicBezTo>
                    <a:cubicBezTo>
                      <a:pt x="10" y="45"/>
                      <a:pt x="7" y="51"/>
                      <a:pt x="9" y="52"/>
                    </a:cubicBezTo>
                    <a:cubicBezTo>
                      <a:pt x="11" y="52"/>
                      <a:pt x="22" y="53"/>
                      <a:pt x="22" y="55"/>
                    </a:cubicBezTo>
                    <a:cubicBezTo>
                      <a:pt x="22" y="57"/>
                      <a:pt x="23" y="59"/>
                      <a:pt x="22" y="60"/>
                    </a:cubicBezTo>
                    <a:cubicBezTo>
                      <a:pt x="25" y="61"/>
                      <a:pt x="28" y="65"/>
                      <a:pt x="29" y="65"/>
                    </a:cubicBezTo>
                    <a:cubicBezTo>
                      <a:pt x="30" y="64"/>
                      <a:pt x="39" y="66"/>
                      <a:pt x="41" y="66"/>
                    </a:cubicBezTo>
                    <a:cubicBezTo>
                      <a:pt x="42" y="66"/>
                      <a:pt x="50" y="66"/>
                      <a:pt x="53" y="66"/>
                    </a:cubicBezTo>
                    <a:cubicBezTo>
                      <a:pt x="55" y="67"/>
                      <a:pt x="58" y="65"/>
                      <a:pt x="61" y="63"/>
                    </a:cubicBezTo>
                    <a:cubicBezTo>
                      <a:pt x="63" y="61"/>
                      <a:pt x="71" y="60"/>
                      <a:pt x="74" y="61"/>
                    </a:cubicBezTo>
                    <a:cubicBezTo>
                      <a:pt x="77" y="61"/>
                      <a:pt x="82" y="62"/>
                      <a:pt x="83" y="63"/>
                    </a:cubicBezTo>
                    <a:cubicBezTo>
                      <a:pt x="84" y="64"/>
                      <a:pt x="87" y="65"/>
                      <a:pt x="90" y="66"/>
                    </a:cubicBezTo>
                    <a:cubicBezTo>
                      <a:pt x="90" y="65"/>
                      <a:pt x="90" y="63"/>
                      <a:pt x="90" y="61"/>
                    </a:cubicBezTo>
                    <a:cubicBezTo>
                      <a:pt x="90" y="57"/>
                      <a:pt x="92" y="52"/>
                      <a:pt x="96" y="51"/>
                    </a:cubicBezTo>
                    <a:cubicBezTo>
                      <a:pt x="99" y="51"/>
                      <a:pt x="102" y="51"/>
                      <a:pt x="101" y="45"/>
                    </a:cubicBezTo>
                    <a:cubicBezTo>
                      <a:pt x="101" y="45"/>
                      <a:pt x="101" y="45"/>
                      <a:pt x="101" y="45"/>
                    </a:cubicBezTo>
                    <a:cubicBezTo>
                      <a:pt x="100" y="43"/>
                      <a:pt x="98" y="42"/>
                      <a:pt x="97" y="42"/>
                    </a:cubicBezTo>
                    <a:cubicBezTo>
                      <a:pt x="96" y="42"/>
                      <a:pt x="92" y="45"/>
                      <a:pt x="91" y="4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5" name="Freeform 79"/>
              <p:cNvSpPr/>
              <p:nvPr/>
            </p:nvSpPr>
            <p:spPr>
              <a:xfrm>
                <a:off x="4216400" y="1323975"/>
                <a:ext cx="66675" cy="82550"/>
              </a:xfrm>
              <a:custGeom>
                <a:avLst/>
                <a:gdLst>
                  <a:gd name="txL" fmla="*/ 0 w 35"/>
                  <a:gd name="txT" fmla="*/ 0 h 43"/>
                  <a:gd name="txR" fmla="*/ 35 w 35"/>
                  <a:gd name="txB" fmla="*/ 43 h 43"/>
                </a:gdLst>
                <a:ahLst/>
                <a:cxnLst>
                  <a:cxn ang="0">
                    <a:pos x="94354650" y="40539729"/>
                  </a:cxn>
                  <a:cxn ang="0">
                    <a:pos x="65322450" y="18427848"/>
                  </a:cxn>
                  <a:cxn ang="0">
                    <a:pos x="32661225" y="0"/>
                  </a:cxn>
                  <a:cxn ang="0">
                    <a:pos x="0" y="7371907"/>
                  </a:cxn>
                  <a:cxn ang="0">
                    <a:pos x="29032200" y="55283543"/>
                  </a:cxn>
                  <a:cxn ang="0">
                    <a:pos x="54435375" y="114251120"/>
                  </a:cxn>
                  <a:cxn ang="0">
                    <a:pos x="61693425" y="158476802"/>
                  </a:cxn>
                  <a:cxn ang="0">
                    <a:pos x="83467575" y="125307060"/>
                  </a:cxn>
                  <a:cxn ang="0">
                    <a:pos x="101612700" y="106879213"/>
                  </a:cxn>
                  <a:cxn ang="0">
                    <a:pos x="127015875" y="110565166"/>
                  </a:cxn>
                  <a:cxn ang="0">
                    <a:pos x="119757825" y="84767331"/>
                  </a:cxn>
                  <a:cxn ang="0">
                    <a:pos x="94354650" y="40539729"/>
                  </a:cxn>
                </a:cxnLst>
                <a:rect l="txL" t="txT" r="txR" b="txB"/>
                <a:pathLst>
                  <a:path w="35" h="43">
                    <a:moveTo>
                      <a:pt x="26" y="11"/>
                    </a:moveTo>
                    <a:cubicBezTo>
                      <a:pt x="24" y="7"/>
                      <a:pt x="20" y="5"/>
                      <a:pt x="18" y="5"/>
                    </a:cubicBezTo>
                    <a:cubicBezTo>
                      <a:pt x="15" y="5"/>
                      <a:pt x="11" y="0"/>
                      <a:pt x="9" y="0"/>
                    </a:cubicBezTo>
                    <a:cubicBezTo>
                      <a:pt x="7" y="0"/>
                      <a:pt x="4" y="1"/>
                      <a:pt x="0" y="2"/>
                    </a:cubicBezTo>
                    <a:cubicBezTo>
                      <a:pt x="3" y="8"/>
                      <a:pt x="6" y="13"/>
                      <a:pt x="8" y="15"/>
                    </a:cubicBezTo>
                    <a:cubicBezTo>
                      <a:pt x="11" y="19"/>
                      <a:pt x="18" y="28"/>
                      <a:pt x="15" y="31"/>
                    </a:cubicBezTo>
                    <a:cubicBezTo>
                      <a:pt x="13" y="33"/>
                      <a:pt x="14" y="41"/>
                      <a:pt x="17" y="43"/>
                    </a:cubicBezTo>
                    <a:cubicBezTo>
                      <a:pt x="18" y="42"/>
                      <a:pt x="23" y="35"/>
                      <a:pt x="23" y="34"/>
                    </a:cubicBezTo>
                    <a:cubicBezTo>
                      <a:pt x="23" y="32"/>
                      <a:pt x="24" y="28"/>
                      <a:pt x="28" y="29"/>
                    </a:cubicBezTo>
                    <a:cubicBezTo>
                      <a:pt x="32" y="30"/>
                      <a:pt x="35" y="31"/>
                      <a:pt x="35" y="30"/>
                    </a:cubicBezTo>
                    <a:cubicBezTo>
                      <a:pt x="35" y="29"/>
                      <a:pt x="34" y="24"/>
                      <a:pt x="33" y="23"/>
                    </a:cubicBezTo>
                    <a:cubicBezTo>
                      <a:pt x="31" y="21"/>
                      <a:pt x="27" y="16"/>
                      <a:pt x="26" y="1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6" name="Freeform 80"/>
              <p:cNvSpPr/>
              <p:nvPr/>
            </p:nvSpPr>
            <p:spPr>
              <a:xfrm>
                <a:off x="4119563" y="1441450"/>
                <a:ext cx="134938" cy="74613"/>
              </a:xfrm>
              <a:custGeom>
                <a:avLst/>
                <a:gdLst>
                  <a:gd name="txL" fmla="*/ 0 w 71"/>
                  <a:gd name="txT" fmla="*/ 0 h 39"/>
                  <a:gd name="txR" fmla="*/ 71 w 71"/>
                  <a:gd name="txB" fmla="*/ 39 h 39"/>
                </a:gdLst>
                <a:ahLst/>
                <a:cxnLst>
                  <a:cxn ang="0">
                    <a:pos x="198661045" y="3659863"/>
                  </a:cxn>
                  <a:cxn ang="0">
                    <a:pos x="151704522" y="10979590"/>
                  </a:cxn>
                  <a:cxn ang="0">
                    <a:pos x="122808784" y="21961093"/>
                  </a:cxn>
                  <a:cxn ang="0">
                    <a:pos x="79465178" y="21961093"/>
                  </a:cxn>
                  <a:cxn ang="0">
                    <a:pos x="36119672" y="18301230"/>
                  </a:cxn>
                  <a:cxn ang="0">
                    <a:pos x="10836852" y="0"/>
                  </a:cxn>
                  <a:cxn ang="0">
                    <a:pos x="7223934" y="3659863"/>
                  </a:cxn>
                  <a:cxn ang="0">
                    <a:pos x="7223934" y="32940683"/>
                  </a:cxn>
                  <a:cxn ang="0">
                    <a:pos x="21671803" y="58561639"/>
                  </a:cxn>
                  <a:cxn ang="0">
                    <a:pos x="7223934" y="76862869"/>
                  </a:cxn>
                  <a:cxn ang="0">
                    <a:pos x="7223934" y="95164099"/>
                  </a:cxn>
                  <a:cxn ang="0">
                    <a:pos x="28895737" y="124444918"/>
                  </a:cxn>
                  <a:cxn ang="0">
                    <a:pos x="39732589" y="135426421"/>
                  </a:cxn>
                  <a:cxn ang="0">
                    <a:pos x="93913047" y="135426421"/>
                  </a:cxn>
                  <a:cxn ang="0">
                    <a:pos x="137256653" y="142746148"/>
                  </a:cxn>
                  <a:cxn ang="0">
                    <a:pos x="151704522" y="131766558"/>
                  </a:cxn>
                  <a:cxn ang="0">
                    <a:pos x="169765308" y="124444918"/>
                  </a:cxn>
                  <a:cxn ang="0">
                    <a:pos x="169765308" y="113465328"/>
                  </a:cxn>
                  <a:cxn ang="0">
                    <a:pos x="213110814" y="113465328"/>
                  </a:cxn>
                  <a:cxn ang="0">
                    <a:pos x="227558683" y="109805465"/>
                  </a:cxn>
                  <a:cxn ang="0">
                    <a:pos x="223945766" y="98823962"/>
                  </a:cxn>
                  <a:cxn ang="0">
                    <a:pos x="216721831" y="69543142"/>
                  </a:cxn>
                  <a:cxn ang="0">
                    <a:pos x="249230486" y="32940683"/>
                  </a:cxn>
                  <a:cxn ang="0">
                    <a:pos x="256454420" y="21961093"/>
                  </a:cxn>
                  <a:cxn ang="0">
                    <a:pos x="231169700" y="10979590"/>
                  </a:cxn>
                  <a:cxn ang="0">
                    <a:pos x="198661045" y="3659863"/>
                  </a:cxn>
                </a:cxnLst>
                <a:rect l="txL" t="txT" r="txR" b="txB"/>
                <a:pathLst>
                  <a:path w="71" h="39">
                    <a:moveTo>
                      <a:pt x="55" y="1"/>
                    </a:moveTo>
                    <a:cubicBezTo>
                      <a:pt x="52" y="0"/>
                      <a:pt x="44" y="1"/>
                      <a:pt x="42" y="3"/>
                    </a:cubicBezTo>
                    <a:cubicBezTo>
                      <a:pt x="39" y="5"/>
                      <a:pt x="36" y="7"/>
                      <a:pt x="34" y="6"/>
                    </a:cubicBezTo>
                    <a:cubicBezTo>
                      <a:pt x="31" y="6"/>
                      <a:pt x="23" y="6"/>
                      <a:pt x="22" y="6"/>
                    </a:cubicBezTo>
                    <a:cubicBezTo>
                      <a:pt x="20" y="6"/>
                      <a:pt x="11" y="4"/>
                      <a:pt x="10" y="5"/>
                    </a:cubicBezTo>
                    <a:cubicBezTo>
                      <a:pt x="9" y="5"/>
                      <a:pt x="6" y="1"/>
                      <a:pt x="3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0" y="3"/>
                      <a:pt x="0" y="7"/>
                      <a:pt x="2" y="9"/>
                    </a:cubicBezTo>
                    <a:cubicBezTo>
                      <a:pt x="5" y="11"/>
                      <a:pt x="8" y="16"/>
                      <a:pt x="6" y="16"/>
                    </a:cubicBezTo>
                    <a:cubicBezTo>
                      <a:pt x="4" y="16"/>
                      <a:pt x="2" y="19"/>
                      <a:pt x="2" y="21"/>
                    </a:cubicBezTo>
                    <a:cubicBezTo>
                      <a:pt x="2" y="22"/>
                      <a:pt x="1" y="26"/>
                      <a:pt x="2" y="26"/>
                    </a:cubicBezTo>
                    <a:cubicBezTo>
                      <a:pt x="3" y="27"/>
                      <a:pt x="8" y="32"/>
                      <a:pt x="8" y="34"/>
                    </a:cubicBezTo>
                    <a:cubicBezTo>
                      <a:pt x="9" y="35"/>
                      <a:pt x="11" y="36"/>
                      <a:pt x="11" y="37"/>
                    </a:cubicBezTo>
                    <a:cubicBezTo>
                      <a:pt x="15" y="36"/>
                      <a:pt x="24" y="36"/>
                      <a:pt x="26" y="37"/>
                    </a:cubicBezTo>
                    <a:cubicBezTo>
                      <a:pt x="28" y="38"/>
                      <a:pt x="38" y="39"/>
                      <a:pt x="38" y="39"/>
                    </a:cubicBezTo>
                    <a:cubicBezTo>
                      <a:pt x="40" y="39"/>
                      <a:pt x="43" y="38"/>
                      <a:pt x="42" y="36"/>
                    </a:cubicBezTo>
                    <a:cubicBezTo>
                      <a:pt x="41" y="35"/>
                      <a:pt x="45" y="34"/>
                      <a:pt x="47" y="34"/>
                    </a:cubicBezTo>
                    <a:cubicBezTo>
                      <a:pt x="47" y="32"/>
                      <a:pt x="47" y="31"/>
                      <a:pt x="47" y="31"/>
                    </a:cubicBezTo>
                    <a:cubicBezTo>
                      <a:pt x="49" y="30"/>
                      <a:pt x="56" y="29"/>
                      <a:pt x="59" y="31"/>
                    </a:cubicBezTo>
                    <a:cubicBezTo>
                      <a:pt x="60" y="31"/>
                      <a:pt x="62" y="31"/>
                      <a:pt x="63" y="30"/>
                    </a:cubicBezTo>
                    <a:cubicBezTo>
                      <a:pt x="63" y="28"/>
                      <a:pt x="63" y="27"/>
                      <a:pt x="62" y="27"/>
                    </a:cubicBezTo>
                    <a:cubicBezTo>
                      <a:pt x="60" y="27"/>
                      <a:pt x="57" y="19"/>
                      <a:pt x="60" y="19"/>
                    </a:cubicBezTo>
                    <a:cubicBezTo>
                      <a:pt x="62" y="18"/>
                      <a:pt x="65" y="10"/>
                      <a:pt x="69" y="9"/>
                    </a:cubicBezTo>
                    <a:cubicBezTo>
                      <a:pt x="70" y="8"/>
                      <a:pt x="71" y="8"/>
                      <a:pt x="71" y="6"/>
                    </a:cubicBezTo>
                    <a:cubicBezTo>
                      <a:pt x="68" y="5"/>
                      <a:pt x="65" y="4"/>
                      <a:pt x="64" y="3"/>
                    </a:cubicBezTo>
                    <a:cubicBezTo>
                      <a:pt x="63" y="2"/>
                      <a:pt x="58" y="1"/>
                      <a:pt x="55" y="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7" name="Freeform 81"/>
              <p:cNvSpPr/>
              <p:nvPr/>
            </p:nvSpPr>
            <p:spPr>
              <a:xfrm>
                <a:off x="4081463" y="1487487"/>
                <a:ext cx="58738" cy="42863"/>
              </a:xfrm>
              <a:custGeom>
                <a:avLst/>
                <a:gdLst>
                  <a:gd name="txL" fmla="*/ 0 w 31"/>
                  <a:gd name="txT" fmla="*/ 0 h 22"/>
                  <a:gd name="txR" fmla="*/ 31 w 31"/>
                  <a:gd name="txB" fmla="*/ 22 h 22"/>
                </a:gdLst>
                <a:ahLst/>
                <a:cxnLst>
                  <a:cxn ang="0">
                    <a:pos x="25130390" y="83510762"/>
                  </a:cxn>
                  <a:cxn ang="0">
                    <a:pos x="25130390" y="83510762"/>
                  </a:cxn>
                  <a:cxn ang="0">
                    <a:pos x="28720987" y="83510762"/>
                  </a:cxn>
                  <a:cxn ang="0">
                    <a:pos x="28720987" y="83510762"/>
                  </a:cxn>
                  <a:cxn ang="0">
                    <a:pos x="28720987" y="83510762"/>
                  </a:cxn>
                  <a:cxn ang="0">
                    <a:pos x="28720987" y="83510762"/>
                  </a:cxn>
                  <a:cxn ang="0">
                    <a:pos x="43081481" y="83510762"/>
                  </a:cxn>
                  <a:cxn ang="0">
                    <a:pos x="43081481" y="83510762"/>
                  </a:cxn>
                  <a:cxn ang="0">
                    <a:pos x="46672078" y="79715438"/>
                  </a:cxn>
                  <a:cxn ang="0">
                    <a:pos x="46672078" y="79715438"/>
                  </a:cxn>
                  <a:cxn ang="0">
                    <a:pos x="53853272" y="79715438"/>
                  </a:cxn>
                  <a:cxn ang="0">
                    <a:pos x="71802468" y="68327519"/>
                  </a:cxn>
                  <a:cxn ang="0">
                    <a:pos x="107704649" y="49347003"/>
                  </a:cxn>
                  <a:cxn ang="0">
                    <a:pos x="111295247" y="49347003"/>
                  </a:cxn>
                  <a:cxn ang="0">
                    <a:pos x="100525350" y="37959083"/>
                  </a:cxn>
                  <a:cxn ang="0">
                    <a:pos x="78983662" y="7592596"/>
                  </a:cxn>
                  <a:cxn ang="0">
                    <a:pos x="78983662" y="3795324"/>
                  </a:cxn>
                  <a:cxn ang="0">
                    <a:pos x="78983662" y="3795324"/>
                  </a:cxn>
                  <a:cxn ang="0">
                    <a:pos x="78983662" y="0"/>
                  </a:cxn>
                  <a:cxn ang="0">
                    <a:pos x="7181194" y="15183244"/>
                  </a:cxn>
                  <a:cxn ang="0">
                    <a:pos x="7181194" y="11387920"/>
                  </a:cxn>
                  <a:cxn ang="0">
                    <a:pos x="3590597" y="56939599"/>
                  </a:cxn>
                  <a:cxn ang="0">
                    <a:pos x="25130390" y="83510762"/>
                  </a:cxn>
                </a:cxnLst>
                <a:rect l="txL" t="txT" r="txR" b="txB"/>
                <a:pathLst>
                  <a:path w="31" h="22">
                    <a:moveTo>
                      <a:pt x="7" y="22"/>
                    </a:move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2"/>
                      <a:pt x="11" y="22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3" y="22"/>
                      <a:pt x="13" y="22"/>
                      <a:pt x="1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5" y="21"/>
                    </a:cubicBezTo>
                    <a:cubicBezTo>
                      <a:pt x="18" y="21"/>
                      <a:pt x="18" y="17"/>
                      <a:pt x="20" y="18"/>
                    </a:cubicBezTo>
                    <a:cubicBezTo>
                      <a:pt x="21" y="19"/>
                      <a:pt x="29" y="15"/>
                      <a:pt x="30" y="13"/>
                    </a:cubicBezTo>
                    <a:cubicBezTo>
                      <a:pt x="30" y="13"/>
                      <a:pt x="31" y="13"/>
                      <a:pt x="31" y="13"/>
                    </a:cubicBezTo>
                    <a:cubicBezTo>
                      <a:pt x="31" y="12"/>
                      <a:pt x="29" y="11"/>
                      <a:pt x="28" y="10"/>
                    </a:cubicBezTo>
                    <a:cubicBezTo>
                      <a:pt x="28" y="8"/>
                      <a:pt x="23" y="3"/>
                      <a:pt x="22" y="2"/>
                    </a:cubicBezTo>
                    <a:cubicBezTo>
                      <a:pt x="22" y="2"/>
                      <a:pt x="22" y="2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0"/>
                    </a:cubicBezTo>
                    <a:cubicBezTo>
                      <a:pt x="14" y="1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1" y="7"/>
                      <a:pt x="0" y="12"/>
                      <a:pt x="1" y="15"/>
                    </a:cubicBezTo>
                    <a:cubicBezTo>
                      <a:pt x="1" y="18"/>
                      <a:pt x="4" y="19"/>
                      <a:pt x="7" y="2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8" name="Freeform 82"/>
              <p:cNvSpPr/>
              <p:nvPr/>
            </p:nvSpPr>
            <p:spPr>
              <a:xfrm>
                <a:off x="4119563" y="1212850"/>
                <a:ext cx="384175" cy="223838"/>
              </a:xfrm>
              <a:custGeom>
                <a:avLst/>
                <a:gdLst>
                  <a:gd name="txL" fmla="*/ 0 w 201"/>
                  <a:gd name="txT" fmla="*/ 0 h 117"/>
                  <a:gd name="txR" fmla="*/ 201 w 201"/>
                  <a:gd name="txB" fmla="*/ 117 h 117"/>
                </a:gdLst>
                <a:ahLst/>
                <a:cxnLst>
                  <a:cxn ang="0">
                    <a:pos x="683137691" y="245228878"/>
                  </a:cxn>
                  <a:cxn ang="0">
                    <a:pos x="726973779" y="219608036"/>
                  </a:cxn>
                  <a:cxn ang="0">
                    <a:pos x="730628220" y="193987194"/>
                  </a:cxn>
                  <a:cxn ang="0">
                    <a:pos x="734280749" y="164706505"/>
                  </a:cxn>
                  <a:cxn ang="0">
                    <a:pos x="675830721" y="142745510"/>
                  </a:cxn>
                  <a:cxn ang="0">
                    <a:pos x="621033222" y="113464821"/>
                  </a:cxn>
                  <a:cxn ang="0">
                    <a:pos x="577195223" y="117124668"/>
                  </a:cxn>
                  <a:cxn ang="0">
                    <a:pos x="544316724" y="102483367"/>
                  </a:cxn>
                  <a:cxn ang="0">
                    <a:pos x="493173666" y="62221225"/>
                  </a:cxn>
                  <a:cxn ang="0">
                    <a:pos x="478561637" y="7319694"/>
                  </a:cxn>
                  <a:cxn ang="0">
                    <a:pos x="420111609" y="3659847"/>
                  </a:cxn>
                  <a:cxn ang="0">
                    <a:pos x="387233109" y="10979541"/>
                  </a:cxn>
                  <a:cxn ang="0">
                    <a:pos x="336088140" y="43921990"/>
                  </a:cxn>
                  <a:cxn ang="0">
                    <a:pos x="292250141" y="54901531"/>
                  </a:cxn>
                  <a:cxn ang="0">
                    <a:pos x="237454554" y="43921990"/>
                  </a:cxn>
                  <a:cxn ang="0">
                    <a:pos x="171697555" y="32940536"/>
                  </a:cxn>
                  <a:cxn ang="0">
                    <a:pos x="76716498" y="40262143"/>
                  </a:cxn>
                  <a:cxn ang="0">
                    <a:pos x="58450028" y="58561378"/>
                  </a:cxn>
                  <a:cxn ang="0">
                    <a:pos x="54797499" y="113464821"/>
                  </a:cxn>
                  <a:cxn ang="0">
                    <a:pos x="18266470" y="183005740"/>
                  </a:cxn>
                  <a:cxn ang="0">
                    <a:pos x="18266470" y="230587577"/>
                  </a:cxn>
                  <a:cxn ang="0">
                    <a:pos x="40185470" y="234247424"/>
                  </a:cxn>
                  <a:cxn ang="0">
                    <a:pos x="105940557" y="248888725"/>
                  </a:cxn>
                  <a:cxn ang="0">
                    <a:pos x="146126026" y="241569031"/>
                  </a:cxn>
                  <a:cxn ang="0">
                    <a:pos x="219188084" y="212286429"/>
                  </a:cxn>
                  <a:cxn ang="0">
                    <a:pos x="281292553" y="252548572"/>
                  </a:cxn>
                  <a:cxn ang="0">
                    <a:pos x="314169141" y="322091403"/>
                  </a:cxn>
                  <a:cxn ang="0">
                    <a:pos x="270333053" y="336730791"/>
                  </a:cxn>
                  <a:cxn ang="0">
                    <a:pos x="263026083" y="384312628"/>
                  </a:cxn>
                  <a:cxn ang="0">
                    <a:pos x="299557111" y="384312628"/>
                  </a:cxn>
                  <a:cxn ang="0">
                    <a:pos x="354354610" y="311109949"/>
                  </a:cxn>
                  <a:cxn ang="0">
                    <a:pos x="405497668" y="329411097"/>
                  </a:cxn>
                  <a:cxn ang="0">
                    <a:pos x="416457168" y="369673240"/>
                  </a:cxn>
                  <a:cxn ang="0">
                    <a:pos x="460295167" y="420914924"/>
                  </a:cxn>
                  <a:cxn ang="0">
                    <a:pos x="533357224" y="395294082"/>
                  </a:cxn>
                  <a:cxn ang="0">
                    <a:pos x="547971165" y="376992934"/>
                  </a:cxn>
                  <a:cxn ang="0">
                    <a:pos x="566235724" y="311109949"/>
                  </a:cxn>
                  <a:cxn ang="0">
                    <a:pos x="650259192" y="285489107"/>
                  </a:cxn>
                </a:cxnLst>
                <a:rect l="txL" t="txT" r="txR" b="txB"/>
                <a:pathLst>
                  <a:path w="201" h="117">
                    <a:moveTo>
                      <a:pt x="179" y="73"/>
                    </a:moveTo>
                    <a:cubicBezTo>
                      <a:pt x="180" y="73"/>
                      <a:pt x="186" y="67"/>
                      <a:pt x="187" y="67"/>
                    </a:cubicBezTo>
                    <a:cubicBezTo>
                      <a:pt x="189" y="67"/>
                      <a:pt x="197" y="68"/>
                      <a:pt x="197" y="67"/>
                    </a:cubicBezTo>
                    <a:cubicBezTo>
                      <a:pt x="197" y="66"/>
                      <a:pt x="199" y="62"/>
                      <a:pt x="199" y="60"/>
                    </a:cubicBezTo>
                    <a:cubicBezTo>
                      <a:pt x="198" y="59"/>
                      <a:pt x="196" y="57"/>
                      <a:pt x="196" y="56"/>
                    </a:cubicBezTo>
                    <a:cubicBezTo>
                      <a:pt x="197" y="55"/>
                      <a:pt x="200" y="55"/>
                      <a:pt x="200" y="53"/>
                    </a:cubicBezTo>
                    <a:cubicBezTo>
                      <a:pt x="200" y="52"/>
                      <a:pt x="197" y="51"/>
                      <a:pt x="197" y="50"/>
                    </a:cubicBezTo>
                    <a:cubicBezTo>
                      <a:pt x="197" y="49"/>
                      <a:pt x="201" y="47"/>
                      <a:pt x="201" y="45"/>
                    </a:cubicBezTo>
                    <a:cubicBezTo>
                      <a:pt x="200" y="43"/>
                      <a:pt x="197" y="43"/>
                      <a:pt x="194" y="41"/>
                    </a:cubicBezTo>
                    <a:cubicBezTo>
                      <a:pt x="191" y="40"/>
                      <a:pt x="188" y="40"/>
                      <a:pt x="185" y="39"/>
                    </a:cubicBezTo>
                    <a:cubicBezTo>
                      <a:pt x="182" y="37"/>
                      <a:pt x="175" y="38"/>
                      <a:pt x="175" y="37"/>
                    </a:cubicBezTo>
                    <a:cubicBezTo>
                      <a:pt x="175" y="36"/>
                      <a:pt x="171" y="33"/>
                      <a:pt x="170" y="31"/>
                    </a:cubicBezTo>
                    <a:cubicBezTo>
                      <a:pt x="169" y="30"/>
                      <a:pt x="166" y="31"/>
                      <a:pt x="164" y="32"/>
                    </a:cubicBezTo>
                    <a:cubicBezTo>
                      <a:pt x="162" y="33"/>
                      <a:pt x="160" y="34"/>
                      <a:pt x="158" y="32"/>
                    </a:cubicBezTo>
                    <a:cubicBezTo>
                      <a:pt x="156" y="31"/>
                      <a:pt x="155" y="29"/>
                      <a:pt x="153" y="30"/>
                    </a:cubicBezTo>
                    <a:cubicBezTo>
                      <a:pt x="151" y="31"/>
                      <a:pt x="148" y="30"/>
                      <a:pt x="149" y="28"/>
                    </a:cubicBezTo>
                    <a:cubicBezTo>
                      <a:pt x="149" y="25"/>
                      <a:pt x="145" y="20"/>
                      <a:pt x="144" y="19"/>
                    </a:cubicBezTo>
                    <a:cubicBezTo>
                      <a:pt x="142" y="18"/>
                      <a:pt x="137" y="19"/>
                      <a:pt x="135" y="17"/>
                    </a:cubicBezTo>
                    <a:cubicBezTo>
                      <a:pt x="134" y="14"/>
                      <a:pt x="132" y="12"/>
                      <a:pt x="133" y="11"/>
                    </a:cubicBezTo>
                    <a:cubicBezTo>
                      <a:pt x="134" y="9"/>
                      <a:pt x="133" y="4"/>
                      <a:pt x="131" y="2"/>
                    </a:cubicBezTo>
                    <a:cubicBezTo>
                      <a:pt x="130" y="0"/>
                      <a:pt x="124" y="0"/>
                      <a:pt x="122" y="1"/>
                    </a:cubicBezTo>
                    <a:cubicBezTo>
                      <a:pt x="120" y="2"/>
                      <a:pt x="116" y="0"/>
                      <a:pt x="115" y="1"/>
                    </a:cubicBezTo>
                    <a:cubicBezTo>
                      <a:pt x="113" y="2"/>
                      <a:pt x="112" y="4"/>
                      <a:pt x="109" y="4"/>
                    </a:cubicBezTo>
                    <a:cubicBezTo>
                      <a:pt x="108" y="4"/>
                      <a:pt x="107" y="4"/>
                      <a:pt x="106" y="3"/>
                    </a:cubicBezTo>
                    <a:cubicBezTo>
                      <a:pt x="104" y="4"/>
                      <a:pt x="99" y="4"/>
                      <a:pt x="99" y="4"/>
                    </a:cubicBezTo>
                    <a:cubicBezTo>
                      <a:pt x="99" y="4"/>
                      <a:pt x="92" y="10"/>
                      <a:pt x="92" y="12"/>
                    </a:cubicBezTo>
                    <a:cubicBezTo>
                      <a:pt x="92" y="14"/>
                      <a:pt x="92" y="17"/>
                      <a:pt x="90" y="15"/>
                    </a:cubicBezTo>
                    <a:cubicBezTo>
                      <a:pt x="89" y="14"/>
                      <a:pt x="82" y="14"/>
                      <a:pt x="80" y="15"/>
                    </a:cubicBezTo>
                    <a:cubicBezTo>
                      <a:pt x="78" y="16"/>
                      <a:pt x="76" y="11"/>
                      <a:pt x="73" y="12"/>
                    </a:cubicBezTo>
                    <a:cubicBezTo>
                      <a:pt x="70" y="14"/>
                      <a:pt x="66" y="10"/>
                      <a:pt x="65" y="12"/>
                    </a:cubicBezTo>
                    <a:cubicBezTo>
                      <a:pt x="65" y="13"/>
                      <a:pt x="61" y="12"/>
                      <a:pt x="58" y="11"/>
                    </a:cubicBezTo>
                    <a:cubicBezTo>
                      <a:pt x="55" y="9"/>
                      <a:pt x="49" y="11"/>
                      <a:pt x="47" y="9"/>
                    </a:cubicBezTo>
                    <a:cubicBezTo>
                      <a:pt x="45" y="7"/>
                      <a:pt x="32" y="7"/>
                      <a:pt x="28" y="7"/>
                    </a:cubicBezTo>
                    <a:cubicBezTo>
                      <a:pt x="24" y="7"/>
                      <a:pt x="23" y="9"/>
                      <a:pt x="21" y="11"/>
                    </a:cubicBezTo>
                    <a:cubicBezTo>
                      <a:pt x="19" y="13"/>
                      <a:pt x="17" y="12"/>
                      <a:pt x="15" y="12"/>
                    </a:cubicBezTo>
                    <a:cubicBezTo>
                      <a:pt x="15" y="14"/>
                      <a:pt x="15" y="15"/>
                      <a:pt x="16" y="16"/>
                    </a:cubicBezTo>
                    <a:cubicBezTo>
                      <a:pt x="17" y="18"/>
                      <a:pt x="21" y="25"/>
                      <a:pt x="20" y="27"/>
                    </a:cubicBezTo>
                    <a:cubicBezTo>
                      <a:pt x="19" y="29"/>
                      <a:pt x="17" y="29"/>
                      <a:pt x="15" y="31"/>
                    </a:cubicBezTo>
                    <a:cubicBezTo>
                      <a:pt x="14" y="33"/>
                      <a:pt x="5" y="41"/>
                      <a:pt x="5" y="42"/>
                    </a:cubicBezTo>
                    <a:cubicBezTo>
                      <a:pt x="4" y="43"/>
                      <a:pt x="6" y="49"/>
                      <a:pt x="5" y="50"/>
                    </a:cubicBezTo>
                    <a:cubicBezTo>
                      <a:pt x="4" y="51"/>
                      <a:pt x="0" y="56"/>
                      <a:pt x="0" y="58"/>
                    </a:cubicBezTo>
                    <a:cubicBezTo>
                      <a:pt x="0" y="60"/>
                      <a:pt x="3" y="63"/>
                      <a:pt x="5" y="63"/>
                    </a:cubicBezTo>
                    <a:cubicBezTo>
                      <a:pt x="6" y="64"/>
                      <a:pt x="6" y="64"/>
                      <a:pt x="7" y="65"/>
                    </a:cubicBezTo>
                    <a:cubicBezTo>
                      <a:pt x="8" y="64"/>
                      <a:pt x="10" y="64"/>
                      <a:pt x="11" y="64"/>
                    </a:cubicBezTo>
                    <a:cubicBezTo>
                      <a:pt x="13" y="64"/>
                      <a:pt x="20" y="66"/>
                      <a:pt x="22" y="66"/>
                    </a:cubicBezTo>
                    <a:cubicBezTo>
                      <a:pt x="25" y="66"/>
                      <a:pt x="28" y="67"/>
                      <a:pt x="29" y="68"/>
                    </a:cubicBezTo>
                    <a:cubicBezTo>
                      <a:pt x="30" y="69"/>
                      <a:pt x="32" y="69"/>
                      <a:pt x="34" y="67"/>
                    </a:cubicBezTo>
                    <a:cubicBezTo>
                      <a:pt x="36" y="65"/>
                      <a:pt x="38" y="66"/>
                      <a:pt x="40" y="66"/>
                    </a:cubicBezTo>
                    <a:cubicBezTo>
                      <a:pt x="42" y="66"/>
                      <a:pt x="45" y="65"/>
                      <a:pt x="46" y="63"/>
                    </a:cubicBezTo>
                    <a:cubicBezTo>
                      <a:pt x="47" y="61"/>
                      <a:pt x="57" y="59"/>
                      <a:pt x="60" y="58"/>
                    </a:cubicBezTo>
                    <a:cubicBezTo>
                      <a:pt x="62" y="58"/>
                      <a:pt x="66" y="63"/>
                      <a:pt x="69" y="63"/>
                    </a:cubicBezTo>
                    <a:cubicBezTo>
                      <a:pt x="71" y="63"/>
                      <a:pt x="75" y="65"/>
                      <a:pt x="77" y="69"/>
                    </a:cubicBezTo>
                    <a:cubicBezTo>
                      <a:pt x="78" y="74"/>
                      <a:pt x="82" y="79"/>
                      <a:pt x="84" y="81"/>
                    </a:cubicBezTo>
                    <a:cubicBezTo>
                      <a:pt x="85" y="82"/>
                      <a:pt x="86" y="87"/>
                      <a:pt x="86" y="88"/>
                    </a:cubicBezTo>
                    <a:cubicBezTo>
                      <a:pt x="86" y="89"/>
                      <a:pt x="83" y="88"/>
                      <a:pt x="79" y="87"/>
                    </a:cubicBezTo>
                    <a:cubicBezTo>
                      <a:pt x="75" y="86"/>
                      <a:pt x="74" y="90"/>
                      <a:pt x="74" y="92"/>
                    </a:cubicBezTo>
                    <a:cubicBezTo>
                      <a:pt x="74" y="94"/>
                      <a:pt x="69" y="101"/>
                      <a:pt x="68" y="102"/>
                    </a:cubicBezTo>
                    <a:cubicBezTo>
                      <a:pt x="67" y="103"/>
                      <a:pt x="70" y="104"/>
                      <a:pt x="72" y="105"/>
                    </a:cubicBezTo>
                    <a:cubicBezTo>
                      <a:pt x="73" y="105"/>
                      <a:pt x="77" y="102"/>
                      <a:pt x="78" y="102"/>
                    </a:cubicBezTo>
                    <a:cubicBezTo>
                      <a:pt x="79" y="102"/>
                      <a:pt x="81" y="103"/>
                      <a:pt x="82" y="105"/>
                    </a:cubicBezTo>
                    <a:cubicBezTo>
                      <a:pt x="82" y="99"/>
                      <a:pt x="83" y="100"/>
                      <a:pt x="88" y="96"/>
                    </a:cubicBezTo>
                    <a:cubicBezTo>
                      <a:pt x="93" y="93"/>
                      <a:pt x="93" y="86"/>
                      <a:pt x="97" y="85"/>
                    </a:cubicBezTo>
                    <a:cubicBezTo>
                      <a:pt x="102" y="84"/>
                      <a:pt x="104" y="82"/>
                      <a:pt x="110" y="83"/>
                    </a:cubicBezTo>
                    <a:cubicBezTo>
                      <a:pt x="116" y="84"/>
                      <a:pt x="107" y="88"/>
                      <a:pt x="111" y="90"/>
                    </a:cubicBezTo>
                    <a:cubicBezTo>
                      <a:pt x="115" y="93"/>
                      <a:pt x="129" y="90"/>
                      <a:pt x="129" y="93"/>
                    </a:cubicBezTo>
                    <a:cubicBezTo>
                      <a:pt x="130" y="96"/>
                      <a:pt x="114" y="100"/>
                      <a:pt x="114" y="101"/>
                    </a:cubicBezTo>
                    <a:cubicBezTo>
                      <a:pt x="115" y="103"/>
                      <a:pt x="123" y="105"/>
                      <a:pt x="126" y="107"/>
                    </a:cubicBezTo>
                    <a:cubicBezTo>
                      <a:pt x="129" y="108"/>
                      <a:pt x="125" y="114"/>
                      <a:pt x="126" y="115"/>
                    </a:cubicBezTo>
                    <a:cubicBezTo>
                      <a:pt x="128" y="117"/>
                      <a:pt x="132" y="116"/>
                      <a:pt x="135" y="113"/>
                    </a:cubicBezTo>
                    <a:cubicBezTo>
                      <a:pt x="139" y="111"/>
                      <a:pt x="142" y="111"/>
                      <a:pt x="146" y="108"/>
                    </a:cubicBezTo>
                    <a:cubicBezTo>
                      <a:pt x="151" y="105"/>
                      <a:pt x="160" y="108"/>
                      <a:pt x="161" y="106"/>
                    </a:cubicBezTo>
                    <a:cubicBezTo>
                      <a:pt x="162" y="104"/>
                      <a:pt x="159" y="103"/>
                      <a:pt x="150" y="103"/>
                    </a:cubicBezTo>
                    <a:cubicBezTo>
                      <a:pt x="141" y="104"/>
                      <a:pt x="141" y="96"/>
                      <a:pt x="141" y="94"/>
                    </a:cubicBezTo>
                    <a:cubicBezTo>
                      <a:pt x="141" y="92"/>
                      <a:pt x="150" y="86"/>
                      <a:pt x="155" y="85"/>
                    </a:cubicBezTo>
                    <a:cubicBezTo>
                      <a:pt x="160" y="85"/>
                      <a:pt x="164" y="83"/>
                      <a:pt x="169" y="81"/>
                    </a:cubicBezTo>
                    <a:cubicBezTo>
                      <a:pt x="171" y="80"/>
                      <a:pt x="175" y="79"/>
                      <a:pt x="178" y="78"/>
                    </a:cubicBezTo>
                    <a:cubicBezTo>
                      <a:pt x="178" y="76"/>
                      <a:pt x="177" y="73"/>
                      <a:pt x="179" y="7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9" name="Freeform 83"/>
              <p:cNvSpPr/>
              <p:nvPr/>
            </p:nvSpPr>
            <p:spPr>
              <a:xfrm>
                <a:off x="4140200" y="1098550"/>
                <a:ext cx="203200" cy="146050"/>
              </a:xfrm>
              <a:custGeom>
                <a:avLst/>
                <a:gdLst>
                  <a:gd name="txL" fmla="*/ 0 w 106"/>
                  <a:gd name="txT" fmla="*/ 0 h 77"/>
                  <a:gd name="txR" fmla="*/ 106 w 106"/>
                  <a:gd name="txB" fmla="*/ 77 h 77"/>
                </a:gdLst>
                <a:ahLst/>
                <a:cxnLst>
                  <a:cxn ang="0">
                    <a:pos x="363806596" y="136712284"/>
                  </a:cxn>
                  <a:cxn ang="0">
                    <a:pos x="341757479" y="115125335"/>
                  </a:cxn>
                  <a:cxn ang="0">
                    <a:pos x="323383215" y="89942142"/>
                  </a:cxn>
                  <a:cxn ang="0">
                    <a:pos x="316033509" y="61160808"/>
                  </a:cxn>
                  <a:cxn ang="0">
                    <a:pos x="312358657" y="32379475"/>
                  </a:cxn>
                  <a:cxn ang="0">
                    <a:pos x="275612045" y="21586949"/>
                  </a:cxn>
                  <a:cxn ang="0">
                    <a:pos x="253562928" y="21586949"/>
                  </a:cxn>
                  <a:cxn ang="0">
                    <a:pos x="231513811" y="10792526"/>
                  </a:cxn>
                  <a:cxn ang="0">
                    <a:pos x="209464694" y="3598141"/>
                  </a:cxn>
                  <a:cxn ang="0">
                    <a:pos x="209464694" y="0"/>
                  </a:cxn>
                  <a:cxn ang="0">
                    <a:pos x="194765283" y="7196282"/>
                  </a:cxn>
                  <a:cxn ang="0">
                    <a:pos x="180065872" y="21586949"/>
                  </a:cxn>
                  <a:cxn ang="0">
                    <a:pos x="150667049" y="25183193"/>
                  </a:cxn>
                  <a:cxn ang="0">
                    <a:pos x="139642491" y="46770142"/>
                  </a:cxn>
                  <a:cxn ang="0">
                    <a:pos x="135967638" y="61160808"/>
                  </a:cxn>
                  <a:cxn ang="0">
                    <a:pos x="121268226" y="71953334"/>
                  </a:cxn>
                  <a:cxn ang="0">
                    <a:pos x="99219109" y="93540283"/>
                  </a:cxn>
                  <a:cxn ang="0">
                    <a:pos x="95546174" y="111527194"/>
                  </a:cxn>
                  <a:cxn ang="0">
                    <a:pos x="66147351" y="118723476"/>
                  </a:cxn>
                  <a:cxn ang="0">
                    <a:pos x="47773087" y="129516002"/>
                  </a:cxn>
                  <a:cxn ang="0">
                    <a:pos x="14699411" y="125917861"/>
                  </a:cxn>
                  <a:cxn ang="0">
                    <a:pos x="14699411" y="129516002"/>
                  </a:cxn>
                  <a:cxn ang="0">
                    <a:pos x="22049117" y="161895477"/>
                  </a:cxn>
                  <a:cxn ang="0">
                    <a:pos x="25723970" y="197871195"/>
                  </a:cxn>
                  <a:cxn ang="0">
                    <a:pos x="0" y="215860003"/>
                  </a:cxn>
                  <a:cxn ang="0">
                    <a:pos x="14699411" y="237446952"/>
                  </a:cxn>
                  <a:cxn ang="0">
                    <a:pos x="14699411" y="259032004"/>
                  </a:cxn>
                  <a:cxn ang="0">
                    <a:pos x="36748528" y="255433863"/>
                  </a:cxn>
                  <a:cxn ang="0">
                    <a:pos x="62472498" y="241043196"/>
                  </a:cxn>
                  <a:cxn ang="0">
                    <a:pos x="132292785" y="248239478"/>
                  </a:cxn>
                  <a:cxn ang="0">
                    <a:pos x="172716166" y="255433863"/>
                  </a:cxn>
                  <a:cxn ang="0">
                    <a:pos x="198440136" y="259032004"/>
                  </a:cxn>
                  <a:cxn ang="0">
                    <a:pos x="227838958" y="259032004"/>
                  </a:cxn>
                  <a:cxn ang="0">
                    <a:pos x="253562928" y="269824530"/>
                  </a:cxn>
                  <a:cxn ang="0">
                    <a:pos x="290311457" y="269824530"/>
                  </a:cxn>
                  <a:cxn ang="0">
                    <a:pos x="297659245" y="259032004"/>
                  </a:cxn>
                  <a:cxn ang="0">
                    <a:pos x="323383215" y="230250670"/>
                  </a:cxn>
                  <a:cxn ang="0">
                    <a:pos x="349107185" y="226652529"/>
                  </a:cxn>
                  <a:cxn ang="0">
                    <a:pos x="345432332" y="208665618"/>
                  </a:cxn>
                  <a:cxn ang="0">
                    <a:pos x="338082626" y="172688003"/>
                  </a:cxn>
                  <a:cxn ang="0">
                    <a:pos x="367481449" y="176286144"/>
                  </a:cxn>
                  <a:cxn ang="0">
                    <a:pos x="389530566" y="158297336"/>
                  </a:cxn>
                  <a:cxn ang="0">
                    <a:pos x="363806596" y="136712284"/>
                  </a:cxn>
                </a:cxnLst>
                <a:rect l="txL" t="txT" r="txR" b="txB"/>
                <a:pathLst>
                  <a:path w="106" h="77">
                    <a:moveTo>
                      <a:pt x="99" y="38"/>
                    </a:moveTo>
                    <a:cubicBezTo>
                      <a:pt x="97" y="37"/>
                      <a:pt x="96" y="33"/>
                      <a:pt x="93" y="32"/>
                    </a:cubicBezTo>
                    <a:cubicBezTo>
                      <a:pt x="90" y="30"/>
                      <a:pt x="90" y="26"/>
                      <a:pt x="88" y="25"/>
                    </a:cubicBezTo>
                    <a:cubicBezTo>
                      <a:pt x="85" y="23"/>
                      <a:pt x="87" y="19"/>
                      <a:pt x="86" y="17"/>
                    </a:cubicBezTo>
                    <a:cubicBezTo>
                      <a:pt x="86" y="14"/>
                      <a:pt x="87" y="10"/>
                      <a:pt x="85" y="9"/>
                    </a:cubicBezTo>
                    <a:cubicBezTo>
                      <a:pt x="84" y="8"/>
                      <a:pt x="78" y="5"/>
                      <a:pt x="75" y="6"/>
                    </a:cubicBezTo>
                    <a:cubicBezTo>
                      <a:pt x="72" y="7"/>
                      <a:pt x="70" y="8"/>
                      <a:pt x="69" y="6"/>
                    </a:cubicBezTo>
                    <a:cubicBezTo>
                      <a:pt x="68" y="4"/>
                      <a:pt x="66" y="2"/>
                      <a:pt x="63" y="3"/>
                    </a:cubicBezTo>
                    <a:cubicBezTo>
                      <a:pt x="60" y="4"/>
                      <a:pt x="59" y="3"/>
                      <a:pt x="57" y="1"/>
                    </a:cubicBezTo>
                    <a:cubicBezTo>
                      <a:pt x="57" y="1"/>
                      <a:pt x="57" y="1"/>
                      <a:pt x="57" y="0"/>
                    </a:cubicBezTo>
                    <a:cubicBezTo>
                      <a:pt x="55" y="1"/>
                      <a:pt x="54" y="1"/>
                      <a:pt x="53" y="2"/>
                    </a:cubicBezTo>
                    <a:cubicBezTo>
                      <a:pt x="51" y="3"/>
                      <a:pt x="51" y="6"/>
                      <a:pt x="49" y="6"/>
                    </a:cubicBezTo>
                    <a:cubicBezTo>
                      <a:pt x="46" y="6"/>
                      <a:pt x="44" y="5"/>
                      <a:pt x="41" y="7"/>
                    </a:cubicBezTo>
                    <a:cubicBezTo>
                      <a:pt x="38" y="9"/>
                      <a:pt x="38" y="11"/>
                      <a:pt x="38" y="13"/>
                    </a:cubicBezTo>
                    <a:cubicBezTo>
                      <a:pt x="38" y="15"/>
                      <a:pt x="39" y="17"/>
                      <a:pt x="37" y="17"/>
                    </a:cubicBezTo>
                    <a:cubicBezTo>
                      <a:pt x="35" y="17"/>
                      <a:pt x="35" y="20"/>
                      <a:pt x="33" y="20"/>
                    </a:cubicBezTo>
                    <a:cubicBezTo>
                      <a:pt x="31" y="21"/>
                      <a:pt x="28" y="24"/>
                      <a:pt x="27" y="26"/>
                    </a:cubicBezTo>
                    <a:cubicBezTo>
                      <a:pt x="27" y="27"/>
                      <a:pt x="27" y="31"/>
                      <a:pt x="26" y="31"/>
                    </a:cubicBezTo>
                    <a:cubicBezTo>
                      <a:pt x="24" y="31"/>
                      <a:pt x="20" y="32"/>
                      <a:pt x="18" y="33"/>
                    </a:cubicBezTo>
                    <a:cubicBezTo>
                      <a:pt x="17" y="35"/>
                      <a:pt x="15" y="37"/>
                      <a:pt x="13" y="36"/>
                    </a:cubicBezTo>
                    <a:cubicBezTo>
                      <a:pt x="11" y="36"/>
                      <a:pt x="8" y="35"/>
                      <a:pt x="4" y="35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3" y="40"/>
                      <a:pt x="4" y="43"/>
                      <a:pt x="6" y="45"/>
                    </a:cubicBezTo>
                    <a:cubicBezTo>
                      <a:pt x="8" y="47"/>
                      <a:pt x="9" y="54"/>
                      <a:pt x="7" y="55"/>
                    </a:cubicBezTo>
                    <a:cubicBezTo>
                      <a:pt x="4" y="56"/>
                      <a:pt x="0" y="59"/>
                      <a:pt x="0" y="60"/>
                    </a:cubicBezTo>
                    <a:cubicBezTo>
                      <a:pt x="0" y="62"/>
                      <a:pt x="5" y="64"/>
                      <a:pt x="4" y="66"/>
                    </a:cubicBezTo>
                    <a:cubicBezTo>
                      <a:pt x="3" y="67"/>
                      <a:pt x="3" y="70"/>
                      <a:pt x="4" y="72"/>
                    </a:cubicBezTo>
                    <a:cubicBezTo>
                      <a:pt x="6" y="72"/>
                      <a:pt x="8" y="73"/>
                      <a:pt x="10" y="71"/>
                    </a:cubicBezTo>
                    <a:cubicBezTo>
                      <a:pt x="12" y="69"/>
                      <a:pt x="13" y="67"/>
                      <a:pt x="17" y="67"/>
                    </a:cubicBezTo>
                    <a:cubicBezTo>
                      <a:pt x="21" y="67"/>
                      <a:pt x="34" y="67"/>
                      <a:pt x="36" y="69"/>
                    </a:cubicBezTo>
                    <a:cubicBezTo>
                      <a:pt x="38" y="71"/>
                      <a:pt x="44" y="69"/>
                      <a:pt x="47" y="71"/>
                    </a:cubicBezTo>
                    <a:cubicBezTo>
                      <a:pt x="50" y="72"/>
                      <a:pt x="54" y="73"/>
                      <a:pt x="54" y="72"/>
                    </a:cubicBezTo>
                    <a:cubicBezTo>
                      <a:pt x="55" y="70"/>
                      <a:pt x="59" y="74"/>
                      <a:pt x="62" y="72"/>
                    </a:cubicBezTo>
                    <a:cubicBezTo>
                      <a:pt x="65" y="71"/>
                      <a:pt x="67" y="76"/>
                      <a:pt x="69" y="75"/>
                    </a:cubicBezTo>
                    <a:cubicBezTo>
                      <a:pt x="71" y="74"/>
                      <a:pt x="78" y="74"/>
                      <a:pt x="79" y="75"/>
                    </a:cubicBezTo>
                    <a:cubicBezTo>
                      <a:pt x="81" y="77"/>
                      <a:pt x="81" y="74"/>
                      <a:pt x="81" y="72"/>
                    </a:cubicBezTo>
                    <a:cubicBezTo>
                      <a:pt x="81" y="70"/>
                      <a:pt x="88" y="64"/>
                      <a:pt x="88" y="64"/>
                    </a:cubicBezTo>
                    <a:cubicBezTo>
                      <a:pt x="88" y="64"/>
                      <a:pt x="93" y="64"/>
                      <a:pt x="95" y="63"/>
                    </a:cubicBezTo>
                    <a:cubicBezTo>
                      <a:pt x="95" y="62"/>
                      <a:pt x="94" y="60"/>
                      <a:pt x="94" y="58"/>
                    </a:cubicBezTo>
                    <a:cubicBezTo>
                      <a:pt x="92" y="53"/>
                      <a:pt x="90" y="49"/>
                      <a:pt x="92" y="48"/>
                    </a:cubicBezTo>
                    <a:cubicBezTo>
                      <a:pt x="93" y="46"/>
                      <a:pt x="98" y="50"/>
                      <a:pt x="100" y="49"/>
                    </a:cubicBezTo>
                    <a:cubicBezTo>
                      <a:pt x="102" y="48"/>
                      <a:pt x="106" y="46"/>
                      <a:pt x="106" y="44"/>
                    </a:cubicBezTo>
                    <a:cubicBezTo>
                      <a:pt x="105" y="41"/>
                      <a:pt x="101" y="38"/>
                      <a:pt x="99" y="3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0" name="Freeform 84"/>
              <p:cNvSpPr/>
              <p:nvPr/>
            </p:nvSpPr>
            <p:spPr>
              <a:xfrm>
                <a:off x="4089400" y="1041400"/>
                <a:ext cx="160338" cy="74613"/>
              </a:xfrm>
              <a:custGeom>
                <a:avLst/>
                <a:gdLst>
                  <a:gd name="txL" fmla="*/ 0 w 84"/>
                  <a:gd name="txT" fmla="*/ 0 h 39"/>
                  <a:gd name="txR" fmla="*/ 84 w 84"/>
                  <a:gd name="txB" fmla="*/ 39 h 39"/>
                </a:gdLst>
                <a:ahLst/>
                <a:cxnLst>
                  <a:cxn ang="0">
                    <a:pos x="105660833" y="98823962"/>
                  </a:cxn>
                  <a:cxn ang="0">
                    <a:pos x="156669314" y="98823962"/>
                  </a:cxn>
                  <a:cxn ang="0">
                    <a:pos x="178530637" y="109805465"/>
                  </a:cxn>
                  <a:cxn ang="0">
                    <a:pos x="218607502" y="131766558"/>
                  </a:cxn>
                  <a:cxn ang="0">
                    <a:pos x="240468824" y="142746148"/>
                  </a:cxn>
                  <a:cxn ang="0">
                    <a:pos x="247754659" y="135426421"/>
                  </a:cxn>
                  <a:cxn ang="0">
                    <a:pos x="276903726" y="131766558"/>
                  </a:cxn>
                  <a:cxn ang="0">
                    <a:pos x="291477305" y="117125192"/>
                  </a:cxn>
                  <a:cxn ang="0">
                    <a:pos x="306050884" y="109805465"/>
                  </a:cxn>
                  <a:cxn ang="0">
                    <a:pos x="295121177" y="87844372"/>
                  </a:cxn>
                  <a:cxn ang="0">
                    <a:pos x="284189561" y="62223416"/>
                  </a:cxn>
                  <a:cxn ang="0">
                    <a:pos x="276903726" y="40262323"/>
                  </a:cxn>
                  <a:cxn ang="0">
                    <a:pos x="269615982" y="29280820"/>
                  </a:cxn>
                  <a:cxn ang="0">
                    <a:pos x="233181080" y="25620956"/>
                  </a:cxn>
                  <a:cxn ang="0">
                    <a:pos x="189460344" y="3659863"/>
                  </a:cxn>
                  <a:cxn ang="0">
                    <a:pos x="145737698" y="3659863"/>
                  </a:cxn>
                  <a:cxn ang="0">
                    <a:pos x="142095735" y="43922186"/>
                  </a:cxn>
                  <a:cxn ang="0">
                    <a:pos x="109304705" y="58561639"/>
                  </a:cxn>
                  <a:cxn ang="0">
                    <a:pos x="72869803" y="18301230"/>
                  </a:cxn>
                  <a:cxn ang="0">
                    <a:pos x="32791030" y="36602459"/>
                  </a:cxn>
                  <a:cxn ang="0">
                    <a:pos x="18217451" y="69543142"/>
                  </a:cxn>
                  <a:cxn ang="0">
                    <a:pos x="10929707" y="106143689"/>
                  </a:cxn>
                  <a:cxn ang="0">
                    <a:pos x="10929707" y="109805465"/>
                  </a:cxn>
                  <a:cxn ang="0">
                    <a:pos x="43720737" y="98823962"/>
                  </a:cxn>
                  <a:cxn ang="0">
                    <a:pos x="105660833" y="98823962"/>
                  </a:cxn>
                </a:cxnLst>
                <a:rect l="txL" t="txT" r="txR" b="txB"/>
                <a:pathLst>
                  <a:path w="84" h="39">
                    <a:moveTo>
                      <a:pt x="29" y="27"/>
                    </a:moveTo>
                    <a:cubicBezTo>
                      <a:pt x="32" y="27"/>
                      <a:pt x="39" y="29"/>
                      <a:pt x="43" y="27"/>
                    </a:cubicBezTo>
                    <a:cubicBezTo>
                      <a:pt x="47" y="26"/>
                      <a:pt x="47" y="31"/>
                      <a:pt x="49" y="30"/>
                    </a:cubicBezTo>
                    <a:cubicBezTo>
                      <a:pt x="52" y="29"/>
                      <a:pt x="57" y="33"/>
                      <a:pt x="60" y="36"/>
                    </a:cubicBezTo>
                    <a:cubicBezTo>
                      <a:pt x="62" y="37"/>
                      <a:pt x="64" y="38"/>
                      <a:pt x="66" y="39"/>
                    </a:cubicBezTo>
                    <a:cubicBezTo>
                      <a:pt x="66" y="38"/>
                      <a:pt x="67" y="38"/>
                      <a:pt x="68" y="37"/>
                    </a:cubicBezTo>
                    <a:cubicBezTo>
                      <a:pt x="71" y="35"/>
                      <a:pt x="73" y="36"/>
                      <a:pt x="76" y="36"/>
                    </a:cubicBezTo>
                    <a:cubicBezTo>
                      <a:pt x="78" y="36"/>
                      <a:pt x="78" y="33"/>
                      <a:pt x="80" y="32"/>
                    </a:cubicBezTo>
                    <a:cubicBezTo>
                      <a:pt x="81" y="31"/>
                      <a:pt x="82" y="31"/>
                      <a:pt x="84" y="30"/>
                    </a:cubicBezTo>
                    <a:cubicBezTo>
                      <a:pt x="83" y="29"/>
                      <a:pt x="83" y="25"/>
                      <a:pt x="81" y="24"/>
                    </a:cubicBezTo>
                    <a:cubicBezTo>
                      <a:pt x="79" y="22"/>
                      <a:pt x="77" y="19"/>
                      <a:pt x="78" y="17"/>
                    </a:cubicBezTo>
                    <a:cubicBezTo>
                      <a:pt x="78" y="15"/>
                      <a:pt x="78" y="13"/>
                      <a:pt x="76" y="11"/>
                    </a:cubicBezTo>
                    <a:cubicBezTo>
                      <a:pt x="75" y="10"/>
                      <a:pt x="75" y="9"/>
                      <a:pt x="74" y="8"/>
                    </a:cubicBezTo>
                    <a:cubicBezTo>
                      <a:pt x="70" y="7"/>
                      <a:pt x="65" y="7"/>
                      <a:pt x="64" y="7"/>
                    </a:cubicBezTo>
                    <a:cubicBezTo>
                      <a:pt x="62" y="8"/>
                      <a:pt x="54" y="2"/>
                      <a:pt x="52" y="1"/>
                    </a:cubicBezTo>
                    <a:cubicBezTo>
                      <a:pt x="51" y="0"/>
                      <a:pt x="46" y="0"/>
                      <a:pt x="40" y="1"/>
                    </a:cubicBezTo>
                    <a:cubicBezTo>
                      <a:pt x="37" y="4"/>
                      <a:pt x="39" y="7"/>
                      <a:pt x="39" y="12"/>
                    </a:cubicBezTo>
                    <a:cubicBezTo>
                      <a:pt x="39" y="17"/>
                      <a:pt x="33" y="16"/>
                      <a:pt x="30" y="16"/>
                    </a:cubicBezTo>
                    <a:cubicBezTo>
                      <a:pt x="27" y="16"/>
                      <a:pt x="22" y="7"/>
                      <a:pt x="20" y="5"/>
                    </a:cubicBezTo>
                    <a:cubicBezTo>
                      <a:pt x="18" y="2"/>
                      <a:pt x="13" y="7"/>
                      <a:pt x="9" y="10"/>
                    </a:cubicBezTo>
                    <a:cubicBezTo>
                      <a:pt x="5" y="12"/>
                      <a:pt x="7" y="16"/>
                      <a:pt x="5" y="19"/>
                    </a:cubicBezTo>
                    <a:cubicBezTo>
                      <a:pt x="2" y="21"/>
                      <a:pt x="0" y="24"/>
                      <a:pt x="3" y="29"/>
                    </a:cubicBezTo>
                    <a:cubicBezTo>
                      <a:pt x="3" y="29"/>
                      <a:pt x="3" y="30"/>
                      <a:pt x="3" y="30"/>
                    </a:cubicBezTo>
                    <a:cubicBezTo>
                      <a:pt x="7" y="30"/>
                      <a:pt x="10" y="29"/>
                      <a:pt x="12" y="27"/>
                    </a:cubicBezTo>
                    <a:cubicBezTo>
                      <a:pt x="16" y="25"/>
                      <a:pt x="25" y="27"/>
                      <a:pt x="29" y="2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1" name="Freeform 85"/>
              <p:cNvSpPr/>
              <p:nvPr/>
            </p:nvSpPr>
            <p:spPr>
              <a:xfrm>
                <a:off x="4089400" y="1089025"/>
                <a:ext cx="125413" cy="79375"/>
              </a:xfrm>
              <a:custGeom>
                <a:avLst/>
                <a:gdLst>
                  <a:gd name="txL" fmla="*/ 0 w 66"/>
                  <a:gd name="txT" fmla="*/ 0 h 42"/>
                  <a:gd name="txR" fmla="*/ 66 w 66"/>
                  <a:gd name="txB" fmla="*/ 42 h 42"/>
                </a:gdLst>
                <a:ahLst/>
                <a:cxnLst>
                  <a:cxn ang="0">
                    <a:pos x="36107543" y="75005595"/>
                  </a:cxn>
                  <a:cxn ang="0">
                    <a:pos x="57771688" y="82147455"/>
                  </a:cxn>
                  <a:cxn ang="0">
                    <a:pos x="83048109" y="96434955"/>
                  </a:cxn>
                  <a:cxn ang="0">
                    <a:pos x="83048109" y="125008065"/>
                  </a:cxn>
                  <a:cxn ang="0">
                    <a:pos x="111933003" y="142865551"/>
                  </a:cxn>
                  <a:cxn ang="0">
                    <a:pos x="144430171" y="146437426"/>
                  </a:cxn>
                  <a:cxn ang="0">
                    <a:pos x="162483943" y="135721801"/>
                  </a:cxn>
                  <a:cxn ang="0">
                    <a:pos x="191368837" y="128579940"/>
                  </a:cxn>
                  <a:cxn ang="0">
                    <a:pos x="194981111" y="110720565"/>
                  </a:cxn>
                  <a:cxn ang="0">
                    <a:pos x="216645257" y="89291205"/>
                  </a:cxn>
                  <a:cxn ang="0">
                    <a:pos x="231088654" y="78575580"/>
                  </a:cxn>
                  <a:cxn ang="0">
                    <a:pos x="234699028" y="64289970"/>
                  </a:cxn>
                  <a:cxn ang="0">
                    <a:pos x="238309403" y="50002470"/>
                  </a:cxn>
                  <a:cxn ang="0">
                    <a:pos x="216645257" y="39288735"/>
                  </a:cxn>
                  <a:cxn ang="0">
                    <a:pos x="176927340" y="17857485"/>
                  </a:cxn>
                  <a:cxn ang="0">
                    <a:pos x="155261294" y="7143750"/>
                  </a:cxn>
                  <a:cxn ang="0">
                    <a:pos x="104712254" y="7143750"/>
                  </a:cxn>
                  <a:cxn ang="0">
                    <a:pos x="43328291" y="7143750"/>
                  </a:cxn>
                  <a:cxn ang="0">
                    <a:pos x="10833023" y="17857485"/>
                  </a:cxn>
                  <a:cxn ang="0">
                    <a:pos x="7220748" y="60718095"/>
                  </a:cxn>
                  <a:cxn ang="0">
                    <a:pos x="10833023" y="71433720"/>
                  </a:cxn>
                  <a:cxn ang="0">
                    <a:pos x="36107543" y="75005595"/>
                  </a:cxn>
                </a:cxnLst>
                <a:rect l="txL" t="txT" r="txR" b="txB"/>
                <a:pathLst>
                  <a:path w="66" h="42">
                    <a:moveTo>
                      <a:pt x="10" y="21"/>
                    </a:moveTo>
                    <a:cubicBezTo>
                      <a:pt x="11" y="23"/>
                      <a:pt x="15" y="24"/>
                      <a:pt x="16" y="23"/>
                    </a:cubicBezTo>
                    <a:cubicBezTo>
                      <a:pt x="18" y="23"/>
                      <a:pt x="23" y="25"/>
                      <a:pt x="23" y="27"/>
                    </a:cubicBezTo>
                    <a:cubicBezTo>
                      <a:pt x="23" y="29"/>
                      <a:pt x="21" y="35"/>
                      <a:pt x="23" y="35"/>
                    </a:cubicBezTo>
                    <a:cubicBezTo>
                      <a:pt x="24" y="35"/>
                      <a:pt x="31" y="37"/>
                      <a:pt x="31" y="40"/>
                    </a:cubicBezTo>
                    <a:cubicBezTo>
                      <a:pt x="35" y="40"/>
                      <a:pt x="38" y="41"/>
                      <a:pt x="40" y="41"/>
                    </a:cubicBezTo>
                    <a:cubicBezTo>
                      <a:pt x="42" y="42"/>
                      <a:pt x="44" y="40"/>
                      <a:pt x="45" y="38"/>
                    </a:cubicBezTo>
                    <a:cubicBezTo>
                      <a:pt x="47" y="37"/>
                      <a:pt x="51" y="36"/>
                      <a:pt x="53" y="36"/>
                    </a:cubicBezTo>
                    <a:cubicBezTo>
                      <a:pt x="54" y="36"/>
                      <a:pt x="54" y="32"/>
                      <a:pt x="54" y="31"/>
                    </a:cubicBezTo>
                    <a:cubicBezTo>
                      <a:pt x="55" y="29"/>
                      <a:pt x="58" y="26"/>
                      <a:pt x="60" y="25"/>
                    </a:cubicBezTo>
                    <a:cubicBezTo>
                      <a:pt x="62" y="25"/>
                      <a:pt x="62" y="22"/>
                      <a:pt x="64" y="22"/>
                    </a:cubicBezTo>
                    <a:cubicBezTo>
                      <a:pt x="66" y="22"/>
                      <a:pt x="65" y="20"/>
                      <a:pt x="65" y="18"/>
                    </a:cubicBezTo>
                    <a:cubicBezTo>
                      <a:pt x="65" y="17"/>
                      <a:pt x="65" y="16"/>
                      <a:pt x="66" y="14"/>
                    </a:cubicBezTo>
                    <a:cubicBezTo>
                      <a:pt x="64" y="13"/>
                      <a:pt x="62" y="12"/>
                      <a:pt x="60" y="11"/>
                    </a:cubicBezTo>
                    <a:cubicBezTo>
                      <a:pt x="57" y="8"/>
                      <a:pt x="52" y="4"/>
                      <a:pt x="49" y="5"/>
                    </a:cubicBezTo>
                    <a:cubicBezTo>
                      <a:pt x="47" y="6"/>
                      <a:pt x="47" y="1"/>
                      <a:pt x="43" y="2"/>
                    </a:cubicBezTo>
                    <a:cubicBezTo>
                      <a:pt x="39" y="4"/>
                      <a:pt x="32" y="2"/>
                      <a:pt x="29" y="2"/>
                    </a:cubicBezTo>
                    <a:cubicBezTo>
                      <a:pt x="25" y="2"/>
                      <a:pt x="16" y="0"/>
                      <a:pt x="12" y="2"/>
                    </a:cubicBezTo>
                    <a:cubicBezTo>
                      <a:pt x="10" y="4"/>
                      <a:pt x="7" y="5"/>
                      <a:pt x="3" y="5"/>
                    </a:cubicBezTo>
                    <a:cubicBezTo>
                      <a:pt x="6" y="9"/>
                      <a:pt x="5" y="14"/>
                      <a:pt x="2" y="17"/>
                    </a:cubicBezTo>
                    <a:cubicBezTo>
                      <a:pt x="0" y="19"/>
                      <a:pt x="1" y="19"/>
                      <a:pt x="3" y="20"/>
                    </a:cubicBezTo>
                    <a:cubicBezTo>
                      <a:pt x="5" y="20"/>
                      <a:pt x="9" y="19"/>
                      <a:pt x="10" y="2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2" name="Freeform 86"/>
              <p:cNvSpPr/>
              <p:nvPr/>
            </p:nvSpPr>
            <p:spPr>
              <a:xfrm>
                <a:off x="3781425" y="1346200"/>
                <a:ext cx="96838" cy="55563"/>
              </a:xfrm>
              <a:custGeom>
                <a:avLst/>
                <a:gdLst>
                  <a:gd name="txL" fmla="*/ 0 w 51"/>
                  <a:gd name="txT" fmla="*/ 0 h 29"/>
                  <a:gd name="txR" fmla="*/ 51 w 51"/>
                  <a:gd name="txB" fmla="*/ 29 h 29"/>
                </a:gdLst>
                <a:ahLst/>
                <a:cxnLst>
                  <a:cxn ang="0">
                    <a:pos x="165847417" y="44051879"/>
                  </a:cxn>
                  <a:cxn ang="0">
                    <a:pos x="144214567" y="33038909"/>
                  </a:cxn>
                  <a:cxn ang="0">
                    <a:pos x="144214567" y="14683960"/>
                  </a:cxn>
                  <a:cxn ang="0">
                    <a:pos x="118977825" y="3670990"/>
                  </a:cxn>
                  <a:cxn ang="0">
                    <a:pos x="93739184" y="7341980"/>
                  </a:cxn>
                  <a:cxn ang="0">
                    <a:pos x="57686966" y="7341980"/>
                  </a:cxn>
                  <a:cxn ang="0">
                    <a:pos x="54081175" y="14683960"/>
                  </a:cxn>
                  <a:cxn ang="0">
                    <a:pos x="32448325" y="29367919"/>
                  </a:cxn>
                  <a:cxn ang="0">
                    <a:pos x="7211583" y="62404913"/>
                  </a:cxn>
                  <a:cxn ang="0">
                    <a:pos x="10815475" y="77088873"/>
                  </a:cxn>
                  <a:cxn ang="0">
                    <a:pos x="28842534" y="80759863"/>
                  </a:cxn>
                  <a:cxn ang="0">
                    <a:pos x="36054117" y="99114812"/>
                  </a:cxn>
                  <a:cxn ang="0">
                    <a:pos x="36054117" y="99114812"/>
                  </a:cxn>
                  <a:cxn ang="0">
                    <a:pos x="72108233" y="99114812"/>
                  </a:cxn>
                  <a:cxn ang="0">
                    <a:pos x="90135291" y="69746893"/>
                  </a:cxn>
                  <a:cxn ang="0">
                    <a:pos x="115372034" y="95443822"/>
                  </a:cxn>
                  <a:cxn ang="0">
                    <a:pos x="126187509" y="80759863"/>
                  </a:cxn>
                  <a:cxn ang="0">
                    <a:pos x="140610675" y="73417883"/>
                  </a:cxn>
                  <a:cxn ang="0">
                    <a:pos x="158637733" y="69746893"/>
                  </a:cxn>
                  <a:cxn ang="0">
                    <a:pos x="169453209" y="62404913"/>
                  </a:cxn>
                  <a:cxn ang="0">
                    <a:pos x="176662893" y="55062933"/>
                  </a:cxn>
                  <a:cxn ang="0">
                    <a:pos x="183874475" y="44051879"/>
                  </a:cxn>
                  <a:cxn ang="0">
                    <a:pos x="165847417" y="44051879"/>
                  </a:cxn>
                </a:cxnLst>
                <a:rect l="txL" t="txT" r="txR" b="txB"/>
                <a:pathLst>
                  <a:path w="51" h="29">
                    <a:moveTo>
                      <a:pt x="46" y="12"/>
                    </a:moveTo>
                    <a:cubicBezTo>
                      <a:pt x="43" y="13"/>
                      <a:pt x="40" y="10"/>
                      <a:pt x="40" y="9"/>
                    </a:cubicBezTo>
                    <a:cubicBezTo>
                      <a:pt x="40" y="8"/>
                      <a:pt x="39" y="6"/>
                      <a:pt x="40" y="4"/>
                    </a:cubicBezTo>
                    <a:cubicBezTo>
                      <a:pt x="38" y="3"/>
                      <a:pt x="35" y="2"/>
                      <a:pt x="33" y="1"/>
                    </a:cubicBezTo>
                    <a:cubicBezTo>
                      <a:pt x="30" y="0"/>
                      <a:pt x="28" y="0"/>
                      <a:pt x="26" y="2"/>
                    </a:cubicBezTo>
                    <a:cubicBezTo>
                      <a:pt x="24" y="2"/>
                      <a:pt x="19" y="2"/>
                      <a:pt x="16" y="2"/>
                    </a:cubicBezTo>
                    <a:cubicBezTo>
                      <a:pt x="16" y="3"/>
                      <a:pt x="15" y="4"/>
                      <a:pt x="15" y="4"/>
                    </a:cubicBezTo>
                    <a:cubicBezTo>
                      <a:pt x="12" y="4"/>
                      <a:pt x="9" y="6"/>
                      <a:pt x="9" y="8"/>
                    </a:cubicBezTo>
                    <a:cubicBezTo>
                      <a:pt x="8" y="11"/>
                      <a:pt x="3" y="13"/>
                      <a:pt x="2" y="17"/>
                    </a:cubicBezTo>
                    <a:cubicBezTo>
                      <a:pt x="0" y="22"/>
                      <a:pt x="1" y="24"/>
                      <a:pt x="3" y="21"/>
                    </a:cubicBezTo>
                    <a:cubicBezTo>
                      <a:pt x="5" y="18"/>
                      <a:pt x="8" y="19"/>
                      <a:pt x="8" y="22"/>
                    </a:cubicBezTo>
                    <a:cubicBezTo>
                      <a:pt x="8" y="24"/>
                      <a:pt x="11" y="24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3" y="27"/>
                      <a:pt x="18" y="27"/>
                      <a:pt x="20" y="27"/>
                    </a:cubicBezTo>
                    <a:cubicBezTo>
                      <a:pt x="22" y="27"/>
                      <a:pt x="24" y="19"/>
                      <a:pt x="25" y="19"/>
                    </a:cubicBezTo>
                    <a:cubicBezTo>
                      <a:pt x="26" y="18"/>
                      <a:pt x="29" y="24"/>
                      <a:pt x="32" y="26"/>
                    </a:cubicBezTo>
                    <a:cubicBezTo>
                      <a:pt x="34" y="29"/>
                      <a:pt x="35" y="24"/>
                      <a:pt x="35" y="22"/>
                    </a:cubicBezTo>
                    <a:cubicBezTo>
                      <a:pt x="35" y="20"/>
                      <a:pt x="37" y="20"/>
                      <a:pt x="39" y="20"/>
                    </a:cubicBezTo>
                    <a:cubicBezTo>
                      <a:pt x="40" y="20"/>
                      <a:pt x="44" y="21"/>
                      <a:pt x="44" y="19"/>
                    </a:cubicBezTo>
                    <a:cubicBezTo>
                      <a:pt x="44" y="16"/>
                      <a:pt x="46" y="17"/>
                      <a:pt x="47" y="17"/>
                    </a:cubicBezTo>
                    <a:cubicBezTo>
                      <a:pt x="49" y="17"/>
                      <a:pt x="49" y="15"/>
                      <a:pt x="49" y="15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49" y="12"/>
                      <a:pt x="47" y="11"/>
                      <a:pt x="46" y="1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3" name="Freeform 87"/>
              <p:cNvSpPr/>
              <p:nvPr/>
            </p:nvSpPr>
            <p:spPr>
              <a:xfrm>
                <a:off x="3779838" y="1141412"/>
                <a:ext cx="192088" cy="219075"/>
              </a:xfrm>
              <a:custGeom>
                <a:avLst/>
                <a:gdLst>
                  <a:gd name="txL" fmla="*/ 0 w 101"/>
                  <a:gd name="txT" fmla="*/ 0 h 114"/>
                  <a:gd name="txR" fmla="*/ 101 w 101"/>
                  <a:gd name="txB" fmla="*/ 114 h 114"/>
                </a:gdLst>
                <a:ahLst/>
                <a:cxnLst>
                  <a:cxn ang="0">
                    <a:pos x="47021621" y="107096928"/>
                  </a:cxn>
                  <a:cxn ang="0">
                    <a:pos x="25319481" y="129254250"/>
                  </a:cxn>
                  <a:cxn ang="0">
                    <a:pos x="39786940" y="151411572"/>
                  </a:cxn>
                  <a:cxn ang="0">
                    <a:pos x="32554161" y="162490234"/>
                  </a:cxn>
                  <a:cxn ang="0">
                    <a:pos x="7234681" y="173568895"/>
                  </a:cxn>
                  <a:cxn ang="0">
                    <a:pos x="7234681" y="195728139"/>
                  </a:cxn>
                  <a:cxn ang="0">
                    <a:pos x="0" y="228964122"/>
                  </a:cxn>
                  <a:cxn ang="0">
                    <a:pos x="10852021" y="254814972"/>
                  </a:cxn>
                  <a:cxn ang="0">
                    <a:pos x="3617340" y="269587161"/>
                  </a:cxn>
                  <a:cxn ang="0">
                    <a:pos x="18084800" y="302823145"/>
                  </a:cxn>
                  <a:cxn ang="0">
                    <a:pos x="25319481" y="310210200"/>
                  </a:cxn>
                  <a:cxn ang="0">
                    <a:pos x="50638961" y="321288861"/>
                  </a:cxn>
                  <a:cxn ang="0">
                    <a:pos x="72341102" y="328673995"/>
                  </a:cxn>
                  <a:cxn ang="0">
                    <a:pos x="83193123" y="343446184"/>
                  </a:cxn>
                  <a:cxn ang="0">
                    <a:pos x="65108323" y="376682167"/>
                  </a:cxn>
                  <a:cxn ang="0">
                    <a:pos x="61490982" y="402533017"/>
                  </a:cxn>
                  <a:cxn ang="0">
                    <a:pos x="97660582" y="402533017"/>
                  </a:cxn>
                  <a:cxn ang="0">
                    <a:pos x="122980063" y="398841411"/>
                  </a:cxn>
                  <a:cxn ang="0">
                    <a:pos x="148299543" y="409920072"/>
                  </a:cxn>
                  <a:cxn ang="0">
                    <a:pos x="151916884" y="406226545"/>
                  </a:cxn>
                  <a:cxn ang="0">
                    <a:pos x="177236364" y="413613600"/>
                  </a:cxn>
                  <a:cxn ang="0">
                    <a:pos x="198938505" y="409920072"/>
                  </a:cxn>
                  <a:cxn ang="0">
                    <a:pos x="224257985" y="406226545"/>
                  </a:cxn>
                  <a:cxn ang="0">
                    <a:pos x="264046827" y="398841411"/>
                  </a:cxn>
                  <a:cxn ang="0">
                    <a:pos x="282131627" y="387762750"/>
                  </a:cxn>
                  <a:cxn ang="0">
                    <a:pos x="296600989" y="361911900"/>
                  </a:cxn>
                  <a:cxn ang="0">
                    <a:pos x="321920469" y="343446184"/>
                  </a:cxn>
                  <a:cxn ang="0">
                    <a:pos x="278514287" y="310210200"/>
                  </a:cxn>
                  <a:cxn ang="0">
                    <a:pos x="264046827" y="273280689"/>
                  </a:cxn>
                  <a:cxn ang="0">
                    <a:pos x="260429487" y="251121445"/>
                  </a:cxn>
                  <a:cxn ang="0">
                    <a:pos x="303833768" y="236349256"/>
                  </a:cxn>
                  <a:cxn ang="0">
                    <a:pos x="336387929" y="221578989"/>
                  </a:cxn>
                  <a:cxn ang="0">
                    <a:pos x="358090069" y="217885461"/>
                  </a:cxn>
                  <a:cxn ang="0">
                    <a:pos x="361707410" y="195728139"/>
                  </a:cxn>
                  <a:cxn ang="0">
                    <a:pos x="350857290" y="162490234"/>
                  </a:cxn>
                  <a:cxn ang="0">
                    <a:pos x="343622610" y="140332911"/>
                  </a:cxn>
                  <a:cxn ang="0">
                    <a:pos x="336387929" y="121867195"/>
                  </a:cxn>
                  <a:cxn ang="0">
                    <a:pos x="332770589" y="103403400"/>
                  </a:cxn>
                  <a:cxn ang="0">
                    <a:pos x="332770589" y="59086834"/>
                  </a:cxn>
                  <a:cxn ang="0">
                    <a:pos x="332770589" y="55395228"/>
                  </a:cxn>
                  <a:cxn ang="0">
                    <a:pos x="329153248" y="51701700"/>
                  </a:cxn>
                  <a:cxn ang="0">
                    <a:pos x="307451108" y="36929511"/>
                  </a:cxn>
                  <a:cxn ang="0">
                    <a:pos x="311068448" y="11078661"/>
                  </a:cxn>
                  <a:cxn ang="0">
                    <a:pos x="274896947" y="22157322"/>
                  </a:cxn>
                  <a:cxn ang="0">
                    <a:pos x="227875326" y="48008172"/>
                  </a:cxn>
                  <a:cxn ang="0">
                    <a:pos x="206173185" y="33235984"/>
                  </a:cxn>
                  <a:cxn ang="0">
                    <a:pos x="191705726" y="25850850"/>
                  </a:cxn>
                  <a:cxn ang="0">
                    <a:pos x="162768905" y="11078661"/>
                  </a:cxn>
                  <a:cxn ang="0">
                    <a:pos x="159151565" y="0"/>
                  </a:cxn>
                  <a:cxn ang="0">
                    <a:pos x="144682203" y="3693528"/>
                  </a:cxn>
                  <a:cxn ang="0">
                    <a:pos x="108512603" y="0"/>
                  </a:cxn>
                  <a:cxn ang="0">
                    <a:pos x="115747284" y="18465716"/>
                  </a:cxn>
                  <a:cxn ang="0">
                    <a:pos x="126597403" y="55395228"/>
                  </a:cxn>
                  <a:cxn ang="0">
                    <a:pos x="108512603" y="70167416"/>
                  </a:cxn>
                  <a:cxn ang="0">
                    <a:pos x="79575782" y="66473889"/>
                  </a:cxn>
                  <a:cxn ang="0">
                    <a:pos x="47021621" y="70167416"/>
                  </a:cxn>
                  <a:cxn ang="0">
                    <a:pos x="47021621" y="81246078"/>
                  </a:cxn>
                  <a:cxn ang="0">
                    <a:pos x="47021621" y="107096928"/>
                  </a:cxn>
                </a:cxnLst>
                <a:rect l="txL" t="txT" r="txR" b="txB"/>
                <a:pathLst>
                  <a:path w="101" h="114">
                    <a:moveTo>
                      <a:pt x="13" y="29"/>
                    </a:moveTo>
                    <a:cubicBezTo>
                      <a:pt x="10" y="33"/>
                      <a:pt x="7" y="34"/>
                      <a:pt x="7" y="35"/>
                    </a:cubicBezTo>
                    <a:cubicBezTo>
                      <a:pt x="8" y="36"/>
                      <a:pt x="12" y="39"/>
                      <a:pt x="11" y="41"/>
                    </a:cubicBezTo>
                    <a:cubicBezTo>
                      <a:pt x="10" y="42"/>
                      <a:pt x="9" y="41"/>
                      <a:pt x="9" y="44"/>
                    </a:cubicBezTo>
                    <a:cubicBezTo>
                      <a:pt x="9" y="47"/>
                      <a:pt x="4" y="47"/>
                      <a:pt x="2" y="47"/>
                    </a:cubicBezTo>
                    <a:cubicBezTo>
                      <a:pt x="1" y="47"/>
                      <a:pt x="3" y="50"/>
                      <a:pt x="2" y="53"/>
                    </a:cubicBezTo>
                    <a:cubicBezTo>
                      <a:pt x="1" y="55"/>
                      <a:pt x="1" y="60"/>
                      <a:pt x="0" y="62"/>
                    </a:cubicBezTo>
                    <a:cubicBezTo>
                      <a:pt x="0" y="64"/>
                      <a:pt x="4" y="67"/>
                      <a:pt x="3" y="69"/>
                    </a:cubicBezTo>
                    <a:cubicBezTo>
                      <a:pt x="3" y="70"/>
                      <a:pt x="0" y="72"/>
                      <a:pt x="1" y="73"/>
                    </a:cubicBezTo>
                    <a:cubicBezTo>
                      <a:pt x="2" y="74"/>
                      <a:pt x="4" y="76"/>
                      <a:pt x="5" y="82"/>
                    </a:cubicBezTo>
                    <a:cubicBezTo>
                      <a:pt x="6" y="83"/>
                      <a:pt x="7" y="83"/>
                      <a:pt x="7" y="84"/>
                    </a:cubicBezTo>
                    <a:cubicBezTo>
                      <a:pt x="9" y="86"/>
                      <a:pt x="11" y="87"/>
                      <a:pt x="14" y="87"/>
                    </a:cubicBezTo>
                    <a:cubicBezTo>
                      <a:pt x="18" y="87"/>
                      <a:pt x="19" y="89"/>
                      <a:pt x="20" y="89"/>
                    </a:cubicBezTo>
                    <a:cubicBezTo>
                      <a:pt x="22" y="89"/>
                      <a:pt x="26" y="90"/>
                      <a:pt x="23" y="93"/>
                    </a:cubicBezTo>
                    <a:cubicBezTo>
                      <a:pt x="19" y="96"/>
                      <a:pt x="19" y="99"/>
                      <a:pt x="18" y="102"/>
                    </a:cubicBezTo>
                    <a:cubicBezTo>
                      <a:pt x="18" y="104"/>
                      <a:pt x="18" y="107"/>
                      <a:pt x="17" y="109"/>
                    </a:cubicBezTo>
                    <a:cubicBezTo>
                      <a:pt x="20" y="109"/>
                      <a:pt x="25" y="109"/>
                      <a:pt x="27" y="109"/>
                    </a:cubicBezTo>
                    <a:cubicBezTo>
                      <a:pt x="29" y="107"/>
                      <a:pt x="31" y="107"/>
                      <a:pt x="34" y="108"/>
                    </a:cubicBezTo>
                    <a:cubicBezTo>
                      <a:pt x="36" y="109"/>
                      <a:pt x="39" y="110"/>
                      <a:pt x="41" y="111"/>
                    </a:cubicBezTo>
                    <a:cubicBezTo>
                      <a:pt x="41" y="110"/>
                      <a:pt x="41" y="110"/>
                      <a:pt x="42" y="110"/>
                    </a:cubicBezTo>
                    <a:cubicBezTo>
                      <a:pt x="44" y="110"/>
                      <a:pt x="47" y="114"/>
                      <a:pt x="49" y="112"/>
                    </a:cubicBezTo>
                    <a:cubicBezTo>
                      <a:pt x="50" y="109"/>
                      <a:pt x="54" y="110"/>
                      <a:pt x="55" y="111"/>
                    </a:cubicBezTo>
                    <a:cubicBezTo>
                      <a:pt x="57" y="112"/>
                      <a:pt x="60" y="112"/>
                      <a:pt x="62" y="110"/>
                    </a:cubicBezTo>
                    <a:cubicBezTo>
                      <a:pt x="64" y="108"/>
                      <a:pt x="72" y="107"/>
                      <a:pt x="73" y="108"/>
                    </a:cubicBezTo>
                    <a:cubicBezTo>
                      <a:pt x="75" y="109"/>
                      <a:pt x="80" y="111"/>
                      <a:pt x="78" y="105"/>
                    </a:cubicBezTo>
                    <a:cubicBezTo>
                      <a:pt x="76" y="99"/>
                      <a:pt x="82" y="100"/>
                      <a:pt x="82" y="98"/>
                    </a:cubicBezTo>
                    <a:cubicBezTo>
                      <a:pt x="83" y="95"/>
                      <a:pt x="90" y="94"/>
                      <a:pt x="89" y="93"/>
                    </a:cubicBezTo>
                    <a:cubicBezTo>
                      <a:pt x="88" y="91"/>
                      <a:pt x="79" y="86"/>
                      <a:pt x="77" y="84"/>
                    </a:cubicBezTo>
                    <a:cubicBezTo>
                      <a:pt x="74" y="82"/>
                      <a:pt x="74" y="77"/>
                      <a:pt x="73" y="74"/>
                    </a:cubicBezTo>
                    <a:cubicBezTo>
                      <a:pt x="72" y="72"/>
                      <a:pt x="69" y="69"/>
                      <a:pt x="72" y="68"/>
                    </a:cubicBezTo>
                    <a:cubicBezTo>
                      <a:pt x="76" y="68"/>
                      <a:pt x="81" y="66"/>
                      <a:pt x="84" y="64"/>
                    </a:cubicBezTo>
                    <a:cubicBezTo>
                      <a:pt x="87" y="61"/>
                      <a:pt x="92" y="61"/>
                      <a:pt x="93" y="60"/>
                    </a:cubicBezTo>
                    <a:cubicBezTo>
                      <a:pt x="95" y="58"/>
                      <a:pt x="98" y="61"/>
                      <a:pt x="99" y="59"/>
                    </a:cubicBezTo>
                    <a:cubicBezTo>
                      <a:pt x="100" y="58"/>
                      <a:pt x="101" y="55"/>
                      <a:pt x="100" y="53"/>
                    </a:cubicBezTo>
                    <a:cubicBezTo>
                      <a:pt x="98" y="51"/>
                      <a:pt x="97" y="48"/>
                      <a:pt x="97" y="44"/>
                    </a:cubicBezTo>
                    <a:cubicBezTo>
                      <a:pt x="97" y="40"/>
                      <a:pt x="95" y="40"/>
                      <a:pt x="95" y="38"/>
                    </a:cubicBezTo>
                    <a:cubicBezTo>
                      <a:pt x="95" y="36"/>
                      <a:pt x="95" y="34"/>
                      <a:pt x="93" y="33"/>
                    </a:cubicBezTo>
                    <a:cubicBezTo>
                      <a:pt x="91" y="32"/>
                      <a:pt x="90" y="31"/>
                      <a:pt x="92" y="28"/>
                    </a:cubicBezTo>
                    <a:cubicBezTo>
                      <a:pt x="94" y="25"/>
                      <a:pt x="93" y="18"/>
                      <a:pt x="92" y="16"/>
                    </a:cubicBezTo>
                    <a:cubicBezTo>
                      <a:pt x="92" y="16"/>
                      <a:pt x="92" y="15"/>
                      <a:pt x="92" y="15"/>
                    </a:cubicBezTo>
                    <a:cubicBezTo>
                      <a:pt x="92" y="15"/>
                      <a:pt x="91" y="14"/>
                      <a:pt x="91" y="14"/>
                    </a:cubicBezTo>
                    <a:cubicBezTo>
                      <a:pt x="91" y="11"/>
                      <a:pt x="89" y="10"/>
                      <a:pt x="85" y="10"/>
                    </a:cubicBezTo>
                    <a:cubicBezTo>
                      <a:pt x="80" y="10"/>
                      <a:pt x="87" y="6"/>
                      <a:pt x="86" y="3"/>
                    </a:cubicBezTo>
                    <a:cubicBezTo>
                      <a:pt x="84" y="1"/>
                      <a:pt x="80" y="7"/>
                      <a:pt x="76" y="6"/>
                    </a:cubicBezTo>
                    <a:cubicBezTo>
                      <a:pt x="72" y="5"/>
                      <a:pt x="67" y="11"/>
                      <a:pt x="63" y="13"/>
                    </a:cubicBezTo>
                    <a:cubicBezTo>
                      <a:pt x="60" y="16"/>
                      <a:pt x="55" y="13"/>
                      <a:pt x="57" y="9"/>
                    </a:cubicBezTo>
                    <a:cubicBezTo>
                      <a:pt x="60" y="5"/>
                      <a:pt x="57" y="6"/>
                      <a:pt x="53" y="7"/>
                    </a:cubicBezTo>
                    <a:cubicBezTo>
                      <a:pt x="49" y="9"/>
                      <a:pt x="44" y="7"/>
                      <a:pt x="45" y="3"/>
                    </a:cubicBezTo>
                    <a:cubicBezTo>
                      <a:pt x="45" y="2"/>
                      <a:pt x="45" y="1"/>
                      <a:pt x="44" y="0"/>
                    </a:cubicBezTo>
                    <a:cubicBezTo>
                      <a:pt x="42" y="1"/>
                      <a:pt x="41" y="1"/>
                      <a:pt x="40" y="1"/>
                    </a:cubicBezTo>
                    <a:cubicBezTo>
                      <a:pt x="38" y="0"/>
                      <a:pt x="34" y="0"/>
                      <a:pt x="30" y="0"/>
                    </a:cubicBezTo>
                    <a:cubicBezTo>
                      <a:pt x="31" y="1"/>
                      <a:pt x="32" y="3"/>
                      <a:pt x="32" y="5"/>
                    </a:cubicBezTo>
                    <a:cubicBezTo>
                      <a:pt x="30" y="8"/>
                      <a:pt x="33" y="10"/>
                      <a:pt x="35" y="15"/>
                    </a:cubicBezTo>
                    <a:cubicBezTo>
                      <a:pt x="37" y="19"/>
                      <a:pt x="30" y="16"/>
                      <a:pt x="30" y="19"/>
                    </a:cubicBezTo>
                    <a:cubicBezTo>
                      <a:pt x="30" y="22"/>
                      <a:pt x="24" y="19"/>
                      <a:pt x="22" y="18"/>
                    </a:cubicBezTo>
                    <a:cubicBezTo>
                      <a:pt x="20" y="17"/>
                      <a:pt x="13" y="18"/>
                      <a:pt x="13" y="19"/>
                    </a:cubicBezTo>
                    <a:cubicBezTo>
                      <a:pt x="13" y="20"/>
                      <a:pt x="13" y="21"/>
                      <a:pt x="13" y="22"/>
                    </a:cubicBezTo>
                    <a:cubicBezTo>
                      <a:pt x="14" y="25"/>
                      <a:pt x="14" y="28"/>
                      <a:pt x="13" y="2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4" name="Freeform 88"/>
              <p:cNvSpPr/>
              <p:nvPr/>
            </p:nvSpPr>
            <p:spPr>
              <a:xfrm>
                <a:off x="4094163" y="619125"/>
                <a:ext cx="225425" cy="360363"/>
              </a:xfrm>
              <a:custGeom>
                <a:avLst/>
                <a:gdLst>
                  <a:gd name="txL" fmla="*/ 0 w 118"/>
                  <a:gd name="txT" fmla="*/ 0 h 189"/>
                  <a:gd name="txR" fmla="*/ 118 w 118"/>
                  <a:gd name="txB" fmla="*/ 189 h 189"/>
                </a:gdLst>
                <a:ahLst/>
                <a:cxnLst>
                  <a:cxn ang="0">
                    <a:pos x="364955433" y="574399555"/>
                  </a:cxn>
                  <a:cxn ang="0">
                    <a:pos x="426998889" y="516232391"/>
                  </a:cxn>
                  <a:cxn ang="0">
                    <a:pos x="416048583" y="483513719"/>
                  </a:cxn>
                  <a:cxn ang="0">
                    <a:pos x="364955433" y="443522959"/>
                  </a:cxn>
                  <a:cxn ang="0">
                    <a:pos x="390502963" y="421710511"/>
                  </a:cxn>
                  <a:cxn ang="0">
                    <a:pos x="368606172" y="399898062"/>
                  </a:cxn>
                  <a:cxn ang="0">
                    <a:pos x="372255001" y="378085614"/>
                  </a:cxn>
                  <a:cxn ang="0">
                    <a:pos x="354007038" y="367179390"/>
                  </a:cxn>
                  <a:cxn ang="0">
                    <a:pos x="361306605" y="352637122"/>
                  </a:cxn>
                  <a:cxn ang="0">
                    <a:pos x="357655866" y="323554494"/>
                  </a:cxn>
                  <a:cxn ang="0">
                    <a:pos x="368606172" y="298106002"/>
                  </a:cxn>
                  <a:cxn ang="0">
                    <a:pos x="332110247" y="236302794"/>
                  </a:cxn>
                  <a:cxn ang="0">
                    <a:pos x="343058642" y="210856209"/>
                  </a:cxn>
                  <a:cxn ang="0">
                    <a:pos x="368606172" y="181771673"/>
                  </a:cxn>
                  <a:cxn ang="0">
                    <a:pos x="339407904" y="152689044"/>
                  </a:cxn>
                  <a:cxn ang="0">
                    <a:pos x="313862284" y="138146777"/>
                  </a:cxn>
                  <a:cxn ang="0">
                    <a:pos x="306562717" y="112698285"/>
                  </a:cxn>
                  <a:cxn ang="0">
                    <a:pos x="313862284" y="90885837"/>
                  </a:cxn>
                  <a:cxn ang="0">
                    <a:pos x="328459508" y="79979612"/>
                  </a:cxn>
                  <a:cxn ang="0">
                    <a:pos x="339407904" y="65437345"/>
                  </a:cxn>
                  <a:cxn ang="0">
                    <a:pos x="339407904" y="39990760"/>
                  </a:cxn>
                  <a:cxn ang="0">
                    <a:pos x="295614321" y="10906224"/>
                  </a:cxn>
                  <a:cxn ang="0">
                    <a:pos x="262767224" y="10906224"/>
                  </a:cxn>
                  <a:cxn ang="0">
                    <a:pos x="222622471" y="21812448"/>
                  </a:cxn>
                  <a:cxn ang="0">
                    <a:pos x="197076851" y="50896984"/>
                  </a:cxn>
                  <a:cxn ang="0">
                    <a:pos x="189777284" y="83615656"/>
                  </a:cxn>
                  <a:cxn ang="0">
                    <a:pos x="171529321" y="109062241"/>
                  </a:cxn>
                  <a:cxn ang="0">
                    <a:pos x="145981791" y="101792061"/>
                  </a:cxn>
                  <a:cxn ang="0">
                    <a:pos x="116785433" y="101792061"/>
                  </a:cxn>
                  <a:cxn ang="0">
                    <a:pos x="69341112" y="98156017"/>
                  </a:cxn>
                  <a:cxn ang="0">
                    <a:pos x="25547530" y="65437345"/>
                  </a:cxn>
                  <a:cxn ang="0">
                    <a:pos x="0" y="83615656"/>
                  </a:cxn>
                  <a:cxn ang="0">
                    <a:pos x="43795493" y="116334328"/>
                  </a:cxn>
                  <a:cxn ang="0">
                    <a:pos x="102188209" y="152689044"/>
                  </a:cxn>
                  <a:cxn ang="0">
                    <a:pos x="105837038" y="192677897"/>
                  </a:cxn>
                  <a:cxn ang="0">
                    <a:pos x="113136605" y="229032613"/>
                  </a:cxn>
                  <a:cxn ang="0">
                    <a:pos x="113136605" y="265387329"/>
                  </a:cxn>
                  <a:cxn ang="0">
                    <a:pos x="120436172" y="283563734"/>
                  </a:cxn>
                  <a:cxn ang="0">
                    <a:pos x="124085000" y="305376182"/>
                  </a:cxn>
                  <a:cxn ang="0">
                    <a:pos x="160580926" y="319918450"/>
                  </a:cxn>
                  <a:cxn ang="0">
                    <a:pos x="175178150" y="349002985"/>
                  </a:cxn>
                  <a:cxn ang="0">
                    <a:pos x="167880493" y="363543346"/>
                  </a:cxn>
                  <a:cxn ang="0">
                    <a:pos x="142332963" y="381721658"/>
                  </a:cxn>
                  <a:cxn ang="0">
                    <a:pos x="102188209" y="425346554"/>
                  </a:cxn>
                  <a:cxn ang="0">
                    <a:pos x="76640679" y="443522959"/>
                  </a:cxn>
                  <a:cxn ang="0">
                    <a:pos x="54743888" y="465335407"/>
                  </a:cxn>
                  <a:cxn ang="0">
                    <a:pos x="25547530" y="479877675"/>
                  </a:cxn>
                  <a:cxn ang="0">
                    <a:pos x="7299567" y="505326167"/>
                  </a:cxn>
                  <a:cxn ang="0">
                    <a:pos x="10948396" y="530774659"/>
                  </a:cxn>
                  <a:cxn ang="0">
                    <a:pos x="14599134" y="556221244"/>
                  </a:cxn>
                  <a:cxn ang="0">
                    <a:pos x="21896791" y="603482184"/>
                  </a:cxn>
                  <a:cxn ang="0">
                    <a:pos x="10948396" y="647107080"/>
                  </a:cxn>
                  <a:cxn ang="0">
                    <a:pos x="47444321" y="661649348"/>
                  </a:cxn>
                  <a:cxn ang="0">
                    <a:pos x="72991851" y="676191616"/>
                  </a:cxn>
                  <a:cxn ang="0">
                    <a:pos x="120436172" y="683461796"/>
                  </a:cxn>
                  <a:cxn ang="0">
                    <a:pos x="248170000" y="654379168"/>
                  </a:cxn>
                  <a:cxn ang="0">
                    <a:pos x="284665926" y="650743124"/>
                  </a:cxn>
                  <a:cxn ang="0">
                    <a:pos x="302913889" y="625294632"/>
                  </a:cxn>
                  <a:cxn ang="0">
                    <a:pos x="364955433" y="574399555"/>
                  </a:cxn>
                </a:cxnLst>
                <a:rect l="txL" t="txT" r="txR" b="txB"/>
                <a:pathLst>
                  <a:path w="118" h="189">
                    <a:moveTo>
                      <a:pt x="100" y="158"/>
                    </a:moveTo>
                    <a:cubicBezTo>
                      <a:pt x="103" y="152"/>
                      <a:pt x="115" y="148"/>
                      <a:pt x="117" y="142"/>
                    </a:cubicBezTo>
                    <a:cubicBezTo>
                      <a:pt x="118" y="140"/>
                      <a:pt x="118" y="138"/>
                      <a:pt x="114" y="133"/>
                    </a:cubicBezTo>
                    <a:cubicBezTo>
                      <a:pt x="110" y="128"/>
                      <a:pt x="100" y="125"/>
                      <a:pt x="100" y="122"/>
                    </a:cubicBezTo>
                    <a:cubicBezTo>
                      <a:pt x="99" y="120"/>
                      <a:pt x="107" y="119"/>
                      <a:pt x="107" y="116"/>
                    </a:cubicBezTo>
                    <a:cubicBezTo>
                      <a:pt x="106" y="113"/>
                      <a:pt x="102" y="113"/>
                      <a:pt x="101" y="110"/>
                    </a:cubicBezTo>
                    <a:cubicBezTo>
                      <a:pt x="99" y="107"/>
                      <a:pt x="103" y="106"/>
                      <a:pt x="102" y="104"/>
                    </a:cubicBezTo>
                    <a:cubicBezTo>
                      <a:pt x="102" y="103"/>
                      <a:pt x="97" y="102"/>
                      <a:pt x="97" y="101"/>
                    </a:cubicBezTo>
                    <a:cubicBezTo>
                      <a:pt x="96" y="99"/>
                      <a:pt x="100" y="99"/>
                      <a:pt x="99" y="97"/>
                    </a:cubicBezTo>
                    <a:cubicBezTo>
                      <a:pt x="99" y="95"/>
                      <a:pt x="95" y="92"/>
                      <a:pt x="98" y="89"/>
                    </a:cubicBezTo>
                    <a:cubicBezTo>
                      <a:pt x="100" y="86"/>
                      <a:pt x="105" y="89"/>
                      <a:pt x="101" y="82"/>
                    </a:cubicBezTo>
                    <a:cubicBezTo>
                      <a:pt x="98" y="75"/>
                      <a:pt x="92" y="67"/>
                      <a:pt x="91" y="65"/>
                    </a:cubicBezTo>
                    <a:cubicBezTo>
                      <a:pt x="89" y="63"/>
                      <a:pt x="92" y="60"/>
                      <a:pt x="94" y="58"/>
                    </a:cubicBezTo>
                    <a:cubicBezTo>
                      <a:pt x="96" y="57"/>
                      <a:pt x="101" y="52"/>
                      <a:pt x="101" y="50"/>
                    </a:cubicBezTo>
                    <a:cubicBezTo>
                      <a:pt x="101" y="48"/>
                      <a:pt x="95" y="43"/>
                      <a:pt x="93" y="42"/>
                    </a:cubicBezTo>
                    <a:cubicBezTo>
                      <a:pt x="91" y="41"/>
                      <a:pt x="88" y="41"/>
                      <a:pt x="86" y="38"/>
                    </a:cubicBezTo>
                    <a:cubicBezTo>
                      <a:pt x="84" y="34"/>
                      <a:pt x="83" y="33"/>
                      <a:pt x="84" y="31"/>
                    </a:cubicBezTo>
                    <a:cubicBezTo>
                      <a:pt x="86" y="29"/>
                      <a:pt x="86" y="27"/>
                      <a:pt x="86" y="25"/>
                    </a:cubicBezTo>
                    <a:cubicBezTo>
                      <a:pt x="86" y="23"/>
                      <a:pt x="90" y="25"/>
                      <a:pt x="90" y="22"/>
                    </a:cubicBezTo>
                    <a:cubicBezTo>
                      <a:pt x="91" y="20"/>
                      <a:pt x="92" y="19"/>
                      <a:pt x="93" y="18"/>
                    </a:cubicBezTo>
                    <a:cubicBezTo>
                      <a:pt x="93" y="15"/>
                      <a:pt x="93" y="13"/>
                      <a:pt x="93" y="11"/>
                    </a:cubicBezTo>
                    <a:cubicBezTo>
                      <a:pt x="92" y="8"/>
                      <a:pt x="83" y="7"/>
                      <a:pt x="81" y="3"/>
                    </a:cubicBezTo>
                    <a:cubicBezTo>
                      <a:pt x="79" y="0"/>
                      <a:pt x="74" y="1"/>
                      <a:pt x="72" y="3"/>
                    </a:cubicBezTo>
                    <a:cubicBezTo>
                      <a:pt x="70" y="6"/>
                      <a:pt x="61" y="3"/>
                      <a:pt x="61" y="6"/>
                    </a:cubicBezTo>
                    <a:cubicBezTo>
                      <a:pt x="61" y="9"/>
                      <a:pt x="54" y="10"/>
                      <a:pt x="54" y="14"/>
                    </a:cubicBezTo>
                    <a:cubicBezTo>
                      <a:pt x="54" y="17"/>
                      <a:pt x="57" y="24"/>
                      <a:pt x="52" y="23"/>
                    </a:cubicBezTo>
                    <a:cubicBezTo>
                      <a:pt x="46" y="23"/>
                      <a:pt x="50" y="25"/>
                      <a:pt x="47" y="30"/>
                    </a:cubicBezTo>
                    <a:cubicBezTo>
                      <a:pt x="44" y="34"/>
                      <a:pt x="44" y="27"/>
                      <a:pt x="40" y="28"/>
                    </a:cubicBezTo>
                    <a:cubicBezTo>
                      <a:pt x="37" y="29"/>
                      <a:pt x="33" y="25"/>
                      <a:pt x="32" y="28"/>
                    </a:cubicBezTo>
                    <a:cubicBezTo>
                      <a:pt x="30" y="30"/>
                      <a:pt x="25" y="28"/>
                      <a:pt x="19" y="27"/>
                    </a:cubicBezTo>
                    <a:cubicBezTo>
                      <a:pt x="14" y="26"/>
                      <a:pt x="11" y="18"/>
                      <a:pt x="7" y="18"/>
                    </a:cubicBezTo>
                    <a:cubicBezTo>
                      <a:pt x="4" y="18"/>
                      <a:pt x="1" y="20"/>
                      <a:pt x="0" y="23"/>
                    </a:cubicBezTo>
                    <a:cubicBezTo>
                      <a:pt x="4" y="26"/>
                      <a:pt x="7" y="30"/>
                      <a:pt x="12" y="32"/>
                    </a:cubicBezTo>
                    <a:cubicBezTo>
                      <a:pt x="18" y="35"/>
                      <a:pt x="29" y="38"/>
                      <a:pt x="28" y="42"/>
                    </a:cubicBezTo>
                    <a:cubicBezTo>
                      <a:pt x="28" y="46"/>
                      <a:pt x="26" y="51"/>
                      <a:pt x="29" y="53"/>
                    </a:cubicBezTo>
                    <a:cubicBezTo>
                      <a:pt x="31" y="54"/>
                      <a:pt x="28" y="61"/>
                      <a:pt x="31" y="63"/>
                    </a:cubicBezTo>
                    <a:cubicBezTo>
                      <a:pt x="34" y="64"/>
                      <a:pt x="33" y="73"/>
                      <a:pt x="31" y="73"/>
                    </a:cubicBezTo>
                    <a:cubicBezTo>
                      <a:pt x="28" y="73"/>
                      <a:pt x="31" y="77"/>
                      <a:pt x="33" y="78"/>
                    </a:cubicBezTo>
                    <a:cubicBezTo>
                      <a:pt x="34" y="79"/>
                      <a:pt x="34" y="81"/>
                      <a:pt x="34" y="84"/>
                    </a:cubicBezTo>
                    <a:cubicBezTo>
                      <a:pt x="38" y="85"/>
                      <a:pt x="41" y="86"/>
                      <a:pt x="44" y="88"/>
                    </a:cubicBezTo>
                    <a:cubicBezTo>
                      <a:pt x="48" y="90"/>
                      <a:pt x="47" y="93"/>
                      <a:pt x="48" y="96"/>
                    </a:cubicBezTo>
                    <a:cubicBezTo>
                      <a:pt x="48" y="100"/>
                      <a:pt x="48" y="102"/>
                      <a:pt x="46" y="100"/>
                    </a:cubicBezTo>
                    <a:cubicBezTo>
                      <a:pt x="43" y="99"/>
                      <a:pt x="41" y="100"/>
                      <a:pt x="39" y="105"/>
                    </a:cubicBezTo>
                    <a:cubicBezTo>
                      <a:pt x="38" y="110"/>
                      <a:pt x="32" y="116"/>
                      <a:pt x="28" y="117"/>
                    </a:cubicBezTo>
                    <a:cubicBezTo>
                      <a:pt x="24" y="117"/>
                      <a:pt x="24" y="121"/>
                      <a:pt x="21" y="122"/>
                    </a:cubicBezTo>
                    <a:cubicBezTo>
                      <a:pt x="18" y="123"/>
                      <a:pt x="15" y="125"/>
                      <a:pt x="15" y="128"/>
                    </a:cubicBezTo>
                    <a:cubicBezTo>
                      <a:pt x="15" y="132"/>
                      <a:pt x="11" y="132"/>
                      <a:pt x="7" y="132"/>
                    </a:cubicBezTo>
                    <a:cubicBezTo>
                      <a:pt x="4" y="132"/>
                      <a:pt x="5" y="138"/>
                      <a:pt x="2" y="139"/>
                    </a:cubicBezTo>
                    <a:cubicBezTo>
                      <a:pt x="0" y="141"/>
                      <a:pt x="0" y="143"/>
                      <a:pt x="3" y="146"/>
                    </a:cubicBezTo>
                    <a:cubicBezTo>
                      <a:pt x="5" y="149"/>
                      <a:pt x="3" y="151"/>
                      <a:pt x="4" y="153"/>
                    </a:cubicBezTo>
                    <a:cubicBezTo>
                      <a:pt x="5" y="156"/>
                      <a:pt x="8" y="161"/>
                      <a:pt x="6" y="166"/>
                    </a:cubicBezTo>
                    <a:cubicBezTo>
                      <a:pt x="3" y="172"/>
                      <a:pt x="1" y="178"/>
                      <a:pt x="3" y="178"/>
                    </a:cubicBezTo>
                    <a:cubicBezTo>
                      <a:pt x="5" y="177"/>
                      <a:pt x="10" y="182"/>
                      <a:pt x="13" y="182"/>
                    </a:cubicBezTo>
                    <a:cubicBezTo>
                      <a:pt x="17" y="182"/>
                      <a:pt x="17" y="187"/>
                      <a:pt x="20" y="186"/>
                    </a:cubicBezTo>
                    <a:cubicBezTo>
                      <a:pt x="23" y="185"/>
                      <a:pt x="23" y="189"/>
                      <a:pt x="33" y="188"/>
                    </a:cubicBezTo>
                    <a:cubicBezTo>
                      <a:pt x="42" y="188"/>
                      <a:pt x="60" y="180"/>
                      <a:pt x="68" y="180"/>
                    </a:cubicBezTo>
                    <a:cubicBezTo>
                      <a:pt x="72" y="180"/>
                      <a:pt x="75" y="180"/>
                      <a:pt x="78" y="179"/>
                    </a:cubicBezTo>
                    <a:cubicBezTo>
                      <a:pt x="79" y="177"/>
                      <a:pt x="81" y="174"/>
                      <a:pt x="83" y="172"/>
                    </a:cubicBezTo>
                    <a:cubicBezTo>
                      <a:pt x="88" y="168"/>
                      <a:pt x="98" y="164"/>
                      <a:pt x="100" y="15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5" name="Freeform 89"/>
              <p:cNvSpPr/>
              <p:nvPr/>
            </p:nvSpPr>
            <p:spPr>
              <a:xfrm>
                <a:off x="4383088" y="1747837"/>
                <a:ext cx="455613" cy="363538"/>
              </a:xfrm>
              <a:custGeom>
                <a:avLst/>
                <a:gdLst>
                  <a:gd name="txL" fmla="*/ 0 w 238"/>
                  <a:gd name="txT" fmla="*/ 0 h 190"/>
                  <a:gd name="txR" fmla="*/ 238 w 238"/>
                  <a:gd name="txB" fmla="*/ 190 h 190"/>
                </a:gdLst>
                <a:ahLst/>
                <a:cxnLst>
                  <a:cxn ang="0">
                    <a:pos x="520386620" y="146436933"/>
                  </a:cxn>
                  <a:cxn ang="0">
                    <a:pos x="447094186" y="139116426"/>
                  </a:cxn>
                  <a:cxn ang="0">
                    <a:pos x="399451998" y="120811331"/>
                  </a:cxn>
                  <a:cxn ang="0">
                    <a:pos x="300505489" y="47592864"/>
                  </a:cxn>
                  <a:cxn ang="0">
                    <a:pos x="216217084" y="0"/>
                  </a:cxn>
                  <a:cxn ang="0">
                    <a:pos x="183234914" y="0"/>
                  </a:cxn>
                  <a:cxn ang="0">
                    <a:pos x="139258688" y="14642928"/>
                  </a:cxn>
                  <a:cxn ang="0">
                    <a:pos x="98946509" y="40270444"/>
                  </a:cxn>
                  <a:cxn ang="0">
                    <a:pos x="131928679" y="76880634"/>
                  </a:cxn>
                  <a:cxn ang="0">
                    <a:pos x="106276518" y="95183815"/>
                  </a:cxn>
                  <a:cxn ang="0">
                    <a:pos x="80622443" y="106166490"/>
                  </a:cxn>
                  <a:cxn ang="0">
                    <a:pos x="47640274" y="131794005"/>
                  </a:cxn>
                  <a:cxn ang="0">
                    <a:pos x="7330009" y="113488910"/>
                  </a:cxn>
                  <a:cxn ang="0">
                    <a:pos x="3664047" y="124471584"/>
                  </a:cxn>
                  <a:cxn ang="0">
                    <a:pos x="0" y="135454259"/>
                  </a:cxn>
                  <a:cxn ang="0">
                    <a:pos x="7330009" y="183047123"/>
                  </a:cxn>
                  <a:cxn ang="0">
                    <a:pos x="40312179" y="223317567"/>
                  </a:cxn>
                  <a:cxn ang="0">
                    <a:pos x="102612471" y="318501382"/>
                  </a:cxn>
                  <a:cxn ang="0">
                    <a:pos x="131928679" y="362432079"/>
                  </a:cxn>
                  <a:cxn ang="0">
                    <a:pos x="172240857" y="410024943"/>
                  </a:cxn>
                  <a:cxn ang="0">
                    <a:pos x="179570867" y="453955641"/>
                  </a:cxn>
                  <a:cxn ang="0">
                    <a:pos x="216217084" y="523513854"/>
                  </a:cxn>
                  <a:cxn ang="0">
                    <a:pos x="263859272" y="578429139"/>
                  </a:cxn>
                  <a:cxn ang="0">
                    <a:pos x="300505489" y="640664931"/>
                  </a:cxn>
                  <a:cxn ang="0">
                    <a:pos x="315163593" y="673612954"/>
                  </a:cxn>
                  <a:cxn ang="0">
                    <a:pos x="326157649" y="695578302"/>
                  </a:cxn>
                  <a:cxn ang="0">
                    <a:pos x="348145762" y="688255882"/>
                  </a:cxn>
                  <a:cxn ang="0">
                    <a:pos x="344481715" y="662630279"/>
                  </a:cxn>
                  <a:cxn ang="0">
                    <a:pos x="362805781" y="647985438"/>
                  </a:cxn>
                  <a:cxn ang="0">
                    <a:pos x="392121988" y="655307859"/>
                  </a:cxn>
                  <a:cxn ang="0">
                    <a:pos x="443428224" y="658968112"/>
                  </a:cxn>
                  <a:cxn ang="0">
                    <a:pos x="502064468" y="666290533"/>
                  </a:cxn>
                  <a:cxn ang="0">
                    <a:pos x="531380676" y="655307859"/>
                  </a:cxn>
                  <a:cxn ang="0">
                    <a:pos x="593680968" y="600394487"/>
                  </a:cxn>
                  <a:cxn ang="0">
                    <a:pos x="674305326" y="596732320"/>
                  </a:cxn>
                  <a:cxn ang="0">
                    <a:pos x="842880221" y="541818949"/>
                  </a:cxn>
                  <a:cxn ang="0">
                    <a:pos x="872198344" y="457617808"/>
                  </a:cxn>
                  <a:cxn ang="0">
                    <a:pos x="850210230" y="428330038"/>
                  </a:cxn>
                  <a:cxn ang="0">
                    <a:pos x="743933712" y="413685197"/>
                  </a:cxn>
                  <a:cxn ang="0">
                    <a:pos x="714615590" y="369754500"/>
                  </a:cxn>
                  <a:cxn ang="0">
                    <a:pos x="696293439" y="344128898"/>
                  </a:cxn>
                  <a:cxn ang="0">
                    <a:pos x="663311269" y="322161636"/>
                  </a:cxn>
                  <a:cxn ang="0">
                    <a:pos x="641323156" y="278230938"/>
                  </a:cxn>
                  <a:cxn ang="0">
                    <a:pos x="622999090" y="230639987"/>
                  </a:cxn>
                  <a:cxn ang="0">
                    <a:pos x="579022864" y="183047123"/>
                  </a:cxn>
                  <a:cxn ang="0">
                    <a:pos x="575356902" y="164742028"/>
                  </a:cxn>
                  <a:cxn ang="0">
                    <a:pos x="542374733" y="164742028"/>
                  </a:cxn>
                  <a:cxn ang="0">
                    <a:pos x="520386620" y="146436933"/>
                  </a:cxn>
                </a:cxnLst>
                <a:rect l="txL" t="txT" r="txR" b="txB"/>
                <a:pathLst>
                  <a:path w="238" h="190">
                    <a:moveTo>
                      <a:pt x="142" y="40"/>
                    </a:moveTo>
                    <a:cubicBezTo>
                      <a:pt x="142" y="40"/>
                      <a:pt x="125" y="38"/>
                      <a:pt x="122" y="38"/>
                    </a:cubicBezTo>
                    <a:cubicBezTo>
                      <a:pt x="119" y="38"/>
                      <a:pt x="113" y="37"/>
                      <a:pt x="109" y="33"/>
                    </a:cubicBezTo>
                    <a:cubicBezTo>
                      <a:pt x="105" y="30"/>
                      <a:pt x="85" y="15"/>
                      <a:pt x="82" y="13"/>
                    </a:cubicBezTo>
                    <a:cubicBezTo>
                      <a:pt x="78" y="11"/>
                      <a:pt x="63" y="1"/>
                      <a:pt x="59" y="0"/>
                    </a:cubicBezTo>
                    <a:cubicBezTo>
                      <a:pt x="55" y="0"/>
                      <a:pt x="55" y="0"/>
                      <a:pt x="50" y="0"/>
                    </a:cubicBezTo>
                    <a:cubicBezTo>
                      <a:pt x="45" y="0"/>
                      <a:pt x="47" y="3"/>
                      <a:pt x="38" y="4"/>
                    </a:cubicBezTo>
                    <a:cubicBezTo>
                      <a:pt x="30" y="4"/>
                      <a:pt x="25" y="10"/>
                      <a:pt x="27" y="11"/>
                    </a:cubicBezTo>
                    <a:cubicBezTo>
                      <a:pt x="30" y="12"/>
                      <a:pt x="38" y="19"/>
                      <a:pt x="36" y="21"/>
                    </a:cubicBezTo>
                    <a:cubicBezTo>
                      <a:pt x="33" y="22"/>
                      <a:pt x="33" y="26"/>
                      <a:pt x="29" y="26"/>
                    </a:cubicBezTo>
                    <a:cubicBezTo>
                      <a:pt x="26" y="26"/>
                      <a:pt x="22" y="27"/>
                      <a:pt x="22" y="29"/>
                    </a:cubicBezTo>
                    <a:cubicBezTo>
                      <a:pt x="22" y="32"/>
                      <a:pt x="17" y="36"/>
                      <a:pt x="13" y="36"/>
                    </a:cubicBezTo>
                    <a:cubicBezTo>
                      <a:pt x="11" y="36"/>
                      <a:pt x="6" y="33"/>
                      <a:pt x="2" y="31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1" y="40"/>
                      <a:pt x="0" y="49"/>
                      <a:pt x="2" y="50"/>
                    </a:cubicBezTo>
                    <a:cubicBezTo>
                      <a:pt x="5" y="51"/>
                      <a:pt x="6" y="55"/>
                      <a:pt x="11" y="61"/>
                    </a:cubicBezTo>
                    <a:cubicBezTo>
                      <a:pt x="17" y="67"/>
                      <a:pt x="28" y="83"/>
                      <a:pt x="28" y="87"/>
                    </a:cubicBezTo>
                    <a:cubicBezTo>
                      <a:pt x="28" y="90"/>
                      <a:pt x="30" y="95"/>
                      <a:pt x="36" y="99"/>
                    </a:cubicBezTo>
                    <a:cubicBezTo>
                      <a:pt x="43" y="104"/>
                      <a:pt x="43" y="109"/>
                      <a:pt x="47" y="112"/>
                    </a:cubicBezTo>
                    <a:cubicBezTo>
                      <a:pt x="50" y="114"/>
                      <a:pt x="49" y="118"/>
                      <a:pt x="49" y="124"/>
                    </a:cubicBezTo>
                    <a:cubicBezTo>
                      <a:pt x="50" y="131"/>
                      <a:pt x="53" y="140"/>
                      <a:pt x="59" y="143"/>
                    </a:cubicBezTo>
                    <a:cubicBezTo>
                      <a:pt x="65" y="147"/>
                      <a:pt x="69" y="151"/>
                      <a:pt x="72" y="158"/>
                    </a:cubicBezTo>
                    <a:cubicBezTo>
                      <a:pt x="74" y="165"/>
                      <a:pt x="78" y="171"/>
                      <a:pt x="82" y="175"/>
                    </a:cubicBezTo>
                    <a:cubicBezTo>
                      <a:pt x="86" y="179"/>
                      <a:pt x="84" y="181"/>
                      <a:pt x="86" y="184"/>
                    </a:cubicBezTo>
                    <a:cubicBezTo>
                      <a:pt x="87" y="185"/>
                      <a:pt x="88" y="188"/>
                      <a:pt x="89" y="190"/>
                    </a:cubicBezTo>
                    <a:cubicBezTo>
                      <a:pt x="92" y="189"/>
                      <a:pt x="94" y="188"/>
                      <a:pt x="95" y="188"/>
                    </a:cubicBezTo>
                    <a:cubicBezTo>
                      <a:pt x="95" y="186"/>
                      <a:pt x="93" y="183"/>
                      <a:pt x="94" y="181"/>
                    </a:cubicBezTo>
                    <a:cubicBezTo>
                      <a:pt x="95" y="180"/>
                      <a:pt x="97" y="178"/>
                      <a:pt x="99" y="177"/>
                    </a:cubicBezTo>
                    <a:cubicBezTo>
                      <a:pt x="101" y="177"/>
                      <a:pt x="103" y="179"/>
                      <a:pt x="107" y="179"/>
                    </a:cubicBezTo>
                    <a:cubicBezTo>
                      <a:pt x="112" y="178"/>
                      <a:pt x="120" y="179"/>
                      <a:pt x="121" y="180"/>
                    </a:cubicBezTo>
                    <a:cubicBezTo>
                      <a:pt x="122" y="181"/>
                      <a:pt x="134" y="180"/>
                      <a:pt x="137" y="182"/>
                    </a:cubicBezTo>
                    <a:cubicBezTo>
                      <a:pt x="140" y="185"/>
                      <a:pt x="143" y="184"/>
                      <a:pt x="145" y="179"/>
                    </a:cubicBezTo>
                    <a:cubicBezTo>
                      <a:pt x="147" y="175"/>
                      <a:pt x="160" y="165"/>
                      <a:pt x="162" y="164"/>
                    </a:cubicBezTo>
                    <a:cubicBezTo>
                      <a:pt x="164" y="163"/>
                      <a:pt x="179" y="164"/>
                      <a:pt x="184" y="163"/>
                    </a:cubicBezTo>
                    <a:cubicBezTo>
                      <a:pt x="190" y="162"/>
                      <a:pt x="228" y="150"/>
                      <a:pt x="230" y="148"/>
                    </a:cubicBezTo>
                    <a:cubicBezTo>
                      <a:pt x="231" y="147"/>
                      <a:pt x="238" y="127"/>
                      <a:pt x="238" y="125"/>
                    </a:cubicBezTo>
                    <a:cubicBezTo>
                      <a:pt x="238" y="122"/>
                      <a:pt x="235" y="116"/>
                      <a:pt x="232" y="117"/>
                    </a:cubicBezTo>
                    <a:cubicBezTo>
                      <a:pt x="229" y="117"/>
                      <a:pt x="205" y="114"/>
                      <a:pt x="203" y="113"/>
                    </a:cubicBezTo>
                    <a:cubicBezTo>
                      <a:pt x="202" y="113"/>
                      <a:pt x="196" y="108"/>
                      <a:pt x="195" y="101"/>
                    </a:cubicBezTo>
                    <a:cubicBezTo>
                      <a:pt x="193" y="100"/>
                      <a:pt x="191" y="97"/>
                      <a:pt x="190" y="94"/>
                    </a:cubicBezTo>
                    <a:cubicBezTo>
                      <a:pt x="188" y="95"/>
                      <a:pt x="183" y="94"/>
                      <a:pt x="181" y="88"/>
                    </a:cubicBezTo>
                    <a:cubicBezTo>
                      <a:pt x="179" y="86"/>
                      <a:pt x="173" y="78"/>
                      <a:pt x="175" y="76"/>
                    </a:cubicBezTo>
                    <a:cubicBezTo>
                      <a:pt x="177" y="73"/>
                      <a:pt x="174" y="67"/>
                      <a:pt x="170" y="63"/>
                    </a:cubicBezTo>
                    <a:cubicBezTo>
                      <a:pt x="166" y="60"/>
                      <a:pt x="159" y="54"/>
                      <a:pt x="158" y="50"/>
                    </a:cubicBezTo>
                    <a:cubicBezTo>
                      <a:pt x="158" y="49"/>
                      <a:pt x="158" y="47"/>
                      <a:pt x="157" y="45"/>
                    </a:cubicBezTo>
                    <a:cubicBezTo>
                      <a:pt x="148" y="45"/>
                      <a:pt x="148" y="45"/>
                      <a:pt x="148" y="45"/>
                    </a:cubicBezTo>
                    <a:lnTo>
                      <a:pt x="142" y="40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6" name="Freeform 90"/>
              <p:cNvSpPr/>
              <p:nvPr/>
            </p:nvSpPr>
            <p:spPr>
              <a:xfrm>
                <a:off x="4756150" y="1914525"/>
                <a:ext cx="174625" cy="192088"/>
              </a:xfrm>
              <a:custGeom>
                <a:avLst/>
                <a:gdLst>
                  <a:gd name="txL" fmla="*/ 0 w 91"/>
                  <a:gd name="txT" fmla="*/ 0 h 101"/>
                  <a:gd name="txR" fmla="*/ 91 w 91"/>
                  <a:gd name="txB" fmla="*/ 101 h 101"/>
                </a:gdLst>
                <a:ahLst/>
                <a:cxnLst>
                  <a:cxn ang="0">
                    <a:pos x="165707611" y="10852021"/>
                  </a:cxn>
                  <a:cxn ang="0">
                    <a:pos x="165707611" y="39786940"/>
                  </a:cxn>
                  <a:cxn ang="0">
                    <a:pos x="139930275" y="72341102"/>
                  </a:cxn>
                  <a:cxn ang="0">
                    <a:pos x="128882845" y="108512603"/>
                  </a:cxn>
                  <a:cxn ang="0">
                    <a:pos x="136247798" y="108512603"/>
                  </a:cxn>
                  <a:cxn ang="0">
                    <a:pos x="158342658" y="137449424"/>
                  </a:cxn>
                  <a:cxn ang="0">
                    <a:pos x="128882845" y="220642547"/>
                  </a:cxn>
                  <a:cxn ang="0">
                    <a:pos x="0" y="264046827"/>
                  </a:cxn>
                  <a:cxn ang="0">
                    <a:pos x="51552754" y="365324750"/>
                  </a:cxn>
                  <a:cxn ang="0">
                    <a:pos x="62600184" y="361707410"/>
                  </a:cxn>
                  <a:cxn ang="0">
                    <a:pos x="128882845" y="350857290"/>
                  </a:cxn>
                  <a:cxn ang="0">
                    <a:pos x="147295228" y="318303129"/>
                  </a:cxn>
                  <a:cxn ang="0">
                    <a:pos x="191484948" y="311068448"/>
                  </a:cxn>
                  <a:cxn ang="0">
                    <a:pos x="217260365" y="274896947"/>
                  </a:cxn>
                  <a:cxn ang="0">
                    <a:pos x="246720179" y="260429487"/>
                  </a:cxn>
                  <a:cxn ang="0">
                    <a:pos x="257767609" y="206173185"/>
                  </a:cxn>
                  <a:cxn ang="0">
                    <a:pos x="294590456" y="184471045"/>
                  </a:cxn>
                  <a:cxn ang="0">
                    <a:pos x="327732746" y="133832084"/>
                  </a:cxn>
                  <a:cxn ang="0">
                    <a:pos x="324050269" y="112129944"/>
                  </a:cxn>
                  <a:cxn ang="0">
                    <a:pos x="290909898" y="68723761"/>
                  </a:cxn>
                  <a:cxn ang="0">
                    <a:pos x="220942842" y="43404281"/>
                  </a:cxn>
                  <a:cxn ang="0">
                    <a:pos x="198849901" y="0"/>
                  </a:cxn>
                  <a:cxn ang="0">
                    <a:pos x="184119995" y="10852021"/>
                  </a:cxn>
                  <a:cxn ang="0">
                    <a:pos x="165707611" y="10852021"/>
                  </a:cxn>
                </a:cxnLst>
                <a:rect l="txL" t="txT" r="txR" b="txB"/>
                <a:pathLst>
                  <a:path w="91" h="101">
                    <a:moveTo>
                      <a:pt x="45" y="3"/>
                    </a:moveTo>
                    <a:cubicBezTo>
                      <a:pt x="45" y="11"/>
                      <a:pt x="45" y="11"/>
                      <a:pt x="45" y="11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30"/>
                      <a:pt x="36" y="30"/>
                      <a:pt x="37" y="30"/>
                    </a:cubicBezTo>
                    <a:cubicBezTo>
                      <a:pt x="40" y="29"/>
                      <a:pt x="43" y="35"/>
                      <a:pt x="43" y="38"/>
                    </a:cubicBezTo>
                    <a:cubicBezTo>
                      <a:pt x="43" y="40"/>
                      <a:pt x="36" y="60"/>
                      <a:pt x="35" y="61"/>
                    </a:cubicBezTo>
                    <a:cubicBezTo>
                      <a:pt x="34" y="62"/>
                      <a:pt x="14" y="69"/>
                      <a:pt x="0" y="73"/>
                    </a:cubicBezTo>
                    <a:cubicBezTo>
                      <a:pt x="3" y="79"/>
                      <a:pt x="9" y="91"/>
                      <a:pt x="14" y="101"/>
                    </a:cubicBezTo>
                    <a:cubicBezTo>
                      <a:pt x="15" y="101"/>
                      <a:pt x="16" y="101"/>
                      <a:pt x="17" y="100"/>
                    </a:cubicBezTo>
                    <a:cubicBezTo>
                      <a:pt x="23" y="96"/>
                      <a:pt x="31" y="98"/>
                      <a:pt x="35" y="97"/>
                    </a:cubicBezTo>
                    <a:cubicBezTo>
                      <a:pt x="40" y="96"/>
                      <a:pt x="36" y="92"/>
                      <a:pt x="40" y="88"/>
                    </a:cubicBezTo>
                    <a:cubicBezTo>
                      <a:pt x="44" y="85"/>
                      <a:pt x="50" y="87"/>
                      <a:pt x="52" y="86"/>
                    </a:cubicBezTo>
                    <a:cubicBezTo>
                      <a:pt x="54" y="85"/>
                      <a:pt x="56" y="77"/>
                      <a:pt x="59" y="76"/>
                    </a:cubicBezTo>
                    <a:cubicBezTo>
                      <a:pt x="63" y="74"/>
                      <a:pt x="67" y="75"/>
                      <a:pt x="67" y="72"/>
                    </a:cubicBezTo>
                    <a:cubicBezTo>
                      <a:pt x="66" y="69"/>
                      <a:pt x="67" y="58"/>
                      <a:pt x="70" y="57"/>
                    </a:cubicBezTo>
                    <a:cubicBezTo>
                      <a:pt x="74" y="56"/>
                      <a:pt x="79" y="53"/>
                      <a:pt x="80" y="51"/>
                    </a:cubicBezTo>
                    <a:cubicBezTo>
                      <a:pt x="80" y="49"/>
                      <a:pt x="87" y="41"/>
                      <a:pt x="89" y="37"/>
                    </a:cubicBezTo>
                    <a:cubicBezTo>
                      <a:pt x="91" y="34"/>
                      <a:pt x="91" y="32"/>
                      <a:pt x="88" y="31"/>
                    </a:cubicBezTo>
                    <a:cubicBezTo>
                      <a:pt x="85" y="31"/>
                      <a:pt x="80" y="22"/>
                      <a:pt x="79" y="19"/>
                    </a:cubicBezTo>
                    <a:cubicBezTo>
                      <a:pt x="77" y="17"/>
                      <a:pt x="68" y="19"/>
                      <a:pt x="60" y="12"/>
                    </a:cubicBezTo>
                    <a:cubicBezTo>
                      <a:pt x="57" y="10"/>
                      <a:pt x="55" y="5"/>
                      <a:pt x="54" y="0"/>
                    </a:cubicBezTo>
                    <a:cubicBezTo>
                      <a:pt x="50" y="3"/>
                      <a:pt x="50" y="3"/>
                      <a:pt x="50" y="3"/>
                    </a:cubicBezTo>
                    <a:lnTo>
                      <a:pt x="45" y="3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7" name="Freeform 91"/>
              <p:cNvSpPr/>
              <p:nvPr/>
            </p:nvSpPr>
            <p:spPr>
              <a:xfrm>
                <a:off x="4729163" y="1890712"/>
                <a:ext cx="25400" cy="38100"/>
              </a:xfrm>
              <a:custGeom>
                <a:avLst/>
                <a:gdLst>
                  <a:gd name="txL" fmla="*/ 0 w 13"/>
                  <a:gd name="txT" fmla="*/ 0 h 20"/>
                  <a:gd name="txR" fmla="*/ 13 w 13"/>
                  <a:gd name="txB" fmla="*/ 20 h 20"/>
                </a:gdLst>
                <a:ahLst/>
                <a:cxnLst>
                  <a:cxn ang="0">
                    <a:pos x="34358385" y="68951475"/>
                  </a:cxn>
                  <a:cxn ang="0">
                    <a:pos x="38174246" y="58064400"/>
                  </a:cxn>
                  <a:cxn ang="0">
                    <a:pos x="30540569" y="7258050"/>
                  </a:cxn>
                  <a:cxn ang="0">
                    <a:pos x="3817815" y="47177325"/>
                  </a:cxn>
                  <a:cxn ang="0">
                    <a:pos x="0" y="47177325"/>
                  </a:cxn>
                  <a:cxn ang="0">
                    <a:pos x="34358385" y="68951475"/>
                  </a:cxn>
                </a:cxnLst>
                <a:rect l="txL" t="txT" r="txR" b="txB"/>
                <a:pathLst>
                  <a:path w="13" h="20">
                    <a:moveTo>
                      <a:pt x="9" y="19"/>
                    </a:moveTo>
                    <a:cubicBezTo>
                      <a:pt x="9" y="18"/>
                      <a:pt x="9" y="17"/>
                      <a:pt x="10" y="16"/>
                    </a:cubicBezTo>
                    <a:cubicBezTo>
                      <a:pt x="12" y="12"/>
                      <a:pt x="13" y="3"/>
                      <a:pt x="8" y="2"/>
                    </a:cubicBezTo>
                    <a:cubicBezTo>
                      <a:pt x="3" y="0"/>
                      <a:pt x="1" y="10"/>
                      <a:pt x="1" y="13"/>
                    </a:cubicBezTo>
                    <a:cubicBezTo>
                      <a:pt x="1" y="13"/>
                      <a:pt x="0" y="13"/>
                      <a:pt x="0" y="13"/>
                    </a:cubicBezTo>
                    <a:cubicBezTo>
                      <a:pt x="2" y="19"/>
                      <a:pt x="7" y="20"/>
                      <a:pt x="9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8" name="Freeform 92"/>
              <p:cNvSpPr/>
              <p:nvPr/>
            </p:nvSpPr>
            <p:spPr>
              <a:xfrm>
                <a:off x="4756150" y="1887537"/>
                <a:ext cx="103188" cy="84138"/>
              </a:xfrm>
              <a:custGeom>
                <a:avLst/>
                <a:gdLst>
                  <a:gd name="txL" fmla="*/ 0 w 54"/>
                  <a:gd name="txT" fmla="*/ 0 h 44"/>
                  <a:gd name="txR" fmla="*/ 54 w 54"/>
                  <a:gd name="txB" fmla="*/ 44 h 44"/>
                </a:gdLst>
                <a:ahLst/>
                <a:cxnLst>
                  <a:cxn ang="0">
                    <a:pos x="29211758" y="146264352"/>
                  </a:cxn>
                  <a:cxn ang="0">
                    <a:pos x="127802160" y="160890978"/>
                  </a:cxn>
                  <a:cxn ang="0">
                    <a:pos x="138757286" y="124325368"/>
                  </a:cxn>
                  <a:cxn ang="0">
                    <a:pos x="164317336" y="91415937"/>
                  </a:cxn>
                  <a:cxn ang="0">
                    <a:pos x="164317336" y="62162684"/>
                  </a:cxn>
                  <a:cxn ang="0">
                    <a:pos x="182573968" y="62162684"/>
                  </a:cxn>
                  <a:cxn ang="0">
                    <a:pos x="197180803" y="51192236"/>
                  </a:cxn>
                  <a:cxn ang="0">
                    <a:pos x="186225677" y="0"/>
                  </a:cxn>
                  <a:cxn ang="0">
                    <a:pos x="135105577" y="58506506"/>
                  </a:cxn>
                  <a:cxn ang="0">
                    <a:pos x="58423517" y="95072116"/>
                  </a:cxn>
                  <a:cxn ang="0">
                    <a:pos x="7303417" y="106042563"/>
                  </a:cxn>
                  <a:cxn ang="0">
                    <a:pos x="0" y="102384473"/>
                  </a:cxn>
                  <a:cxn ang="0">
                    <a:pos x="29211758" y="146264352"/>
                  </a:cxn>
                </a:cxnLst>
                <a:rect l="txL" t="txT" r="txR" b="txB"/>
                <a:pathLst>
                  <a:path w="54" h="44">
                    <a:moveTo>
                      <a:pt x="8" y="40"/>
                    </a:moveTo>
                    <a:cubicBezTo>
                      <a:pt x="10" y="41"/>
                      <a:pt x="28" y="43"/>
                      <a:pt x="35" y="4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2" y="7"/>
                      <a:pt x="52" y="0"/>
                      <a:pt x="51" y="0"/>
                    </a:cubicBezTo>
                    <a:cubicBezTo>
                      <a:pt x="49" y="0"/>
                      <a:pt x="40" y="9"/>
                      <a:pt x="37" y="16"/>
                    </a:cubicBezTo>
                    <a:cubicBezTo>
                      <a:pt x="34" y="22"/>
                      <a:pt x="24" y="27"/>
                      <a:pt x="16" y="26"/>
                    </a:cubicBezTo>
                    <a:cubicBezTo>
                      <a:pt x="7" y="24"/>
                      <a:pt x="5" y="28"/>
                      <a:pt x="2" y="29"/>
                    </a:cubicBezTo>
                    <a:cubicBezTo>
                      <a:pt x="2" y="29"/>
                      <a:pt x="1" y="29"/>
                      <a:pt x="0" y="28"/>
                    </a:cubicBezTo>
                    <a:cubicBezTo>
                      <a:pt x="1" y="35"/>
                      <a:pt x="7" y="40"/>
                      <a:pt x="8" y="4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9" name="Freeform 93"/>
              <p:cNvSpPr>
                <a:spLocks noEditPoints="1"/>
              </p:cNvSpPr>
              <p:nvPr/>
            </p:nvSpPr>
            <p:spPr>
              <a:xfrm>
                <a:off x="5775325" y="2328862"/>
                <a:ext cx="419100" cy="130175"/>
              </a:xfrm>
              <a:custGeom>
                <a:avLst/>
                <a:gdLst>
                  <a:gd name="txL" fmla="*/ 0 w 219"/>
                  <a:gd name="txT" fmla="*/ 0 h 68"/>
                  <a:gd name="txR" fmla="*/ 219 w 219"/>
                  <a:gd name="txB" fmla="*/ 68 h 68"/>
                </a:gdLst>
                <a:ahLst/>
                <a:cxnLst>
                  <a:cxn ang="0">
                    <a:pos x="142826984" y="87952356"/>
                  </a:cxn>
                  <a:cxn ang="0">
                    <a:pos x="113530171" y="43976178"/>
                  </a:cxn>
                  <a:cxn ang="0">
                    <a:pos x="91555170" y="25652132"/>
                  </a:cxn>
                  <a:cxn ang="0">
                    <a:pos x="87894264" y="18324046"/>
                  </a:cxn>
                  <a:cxn ang="0">
                    <a:pos x="76907721" y="36646177"/>
                  </a:cxn>
                  <a:cxn ang="0">
                    <a:pos x="43946175" y="32982133"/>
                  </a:cxn>
                  <a:cxn ang="0">
                    <a:pos x="21973088" y="7330001"/>
                  </a:cxn>
                  <a:cxn ang="0">
                    <a:pos x="0" y="3664043"/>
                  </a:cxn>
                  <a:cxn ang="0">
                    <a:pos x="10986544" y="69628310"/>
                  </a:cxn>
                  <a:cxn ang="0">
                    <a:pos x="51271814" y="146588536"/>
                  </a:cxn>
                  <a:cxn ang="0">
                    <a:pos x="91555170" y="186898756"/>
                  </a:cxn>
                  <a:cxn ang="0">
                    <a:pos x="172125710" y="227210891"/>
                  </a:cxn>
                  <a:cxn ang="0">
                    <a:pos x="142826984" y="168576625"/>
                  </a:cxn>
                  <a:cxn ang="0">
                    <a:pos x="142826984" y="87952356"/>
                  </a:cxn>
                  <a:cxn ang="0">
                    <a:pos x="769071464" y="40312135"/>
                  </a:cxn>
                  <a:cxn ang="0">
                    <a:pos x="732449014" y="32982133"/>
                  </a:cxn>
                  <a:cxn ang="0">
                    <a:pos x="692163744" y="0"/>
                  </a:cxn>
                  <a:cxn ang="0">
                    <a:pos x="659204112" y="40312135"/>
                  </a:cxn>
                  <a:cxn ang="0">
                    <a:pos x="637231025" y="69628310"/>
                  </a:cxn>
                  <a:cxn ang="0">
                    <a:pos x="629905386" y="80622355"/>
                  </a:cxn>
                  <a:cxn ang="0">
                    <a:pos x="629905386" y="106276401"/>
                  </a:cxn>
                  <a:cxn ang="0">
                    <a:pos x="604269479" y="113604488"/>
                  </a:cxn>
                  <a:cxn ang="0">
                    <a:pos x="582296392" y="84288313"/>
                  </a:cxn>
                  <a:cxn ang="0">
                    <a:pos x="578633573" y="84288313"/>
                  </a:cxn>
                  <a:cxn ang="0">
                    <a:pos x="542011122" y="142922578"/>
                  </a:cxn>
                  <a:cxn ang="0">
                    <a:pos x="483415584" y="161246624"/>
                  </a:cxn>
                  <a:cxn ang="0">
                    <a:pos x="457779677" y="212552803"/>
                  </a:cxn>
                  <a:cxn ang="0">
                    <a:pos x="395521319" y="197892801"/>
                  </a:cxn>
                  <a:cxn ang="0">
                    <a:pos x="406509777" y="223546847"/>
                  </a:cxn>
                  <a:cxn ang="0">
                    <a:pos x="443132227" y="241868979"/>
                  </a:cxn>
                  <a:cxn ang="0">
                    <a:pos x="494402127" y="238204935"/>
                  </a:cxn>
                  <a:cxn ang="0">
                    <a:pos x="538350216" y="219880890"/>
                  </a:cxn>
                  <a:cxn ang="0">
                    <a:pos x="574972667" y="227210891"/>
                  </a:cxn>
                  <a:cxn ang="0">
                    <a:pos x="611595118" y="201558758"/>
                  </a:cxn>
                  <a:cxn ang="0">
                    <a:pos x="626242567" y="164910667"/>
                  </a:cxn>
                  <a:cxn ang="0">
                    <a:pos x="648217568" y="128264490"/>
                  </a:cxn>
                  <a:cxn ang="0">
                    <a:pos x="714136832" y="98946400"/>
                  </a:cxn>
                  <a:cxn ang="0">
                    <a:pos x="732449014" y="106276401"/>
                  </a:cxn>
                  <a:cxn ang="0">
                    <a:pos x="758084921" y="80622355"/>
                  </a:cxn>
                  <a:cxn ang="0">
                    <a:pos x="794707371" y="65964267"/>
                  </a:cxn>
                  <a:cxn ang="0">
                    <a:pos x="769071464" y="40312135"/>
                  </a:cxn>
                </a:cxnLst>
                <a:rect l="txL" t="txT" r="txR" b="txB"/>
                <a:pathLst>
                  <a:path w="219" h="68">
                    <a:moveTo>
                      <a:pt x="39" y="24"/>
                    </a:moveTo>
                    <a:cubicBezTo>
                      <a:pt x="39" y="17"/>
                      <a:pt x="32" y="17"/>
                      <a:pt x="31" y="12"/>
                    </a:cubicBezTo>
                    <a:cubicBezTo>
                      <a:pt x="29" y="7"/>
                      <a:pt x="26" y="10"/>
                      <a:pt x="25" y="7"/>
                    </a:cubicBezTo>
                    <a:cubicBezTo>
                      <a:pt x="25" y="6"/>
                      <a:pt x="25" y="6"/>
                      <a:pt x="24" y="5"/>
                    </a:cubicBezTo>
                    <a:cubicBezTo>
                      <a:pt x="20" y="6"/>
                      <a:pt x="22" y="9"/>
                      <a:pt x="21" y="10"/>
                    </a:cubicBezTo>
                    <a:cubicBezTo>
                      <a:pt x="19" y="10"/>
                      <a:pt x="12" y="11"/>
                      <a:pt x="12" y="9"/>
                    </a:cubicBezTo>
                    <a:cubicBezTo>
                      <a:pt x="12" y="6"/>
                      <a:pt x="11" y="3"/>
                      <a:pt x="6" y="2"/>
                    </a:cubicBezTo>
                    <a:cubicBezTo>
                      <a:pt x="4" y="1"/>
                      <a:pt x="2" y="1"/>
                      <a:pt x="0" y="1"/>
                    </a:cubicBezTo>
                    <a:cubicBezTo>
                      <a:pt x="2" y="7"/>
                      <a:pt x="3" y="14"/>
                      <a:pt x="3" y="19"/>
                    </a:cubicBezTo>
                    <a:cubicBezTo>
                      <a:pt x="3" y="25"/>
                      <a:pt x="13" y="36"/>
                      <a:pt x="14" y="40"/>
                    </a:cubicBezTo>
                    <a:cubicBezTo>
                      <a:pt x="16" y="45"/>
                      <a:pt x="19" y="46"/>
                      <a:pt x="25" y="51"/>
                    </a:cubicBezTo>
                    <a:cubicBezTo>
                      <a:pt x="32" y="55"/>
                      <a:pt x="44" y="63"/>
                      <a:pt x="47" y="62"/>
                    </a:cubicBezTo>
                    <a:cubicBezTo>
                      <a:pt x="49" y="61"/>
                      <a:pt x="43" y="50"/>
                      <a:pt x="39" y="46"/>
                    </a:cubicBezTo>
                    <a:cubicBezTo>
                      <a:pt x="36" y="42"/>
                      <a:pt x="39" y="32"/>
                      <a:pt x="39" y="24"/>
                    </a:cubicBezTo>
                    <a:close/>
                    <a:moveTo>
                      <a:pt x="210" y="11"/>
                    </a:moveTo>
                    <a:cubicBezTo>
                      <a:pt x="207" y="12"/>
                      <a:pt x="200" y="12"/>
                      <a:pt x="200" y="9"/>
                    </a:cubicBezTo>
                    <a:cubicBezTo>
                      <a:pt x="200" y="6"/>
                      <a:pt x="193" y="0"/>
                      <a:pt x="189" y="0"/>
                    </a:cubicBezTo>
                    <a:cubicBezTo>
                      <a:pt x="185" y="0"/>
                      <a:pt x="181" y="8"/>
                      <a:pt x="180" y="11"/>
                    </a:cubicBezTo>
                    <a:cubicBezTo>
                      <a:pt x="180" y="15"/>
                      <a:pt x="174" y="14"/>
                      <a:pt x="174" y="19"/>
                    </a:cubicBezTo>
                    <a:cubicBezTo>
                      <a:pt x="175" y="21"/>
                      <a:pt x="173" y="21"/>
                      <a:pt x="172" y="22"/>
                    </a:cubicBezTo>
                    <a:cubicBezTo>
                      <a:pt x="173" y="26"/>
                      <a:pt x="174" y="29"/>
                      <a:pt x="172" y="29"/>
                    </a:cubicBezTo>
                    <a:cubicBezTo>
                      <a:pt x="169" y="28"/>
                      <a:pt x="169" y="31"/>
                      <a:pt x="165" y="31"/>
                    </a:cubicBezTo>
                    <a:cubicBezTo>
                      <a:pt x="163" y="31"/>
                      <a:pt x="161" y="28"/>
                      <a:pt x="159" y="23"/>
                    </a:cubicBezTo>
                    <a:cubicBezTo>
                      <a:pt x="159" y="23"/>
                      <a:pt x="158" y="23"/>
                      <a:pt x="158" y="23"/>
                    </a:cubicBezTo>
                    <a:cubicBezTo>
                      <a:pt x="156" y="23"/>
                      <a:pt x="150" y="33"/>
                      <a:pt x="148" y="39"/>
                    </a:cubicBezTo>
                    <a:cubicBezTo>
                      <a:pt x="147" y="45"/>
                      <a:pt x="141" y="43"/>
                      <a:pt x="132" y="44"/>
                    </a:cubicBezTo>
                    <a:cubicBezTo>
                      <a:pt x="123" y="45"/>
                      <a:pt x="127" y="54"/>
                      <a:pt x="125" y="58"/>
                    </a:cubicBezTo>
                    <a:cubicBezTo>
                      <a:pt x="123" y="62"/>
                      <a:pt x="113" y="55"/>
                      <a:pt x="108" y="54"/>
                    </a:cubicBezTo>
                    <a:cubicBezTo>
                      <a:pt x="109" y="58"/>
                      <a:pt x="110" y="61"/>
                      <a:pt x="111" y="61"/>
                    </a:cubicBezTo>
                    <a:cubicBezTo>
                      <a:pt x="114" y="61"/>
                      <a:pt x="118" y="68"/>
                      <a:pt x="121" y="66"/>
                    </a:cubicBezTo>
                    <a:cubicBezTo>
                      <a:pt x="123" y="64"/>
                      <a:pt x="131" y="66"/>
                      <a:pt x="135" y="65"/>
                    </a:cubicBezTo>
                    <a:cubicBezTo>
                      <a:pt x="139" y="63"/>
                      <a:pt x="140" y="60"/>
                      <a:pt x="147" y="60"/>
                    </a:cubicBezTo>
                    <a:cubicBezTo>
                      <a:pt x="153" y="60"/>
                      <a:pt x="151" y="65"/>
                      <a:pt x="157" y="62"/>
                    </a:cubicBezTo>
                    <a:cubicBezTo>
                      <a:pt x="164" y="59"/>
                      <a:pt x="168" y="61"/>
                      <a:pt x="167" y="55"/>
                    </a:cubicBezTo>
                    <a:cubicBezTo>
                      <a:pt x="167" y="49"/>
                      <a:pt x="171" y="49"/>
                      <a:pt x="171" y="45"/>
                    </a:cubicBezTo>
                    <a:cubicBezTo>
                      <a:pt x="170" y="40"/>
                      <a:pt x="178" y="43"/>
                      <a:pt x="177" y="35"/>
                    </a:cubicBezTo>
                    <a:cubicBezTo>
                      <a:pt x="177" y="26"/>
                      <a:pt x="189" y="27"/>
                      <a:pt x="195" y="27"/>
                    </a:cubicBezTo>
                    <a:cubicBezTo>
                      <a:pt x="196" y="27"/>
                      <a:pt x="198" y="28"/>
                      <a:pt x="200" y="29"/>
                    </a:cubicBezTo>
                    <a:cubicBezTo>
                      <a:pt x="204" y="27"/>
                      <a:pt x="210" y="24"/>
                      <a:pt x="207" y="22"/>
                    </a:cubicBezTo>
                    <a:cubicBezTo>
                      <a:pt x="204" y="20"/>
                      <a:pt x="216" y="22"/>
                      <a:pt x="217" y="18"/>
                    </a:cubicBezTo>
                    <a:cubicBezTo>
                      <a:pt x="219" y="14"/>
                      <a:pt x="213" y="11"/>
                      <a:pt x="210" y="1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0" name="Freeform 94"/>
              <p:cNvSpPr/>
              <p:nvPr/>
            </p:nvSpPr>
            <p:spPr>
              <a:xfrm>
                <a:off x="6078538" y="2370137"/>
                <a:ext cx="28575" cy="17463"/>
              </a:xfrm>
              <a:custGeom>
                <a:avLst/>
                <a:gdLst>
                  <a:gd name="txL" fmla="*/ 0 w 15"/>
                  <a:gd name="txT" fmla="*/ 0 h 9"/>
                  <a:gd name="txR" fmla="*/ 15 w 15"/>
                  <a:gd name="txB" fmla="*/ 9 h 9"/>
                </a:gdLst>
                <a:ahLst/>
                <a:cxnLst>
                  <a:cxn ang="0">
                    <a:pos x="21774150" y="33884041"/>
                  </a:cxn>
                  <a:cxn ang="0">
                    <a:pos x="47177325" y="26353607"/>
                  </a:cxn>
                  <a:cxn ang="0">
                    <a:pos x="47177325" y="0"/>
                  </a:cxn>
                  <a:cxn ang="0">
                    <a:pos x="25403175" y="11294680"/>
                  </a:cxn>
                  <a:cxn ang="0">
                    <a:pos x="0" y="3764247"/>
                  </a:cxn>
                  <a:cxn ang="0">
                    <a:pos x="21774150" y="33884041"/>
                  </a:cxn>
                </a:cxnLst>
                <a:rect l="txL" t="txT" r="txR" b="txB"/>
                <a:pathLst>
                  <a:path w="15" h="9">
                    <a:moveTo>
                      <a:pt x="6" y="9"/>
                    </a:moveTo>
                    <a:cubicBezTo>
                      <a:pt x="10" y="9"/>
                      <a:pt x="10" y="6"/>
                      <a:pt x="13" y="7"/>
                    </a:cubicBezTo>
                    <a:cubicBezTo>
                      <a:pt x="15" y="7"/>
                      <a:pt x="14" y="4"/>
                      <a:pt x="13" y="0"/>
                    </a:cubicBezTo>
                    <a:cubicBezTo>
                      <a:pt x="11" y="1"/>
                      <a:pt x="7" y="1"/>
                      <a:pt x="7" y="3"/>
                    </a:cubicBezTo>
                    <a:cubicBezTo>
                      <a:pt x="7" y="5"/>
                      <a:pt x="2" y="1"/>
                      <a:pt x="0" y="1"/>
                    </a:cubicBezTo>
                    <a:cubicBezTo>
                      <a:pt x="2" y="6"/>
                      <a:pt x="4" y="9"/>
                      <a:pt x="6" y="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1" name="Freeform 95"/>
              <p:cNvSpPr/>
              <p:nvPr/>
            </p:nvSpPr>
            <p:spPr>
              <a:xfrm>
                <a:off x="4473575" y="1616075"/>
                <a:ext cx="209550" cy="206375"/>
              </a:xfrm>
              <a:custGeom>
                <a:avLst/>
                <a:gdLst>
                  <a:gd name="txL" fmla="*/ 0 w 110"/>
                  <a:gd name="txT" fmla="*/ 0 h 108"/>
                  <a:gd name="txR" fmla="*/ 110 w 110"/>
                  <a:gd name="txB" fmla="*/ 108 h 108"/>
                </a:gdLst>
                <a:ahLst/>
                <a:cxnLst>
                  <a:cxn ang="0">
                    <a:pos x="337499325" y="357842785"/>
                  </a:cxn>
                  <a:cxn ang="0">
                    <a:pos x="355644450" y="343237932"/>
                  </a:cxn>
                  <a:cxn ang="0">
                    <a:pos x="384676650" y="357842785"/>
                  </a:cxn>
                  <a:cxn ang="0">
                    <a:pos x="399192750" y="346889623"/>
                  </a:cxn>
                  <a:cxn ang="0">
                    <a:pos x="377418600" y="317678006"/>
                  </a:cxn>
                  <a:cxn ang="0">
                    <a:pos x="362902500" y="288464478"/>
                  </a:cxn>
                  <a:cxn ang="0">
                    <a:pos x="366531525" y="259252861"/>
                  </a:cxn>
                  <a:cxn ang="0">
                    <a:pos x="348386400" y="237344626"/>
                  </a:cxn>
                  <a:cxn ang="0">
                    <a:pos x="301209075" y="204481318"/>
                  </a:cxn>
                  <a:cxn ang="0">
                    <a:pos x="283063950" y="182573083"/>
                  </a:cxn>
                  <a:cxn ang="0">
                    <a:pos x="275805900" y="146058084"/>
                  </a:cxn>
                  <a:cxn ang="0">
                    <a:pos x="293951025" y="113194777"/>
                  </a:cxn>
                  <a:cxn ang="0">
                    <a:pos x="297580050" y="87634851"/>
                  </a:cxn>
                  <a:cxn ang="0">
                    <a:pos x="283063950" y="73029998"/>
                  </a:cxn>
                  <a:cxn ang="0">
                    <a:pos x="261289800" y="51119852"/>
                  </a:cxn>
                  <a:cxn ang="0">
                    <a:pos x="246773700" y="18256544"/>
                  </a:cxn>
                  <a:cxn ang="0">
                    <a:pos x="203225400" y="10955073"/>
                  </a:cxn>
                  <a:cxn ang="0">
                    <a:pos x="166935150" y="3651691"/>
                  </a:cxn>
                  <a:cxn ang="0">
                    <a:pos x="148790025" y="18256544"/>
                  </a:cxn>
                  <a:cxn ang="0">
                    <a:pos x="148790025" y="18256544"/>
                  </a:cxn>
                  <a:cxn ang="0">
                    <a:pos x="123386850" y="36514999"/>
                  </a:cxn>
                  <a:cxn ang="0">
                    <a:pos x="97983675" y="54771543"/>
                  </a:cxn>
                  <a:cxn ang="0">
                    <a:pos x="101612700" y="87634851"/>
                  </a:cxn>
                  <a:cxn ang="0">
                    <a:pos x="97983675" y="120498159"/>
                  </a:cxn>
                  <a:cxn ang="0">
                    <a:pos x="87096600" y="146058084"/>
                  </a:cxn>
                  <a:cxn ang="0">
                    <a:pos x="0" y="193528156"/>
                  </a:cxn>
                  <a:cxn ang="0">
                    <a:pos x="3629025" y="211784700"/>
                  </a:cxn>
                  <a:cxn ang="0">
                    <a:pos x="14516100" y="251951390"/>
                  </a:cxn>
                  <a:cxn ang="0">
                    <a:pos x="43548300" y="251951390"/>
                  </a:cxn>
                  <a:cxn ang="0">
                    <a:pos x="127015875" y="299419551"/>
                  </a:cxn>
                  <a:cxn ang="0">
                    <a:pos x="224999550" y="372449549"/>
                  </a:cxn>
                  <a:cxn ang="0">
                    <a:pos x="272176875" y="390706093"/>
                  </a:cxn>
                  <a:cxn ang="0">
                    <a:pos x="319354200" y="394357784"/>
                  </a:cxn>
                  <a:cxn ang="0">
                    <a:pos x="337499325" y="357842785"/>
                  </a:cxn>
                </a:cxnLst>
                <a:rect l="txL" t="txT" r="txR" b="txB"/>
                <a:pathLst>
                  <a:path w="110" h="108">
                    <a:moveTo>
                      <a:pt x="93" y="98"/>
                    </a:moveTo>
                    <a:cubicBezTo>
                      <a:pt x="94" y="97"/>
                      <a:pt x="95" y="94"/>
                      <a:pt x="98" y="94"/>
                    </a:cubicBezTo>
                    <a:cubicBezTo>
                      <a:pt x="101" y="94"/>
                      <a:pt x="103" y="95"/>
                      <a:pt x="106" y="98"/>
                    </a:cubicBezTo>
                    <a:cubicBezTo>
                      <a:pt x="107" y="97"/>
                      <a:pt x="109" y="96"/>
                      <a:pt x="110" y="95"/>
                    </a:cubicBezTo>
                    <a:cubicBezTo>
                      <a:pt x="107" y="92"/>
                      <a:pt x="104" y="89"/>
                      <a:pt x="104" y="87"/>
                    </a:cubicBezTo>
                    <a:cubicBezTo>
                      <a:pt x="105" y="83"/>
                      <a:pt x="101" y="81"/>
                      <a:pt x="100" y="79"/>
                    </a:cubicBezTo>
                    <a:cubicBezTo>
                      <a:pt x="100" y="77"/>
                      <a:pt x="103" y="73"/>
                      <a:pt x="101" y="71"/>
                    </a:cubicBezTo>
                    <a:cubicBezTo>
                      <a:pt x="99" y="70"/>
                      <a:pt x="99" y="65"/>
                      <a:pt x="96" y="65"/>
                    </a:cubicBezTo>
                    <a:cubicBezTo>
                      <a:pt x="93" y="64"/>
                      <a:pt x="83" y="59"/>
                      <a:pt x="83" y="56"/>
                    </a:cubicBezTo>
                    <a:cubicBezTo>
                      <a:pt x="84" y="53"/>
                      <a:pt x="80" y="51"/>
                      <a:pt x="78" y="50"/>
                    </a:cubicBezTo>
                    <a:cubicBezTo>
                      <a:pt x="76" y="49"/>
                      <a:pt x="74" y="41"/>
                      <a:pt x="76" y="40"/>
                    </a:cubicBezTo>
                    <a:cubicBezTo>
                      <a:pt x="79" y="39"/>
                      <a:pt x="78" y="31"/>
                      <a:pt x="81" y="31"/>
                    </a:cubicBezTo>
                    <a:cubicBezTo>
                      <a:pt x="84" y="31"/>
                      <a:pt x="81" y="27"/>
                      <a:pt x="82" y="24"/>
                    </a:cubicBezTo>
                    <a:cubicBezTo>
                      <a:pt x="83" y="22"/>
                      <a:pt x="80" y="20"/>
                      <a:pt x="78" y="20"/>
                    </a:cubicBezTo>
                    <a:cubicBezTo>
                      <a:pt x="76" y="20"/>
                      <a:pt x="72" y="17"/>
                      <a:pt x="72" y="14"/>
                    </a:cubicBezTo>
                    <a:cubicBezTo>
                      <a:pt x="72" y="11"/>
                      <a:pt x="67" y="6"/>
                      <a:pt x="68" y="5"/>
                    </a:cubicBezTo>
                    <a:cubicBezTo>
                      <a:pt x="67" y="11"/>
                      <a:pt x="58" y="2"/>
                      <a:pt x="56" y="3"/>
                    </a:cubicBezTo>
                    <a:cubicBezTo>
                      <a:pt x="53" y="4"/>
                      <a:pt x="51" y="0"/>
                      <a:pt x="46" y="1"/>
                    </a:cubicBezTo>
                    <a:cubicBezTo>
                      <a:pt x="42" y="1"/>
                      <a:pt x="42" y="3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0"/>
                      <a:pt x="28" y="11"/>
                      <a:pt x="27" y="15"/>
                    </a:cubicBezTo>
                    <a:cubicBezTo>
                      <a:pt x="26" y="19"/>
                      <a:pt x="30" y="22"/>
                      <a:pt x="28" y="24"/>
                    </a:cubicBezTo>
                    <a:cubicBezTo>
                      <a:pt x="26" y="27"/>
                      <a:pt x="27" y="31"/>
                      <a:pt x="27" y="33"/>
                    </a:cubicBezTo>
                    <a:cubicBezTo>
                      <a:pt x="28" y="35"/>
                      <a:pt x="24" y="40"/>
                      <a:pt x="24" y="40"/>
                    </a:cubicBezTo>
                    <a:cubicBezTo>
                      <a:pt x="24" y="40"/>
                      <a:pt x="11" y="47"/>
                      <a:pt x="0" y="53"/>
                    </a:cubicBezTo>
                    <a:cubicBezTo>
                      <a:pt x="0" y="55"/>
                      <a:pt x="1" y="57"/>
                      <a:pt x="1" y="58"/>
                    </a:cubicBezTo>
                    <a:cubicBezTo>
                      <a:pt x="2" y="61"/>
                      <a:pt x="3" y="65"/>
                      <a:pt x="4" y="69"/>
                    </a:cubicBezTo>
                    <a:cubicBezTo>
                      <a:pt x="8" y="69"/>
                      <a:pt x="9" y="69"/>
                      <a:pt x="12" y="69"/>
                    </a:cubicBezTo>
                    <a:cubicBezTo>
                      <a:pt x="16" y="70"/>
                      <a:pt x="31" y="80"/>
                      <a:pt x="35" y="82"/>
                    </a:cubicBezTo>
                    <a:cubicBezTo>
                      <a:pt x="38" y="84"/>
                      <a:pt x="58" y="99"/>
                      <a:pt x="62" y="102"/>
                    </a:cubicBezTo>
                    <a:cubicBezTo>
                      <a:pt x="66" y="106"/>
                      <a:pt x="72" y="107"/>
                      <a:pt x="75" y="107"/>
                    </a:cubicBezTo>
                    <a:cubicBezTo>
                      <a:pt x="77" y="107"/>
                      <a:pt x="83" y="107"/>
                      <a:pt x="88" y="108"/>
                    </a:cubicBezTo>
                    <a:cubicBezTo>
                      <a:pt x="90" y="104"/>
                      <a:pt x="92" y="99"/>
                      <a:pt x="93" y="9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2" name="Freeform 96"/>
              <p:cNvSpPr/>
              <p:nvPr/>
            </p:nvSpPr>
            <p:spPr>
              <a:xfrm>
                <a:off x="4641850" y="1795462"/>
                <a:ext cx="41275" cy="38100"/>
              </a:xfrm>
              <a:custGeom>
                <a:avLst/>
                <a:gdLst>
                  <a:gd name="txL" fmla="*/ 0 w 22"/>
                  <a:gd name="txT" fmla="*/ 0 h 20"/>
                  <a:gd name="txR" fmla="*/ 22 w 22"/>
                  <a:gd name="txB" fmla="*/ 20 h 20"/>
                </a:gdLst>
                <a:ahLst/>
                <a:cxnLst>
                  <a:cxn ang="0">
                    <a:pos x="24639299" y="54435375"/>
                  </a:cxn>
                  <a:cxn ang="0">
                    <a:pos x="45758966" y="72580500"/>
                  </a:cxn>
                  <a:cxn ang="0">
                    <a:pos x="77437528" y="72580500"/>
                  </a:cxn>
                  <a:cxn ang="0">
                    <a:pos x="59837493" y="21774150"/>
                  </a:cxn>
                  <a:cxn ang="0">
                    <a:pos x="63357125" y="14516100"/>
                  </a:cxn>
                  <a:cxn ang="0">
                    <a:pos x="35198194" y="0"/>
                  </a:cxn>
                  <a:cxn ang="0">
                    <a:pos x="17600035" y="14516100"/>
                  </a:cxn>
                  <a:cxn ang="0">
                    <a:pos x="0" y="50806350"/>
                  </a:cxn>
                  <a:cxn ang="0">
                    <a:pos x="24639299" y="54435375"/>
                  </a:cxn>
                </a:cxnLst>
                <a:rect l="txL" t="txT" r="txR" b="txB"/>
                <a:pathLst>
                  <a:path w="22" h="20">
                    <a:moveTo>
                      <a:pt x="7" y="15"/>
                    </a:moveTo>
                    <a:cubicBezTo>
                      <a:pt x="13" y="20"/>
                      <a:pt x="13" y="20"/>
                      <a:pt x="13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0" y="15"/>
                      <a:pt x="17" y="8"/>
                      <a:pt x="17" y="6"/>
                    </a:cubicBezTo>
                    <a:cubicBezTo>
                      <a:pt x="17" y="5"/>
                      <a:pt x="17" y="5"/>
                      <a:pt x="18" y="4"/>
                    </a:cubicBezTo>
                    <a:cubicBezTo>
                      <a:pt x="15" y="1"/>
                      <a:pt x="13" y="0"/>
                      <a:pt x="10" y="0"/>
                    </a:cubicBezTo>
                    <a:cubicBezTo>
                      <a:pt x="7" y="0"/>
                      <a:pt x="6" y="3"/>
                      <a:pt x="5" y="4"/>
                    </a:cubicBezTo>
                    <a:cubicBezTo>
                      <a:pt x="4" y="5"/>
                      <a:pt x="2" y="10"/>
                      <a:pt x="0" y="14"/>
                    </a:cubicBezTo>
                    <a:cubicBezTo>
                      <a:pt x="4" y="14"/>
                      <a:pt x="7" y="15"/>
                      <a:pt x="7" y="1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3" name="Freeform 97"/>
              <p:cNvSpPr>
                <a:spLocks noEditPoints="1"/>
              </p:cNvSpPr>
              <p:nvPr/>
            </p:nvSpPr>
            <p:spPr>
              <a:xfrm>
                <a:off x="3541713" y="1252537"/>
                <a:ext cx="315913" cy="261938"/>
              </a:xfrm>
              <a:custGeom>
                <a:avLst/>
                <a:gdLst>
                  <a:gd name="txL" fmla="*/ 0 w 165"/>
                  <a:gd name="txT" fmla="*/ 0 h 137"/>
                  <a:gd name="txR" fmla="*/ 165 w 165"/>
                  <a:gd name="txB" fmla="*/ 137 h 137"/>
                </a:gdLst>
                <a:ahLst/>
                <a:cxnLst>
                  <a:cxn ang="0">
                    <a:pos x="527873391" y="113323556"/>
                  </a:cxn>
                  <a:cxn ang="0">
                    <a:pos x="505878188" y="106012236"/>
                  </a:cxn>
                  <a:cxn ang="0">
                    <a:pos x="480218394" y="95045255"/>
                  </a:cxn>
                  <a:cxn ang="0">
                    <a:pos x="436227987" y="87733934"/>
                  </a:cxn>
                  <a:cxn ang="0">
                    <a:pos x="417899290" y="73111293"/>
                  </a:cxn>
                  <a:cxn ang="0">
                    <a:pos x="403237097" y="54832992"/>
                  </a:cxn>
                  <a:cxn ang="0">
                    <a:pos x="384908399" y="62144313"/>
                  </a:cxn>
                  <a:cxn ang="0">
                    <a:pos x="373910798" y="47521671"/>
                  </a:cxn>
                  <a:cxn ang="0">
                    <a:pos x="348249089" y="32900942"/>
                  </a:cxn>
                  <a:cxn ang="0">
                    <a:pos x="326255800" y="21933962"/>
                  </a:cxn>
                  <a:cxn ang="0">
                    <a:pos x="311591693" y="3655660"/>
                  </a:cxn>
                  <a:cxn ang="0">
                    <a:pos x="307925188" y="0"/>
                  </a:cxn>
                  <a:cxn ang="0">
                    <a:pos x="296929501" y="0"/>
                  </a:cxn>
                  <a:cxn ang="0">
                    <a:pos x="274934297" y="36556603"/>
                  </a:cxn>
                  <a:cxn ang="0">
                    <a:pos x="230943891" y="65799973"/>
                  </a:cxn>
                  <a:cxn ang="0">
                    <a:pos x="205284097" y="95045255"/>
                  </a:cxn>
                  <a:cxn ang="0">
                    <a:pos x="150298003" y="76766954"/>
                  </a:cxn>
                  <a:cxn ang="0">
                    <a:pos x="128302800" y="91389595"/>
                  </a:cxn>
                  <a:cxn ang="0">
                    <a:pos x="131967391" y="135255606"/>
                  </a:cxn>
                  <a:cxn ang="0">
                    <a:pos x="98976500" y="135255606"/>
                  </a:cxn>
                  <a:cxn ang="0">
                    <a:pos x="73314791" y="120634877"/>
                  </a:cxn>
                  <a:cxn ang="0">
                    <a:pos x="32992805" y="124290537"/>
                  </a:cxn>
                  <a:cxn ang="0">
                    <a:pos x="7331096" y="146222587"/>
                  </a:cxn>
                  <a:cxn ang="0">
                    <a:pos x="10997602" y="171812208"/>
                  </a:cxn>
                  <a:cxn ang="0">
                    <a:pos x="65983695" y="190090510"/>
                  </a:cxn>
                  <a:cxn ang="0">
                    <a:pos x="102641091" y="197401830"/>
                  </a:cxn>
                  <a:cxn ang="0">
                    <a:pos x="117305198" y="215678220"/>
                  </a:cxn>
                  <a:cxn ang="0">
                    <a:pos x="146631498" y="252234822"/>
                  </a:cxn>
                  <a:cxn ang="0">
                    <a:pos x="157629099" y="285135765"/>
                  </a:cxn>
                  <a:cxn ang="0">
                    <a:pos x="153962594" y="332657436"/>
                  </a:cxn>
                  <a:cxn ang="0">
                    <a:pos x="131967391" y="409424390"/>
                  </a:cxn>
                  <a:cxn ang="0">
                    <a:pos x="131967391" y="409424390"/>
                  </a:cxn>
                  <a:cxn ang="0">
                    <a:pos x="153962594" y="420391370"/>
                  </a:cxn>
                  <a:cxn ang="0">
                    <a:pos x="194286495" y="438669672"/>
                  </a:cxn>
                  <a:cxn ang="0">
                    <a:pos x="227279300" y="435014011"/>
                  </a:cxn>
                  <a:cxn ang="0">
                    <a:pos x="245607998" y="442325332"/>
                  </a:cxn>
                  <a:cxn ang="0">
                    <a:pos x="296929501" y="453292313"/>
                  </a:cxn>
                  <a:cxn ang="0">
                    <a:pos x="337251487" y="453292313"/>
                  </a:cxn>
                  <a:cxn ang="0">
                    <a:pos x="337251487" y="442325332"/>
                  </a:cxn>
                  <a:cxn ang="0">
                    <a:pos x="370244292" y="402113069"/>
                  </a:cxn>
                  <a:cxn ang="0">
                    <a:pos x="447225589" y="420391370"/>
                  </a:cxn>
                  <a:cxn ang="0">
                    <a:pos x="494880586" y="402113069"/>
                  </a:cxn>
                  <a:cxn ang="0">
                    <a:pos x="520542295" y="387490428"/>
                  </a:cxn>
                  <a:cxn ang="0">
                    <a:pos x="524206886" y="372869699"/>
                  </a:cxn>
                  <a:cxn ang="0">
                    <a:pos x="505878188" y="365558378"/>
                  </a:cxn>
                  <a:cxn ang="0">
                    <a:pos x="494880586" y="347280077"/>
                  </a:cxn>
                  <a:cxn ang="0">
                    <a:pos x="483882985" y="325346116"/>
                  </a:cxn>
                  <a:cxn ang="0">
                    <a:pos x="491215996" y="314379135"/>
                  </a:cxn>
                  <a:cxn ang="0">
                    <a:pos x="498547092" y="299756494"/>
                  </a:cxn>
                  <a:cxn ang="0">
                    <a:pos x="494880586" y="277824444"/>
                  </a:cxn>
                  <a:cxn ang="0">
                    <a:pos x="487549490" y="259546143"/>
                  </a:cxn>
                  <a:cxn ang="0">
                    <a:pos x="469220792" y="255890483"/>
                  </a:cxn>
                  <a:cxn ang="0">
                    <a:pos x="465554287" y="241267841"/>
                  </a:cxn>
                  <a:cxn ang="0">
                    <a:pos x="491215996" y="208368811"/>
                  </a:cxn>
                  <a:cxn ang="0">
                    <a:pos x="513209284" y="193746170"/>
                  </a:cxn>
                  <a:cxn ang="0">
                    <a:pos x="520542295" y="160845228"/>
                  </a:cxn>
                  <a:cxn ang="0">
                    <a:pos x="538870993" y="127944285"/>
                  </a:cxn>
                  <a:cxn ang="0">
                    <a:pos x="527873391" y="113323556"/>
                  </a:cxn>
                  <a:cxn ang="0">
                    <a:pos x="593857087" y="424047031"/>
                  </a:cxn>
                  <a:cxn ang="0">
                    <a:pos x="568197293" y="445980992"/>
                  </a:cxn>
                  <a:cxn ang="0">
                    <a:pos x="586525990" y="500813984"/>
                  </a:cxn>
                  <a:cxn ang="0">
                    <a:pos x="593857087" y="424047031"/>
                  </a:cxn>
                </a:cxnLst>
                <a:rect l="txL" t="txT" r="txR" b="txB"/>
                <a:pathLst>
                  <a:path w="165" h="137">
                    <a:moveTo>
                      <a:pt x="144" y="31"/>
                    </a:moveTo>
                    <a:cubicBezTo>
                      <a:pt x="143" y="31"/>
                      <a:pt x="142" y="29"/>
                      <a:pt x="138" y="29"/>
                    </a:cubicBezTo>
                    <a:cubicBezTo>
                      <a:pt x="135" y="29"/>
                      <a:pt x="133" y="28"/>
                      <a:pt x="131" y="26"/>
                    </a:cubicBezTo>
                    <a:cubicBezTo>
                      <a:pt x="130" y="24"/>
                      <a:pt x="122" y="23"/>
                      <a:pt x="119" y="24"/>
                    </a:cubicBezTo>
                    <a:cubicBezTo>
                      <a:pt x="117" y="24"/>
                      <a:pt x="116" y="19"/>
                      <a:pt x="114" y="20"/>
                    </a:cubicBezTo>
                    <a:cubicBezTo>
                      <a:pt x="111" y="20"/>
                      <a:pt x="110" y="17"/>
                      <a:pt x="110" y="15"/>
                    </a:cubicBezTo>
                    <a:cubicBezTo>
                      <a:pt x="110" y="13"/>
                      <a:pt x="108" y="16"/>
                      <a:pt x="105" y="17"/>
                    </a:cubicBezTo>
                    <a:cubicBezTo>
                      <a:pt x="103" y="18"/>
                      <a:pt x="102" y="15"/>
                      <a:pt x="102" y="13"/>
                    </a:cubicBezTo>
                    <a:cubicBezTo>
                      <a:pt x="102" y="12"/>
                      <a:pt x="97" y="10"/>
                      <a:pt x="95" y="9"/>
                    </a:cubicBezTo>
                    <a:cubicBezTo>
                      <a:pt x="93" y="8"/>
                      <a:pt x="90" y="4"/>
                      <a:pt x="89" y="6"/>
                    </a:cubicBezTo>
                    <a:cubicBezTo>
                      <a:pt x="88" y="7"/>
                      <a:pt x="86" y="3"/>
                      <a:pt x="85" y="1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83" y="0"/>
                      <a:pt x="82" y="0"/>
                      <a:pt x="81" y="0"/>
                    </a:cubicBezTo>
                    <a:cubicBezTo>
                      <a:pt x="77" y="0"/>
                      <a:pt x="74" y="3"/>
                      <a:pt x="75" y="10"/>
                    </a:cubicBezTo>
                    <a:cubicBezTo>
                      <a:pt x="75" y="16"/>
                      <a:pt x="70" y="17"/>
                      <a:pt x="63" y="18"/>
                    </a:cubicBezTo>
                    <a:cubicBezTo>
                      <a:pt x="56" y="18"/>
                      <a:pt x="58" y="23"/>
                      <a:pt x="56" y="26"/>
                    </a:cubicBezTo>
                    <a:cubicBezTo>
                      <a:pt x="53" y="28"/>
                      <a:pt x="43" y="24"/>
                      <a:pt x="41" y="21"/>
                    </a:cubicBezTo>
                    <a:cubicBezTo>
                      <a:pt x="40" y="17"/>
                      <a:pt x="31" y="21"/>
                      <a:pt x="35" y="25"/>
                    </a:cubicBezTo>
                    <a:cubicBezTo>
                      <a:pt x="39" y="29"/>
                      <a:pt x="39" y="35"/>
                      <a:pt x="36" y="37"/>
                    </a:cubicBezTo>
                    <a:cubicBezTo>
                      <a:pt x="34" y="39"/>
                      <a:pt x="30" y="34"/>
                      <a:pt x="27" y="37"/>
                    </a:cubicBezTo>
                    <a:cubicBezTo>
                      <a:pt x="24" y="39"/>
                      <a:pt x="23" y="35"/>
                      <a:pt x="20" y="33"/>
                    </a:cubicBezTo>
                    <a:cubicBezTo>
                      <a:pt x="16" y="32"/>
                      <a:pt x="15" y="35"/>
                      <a:pt x="9" y="34"/>
                    </a:cubicBezTo>
                    <a:cubicBezTo>
                      <a:pt x="3" y="34"/>
                      <a:pt x="0" y="37"/>
                      <a:pt x="2" y="40"/>
                    </a:cubicBezTo>
                    <a:cubicBezTo>
                      <a:pt x="4" y="42"/>
                      <a:pt x="1" y="45"/>
                      <a:pt x="3" y="47"/>
                    </a:cubicBezTo>
                    <a:cubicBezTo>
                      <a:pt x="5" y="49"/>
                      <a:pt x="12" y="49"/>
                      <a:pt x="18" y="52"/>
                    </a:cubicBezTo>
                    <a:cubicBezTo>
                      <a:pt x="24" y="55"/>
                      <a:pt x="25" y="52"/>
                      <a:pt x="28" y="54"/>
                    </a:cubicBezTo>
                    <a:cubicBezTo>
                      <a:pt x="31" y="56"/>
                      <a:pt x="31" y="55"/>
                      <a:pt x="32" y="59"/>
                    </a:cubicBezTo>
                    <a:cubicBezTo>
                      <a:pt x="32" y="63"/>
                      <a:pt x="35" y="67"/>
                      <a:pt x="40" y="69"/>
                    </a:cubicBezTo>
                    <a:cubicBezTo>
                      <a:pt x="46" y="70"/>
                      <a:pt x="42" y="74"/>
                      <a:pt x="43" y="78"/>
                    </a:cubicBezTo>
                    <a:cubicBezTo>
                      <a:pt x="45" y="81"/>
                      <a:pt x="41" y="87"/>
                      <a:pt x="42" y="91"/>
                    </a:cubicBezTo>
                    <a:cubicBezTo>
                      <a:pt x="43" y="96"/>
                      <a:pt x="39" y="110"/>
                      <a:pt x="36" y="112"/>
                    </a:cubicBezTo>
                    <a:cubicBezTo>
                      <a:pt x="36" y="112"/>
                      <a:pt x="36" y="112"/>
                      <a:pt x="36" y="112"/>
                    </a:cubicBezTo>
                    <a:cubicBezTo>
                      <a:pt x="38" y="113"/>
                      <a:pt x="41" y="114"/>
                      <a:pt x="42" y="115"/>
                    </a:cubicBezTo>
                    <a:cubicBezTo>
                      <a:pt x="45" y="116"/>
                      <a:pt x="50" y="118"/>
                      <a:pt x="53" y="120"/>
                    </a:cubicBezTo>
                    <a:cubicBezTo>
                      <a:pt x="56" y="122"/>
                      <a:pt x="62" y="122"/>
                      <a:pt x="62" y="119"/>
                    </a:cubicBezTo>
                    <a:cubicBezTo>
                      <a:pt x="62" y="117"/>
                      <a:pt x="65" y="118"/>
                      <a:pt x="67" y="121"/>
                    </a:cubicBezTo>
                    <a:cubicBezTo>
                      <a:pt x="69" y="123"/>
                      <a:pt x="77" y="123"/>
                      <a:pt x="81" y="124"/>
                    </a:cubicBezTo>
                    <a:cubicBezTo>
                      <a:pt x="84" y="124"/>
                      <a:pt x="88" y="124"/>
                      <a:pt x="92" y="124"/>
                    </a:cubicBezTo>
                    <a:cubicBezTo>
                      <a:pt x="92" y="123"/>
                      <a:pt x="92" y="122"/>
                      <a:pt x="92" y="121"/>
                    </a:cubicBezTo>
                    <a:cubicBezTo>
                      <a:pt x="90" y="115"/>
                      <a:pt x="95" y="111"/>
                      <a:pt x="101" y="110"/>
                    </a:cubicBezTo>
                    <a:cubicBezTo>
                      <a:pt x="106" y="109"/>
                      <a:pt x="118" y="113"/>
                      <a:pt x="122" y="115"/>
                    </a:cubicBezTo>
                    <a:cubicBezTo>
                      <a:pt x="125" y="117"/>
                      <a:pt x="129" y="116"/>
                      <a:pt x="135" y="110"/>
                    </a:cubicBezTo>
                    <a:cubicBezTo>
                      <a:pt x="137" y="107"/>
                      <a:pt x="140" y="106"/>
                      <a:pt x="142" y="106"/>
                    </a:cubicBezTo>
                    <a:cubicBezTo>
                      <a:pt x="142" y="104"/>
                      <a:pt x="142" y="103"/>
                      <a:pt x="143" y="102"/>
                    </a:cubicBezTo>
                    <a:cubicBezTo>
                      <a:pt x="144" y="100"/>
                      <a:pt x="140" y="100"/>
                      <a:pt x="138" y="100"/>
                    </a:cubicBezTo>
                    <a:cubicBezTo>
                      <a:pt x="135" y="100"/>
                      <a:pt x="133" y="97"/>
                      <a:pt x="135" y="95"/>
                    </a:cubicBezTo>
                    <a:cubicBezTo>
                      <a:pt x="137" y="92"/>
                      <a:pt x="134" y="92"/>
                      <a:pt x="132" y="89"/>
                    </a:cubicBezTo>
                    <a:cubicBezTo>
                      <a:pt x="130" y="86"/>
                      <a:pt x="133" y="87"/>
                      <a:pt x="134" y="86"/>
                    </a:cubicBezTo>
                    <a:cubicBezTo>
                      <a:pt x="136" y="85"/>
                      <a:pt x="138" y="82"/>
                      <a:pt x="136" y="82"/>
                    </a:cubicBezTo>
                    <a:cubicBezTo>
                      <a:pt x="135" y="81"/>
                      <a:pt x="134" y="79"/>
                      <a:pt x="135" y="76"/>
                    </a:cubicBezTo>
                    <a:cubicBezTo>
                      <a:pt x="136" y="73"/>
                      <a:pt x="133" y="73"/>
                      <a:pt x="133" y="71"/>
                    </a:cubicBezTo>
                    <a:cubicBezTo>
                      <a:pt x="133" y="68"/>
                      <a:pt x="130" y="67"/>
                      <a:pt x="128" y="70"/>
                    </a:cubicBezTo>
                    <a:cubicBezTo>
                      <a:pt x="126" y="73"/>
                      <a:pt x="125" y="71"/>
                      <a:pt x="127" y="66"/>
                    </a:cubicBezTo>
                    <a:cubicBezTo>
                      <a:pt x="128" y="62"/>
                      <a:pt x="133" y="60"/>
                      <a:pt x="134" y="57"/>
                    </a:cubicBezTo>
                    <a:cubicBezTo>
                      <a:pt x="134" y="55"/>
                      <a:pt x="137" y="53"/>
                      <a:pt x="140" y="53"/>
                    </a:cubicBezTo>
                    <a:cubicBezTo>
                      <a:pt x="142" y="53"/>
                      <a:pt x="141" y="47"/>
                      <a:pt x="142" y="44"/>
                    </a:cubicBezTo>
                    <a:cubicBezTo>
                      <a:pt x="143" y="41"/>
                      <a:pt x="143" y="38"/>
                      <a:pt x="147" y="35"/>
                    </a:cubicBezTo>
                    <a:cubicBezTo>
                      <a:pt x="150" y="32"/>
                      <a:pt x="146" y="31"/>
                      <a:pt x="144" y="31"/>
                    </a:cubicBezTo>
                    <a:close/>
                    <a:moveTo>
                      <a:pt x="162" y="116"/>
                    </a:moveTo>
                    <a:cubicBezTo>
                      <a:pt x="160" y="116"/>
                      <a:pt x="160" y="119"/>
                      <a:pt x="155" y="122"/>
                    </a:cubicBezTo>
                    <a:cubicBezTo>
                      <a:pt x="151" y="125"/>
                      <a:pt x="155" y="137"/>
                      <a:pt x="160" y="137"/>
                    </a:cubicBezTo>
                    <a:cubicBezTo>
                      <a:pt x="165" y="136"/>
                      <a:pt x="164" y="116"/>
                      <a:pt x="162" y="11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4" name="Freeform 98"/>
              <p:cNvSpPr/>
              <p:nvPr/>
            </p:nvSpPr>
            <p:spPr>
              <a:xfrm>
                <a:off x="1689100" y="2155825"/>
                <a:ext cx="50800" cy="26988"/>
              </a:xfrm>
              <a:custGeom>
                <a:avLst/>
                <a:gdLst>
                  <a:gd name="txL" fmla="*/ 0 w 26"/>
                  <a:gd name="txT" fmla="*/ 0 h 14"/>
                  <a:gd name="txR" fmla="*/ 26 w 26"/>
                  <a:gd name="txB" fmla="*/ 14 h 14"/>
                </a:gdLst>
                <a:ahLst/>
                <a:cxnLst>
                  <a:cxn ang="0">
                    <a:pos x="99255385" y="18581238"/>
                  </a:cxn>
                  <a:cxn ang="0">
                    <a:pos x="53445508" y="7431339"/>
                  </a:cxn>
                  <a:cxn ang="0">
                    <a:pos x="34358385" y="0"/>
                  </a:cxn>
                  <a:cxn ang="0">
                    <a:pos x="30540569" y="0"/>
                  </a:cxn>
                  <a:cxn ang="0">
                    <a:pos x="0" y="26012577"/>
                  </a:cxn>
                  <a:cxn ang="0">
                    <a:pos x="83986077" y="52025153"/>
                  </a:cxn>
                  <a:cxn ang="0">
                    <a:pos x="99255385" y="48308520"/>
                  </a:cxn>
                  <a:cxn ang="0">
                    <a:pos x="99255385" y="18581238"/>
                  </a:cxn>
                </a:cxnLst>
                <a:rect l="txL" t="txT" r="txR" b="txB"/>
                <a:pathLst>
                  <a:path w="26" h="14">
                    <a:moveTo>
                      <a:pt x="26" y="5"/>
                    </a:moveTo>
                    <a:cubicBezTo>
                      <a:pt x="24" y="3"/>
                      <a:pt x="19" y="6"/>
                      <a:pt x="14" y="2"/>
                    </a:cubicBezTo>
                    <a:cubicBezTo>
                      <a:pt x="12" y="1"/>
                      <a:pt x="10" y="1"/>
                      <a:pt x="9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7" y="0"/>
                      <a:pt x="4" y="4"/>
                      <a:pt x="0" y="7"/>
                    </a:cubicBezTo>
                    <a:cubicBezTo>
                      <a:pt x="4" y="10"/>
                      <a:pt x="18" y="14"/>
                      <a:pt x="22" y="14"/>
                    </a:cubicBezTo>
                    <a:cubicBezTo>
                      <a:pt x="24" y="14"/>
                      <a:pt x="25" y="13"/>
                      <a:pt x="26" y="13"/>
                    </a:cubicBezTo>
                    <a:cubicBezTo>
                      <a:pt x="26" y="9"/>
                      <a:pt x="26" y="6"/>
                      <a:pt x="26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5" name="Freeform 99"/>
              <p:cNvSpPr/>
              <p:nvPr/>
            </p:nvSpPr>
            <p:spPr>
              <a:xfrm>
                <a:off x="1706563" y="2116137"/>
                <a:ext cx="131763" cy="73025"/>
              </a:xfrm>
              <a:custGeom>
                <a:avLst/>
                <a:gdLst>
                  <a:gd name="txL" fmla="*/ 0 w 69"/>
                  <a:gd name="txT" fmla="*/ 0 h 38"/>
                  <a:gd name="txR" fmla="*/ 69 w 69"/>
                  <a:gd name="txB" fmla="*/ 38 h 38"/>
                </a:gdLst>
                <a:ahLst/>
                <a:cxnLst>
                  <a:cxn ang="0">
                    <a:pos x="105752220" y="125560722"/>
                  </a:cxn>
                  <a:cxn ang="0">
                    <a:pos x="116690459" y="99709872"/>
                  </a:cxn>
                  <a:cxn ang="0">
                    <a:pos x="164096494" y="81246078"/>
                  </a:cxn>
                  <a:cxn ang="0">
                    <a:pos x="200562382" y="70167416"/>
                  </a:cxn>
                  <a:cxn ang="0">
                    <a:pos x="251615771" y="51701700"/>
                  </a:cxn>
                  <a:cxn ang="0">
                    <a:pos x="204209735" y="18465716"/>
                  </a:cxn>
                  <a:cxn ang="0">
                    <a:pos x="116690459" y="18465716"/>
                  </a:cxn>
                  <a:cxn ang="0">
                    <a:pos x="40113240" y="22157322"/>
                  </a:cxn>
                  <a:cxn ang="0">
                    <a:pos x="40113240" y="22157322"/>
                  </a:cxn>
                  <a:cxn ang="0">
                    <a:pos x="18232944" y="44316566"/>
                  </a:cxn>
                  <a:cxn ang="0">
                    <a:pos x="0" y="77552550"/>
                  </a:cxn>
                  <a:cxn ang="0">
                    <a:pos x="18232944" y="84937684"/>
                  </a:cxn>
                  <a:cxn ang="0">
                    <a:pos x="61991627" y="96016345"/>
                  </a:cxn>
                  <a:cxn ang="0">
                    <a:pos x="61991627" y="125560722"/>
                  </a:cxn>
                  <a:cxn ang="0">
                    <a:pos x="72931775" y="125560722"/>
                  </a:cxn>
                  <a:cxn ang="0">
                    <a:pos x="76579128" y="140332911"/>
                  </a:cxn>
                  <a:cxn ang="0">
                    <a:pos x="91164719" y="136639384"/>
                  </a:cxn>
                  <a:cxn ang="0">
                    <a:pos x="105752220" y="125560722"/>
                  </a:cxn>
                </a:cxnLst>
                <a:rect l="txL" t="txT" r="txR" b="txB"/>
                <a:pathLst>
                  <a:path w="69" h="38">
                    <a:moveTo>
                      <a:pt x="29" y="34"/>
                    </a:moveTo>
                    <a:cubicBezTo>
                      <a:pt x="29" y="33"/>
                      <a:pt x="26" y="27"/>
                      <a:pt x="32" y="27"/>
                    </a:cubicBezTo>
                    <a:cubicBezTo>
                      <a:pt x="39" y="26"/>
                      <a:pt x="44" y="26"/>
                      <a:pt x="45" y="22"/>
                    </a:cubicBezTo>
                    <a:cubicBezTo>
                      <a:pt x="46" y="17"/>
                      <a:pt x="53" y="19"/>
                      <a:pt x="55" y="19"/>
                    </a:cubicBezTo>
                    <a:cubicBezTo>
                      <a:pt x="57" y="19"/>
                      <a:pt x="63" y="14"/>
                      <a:pt x="69" y="14"/>
                    </a:cubicBezTo>
                    <a:cubicBezTo>
                      <a:pt x="69" y="8"/>
                      <a:pt x="61" y="10"/>
                      <a:pt x="56" y="5"/>
                    </a:cubicBezTo>
                    <a:cubicBezTo>
                      <a:pt x="51" y="0"/>
                      <a:pt x="39" y="2"/>
                      <a:pt x="32" y="5"/>
                    </a:cubicBezTo>
                    <a:cubicBezTo>
                      <a:pt x="26" y="7"/>
                      <a:pt x="18" y="2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9" y="8"/>
                      <a:pt x="7" y="10"/>
                      <a:pt x="5" y="12"/>
                    </a:cubicBezTo>
                    <a:cubicBezTo>
                      <a:pt x="0" y="16"/>
                      <a:pt x="1" y="20"/>
                      <a:pt x="0" y="21"/>
                    </a:cubicBezTo>
                    <a:cubicBezTo>
                      <a:pt x="1" y="22"/>
                      <a:pt x="3" y="22"/>
                      <a:pt x="5" y="23"/>
                    </a:cubicBezTo>
                    <a:cubicBezTo>
                      <a:pt x="10" y="27"/>
                      <a:pt x="15" y="24"/>
                      <a:pt x="17" y="26"/>
                    </a:cubicBezTo>
                    <a:cubicBezTo>
                      <a:pt x="17" y="27"/>
                      <a:pt x="17" y="30"/>
                      <a:pt x="17" y="34"/>
                    </a:cubicBezTo>
                    <a:cubicBezTo>
                      <a:pt x="18" y="33"/>
                      <a:pt x="18" y="32"/>
                      <a:pt x="20" y="34"/>
                    </a:cubicBezTo>
                    <a:cubicBezTo>
                      <a:pt x="22" y="35"/>
                      <a:pt x="21" y="37"/>
                      <a:pt x="21" y="38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37"/>
                      <a:pt x="28" y="35"/>
                      <a:pt x="29" y="3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6" name="Freeform 100"/>
              <p:cNvSpPr/>
              <p:nvPr/>
            </p:nvSpPr>
            <p:spPr>
              <a:xfrm>
                <a:off x="1106488" y="1736725"/>
                <a:ext cx="657225" cy="406400"/>
              </a:xfrm>
              <a:custGeom>
                <a:avLst/>
                <a:gdLst>
                  <a:gd name="txL" fmla="*/ 0 w 344"/>
                  <a:gd name="txT" fmla="*/ 0 h 213"/>
                  <a:gd name="txR" fmla="*/ 344 w 344"/>
                  <a:gd name="txB" fmla="*/ 213 h 213"/>
                </a:gdLst>
                <a:ahLst/>
                <a:cxnLst>
                  <a:cxn ang="0">
                    <a:pos x="1098696788" y="724437574"/>
                  </a:cxn>
                  <a:cxn ang="0">
                    <a:pos x="1080445421" y="655271346"/>
                  </a:cxn>
                  <a:cxn ang="0">
                    <a:pos x="1182649640" y="629788349"/>
                  </a:cxn>
                  <a:cxn ang="0">
                    <a:pos x="1219152375" y="586103211"/>
                  </a:cxn>
                  <a:cxn ang="0">
                    <a:pos x="1252002162" y="506013792"/>
                  </a:cxn>
                  <a:cxn ang="0">
                    <a:pos x="1149797943" y="498732935"/>
                  </a:cxn>
                  <a:cxn ang="0">
                    <a:pos x="1084096459" y="586103211"/>
                  </a:cxn>
                  <a:cxn ang="0">
                    <a:pos x="1025693229" y="618867065"/>
                  </a:cxn>
                  <a:cxn ang="0">
                    <a:pos x="883337148" y="615226637"/>
                  </a:cxn>
                  <a:cxn ang="0">
                    <a:pos x="817633753" y="520575504"/>
                  </a:cxn>
                  <a:cxn ang="0">
                    <a:pos x="813984626" y="327634719"/>
                  </a:cxn>
                  <a:cxn ang="0">
                    <a:pos x="799384296" y="302151722"/>
                  </a:cxn>
                  <a:cxn ang="0">
                    <a:pos x="730031774" y="258468492"/>
                  </a:cxn>
                  <a:cxn ang="0">
                    <a:pos x="682579747" y="171098216"/>
                  </a:cxn>
                  <a:cxn ang="0">
                    <a:pos x="576724490" y="167457788"/>
                  </a:cxn>
                  <a:cxn ang="0">
                    <a:pos x="514672133" y="116491793"/>
                  </a:cxn>
                  <a:cxn ang="0">
                    <a:pos x="441668574" y="40044710"/>
                  </a:cxn>
                  <a:cxn ang="0">
                    <a:pos x="365015887" y="58246851"/>
                  </a:cxn>
                  <a:cxn ang="0">
                    <a:pos x="142356081" y="21842569"/>
                  </a:cxn>
                  <a:cxn ang="0">
                    <a:pos x="0" y="10921285"/>
                  </a:cxn>
                  <a:cxn ang="0">
                    <a:pos x="58403230" y="127413078"/>
                  </a:cxn>
                  <a:cxn ang="0">
                    <a:pos x="127755752" y="222064210"/>
                  </a:cxn>
                  <a:cxn ang="0">
                    <a:pos x="146007119" y="262108920"/>
                  </a:cxn>
                  <a:cxn ang="0">
                    <a:pos x="204408438" y="342196432"/>
                  </a:cxn>
                  <a:cxn ang="0">
                    <a:pos x="295663365" y="436847564"/>
                  </a:cxn>
                  <a:cxn ang="0">
                    <a:pos x="306612657" y="389521998"/>
                  </a:cxn>
                  <a:cxn ang="0">
                    <a:pos x="259160630" y="338556004"/>
                  </a:cxn>
                  <a:cxn ang="0">
                    <a:pos x="189808108" y="218423782"/>
                  </a:cxn>
                  <a:cxn ang="0">
                    <a:pos x="160607449" y="152896075"/>
                  </a:cxn>
                  <a:cxn ang="0">
                    <a:pos x="105855257" y="105570509"/>
                  </a:cxn>
                  <a:cxn ang="0">
                    <a:pos x="105855257" y="40044710"/>
                  </a:cxn>
                  <a:cxn ang="0">
                    <a:pos x="142356081" y="58246851"/>
                  </a:cxn>
                  <a:cxn ang="0">
                    <a:pos x="178856906" y="116491793"/>
                  </a:cxn>
                  <a:cxn ang="0">
                    <a:pos x="204408438" y="171098216"/>
                  </a:cxn>
                  <a:cxn ang="0">
                    <a:pos x="266460795" y="218423782"/>
                  </a:cxn>
                  <a:cxn ang="0">
                    <a:pos x="317563860" y="269389777"/>
                  </a:cxn>
                  <a:cxn ang="0">
                    <a:pos x="346764520" y="323994291"/>
                  </a:cxn>
                  <a:cxn ang="0">
                    <a:pos x="470869233" y="455049705"/>
                  </a:cxn>
                  <a:cxn ang="0">
                    <a:pos x="489120601" y="527856361"/>
                  </a:cxn>
                  <a:cxn ang="0">
                    <a:pos x="507371968" y="593384068"/>
                  </a:cxn>
                  <a:cxn ang="0">
                    <a:pos x="635127720" y="655271346"/>
                  </a:cxn>
                  <a:cxn ang="0">
                    <a:pos x="806684461" y="735358858"/>
                  </a:cxn>
                  <a:cxn ang="0">
                    <a:pos x="967291910" y="742639715"/>
                  </a:cxn>
                  <a:cxn ang="0">
                    <a:pos x="1043944596" y="731718430"/>
                  </a:cxn>
                </a:cxnLst>
                <a:rect l="txL" t="txT" r="txR" b="txB"/>
                <a:pathLst>
                  <a:path w="344" h="213">
                    <a:moveTo>
                      <a:pt x="286" y="201"/>
                    </a:moveTo>
                    <a:cubicBezTo>
                      <a:pt x="287" y="201"/>
                      <a:pt x="300" y="202"/>
                      <a:pt x="301" y="199"/>
                    </a:cubicBezTo>
                    <a:cubicBezTo>
                      <a:pt x="302" y="196"/>
                      <a:pt x="292" y="189"/>
                      <a:pt x="293" y="188"/>
                    </a:cubicBezTo>
                    <a:cubicBezTo>
                      <a:pt x="294" y="188"/>
                      <a:pt x="294" y="180"/>
                      <a:pt x="296" y="180"/>
                    </a:cubicBezTo>
                    <a:cubicBezTo>
                      <a:pt x="298" y="180"/>
                      <a:pt x="316" y="181"/>
                      <a:pt x="317" y="180"/>
                    </a:cubicBezTo>
                    <a:cubicBezTo>
                      <a:pt x="318" y="180"/>
                      <a:pt x="321" y="173"/>
                      <a:pt x="324" y="173"/>
                    </a:cubicBezTo>
                    <a:cubicBezTo>
                      <a:pt x="325" y="173"/>
                      <a:pt x="327" y="175"/>
                      <a:pt x="329" y="176"/>
                    </a:cubicBezTo>
                    <a:cubicBezTo>
                      <a:pt x="333" y="173"/>
                      <a:pt x="334" y="167"/>
                      <a:pt x="334" y="161"/>
                    </a:cubicBezTo>
                    <a:cubicBezTo>
                      <a:pt x="335" y="154"/>
                      <a:pt x="333" y="152"/>
                      <a:pt x="336" y="148"/>
                    </a:cubicBezTo>
                    <a:cubicBezTo>
                      <a:pt x="340" y="145"/>
                      <a:pt x="344" y="144"/>
                      <a:pt x="343" y="139"/>
                    </a:cubicBezTo>
                    <a:cubicBezTo>
                      <a:pt x="342" y="134"/>
                      <a:pt x="337" y="139"/>
                      <a:pt x="333" y="137"/>
                    </a:cubicBezTo>
                    <a:cubicBezTo>
                      <a:pt x="329" y="134"/>
                      <a:pt x="325" y="136"/>
                      <a:pt x="315" y="137"/>
                    </a:cubicBezTo>
                    <a:cubicBezTo>
                      <a:pt x="305" y="139"/>
                      <a:pt x="300" y="143"/>
                      <a:pt x="301" y="150"/>
                    </a:cubicBezTo>
                    <a:cubicBezTo>
                      <a:pt x="301" y="158"/>
                      <a:pt x="297" y="154"/>
                      <a:pt x="297" y="161"/>
                    </a:cubicBezTo>
                    <a:cubicBezTo>
                      <a:pt x="298" y="167"/>
                      <a:pt x="289" y="167"/>
                      <a:pt x="290" y="171"/>
                    </a:cubicBezTo>
                    <a:cubicBezTo>
                      <a:pt x="290" y="175"/>
                      <a:pt x="283" y="171"/>
                      <a:pt x="281" y="170"/>
                    </a:cubicBezTo>
                    <a:cubicBezTo>
                      <a:pt x="279" y="168"/>
                      <a:pt x="258" y="175"/>
                      <a:pt x="255" y="175"/>
                    </a:cubicBezTo>
                    <a:cubicBezTo>
                      <a:pt x="252" y="176"/>
                      <a:pt x="246" y="169"/>
                      <a:pt x="242" y="169"/>
                    </a:cubicBezTo>
                    <a:cubicBezTo>
                      <a:pt x="238" y="170"/>
                      <a:pt x="236" y="163"/>
                      <a:pt x="236" y="158"/>
                    </a:cubicBezTo>
                    <a:cubicBezTo>
                      <a:pt x="235" y="153"/>
                      <a:pt x="227" y="148"/>
                      <a:pt x="224" y="143"/>
                    </a:cubicBezTo>
                    <a:cubicBezTo>
                      <a:pt x="220" y="138"/>
                      <a:pt x="220" y="128"/>
                      <a:pt x="219" y="121"/>
                    </a:cubicBezTo>
                    <a:cubicBezTo>
                      <a:pt x="219" y="114"/>
                      <a:pt x="218" y="103"/>
                      <a:pt x="223" y="90"/>
                    </a:cubicBezTo>
                    <a:cubicBezTo>
                      <a:pt x="224" y="88"/>
                      <a:pt x="224" y="86"/>
                      <a:pt x="224" y="85"/>
                    </a:cubicBezTo>
                    <a:cubicBezTo>
                      <a:pt x="222" y="84"/>
                      <a:pt x="221" y="83"/>
                      <a:pt x="219" y="83"/>
                    </a:cubicBezTo>
                    <a:cubicBezTo>
                      <a:pt x="215" y="83"/>
                      <a:pt x="206" y="77"/>
                      <a:pt x="204" y="77"/>
                    </a:cubicBezTo>
                    <a:cubicBezTo>
                      <a:pt x="202" y="77"/>
                      <a:pt x="202" y="73"/>
                      <a:pt x="200" y="71"/>
                    </a:cubicBezTo>
                    <a:cubicBezTo>
                      <a:pt x="199" y="68"/>
                      <a:pt x="200" y="64"/>
                      <a:pt x="198" y="62"/>
                    </a:cubicBezTo>
                    <a:cubicBezTo>
                      <a:pt x="196" y="60"/>
                      <a:pt x="189" y="54"/>
                      <a:pt x="187" y="47"/>
                    </a:cubicBezTo>
                    <a:cubicBezTo>
                      <a:pt x="185" y="39"/>
                      <a:pt x="172" y="36"/>
                      <a:pt x="167" y="35"/>
                    </a:cubicBezTo>
                    <a:cubicBezTo>
                      <a:pt x="162" y="35"/>
                      <a:pt x="160" y="45"/>
                      <a:pt x="158" y="46"/>
                    </a:cubicBezTo>
                    <a:cubicBezTo>
                      <a:pt x="157" y="46"/>
                      <a:pt x="148" y="40"/>
                      <a:pt x="145" y="39"/>
                    </a:cubicBezTo>
                    <a:cubicBezTo>
                      <a:pt x="143" y="38"/>
                      <a:pt x="141" y="35"/>
                      <a:pt x="141" y="32"/>
                    </a:cubicBezTo>
                    <a:cubicBezTo>
                      <a:pt x="141" y="29"/>
                      <a:pt x="136" y="24"/>
                      <a:pt x="134" y="23"/>
                    </a:cubicBezTo>
                    <a:cubicBezTo>
                      <a:pt x="132" y="22"/>
                      <a:pt x="121" y="11"/>
                      <a:pt x="121" y="11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43" y="7"/>
                      <a:pt x="39" y="6"/>
                    </a:cubicBezTo>
                    <a:cubicBezTo>
                      <a:pt x="34" y="5"/>
                      <a:pt x="26" y="0"/>
                      <a:pt x="26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6"/>
                      <a:pt x="3" y="9"/>
                      <a:pt x="6" y="13"/>
                    </a:cubicBezTo>
                    <a:cubicBezTo>
                      <a:pt x="11" y="19"/>
                      <a:pt x="15" y="31"/>
                      <a:pt x="16" y="35"/>
                    </a:cubicBezTo>
                    <a:cubicBezTo>
                      <a:pt x="16" y="39"/>
                      <a:pt x="23" y="42"/>
                      <a:pt x="30" y="46"/>
                    </a:cubicBezTo>
                    <a:cubicBezTo>
                      <a:pt x="36" y="50"/>
                      <a:pt x="36" y="59"/>
                      <a:pt x="35" y="61"/>
                    </a:cubicBezTo>
                    <a:cubicBezTo>
                      <a:pt x="34" y="63"/>
                      <a:pt x="27" y="59"/>
                      <a:pt x="26" y="62"/>
                    </a:cubicBezTo>
                    <a:cubicBezTo>
                      <a:pt x="26" y="64"/>
                      <a:pt x="36" y="73"/>
                      <a:pt x="40" y="72"/>
                    </a:cubicBezTo>
                    <a:cubicBezTo>
                      <a:pt x="44" y="72"/>
                      <a:pt x="46" y="74"/>
                      <a:pt x="52" y="80"/>
                    </a:cubicBezTo>
                    <a:cubicBezTo>
                      <a:pt x="59" y="85"/>
                      <a:pt x="58" y="92"/>
                      <a:pt x="56" y="94"/>
                    </a:cubicBezTo>
                    <a:cubicBezTo>
                      <a:pt x="53" y="96"/>
                      <a:pt x="61" y="100"/>
                      <a:pt x="69" y="105"/>
                    </a:cubicBezTo>
                    <a:cubicBezTo>
                      <a:pt x="77" y="110"/>
                      <a:pt x="80" y="117"/>
                      <a:pt x="81" y="120"/>
                    </a:cubicBezTo>
                    <a:cubicBezTo>
                      <a:pt x="81" y="122"/>
                      <a:pt x="85" y="120"/>
                      <a:pt x="86" y="116"/>
                    </a:cubicBezTo>
                    <a:cubicBezTo>
                      <a:pt x="87" y="112"/>
                      <a:pt x="84" y="111"/>
                      <a:pt x="84" y="107"/>
                    </a:cubicBezTo>
                    <a:cubicBezTo>
                      <a:pt x="84" y="103"/>
                      <a:pt x="77" y="104"/>
                      <a:pt x="74" y="103"/>
                    </a:cubicBezTo>
                    <a:cubicBezTo>
                      <a:pt x="71" y="103"/>
                      <a:pt x="74" y="96"/>
                      <a:pt x="71" y="93"/>
                    </a:cubicBezTo>
                    <a:cubicBezTo>
                      <a:pt x="68" y="90"/>
                      <a:pt x="66" y="83"/>
                      <a:pt x="64" y="77"/>
                    </a:cubicBezTo>
                    <a:cubicBezTo>
                      <a:pt x="63" y="72"/>
                      <a:pt x="55" y="66"/>
                      <a:pt x="52" y="60"/>
                    </a:cubicBezTo>
                    <a:cubicBezTo>
                      <a:pt x="48" y="54"/>
                      <a:pt x="45" y="49"/>
                      <a:pt x="43" y="48"/>
                    </a:cubicBezTo>
                    <a:cubicBezTo>
                      <a:pt x="40" y="46"/>
                      <a:pt x="46" y="44"/>
                      <a:pt x="44" y="42"/>
                    </a:cubicBezTo>
                    <a:cubicBezTo>
                      <a:pt x="42" y="40"/>
                      <a:pt x="39" y="40"/>
                      <a:pt x="35" y="38"/>
                    </a:cubicBezTo>
                    <a:cubicBezTo>
                      <a:pt x="31" y="36"/>
                      <a:pt x="29" y="33"/>
                      <a:pt x="29" y="29"/>
                    </a:cubicBezTo>
                    <a:cubicBezTo>
                      <a:pt x="29" y="25"/>
                      <a:pt x="26" y="16"/>
                      <a:pt x="25" y="13"/>
                    </a:cubicBezTo>
                    <a:cubicBezTo>
                      <a:pt x="24" y="9"/>
                      <a:pt x="28" y="10"/>
                      <a:pt x="29" y="11"/>
                    </a:cubicBezTo>
                    <a:cubicBezTo>
                      <a:pt x="30" y="13"/>
                      <a:pt x="31" y="14"/>
                      <a:pt x="33" y="13"/>
                    </a:cubicBezTo>
                    <a:cubicBezTo>
                      <a:pt x="35" y="12"/>
                      <a:pt x="38" y="13"/>
                      <a:pt x="39" y="16"/>
                    </a:cubicBezTo>
                    <a:cubicBezTo>
                      <a:pt x="40" y="19"/>
                      <a:pt x="45" y="16"/>
                      <a:pt x="47" y="17"/>
                    </a:cubicBezTo>
                    <a:cubicBezTo>
                      <a:pt x="49" y="19"/>
                      <a:pt x="42" y="20"/>
                      <a:pt x="49" y="32"/>
                    </a:cubicBezTo>
                    <a:cubicBezTo>
                      <a:pt x="55" y="43"/>
                      <a:pt x="51" y="37"/>
                      <a:pt x="51" y="44"/>
                    </a:cubicBezTo>
                    <a:cubicBezTo>
                      <a:pt x="51" y="52"/>
                      <a:pt x="55" y="49"/>
                      <a:pt x="56" y="47"/>
                    </a:cubicBezTo>
                    <a:cubicBezTo>
                      <a:pt x="57" y="46"/>
                      <a:pt x="61" y="50"/>
                      <a:pt x="64" y="54"/>
                    </a:cubicBezTo>
                    <a:cubicBezTo>
                      <a:pt x="67" y="58"/>
                      <a:pt x="73" y="58"/>
                      <a:pt x="73" y="60"/>
                    </a:cubicBezTo>
                    <a:cubicBezTo>
                      <a:pt x="73" y="63"/>
                      <a:pt x="75" y="67"/>
                      <a:pt x="79" y="68"/>
                    </a:cubicBezTo>
                    <a:cubicBezTo>
                      <a:pt x="83" y="69"/>
                      <a:pt x="84" y="73"/>
                      <a:pt x="87" y="74"/>
                    </a:cubicBezTo>
                    <a:cubicBezTo>
                      <a:pt x="89" y="74"/>
                      <a:pt x="90" y="77"/>
                      <a:pt x="88" y="81"/>
                    </a:cubicBezTo>
                    <a:cubicBezTo>
                      <a:pt x="87" y="84"/>
                      <a:pt x="88" y="87"/>
                      <a:pt x="95" y="89"/>
                    </a:cubicBezTo>
                    <a:cubicBezTo>
                      <a:pt x="102" y="92"/>
                      <a:pt x="99" y="93"/>
                      <a:pt x="105" y="98"/>
                    </a:cubicBezTo>
                    <a:cubicBezTo>
                      <a:pt x="110" y="103"/>
                      <a:pt x="126" y="120"/>
                      <a:pt x="129" y="125"/>
                    </a:cubicBezTo>
                    <a:cubicBezTo>
                      <a:pt x="132" y="130"/>
                      <a:pt x="133" y="134"/>
                      <a:pt x="134" y="137"/>
                    </a:cubicBezTo>
                    <a:cubicBezTo>
                      <a:pt x="136" y="141"/>
                      <a:pt x="132" y="142"/>
                      <a:pt x="134" y="145"/>
                    </a:cubicBezTo>
                    <a:cubicBezTo>
                      <a:pt x="136" y="148"/>
                      <a:pt x="130" y="147"/>
                      <a:pt x="130" y="149"/>
                    </a:cubicBezTo>
                    <a:cubicBezTo>
                      <a:pt x="131" y="152"/>
                      <a:pt x="134" y="163"/>
                      <a:pt x="139" y="163"/>
                    </a:cubicBezTo>
                    <a:cubicBezTo>
                      <a:pt x="145" y="164"/>
                      <a:pt x="151" y="171"/>
                      <a:pt x="156" y="174"/>
                    </a:cubicBezTo>
                    <a:cubicBezTo>
                      <a:pt x="160" y="178"/>
                      <a:pt x="167" y="177"/>
                      <a:pt x="174" y="180"/>
                    </a:cubicBezTo>
                    <a:cubicBezTo>
                      <a:pt x="180" y="182"/>
                      <a:pt x="186" y="188"/>
                      <a:pt x="196" y="191"/>
                    </a:cubicBezTo>
                    <a:cubicBezTo>
                      <a:pt x="206" y="194"/>
                      <a:pt x="215" y="198"/>
                      <a:pt x="221" y="202"/>
                    </a:cubicBezTo>
                    <a:cubicBezTo>
                      <a:pt x="228" y="206"/>
                      <a:pt x="235" y="204"/>
                      <a:pt x="244" y="201"/>
                    </a:cubicBezTo>
                    <a:cubicBezTo>
                      <a:pt x="253" y="197"/>
                      <a:pt x="260" y="202"/>
                      <a:pt x="265" y="204"/>
                    </a:cubicBezTo>
                    <a:cubicBezTo>
                      <a:pt x="267" y="205"/>
                      <a:pt x="272" y="209"/>
                      <a:pt x="277" y="213"/>
                    </a:cubicBezTo>
                    <a:cubicBezTo>
                      <a:pt x="281" y="207"/>
                      <a:pt x="285" y="201"/>
                      <a:pt x="286" y="20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7" name="Freeform 101"/>
              <p:cNvSpPr/>
              <p:nvPr/>
            </p:nvSpPr>
            <p:spPr>
              <a:xfrm>
                <a:off x="1635125" y="2079625"/>
                <a:ext cx="92075" cy="90488"/>
              </a:xfrm>
              <a:custGeom>
                <a:avLst/>
                <a:gdLst>
                  <a:gd name="txL" fmla="*/ 0 w 48"/>
                  <a:gd name="txT" fmla="*/ 0 h 47"/>
                  <a:gd name="txR" fmla="*/ 48 w 48"/>
                  <a:gd name="txB" fmla="*/ 47 h 47"/>
                </a:gdLst>
                <a:ahLst/>
                <a:cxnLst>
                  <a:cxn ang="0">
                    <a:pos x="154544051" y="114908208"/>
                  </a:cxn>
                  <a:cxn ang="0">
                    <a:pos x="176620951" y="92667413"/>
                  </a:cxn>
                  <a:cxn ang="0">
                    <a:pos x="158223215" y="81547015"/>
                  </a:cxn>
                  <a:cxn ang="0">
                    <a:pos x="139825479" y="85253173"/>
                  </a:cxn>
                  <a:cxn ang="0">
                    <a:pos x="139825479" y="0"/>
                  </a:cxn>
                  <a:cxn ang="0">
                    <a:pos x="69911780" y="0"/>
                  </a:cxn>
                  <a:cxn ang="0">
                    <a:pos x="58874290" y="29653110"/>
                  </a:cxn>
                  <a:cxn ang="0">
                    <a:pos x="88311434" y="70426618"/>
                  </a:cxn>
                  <a:cxn ang="0">
                    <a:pos x="33116308" y="77840858"/>
                  </a:cxn>
                  <a:cxn ang="0">
                    <a:pos x="0" y="122320523"/>
                  </a:cxn>
                  <a:cxn ang="0">
                    <a:pos x="44155717" y="163094031"/>
                  </a:cxn>
                  <a:cxn ang="0">
                    <a:pos x="103028089" y="174214429"/>
                  </a:cxn>
                  <a:cxn ang="0">
                    <a:pos x="103028089" y="174214429"/>
                  </a:cxn>
                  <a:cxn ang="0">
                    <a:pos x="132465233" y="148267476"/>
                  </a:cxn>
                  <a:cxn ang="0">
                    <a:pos x="154544051" y="114908208"/>
                  </a:cxn>
                </a:cxnLst>
                <a:rect l="txL" t="txT" r="txR" b="txB"/>
                <a:pathLst>
                  <a:path w="48" h="47">
                    <a:moveTo>
                      <a:pt x="42" y="31"/>
                    </a:moveTo>
                    <a:cubicBezTo>
                      <a:pt x="44" y="29"/>
                      <a:pt x="46" y="27"/>
                      <a:pt x="48" y="25"/>
                    </a:cubicBezTo>
                    <a:cubicBezTo>
                      <a:pt x="44" y="27"/>
                      <a:pt x="43" y="25"/>
                      <a:pt x="43" y="22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4" y="0"/>
                      <a:pt x="21" y="0"/>
                      <a:pt x="19" y="0"/>
                    </a:cubicBezTo>
                    <a:cubicBezTo>
                      <a:pt x="17" y="0"/>
                      <a:pt x="17" y="8"/>
                      <a:pt x="16" y="8"/>
                    </a:cubicBezTo>
                    <a:cubicBezTo>
                      <a:pt x="15" y="9"/>
                      <a:pt x="25" y="16"/>
                      <a:pt x="24" y="19"/>
                    </a:cubicBezTo>
                    <a:cubicBezTo>
                      <a:pt x="23" y="22"/>
                      <a:pt x="10" y="21"/>
                      <a:pt x="9" y="21"/>
                    </a:cubicBezTo>
                    <a:cubicBezTo>
                      <a:pt x="8" y="21"/>
                      <a:pt x="4" y="27"/>
                      <a:pt x="0" y="33"/>
                    </a:cubicBezTo>
                    <a:cubicBezTo>
                      <a:pt x="5" y="38"/>
                      <a:pt x="10" y="42"/>
                      <a:pt x="12" y="44"/>
                    </a:cubicBezTo>
                    <a:cubicBezTo>
                      <a:pt x="17" y="47"/>
                      <a:pt x="25" y="44"/>
                      <a:pt x="28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32" y="44"/>
                      <a:pt x="35" y="40"/>
                      <a:pt x="36" y="40"/>
                    </a:cubicBezTo>
                    <a:cubicBezTo>
                      <a:pt x="39" y="39"/>
                      <a:pt x="37" y="35"/>
                      <a:pt x="42" y="3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8" name="Freeform 102"/>
              <p:cNvSpPr/>
              <p:nvPr/>
            </p:nvSpPr>
            <p:spPr>
              <a:xfrm>
                <a:off x="1708150" y="2066925"/>
                <a:ext cx="26988" cy="57150"/>
              </a:xfrm>
              <a:custGeom>
                <a:avLst/>
                <a:gdLst>
                  <a:gd name="txL" fmla="*/ 0 w 14"/>
                  <a:gd name="txT" fmla="*/ 0 h 30"/>
                  <a:gd name="txR" fmla="*/ 14 w 14"/>
                  <a:gd name="txB" fmla="*/ 30 h 30"/>
                </a:gdLst>
                <a:ahLst/>
                <a:cxnLst>
                  <a:cxn ang="0">
                    <a:pos x="7431339" y="25403175"/>
                  </a:cxn>
                  <a:cxn ang="0">
                    <a:pos x="0" y="25403175"/>
                  </a:cxn>
                  <a:cxn ang="0">
                    <a:pos x="0" y="108870750"/>
                  </a:cxn>
                  <a:cxn ang="0">
                    <a:pos x="18581238" y="105241725"/>
                  </a:cxn>
                  <a:cxn ang="0">
                    <a:pos x="33443915" y="87096600"/>
                  </a:cxn>
                  <a:cxn ang="0">
                    <a:pos x="44593815" y="18145125"/>
                  </a:cxn>
                  <a:cxn ang="0">
                    <a:pos x="52025153" y="10887075"/>
                  </a:cxn>
                  <a:cxn ang="0">
                    <a:pos x="33443915" y="0"/>
                  </a:cxn>
                  <a:cxn ang="0">
                    <a:pos x="7431339" y="25403175"/>
                  </a:cxn>
                </a:cxnLst>
                <a:rect l="txL" t="txT" r="txR" b="txB"/>
                <a:pathLst>
                  <a:path w="14" h="30">
                    <a:moveTo>
                      <a:pt x="2" y="7"/>
                    </a:moveTo>
                    <a:cubicBezTo>
                      <a:pt x="2" y="7"/>
                      <a:pt x="1" y="7"/>
                      <a:pt x="0" y="7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6" y="27"/>
                      <a:pt x="7" y="25"/>
                      <a:pt x="9" y="24"/>
                    </a:cubicBezTo>
                    <a:cubicBezTo>
                      <a:pt x="13" y="20"/>
                      <a:pt x="7" y="6"/>
                      <a:pt x="12" y="5"/>
                    </a:cubicBezTo>
                    <a:cubicBezTo>
                      <a:pt x="13" y="5"/>
                      <a:pt x="14" y="4"/>
                      <a:pt x="14" y="3"/>
                    </a:cubicBezTo>
                    <a:cubicBezTo>
                      <a:pt x="12" y="2"/>
                      <a:pt x="10" y="0"/>
                      <a:pt x="9" y="0"/>
                    </a:cubicBezTo>
                    <a:cubicBezTo>
                      <a:pt x="6" y="0"/>
                      <a:pt x="3" y="7"/>
                      <a:pt x="2" y="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9" name="Freeform 103"/>
              <p:cNvSpPr/>
              <p:nvPr/>
            </p:nvSpPr>
            <p:spPr>
              <a:xfrm>
                <a:off x="2024063" y="2024062"/>
                <a:ext cx="65088" cy="55563"/>
              </a:xfrm>
              <a:custGeom>
                <a:avLst/>
                <a:gdLst>
                  <a:gd name="txL" fmla="*/ 0 w 34"/>
                  <a:gd name="txT" fmla="*/ 0 h 29"/>
                  <a:gd name="txR" fmla="*/ 34 w 34"/>
                  <a:gd name="txB" fmla="*/ 29 h 29"/>
                </a:gdLst>
                <a:ahLst/>
                <a:cxnLst>
                  <a:cxn ang="0">
                    <a:pos x="58636631" y="11012970"/>
                  </a:cxn>
                  <a:cxn ang="0">
                    <a:pos x="84288960" y="69746893"/>
                  </a:cxn>
                  <a:cxn ang="0">
                    <a:pos x="3664072" y="84430852"/>
                  </a:cxn>
                  <a:cxn ang="0">
                    <a:pos x="58636631" y="95443822"/>
                  </a:cxn>
                  <a:cxn ang="0">
                    <a:pos x="113607275" y="102785802"/>
                  </a:cxn>
                  <a:cxn ang="0">
                    <a:pos x="124601404" y="22025940"/>
                  </a:cxn>
                  <a:cxn ang="0">
                    <a:pos x="58636631" y="11012970"/>
                  </a:cxn>
                </a:cxnLst>
                <a:rect l="txL" t="txT" r="txR" b="txB"/>
                <a:pathLst>
                  <a:path w="34" h="29">
                    <a:moveTo>
                      <a:pt x="16" y="3"/>
                    </a:moveTo>
                    <a:cubicBezTo>
                      <a:pt x="11" y="7"/>
                      <a:pt x="23" y="14"/>
                      <a:pt x="23" y="19"/>
                    </a:cubicBezTo>
                    <a:cubicBezTo>
                      <a:pt x="23" y="23"/>
                      <a:pt x="3" y="18"/>
                      <a:pt x="1" y="23"/>
                    </a:cubicBezTo>
                    <a:cubicBezTo>
                      <a:pt x="0" y="25"/>
                      <a:pt x="8" y="29"/>
                      <a:pt x="16" y="26"/>
                    </a:cubicBezTo>
                    <a:cubicBezTo>
                      <a:pt x="23" y="24"/>
                      <a:pt x="28" y="26"/>
                      <a:pt x="31" y="28"/>
                    </a:cubicBezTo>
                    <a:cubicBezTo>
                      <a:pt x="32" y="21"/>
                      <a:pt x="33" y="12"/>
                      <a:pt x="34" y="6"/>
                    </a:cubicBezTo>
                    <a:cubicBezTo>
                      <a:pt x="27" y="5"/>
                      <a:pt x="19" y="0"/>
                      <a:pt x="16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0" name="Freeform 104"/>
              <p:cNvSpPr/>
              <p:nvPr/>
            </p:nvSpPr>
            <p:spPr>
              <a:xfrm>
                <a:off x="2082800" y="2033587"/>
                <a:ext cx="74613" cy="50800"/>
              </a:xfrm>
              <a:custGeom>
                <a:avLst/>
                <a:gdLst>
                  <a:gd name="txL" fmla="*/ 0 w 39"/>
                  <a:gd name="txT" fmla="*/ 0 h 26"/>
                  <a:gd name="txR" fmla="*/ 39 w 39"/>
                  <a:gd name="txB" fmla="*/ 26 h 26"/>
                </a:gdLst>
                <a:ahLst/>
                <a:cxnLst>
                  <a:cxn ang="0">
                    <a:pos x="54901776" y="72532631"/>
                  </a:cxn>
                  <a:cxn ang="0">
                    <a:pos x="142746148" y="53445508"/>
                  </a:cxn>
                  <a:cxn ang="0">
                    <a:pos x="32940683" y="7635631"/>
                  </a:cxn>
                  <a:cxn ang="0">
                    <a:pos x="10979590" y="3817815"/>
                  </a:cxn>
                  <a:cxn ang="0">
                    <a:pos x="0" y="87801938"/>
                  </a:cxn>
                  <a:cxn ang="0">
                    <a:pos x="3659863" y="91619754"/>
                  </a:cxn>
                  <a:cxn ang="0">
                    <a:pos x="54901776" y="72532631"/>
                  </a:cxn>
                </a:cxnLst>
                <a:rect l="txL" t="txT" r="txR" b="txB"/>
                <a:pathLst>
                  <a:path w="39" h="26">
                    <a:moveTo>
                      <a:pt x="15" y="19"/>
                    </a:moveTo>
                    <a:cubicBezTo>
                      <a:pt x="24" y="16"/>
                      <a:pt x="39" y="21"/>
                      <a:pt x="39" y="14"/>
                    </a:cubicBezTo>
                    <a:cubicBezTo>
                      <a:pt x="39" y="7"/>
                      <a:pt x="15" y="0"/>
                      <a:pt x="9" y="2"/>
                    </a:cubicBezTo>
                    <a:cubicBezTo>
                      <a:pt x="7" y="2"/>
                      <a:pt x="5" y="2"/>
                      <a:pt x="3" y="1"/>
                    </a:cubicBezTo>
                    <a:cubicBezTo>
                      <a:pt x="2" y="7"/>
                      <a:pt x="1" y="16"/>
                      <a:pt x="0" y="23"/>
                    </a:cubicBezTo>
                    <a:cubicBezTo>
                      <a:pt x="1" y="23"/>
                      <a:pt x="1" y="23"/>
                      <a:pt x="1" y="24"/>
                    </a:cubicBezTo>
                    <a:cubicBezTo>
                      <a:pt x="5" y="26"/>
                      <a:pt x="6" y="22"/>
                      <a:pt x="15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1" name="Freeform 105"/>
              <p:cNvSpPr/>
              <p:nvPr/>
            </p:nvSpPr>
            <p:spPr>
              <a:xfrm>
                <a:off x="1746250" y="2143125"/>
                <a:ext cx="92075" cy="93663"/>
              </a:xfrm>
              <a:custGeom>
                <a:avLst/>
                <a:gdLst>
                  <a:gd name="txL" fmla="*/ 0 w 48"/>
                  <a:gd name="txT" fmla="*/ 0 h 49"/>
                  <a:gd name="txR" fmla="*/ 48 w 48"/>
                  <a:gd name="txB" fmla="*/ 49 h 49"/>
                </a:gdLst>
                <a:ahLst/>
                <a:cxnLst>
                  <a:cxn ang="0">
                    <a:pos x="95669761" y="168075386"/>
                  </a:cxn>
                  <a:cxn ang="0">
                    <a:pos x="136144397" y="175383012"/>
                  </a:cxn>
                  <a:cxn ang="0">
                    <a:pos x="154544051" y="179035869"/>
                  </a:cxn>
                  <a:cxn ang="0">
                    <a:pos x="150862969" y="171728243"/>
                  </a:cxn>
                  <a:cxn ang="0">
                    <a:pos x="161902378" y="116922008"/>
                  </a:cxn>
                  <a:cxn ang="0">
                    <a:pos x="165581542" y="47498610"/>
                  </a:cxn>
                  <a:cxn ang="0">
                    <a:pos x="176620951" y="3652857"/>
                  </a:cxn>
                  <a:cxn ang="0">
                    <a:pos x="176620951" y="0"/>
                  </a:cxn>
                  <a:cxn ang="0">
                    <a:pos x="125106906" y="18268108"/>
                  </a:cxn>
                  <a:cxn ang="0">
                    <a:pos x="88311434" y="29230502"/>
                  </a:cxn>
                  <a:cxn ang="0">
                    <a:pos x="40476554" y="47498610"/>
                  </a:cxn>
                  <a:cxn ang="0">
                    <a:pos x="29437145" y="73076255"/>
                  </a:cxn>
                  <a:cxn ang="0">
                    <a:pos x="14718572" y="84036737"/>
                  </a:cxn>
                  <a:cxn ang="0">
                    <a:pos x="0" y="87691506"/>
                  </a:cxn>
                  <a:cxn ang="0">
                    <a:pos x="7358327" y="102306757"/>
                  </a:cxn>
                  <a:cxn ang="0">
                    <a:pos x="58874290" y="153460135"/>
                  </a:cxn>
                  <a:cxn ang="0">
                    <a:pos x="69911780" y="168075386"/>
                  </a:cxn>
                  <a:cxn ang="0">
                    <a:pos x="95669761" y="168075386"/>
                  </a:cxn>
                </a:cxnLst>
                <a:rect l="txL" t="txT" r="txR" b="txB"/>
                <a:pathLst>
                  <a:path w="48" h="49">
                    <a:moveTo>
                      <a:pt x="26" y="46"/>
                    </a:moveTo>
                    <a:cubicBezTo>
                      <a:pt x="28" y="48"/>
                      <a:pt x="34" y="46"/>
                      <a:pt x="37" y="48"/>
                    </a:cubicBezTo>
                    <a:cubicBezTo>
                      <a:pt x="38" y="49"/>
                      <a:pt x="40" y="49"/>
                      <a:pt x="42" y="49"/>
                    </a:cubicBezTo>
                    <a:cubicBezTo>
                      <a:pt x="42" y="48"/>
                      <a:pt x="41" y="47"/>
                      <a:pt x="41" y="47"/>
                    </a:cubicBezTo>
                    <a:cubicBezTo>
                      <a:pt x="39" y="43"/>
                      <a:pt x="42" y="37"/>
                      <a:pt x="44" y="32"/>
                    </a:cubicBezTo>
                    <a:cubicBezTo>
                      <a:pt x="45" y="27"/>
                      <a:pt x="42" y="16"/>
                      <a:pt x="45" y="13"/>
                    </a:cubicBezTo>
                    <a:cubicBezTo>
                      <a:pt x="48" y="10"/>
                      <a:pt x="46" y="8"/>
                      <a:pt x="48" y="1"/>
                    </a:cubicBezTo>
                    <a:cubicBezTo>
                      <a:pt x="48" y="1"/>
                      <a:pt x="48" y="0"/>
                      <a:pt x="48" y="0"/>
                    </a:cubicBezTo>
                    <a:cubicBezTo>
                      <a:pt x="42" y="0"/>
                      <a:pt x="36" y="5"/>
                      <a:pt x="34" y="5"/>
                    </a:cubicBezTo>
                    <a:cubicBezTo>
                      <a:pt x="32" y="5"/>
                      <a:pt x="25" y="3"/>
                      <a:pt x="24" y="8"/>
                    </a:cubicBezTo>
                    <a:cubicBezTo>
                      <a:pt x="23" y="12"/>
                      <a:pt x="18" y="12"/>
                      <a:pt x="11" y="13"/>
                    </a:cubicBezTo>
                    <a:cubicBezTo>
                      <a:pt x="5" y="13"/>
                      <a:pt x="8" y="19"/>
                      <a:pt x="8" y="20"/>
                    </a:cubicBezTo>
                    <a:cubicBezTo>
                      <a:pt x="7" y="21"/>
                      <a:pt x="4" y="23"/>
                      <a:pt x="4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6"/>
                      <a:pt x="0" y="27"/>
                      <a:pt x="2" y="28"/>
                    </a:cubicBezTo>
                    <a:cubicBezTo>
                      <a:pt x="6" y="31"/>
                      <a:pt x="11" y="39"/>
                      <a:pt x="16" y="42"/>
                    </a:cubicBezTo>
                    <a:cubicBezTo>
                      <a:pt x="18" y="43"/>
                      <a:pt x="19" y="44"/>
                      <a:pt x="19" y="46"/>
                    </a:cubicBezTo>
                    <a:cubicBezTo>
                      <a:pt x="22" y="46"/>
                      <a:pt x="24" y="46"/>
                      <a:pt x="26" y="4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2" name="Freeform 106"/>
              <p:cNvSpPr/>
              <p:nvPr/>
            </p:nvSpPr>
            <p:spPr>
              <a:xfrm>
                <a:off x="2036763" y="2357437"/>
                <a:ext cx="860425" cy="877888"/>
              </a:xfrm>
              <a:custGeom>
                <a:avLst/>
                <a:gdLst>
                  <a:gd name="txL" fmla="*/ 0 w 450"/>
                  <a:gd name="txT" fmla="*/ 0 h 460"/>
                  <a:gd name="txR" fmla="*/ 450 w 450"/>
                  <a:gd name="txB" fmla="*/ 460 h 460"/>
                </a:gdLst>
                <a:ahLst/>
                <a:cxnLst>
                  <a:cxn ang="0">
                    <a:pos x="924956875" y="1555214853"/>
                  </a:cxn>
                  <a:cxn ang="0">
                    <a:pos x="950547827" y="1562499415"/>
                  </a:cxn>
                  <a:cxn ang="0">
                    <a:pos x="1056571307" y="1380389183"/>
                  </a:cxn>
                  <a:cxn ang="0">
                    <a:pos x="1122378523" y="1249270885"/>
                  </a:cxn>
                  <a:cxn ang="0">
                    <a:pos x="1232057854" y="1187353062"/>
                  </a:cxn>
                  <a:cxn ang="0">
                    <a:pos x="1360016436" y="1150932161"/>
                  </a:cxn>
                  <a:cxn ang="0">
                    <a:pos x="1411198339" y="1056234764"/>
                  </a:cxn>
                  <a:cxn ang="0">
                    <a:pos x="1451414603" y="961537367"/>
                  </a:cxn>
                  <a:cxn ang="0">
                    <a:pos x="1466038004" y="768501247"/>
                  </a:cxn>
                  <a:cxn ang="0">
                    <a:pos x="1495286718" y="750290796"/>
                  </a:cxn>
                  <a:cxn ang="0">
                    <a:pos x="1626901150" y="575465126"/>
                  </a:cxn>
                  <a:cxn ang="0">
                    <a:pos x="1484319168" y="378787679"/>
                  </a:cxn>
                  <a:cxn ang="0">
                    <a:pos x="1228402004" y="349649431"/>
                  </a:cxn>
                  <a:cxn ang="0">
                    <a:pos x="1078506408" y="269521158"/>
                  </a:cxn>
                  <a:cxn ang="0">
                    <a:pos x="1063883008" y="244026146"/>
                  </a:cxn>
                  <a:cxn ang="0">
                    <a:pos x="965173140" y="218531133"/>
                  </a:cxn>
                  <a:cxn ang="0">
                    <a:pos x="943236126" y="47348698"/>
                  </a:cxn>
                  <a:cxn ang="0">
                    <a:pos x="811621694" y="116549174"/>
                  </a:cxn>
                  <a:cxn ang="0">
                    <a:pos x="698288425" y="142046095"/>
                  </a:cxn>
                  <a:cxn ang="0">
                    <a:pos x="603232495" y="145687422"/>
                  </a:cxn>
                  <a:cxn ang="0">
                    <a:pos x="573985693" y="3641327"/>
                  </a:cxn>
                  <a:cxn ang="0">
                    <a:pos x="471618063" y="61917822"/>
                  </a:cxn>
                  <a:cxn ang="0">
                    <a:pos x="391187446" y="54633260"/>
                  </a:cxn>
                  <a:cxn ang="0">
                    <a:pos x="438715411" y="116549174"/>
                  </a:cxn>
                  <a:cxn ang="0">
                    <a:pos x="383875746" y="167541108"/>
                  </a:cxn>
                  <a:cxn ang="0">
                    <a:pos x="307100979" y="178466997"/>
                  </a:cxn>
                  <a:cxn ang="0">
                    <a:pos x="175486547" y="152971984"/>
                  </a:cxn>
                  <a:cxn ang="0">
                    <a:pos x="164518996" y="214889806"/>
                  </a:cxn>
                  <a:cxn ang="0">
                    <a:pos x="168174846" y="393356803"/>
                  </a:cxn>
                  <a:cxn ang="0">
                    <a:pos x="43872115" y="437062266"/>
                  </a:cxn>
                  <a:cxn ang="0">
                    <a:pos x="7311700" y="524475101"/>
                  </a:cxn>
                  <a:cxn ang="0">
                    <a:pos x="54839665" y="611887936"/>
                  </a:cxn>
                  <a:cxn ang="0">
                    <a:pos x="138926133" y="626457060"/>
                  </a:cxn>
                  <a:cxn ang="0">
                    <a:pos x="237637913" y="670162523"/>
                  </a:cxn>
                  <a:cxn ang="0">
                    <a:pos x="361940644" y="633741622"/>
                  </a:cxn>
                  <a:cxn ang="0">
                    <a:pos x="453338812" y="750290796"/>
                  </a:cxn>
                  <a:cxn ang="0">
                    <a:pos x="548392830" y="790354933"/>
                  </a:cxn>
                  <a:cxn ang="0">
                    <a:pos x="577641544" y="881409094"/>
                  </a:cxn>
                  <a:cxn ang="0">
                    <a:pos x="680007262" y="965180602"/>
                  </a:cxn>
                  <a:cxn ang="0">
                    <a:pos x="665383861" y="1067160653"/>
                  </a:cxn>
                  <a:cxn ang="0">
                    <a:pos x="727535227" y="1154573488"/>
                  </a:cxn>
                  <a:cxn ang="0">
                    <a:pos x="811621694" y="1227417199"/>
                  </a:cxn>
                  <a:cxn ang="0">
                    <a:pos x="840870408" y="1365821967"/>
                  </a:cxn>
                  <a:cxn ang="0">
                    <a:pos x="683663112" y="1511509389"/>
                  </a:cxn>
                  <a:cxn ang="0">
                    <a:pos x="749470328" y="1551573526"/>
                  </a:cxn>
                  <a:cxn ang="0">
                    <a:pos x="848182108" y="1613489440"/>
                  </a:cxn>
                </a:cxnLst>
                <a:rect l="txL" t="txT" r="txR" b="txB"/>
                <a:pathLst>
                  <a:path w="450" h="460">
                    <a:moveTo>
                      <a:pt x="238" y="455"/>
                    </a:moveTo>
                    <a:cubicBezTo>
                      <a:pt x="245" y="450"/>
                      <a:pt x="244" y="447"/>
                      <a:pt x="247" y="441"/>
                    </a:cubicBezTo>
                    <a:cubicBezTo>
                      <a:pt x="250" y="435"/>
                      <a:pt x="247" y="432"/>
                      <a:pt x="253" y="427"/>
                    </a:cubicBezTo>
                    <a:cubicBezTo>
                      <a:pt x="258" y="422"/>
                      <a:pt x="252" y="418"/>
                      <a:pt x="259" y="415"/>
                    </a:cubicBezTo>
                    <a:cubicBezTo>
                      <a:pt x="266" y="412"/>
                      <a:pt x="265" y="418"/>
                      <a:pt x="259" y="425"/>
                    </a:cubicBezTo>
                    <a:cubicBezTo>
                      <a:pt x="253" y="432"/>
                      <a:pt x="252" y="434"/>
                      <a:pt x="260" y="429"/>
                    </a:cubicBezTo>
                    <a:cubicBezTo>
                      <a:pt x="267" y="423"/>
                      <a:pt x="270" y="416"/>
                      <a:pt x="274" y="407"/>
                    </a:cubicBezTo>
                    <a:cubicBezTo>
                      <a:pt x="279" y="398"/>
                      <a:pt x="282" y="395"/>
                      <a:pt x="286" y="395"/>
                    </a:cubicBezTo>
                    <a:cubicBezTo>
                      <a:pt x="289" y="394"/>
                      <a:pt x="289" y="385"/>
                      <a:pt x="289" y="379"/>
                    </a:cubicBezTo>
                    <a:cubicBezTo>
                      <a:pt x="288" y="372"/>
                      <a:pt x="286" y="366"/>
                      <a:pt x="289" y="362"/>
                    </a:cubicBezTo>
                    <a:cubicBezTo>
                      <a:pt x="292" y="358"/>
                      <a:pt x="289" y="354"/>
                      <a:pt x="293" y="354"/>
                    </a:cubicBezTo>
                    <a:cubicBezTo>
                      <a:pt x="296" y="354"/>
                      <a:pt x="301" y="348"/>
                      <a:pt x="307" y="343"/>
                    </a:cubicBezTo>
                    <a:cubicBezTo>
                      <a:pt x="312" y="337"/>
                      <a:pt x="316" y="337"/>
                      <a:pt x="322" y="336"/>
                    </a:cubicBezTo>
                    <a:cubicBezTo>
                      <a:pt x="327" y="336"/>
                      <a:pt x="324" y="334"/>
                      <a:pt x="328" y="333"/>
                    </a:cubicBezTo>
                    <a:cubicBezTo>
                      <a:pt x="332" y="332"/>
                      <a:pt x="334" y="328"/>
                      <a:pt x="337" y="326"/>
                    </a:cubicBezTo>
                    <a:cubicBezTo>
                      <a:pt x="339" y="324"/>
                      <a:pt x="349" y="326"/>
                      <a:pt x="355" y="326"/>
                    </a:cubicBezTo>
                    <a:cubicBezTo>
                      <a:pt x="361" y="326"/>
                      <a:pt x="365" y="327"/>
                      <a:pt x="365" y="323"/>
                    </a:cubicBezTo>
                    <a:cubicBezTo>
                      <a:pt x="365" y="319"/>
                      <a:pt x="368" y="316"/>
                      <a:pt x="372" y="316"/>
                    </a:cubicBezTo>
                    <a:cubicBezTo>
                      <a:pt x="375" y="316"/>
                      <a:pt x="377" y="315"/>
                      <a:pt x="377" y="310"/>
                    </a:cubicBezTo>
                    <a:cubicBezTo>
                      <a:pt x="377" y="305"/>
                      <a:pt x="378" y="302"/>
                      <a:pt x="381" y="300"/>
                    </a:cubicBezTo>
                    <a:cubicBezTo>
                      <a:pt x="384" y="298"/>
                      <a:pt x="385" y="293"/>
                      <a:pt x="386" y="290"/>
                    </a:cubicBezTo>
                    <a:cubicBezTo>
                      <a:pt x="387" y="286"/>
                      <a:pt x="390" y="288"/>
                      <a:pt x="390" y="284"/>
                    </a:cubicBezTo>
                    <a:cubicBezTo>
                      <a:pt x="390" y="279"/>
                      <a:pt x="392" y="274"/>
                      <a:pt x="392" y="270"/>
                    </a:cubicBezTo>
                    <a:cubicBezTo>
                      <a:pt x="392" y="266"/>
                      <a:pt x="396" y="267"/>
                      <a:pt x="397" y="264"/>
                    </a:cubicBezTo>
                    <a:cubicBezTo>
                      <a:pt x="399" y="261"/>
                      <a:pt x="396" y="258"/>
                      <a:pt x="399" y="250"/>
                    </a:cubicBezTo>
                    <a:cubicBezTo>
                      <a:pt x="401" y="242"/>
                      <a:pt x="399" y="235"/>
                      <a:pt x="399" y="228"/>
                    </a:cubicBezTo>
                    <a:cubicBezTo>
                      <a:pt x="399" y="221"/>
                      <a:pt x="399" y="214"/>
                      <a:pt x="401" y="211"/>
                    </a:cubicBezTo>
                    <a:cubicBezTo>
                      <a:pt x="404" y="209"/>
                      <a:pt x="402" y="208"/>
                      <a:pt x="400" y="207"/>
                    </a:cubicBezTo>
                    <a:cubicBezTo>
                      <a:pt x="398" y="206"/>
                      <a:pt x="401" y="203"/>
                      <a:pt x="402" y="204"/>
                    </a:cubicBezTo>
                    <a:cubicBezTo>
                      <a:pt x="404" y="204"/>
                      <a:pt x="406" y="208"/>
                      <a:pt x="409" y="206"/>
                    </a:cubicBezTo>
                    <a:cubicBezTo>
                      <a:pt x="413" y="204"/>
                      <a:pt x="416" y="195"/>
                      <a:pt x="418" y="188"/>
                    </a:cubicBezTo>
                    <a:cubicBezTo>
                      <a:pt x="421" y="181"/>
                      <a:pt x="426" y="182"/>
                      <a:pt x="429" y="180"/>
                    </a:cubicBezTo>
                    <a:cubicBezTo>
                      <a:pt x="433" y="179"/>
                      <a:pt x="440" y="170"/>
                      <a:pt x="445" y="158"/>
                    </a:cubicBezTo>
                    <a:cubicBezTo>
                      <a:pt x="450" y="146"/>
                      <a:pt x="445" y="134"/>
                      <a:pt x="443" y="125"/>
                    </a:cubicBezTo>
                    <a:cubicBezTo>
                      <a:pt x="441" y="117"/>
                      <a:pt x="438" y="118"/>
                      <a:pt x="433" y="119"/>
                    </a:cubicBezTo>
                    <a:cubicBezTo>
                      <a:pt x="428" y="119"/>
                      <a:pt x="418" y="118"/>
                      <a:pt x="406" y="104"/>
                    </a:cubicBezTo>
                    <a:cubicBezTo>
                      <a:pt x="393" y="91"/>
                      <a:pt x="381" y="92"/>
                      <a:pt x="373" y="94"/>
                    </a:cubicBezTo>
                    <a:cubicBezTo>
                      <a:pt x="365" y="96"/>
                      <a:pt x="356" y="90"/>
                      <a:pt x="351" y="89"/>
                    </a:cubicBezTo>
                    <a:cubicBezTo>
                      <a:pt x="345" y="87"/>
                      <a:pt x="340" y="94"/>
                      <a:pt x="336" y="96"/>
                    </a:cubicBezTo>
                    <a:cubicBezTo>
                      <a:pt x="332" y="97"/>
                      <a:pt x="338" y="90"/>
                      <a:pt x="338" y="85"/>
                    </a:cubicBezTo>
                    <a:cubicBezTo>
                      <a:pt x="338" y="80"/>
                      <a:pt x="323" y="74"/>
                      <a:pt x="312" y="69"/>
                    </a:cubicBezTo>
                    <a:cubicBezTo>
                      <a:pt x="300" y="65"/>
                      <a:pt x="295" y="67"/>
                      <a:pt x="295" y="74"/>
                    </a:cubicBezTo>
                    <a:cubicBezTo>
                      <a:pt x="295" y="81"/>
                      <a:pt x="291" y="72"/>
                      <a:pt x="287" y="80"/>
                    </a:cubicBezTo>
                    <a:cubicBezTo>
                      <a:pt x="284" y="87"/>
                      <a:pt x="277" y="82"/>
                      <a:pt x="281" y="80"/>
                    </a:cubicBezTo>
                    <a:cubicBezTo>
                      <a:pt x="286" y="77"/>
                      <a:pt x="290" y="72"/>
                      <a:pt x="291" y="67"/>
                    </a:cubicBezTo>
                    <a:cubicBezTo>
                      <a:pt x="293" y="62"/>
                      <a:pt x="275" y="58"/>
                      <a:pt x="268" y="61"/>
                    </a:cubicBezTo>
                    <a:cubicBezTo>
                      <a:pt x="262" y="63"/>
                      <a:pt x="266" y="72"/>
                      <a:pt x="261" y="70"/>
                    </a:cubicBezTo>
                    <a:cubicBezTo>
                      <a:pt x="256" y="67"/>
                      <a:pt x="260" y="60"/>
                      <a:pt x="264" y="60"/>
                    </a:cubicBezTo>
                    <a:cubicBezTo>
                      <a:pt x="268" y="61"/>
                      <a:pt x="273" y="52"/>
                      <a:pt x="275" y="46"/>
                    </a:cubicBezTo>
                    <a:cubicBezTo>
                      <a:pt x="278" y="40"/>
                      <a:pt x="271" y="39"/>
                      <a:pt x="266" y="34"/>
                    </a:cubicBezTo>
                    <a:cubicBezTo>
                      <a:pt x="262" y="29"/>
                      <a:pt x="263" y="15"/>
                      <a:pt x="258" y="13"/>
                    </a:cubicBezTo>
                    <a:cubicBezTo>
                      <a:pt x="253" y="17"/>
                      <a:pt x="247" y="25"/>
                      <a:pt x="245" y="31"/>
                    </a:cubicBezTo>
                    <a:cubicBezTo>
                      <a:pt x="242" y="38"/>
                      <a:pt x="239" y="34"/>
                      <a:pt x="233" y="36"/>
                    </a:cubicBezTo>
                    <a:cubicBezTo>
                      <a:pt x="226" y="38"/>
                      <a:pt x="223" y="35"/>
                      <a:pt x="222" y="32"/>
                    </a:cubicBezTo>
                    <a:cubicBezTo>
                      <a:pt x="220" y="30"/>
                      <a:pt x="214" y="32"/>
                      <a:pt x="209" y="32"/>
                    </a:cubicBezTo>
                    <a:cubicBezTo>
                      <a:pt x="205" y="32"/>
                      <a:pt x="207" y="37"/>
                      <a:pt x="204" y="39"/>
                    </a:cubicBezTo>
                    <a:cubicBezTo>
                      <a:pt x="201" y="41"/>
                      <a:pt x="194" y="36"/>
                      <a:pt x="191" y="39"/>
                    </a:cubicBezTo>
                    <a:cubicBezTo>
                      <a:pt x="188" y="42"/>
                      <a:pt x="186" y="39"/>
                      <a:pt x="185" y="41"/>
                    </a:cubicBezTo>
                    <a:cubicBezTo>
                      <a:pt x="184" y="44"/>
                      <a:pt x="179" y="42"/>
                      <a:pt x="178" y="44"/>
                    </a:cubicBezTo>
                    <a:cubicBezTo>
                      <a:pt x="176" y="46"/>
                      <a:pt x="172" y="47"/>
                      <a:pt x="165" y="40"/>
                    </a:cubicBezTo>
                    <a:cubicBezTo>
                      <a:pt x="159" y="33"/>
                      <a:pt x="160" y="22"/>
                      <a:pt x="163" y="20"/>
                    </a:cubicBezTo>
                    <a:cubicBezTo>
                      <a:pt x="166" y="18"/>
                      <a:pt x="166" y="12"/>
                      <a:pt x="162" y="11"/>
                    </a:cubicBezTo>
                    <a:cubicBezTo>
                      <a:pt x="158" y="9"/>
                      <a:pt x="162" y="2"/>
                      <a:pt x="157" y="1"/>
                    </a:cubicBezTo>
                    <a:cubicBezTo>
                      <a:pt x="153" y="0"/>
                      <a:pt x="153" y="7"/>
                      <a:pt x="150" y="8"/>
                    </a:cubicBezTo>
                    <a:cubicBezTo>
                      <a:pt x="147" y="9"/>
                      <a:pt x="140" y="14"/>
                      <a:pt x="136" y="13"/>
                    </a:cubicBezTo>
                    <a:cubicBezTo>
                      <a:pt x="133" y="12"/>
                      <a:pt x="129" y="14"/>
                      <a:pt x="129" y="17"/>
                    </a:cubicBezTo>
                    <a:cubicBezTo>
                      <a:pt x="129" y="21"/>
                      <a:pt x="125" y="20"/>
                      <a:pt x="124" y="17"/>
                    </a:cubicBezTo>
                    <a:cubicBezTo>
                      <a:pt x="124" y="14"/>
                      <a:pt x="116" y="16"/>
                      <a:pt x="114" y="14"/>
                    </a:cubicBezTo>
                    <a:cubicBezTo>
                      <a:pt x="112" y="12"/>
                      <a:pt x="103" y="13"/>
                      <a:pt x="107" y="15"/>
                    </a:cubicBezTo>
                    <a:cubicBezTo>
                      <a:pt x="111" y="17"/>
                      <a:pt x="111" y="20"/>
                      <a:pt x="111" y="23"/>
                    </a:cubicBezTo>
                    <a:cubicBezTo>
                      <a:pt x="111" y="27"/>
                      <a:pt x="114" y="26"/>
                      <a:pt x="114" y="31"/>
                    </a:cubicBezTo>
                    <a:cubicBezTo>
                      <a:pt x="114" y="35"/>
                      <a:pt x="118" y="32"/>
                      <a:pt x="120" y="32"/>
                    </a:cubicBezTo>
                    <a:cubicBezTo>
                      <a:pt x="123" y="32"/>
                      <a:pt x="123" y="36"/>
                      <a:pt x="119" y="37"/>
                    </a:cubicBezTo>
                    <a:cubicBezTo>
                      <a:pt x="115" y="37"/>
                      <a:pt x="113" y="39"/>
                      <a:pt x="112" y="43"/>
                    </a:cubicBezTo>
                    <a:cubicBezTo>
                      <a:pt x="111" y="46"/>
                      <a:pt x="108" y="44"/>
                      <a:pt x="105" y="46"/>
                    </a:cubicBezTo>
                    <a:cubicBezTo>
                      <a:pt x="102" y="49"/>
                      <a:pt x="99" y="52"/>
                      <a:pt x="97" y="51"/>
                    </a:cubicBezTo>
                    <a:cubicBezTo>
                      <a:pt x="95" y="49"/>
                      <a:pt x="93" y="50"/>
                      <a:pt x="91" y="52"/>
                    </a:cubicBezTo>
                    <a:cubicBezTo>
                      <a:pt x="89" y="53"/>
                      <a:pt x="88" y="52"/>
                      <a:pt x="84" y="49"/>
                    </a:cubicBezTo>
                    <a:cubicBezTo>
                      <a:pt x="82" y="47"/>
                      <a:pt x="80" y="42"/>
                      <a:pt x="76" y="37"/>
                    </a:cubicBezTo>
                    <a:cubicBezTo>
                      <a:pt x="73" y="39"/>
                      <a:pt x="68" y="41"/>
                      <a:pt x="65" y="41"/>
                    </a:cubicBezTo>
                    <a:cubicBezTo>
                      <a:pt x="61" y="41"/>
                      <a:pt x="48" y="40"/>
                      <a:pt x="48" y="42"/>
                    </a:cubicBezTo>
                    <a:cubicBezTo>
                      <a:pt x="47" y="44"/>
                      <a:pt x="49" y="48"/>
                      <a:pt x="51" y="48"/>
                    </a:cubicBezTo>
                    <a:cubicBezTo>
                      <a:pt x="53" y="49"/>
                      <a:pt x="57" y="50"/>
                      <a:pt x="53" y="53"/>
                    </a:cubicBezTo>
                    <a:cubicBezTo>
                      <a:pt x="49" y="56"/>
                      <a:pt x="45" y="52"/>
                      <a:pt x="45" y="59"/>
                    </a:cubicBezTo>
                    <a:cubicBezTo>
                      <a:pt x="45" y="66"/>
                      <a:pt x="54" y="71"/>
                      <a:pt x="52" y="77"/>
                    </a:cubicBezTo>
                    <a:cubicBezTo>
                      <a:pt x="51" y="81"/>
                      <a:pt x="50" y="89"/>
                      <a:pt x="50" y="93"/>
                    </a:cubicBezTo>
                    <a:cubicBezTo>
                      <a:pt x="50" y="96"/>
                      <a:pt x="49" y="107"/>
                      <a:pt x="46" y="108"/>
                    </a:cubicBezTo>
                    <a:cubicBezTo>
                      <a:pt x="43" y="109"/>
                      <a:pt x="40" y="105"/>
                      <a:pt x="36" y="109"/>
                    </a:cubicBezTo>
                    <a:cubicBezTo>
                      <a:pt x="32" y="112"/>
                      <a:pt x="27" y="110"/>
                      <a:pt x="22" y="114"/>
                    </a:cubicBezTo>
                    <a:cubicBezTo>
                      <a:pt x="18" y="117"/>
                      <a:pt x="13" y="116"/>
                      <a:pt x="12" y="120"/>
                    </a:cubicBezTo>
                    <a:cubicBezTo>
                      <a:pt x="12" y="125"/>
                      <a:pt x="8" y="127"/>
                      <a:pt x="9" y="131"/>
                    </a:cubicBezTo>
                    <a:cubicBezTo>
                      <a:pt x="10" y="135"/>
                      <a:pt x="7" y="134"/>
                      <a:pt x="4" y="137"/>
                    </a:cubicBezTo>
                    <a:cubicBezTo>
                      <a:pt x="1" y="140"/>
                      <a:pt x="4" y="142"/>
                      <a:pt x="2" y="144"/>
                    </a:cubicBezTo>
                    <a:cubicBezTo>
                      <a:pt x="0" y="147"/>
                      <a:pt x="3" y="150"/>
                      <a:pt x="5" y="154"/>
                    </a:cubicBezTo>
                    <a:cubicBezTo>
                      <a:pt x="7" y="158"/>
                      <a:pt x="10" y="160"/>
                      <a:pt x="10" y="164"/>
                    </a:cubicBezTo>
                    <a:cubicBezTo>
                      <a:pt x="9" y="167"/>
                      <a:pt x="12" y="168"/>
                      <a:pt x="15" y="168"/>
                    </a:cubicBezTo>
                    <a:cubicBezTo>
                      <a:pt x="19" y="168"/>
                      <a:pt x="16" y="174"/>
                      <a:pt x="21" y="174"/>
                    </a:cubicBezTo>
                    <a:cubicBezTo>
                      <a:pt x="27" y="174"/>
                      <a:pt x="32" y="176"/>
                      <a:pt x="33" y="173"/>
                    </a:cubicBezTo>
                    <a:cubicBezTo>
                      <a:pt x="35" y="170"/>
                      <a:pt x="38" y="167"/>
                      <a:pt x="38" y="172"/>
                    </a:cubicBezTo>
                    <a:cubicBezTo>
                      <a:pt x="38" y="176"/>
                      <a:pt x="37" y="188"/>
                      <a:pt x="41" y="186"/>
                    </a:cubicBezTo>
                    <a:cubicBezTo>
                      <a:pt x="45" y="185"/>
                      <a:pt x="52" y="185"/>
                      <a:pt x="56" y="187"/>
                    </a:cubicBezTo>
                    <a:cubicBezTo>
                      <a:pt x="59" y="188"/>
                      <a:pt x="63" y="187"/>
                      <a:pt x="65" y="184"/>
                    </a:cubicBezTo>
                    <a:cubicBezTo>
                      <a:pt x="68" y="182"/>
                      <a:pt x="70" y="182"/>
                      <a:pt x="75" y="179"/>
                    </a:cubicBezTo>
                    <a:cubicBezTo>
                      <a:pt x="80" y="177"/>
                      <a:pt x="84" y="173"/>
                      <a:pt x="88" y="173"/>
                    </a:cubicBezTo>
                    <a:cubicBezTo>
                      <a:pt x="93" y="173"/>
                      <a:pt x="100" y="171"/>
                      <a:pt x="99" y="174"/>
                    </a:cubicBezTo>
                    <a:cubicBezTo>
                      <a:pt x="98" y="177"/>
                      <a:pt x="97" y="190"/>
                      <a:pt x="103" y="196"/>
                    </a:cubicBezTo>
                    <a:cubicBezTo>
                      <a:pt x="108" y="202"/>
                      <a:pt x="111" y="205"/>
                      <a:pt x="116" y="204"/>
                    </a:cubicBezTo>
                    <a:cubicBezTo>
                      <a:pt x="121" y="203"/>
                      <a:pt x="120" y="206"/>
                      <a:pt x="124" y="206"/>
                    </a:cubicBezTo>
                    <a:cubicBezTo>
                      <a:pt x="128" y="205"/>
                      <a:pt x="125" y="210"/>
                      <a:pt x="129" y="210"/>
                    </a:cubicBezTo>
                    <a:cubicBezTo>
                      <a:pt x="132" y="210"/>
                      <a:pt x="138" y="210"/>
                      <a:pt x="138" y="214"/>
                    </a:cubicBezTo>
                    <a:cubicBezTo>
                      <a:pt x="138" y="218"/>
                      <a:pt x="148" y="215"/>
                      <a:pt x="150" y="217"/>
                    </a:cubicBezTo>
                    <a:cubicBezTo>
                      <a:pt x="153" y="219"/>
                      <a:pt x="155" y="220"/>
                      <a:pt x="155" y="224"/>
                    </a:cubicBezTo>
                    <a:cubicBezTo>
                      <a:pt x="154" y="228"/>
                      <a:pt x="160" y="231"/>
                      <a:pt x="156" y="233"/>
                    </a:cubicBezTo>
                    <a:cubicBezTo>
                      <a:pt x="153" y="235"/>
                      <a:pt x="157" y="238"/>
                      <a:pt x="158" y="242"/>
                    </a:cubicBezTo>
                    <a:cubicBezTo>
                      <a:pt x="158" y="247"/>
                      <a:pt x="163" y="248"/>
                      <a:pt x="170" y="248"/>
                    </a:cubicBezTo>
                    <a:cubicBezTo>
                      <a:pt x="177" y="248"/>
                      <a:pt x="179" y="248"/>
                      <a:pt x="179" y="254"/>
                    </a:cubicBezTo>
                    <a:cubicBezTo>
                      <a:pt x="179" y="259"/>
                      <a:pt x="184" y="260"/>
                      <a:pt x="186" y="265"/>
                    </a:cubicBezTo>
                    <a:cubicBezTo>
                      <a:pt x="188" y="270"/>
                      <a:pt x="184" y="275"/>
                      <a:pt x="185" y="279"/>
                    </a:cubicBezTo>
                    <a:cubicBezTo>
                      <a:pt x="185" y="282"/>
                      <a:pt x="183" y="286"/>
                      <a:pt x="181" y="287"/>
                    </a:cubicBezTo>
                    <a:cubicBezTo>
                      <a:pt x="184" y="290"/>
                      <a:pt x="184" y="292"/>
                      <a:pt x="182" y="293"/>
                    </a:cubicBezTo>
                    <a:cubicBezTo>
                      <a:pt x="179" y="295"/>
                      <a:pt x="185" y="299"/>
                      <a:pt x="184" y="307"/>
                    </a:cubicBezTo>
                    <a:cubicBezTo>
                      <a:pt x="182" y="314"/>
                      <a:pt x="182" y="316"/>
                      <a:pt x="190" y="316"/>
                    </a:cubicBezTo>
                    <a:cubicBezTo>
                      <a:pt x="197" y="316"/>
                      <a:pt x="197" y="319"/>
                      <a:pt x="199" y="317"/>
                    </a:cubicBezTo>
                    <a:cubicBezTo>
                      <a:pt x="202" y="315"/>
                      <a:pt x="206" y="323"/>
                      <a:pt x="207" y="326"/>
                    </a:cubicBezTo>
                    <a:cubicBezTo>
                      <a:pt x="208" y="330"/>
                      <a:pt x="211" y="339"/>
                      <a:pt x="213" y="339"/>
                    </a:cubicBezTo>
                    <a:cubicBezTo>
                      <a:pt x="214" y="339"/>
                      <a:pt x="218" y="335"/>
                      <a:pt x="222" y="337"/>
                    </a:cubicBezTo>
                    <a:cubicBezTo>
                      <a:pt x="226" y="339"/>
                      <a:pt x="221" y="351"/>
                      <a:pt x="221" y="357"/>
                    </a:cubicBezTo>
                    <a:cubicBezTo>
                      <a:pt x="224" y="357"/>
                      <a:pt x="227" y="357"/>
                      <a:pt x="228" y="358"/>
                    </a:cubicBezTo>
                    <a:cubicBezTo>
                      <a:pt x="230" y="359"/>
                      <a:pt x="231" y="372"/>
                      <a:pt x="230" y="375"/>
                    </a:cubicBezTo>
                    <a:cubicBezTo>
                      <a:pt x="229" y="377"/>
                      <a:pt x="221" y="380"/>
                      <a:pt x="217" y="382"/>
                    </a:cubicBezTo>
                    <a:cubicBezTo>
                      <a:pt x="212" y="385"/>
                      <a:pt x="202" y="395"/>
                      <a:pt x="197" y="403"/>
                    </a:cubicBezTo>
                    <a:cubicBezTo>
                      <a:pt x="194" y="408"/>
                      <a:pt x="190" y="411"/>
                      <a:pt x="187" y="415"/>
                    </a:cubicBezTo>
                    <a:cubicBezTo>
                      <a:pt x="189" y="415"/>
                      <a:pt x="190" y="415"/>
                      <a:pt x="191" y="415"/>
                    </a:cubicBezTo>
                    <a:cubicBezTo>
                      <a:pt x="193" y="413"/>
                      <a:pt x="196" y="413"/>
                      <a:pt x="200" y="418"/>
                    </a:cubicBezTo>
                    <a:cubicBezTo>
                      <a:pt x="204" y="423"/>
                      <a:pt x="204" y="426"/>
                      <a:pt x="205" y="426"/>
                    </a:cubicBezTo>
                    <a:cubicBezTo>
                      <a:pt x="207" y="426"/>
                      <a:pt x="209" y="420"/>
                      <a:pt x="212" y="424"/>
                    </a:cubicBezTo>
                    <a:cubicBezTo>
                      <a:pt x="215" y="428"/>
                      <a:pt x="223" y="432"/>
                      <a:pt x="224" y="434"/>
                    </a:cubicBezTo>
                    <a:cubicBezTo>
                      <a:pt x="226" y="436"/>
                      <a:pt x="232" y="437"/>
                      <a:pt x="232" y="443"/>
                    </a:cubicBezTo>
                    <a:cubicBezTo>
                      <a:pt x="232" y="446"/>
                      <a:pt x="230" y="454"/>
                      <a:pt x="233" y="460"/>
                    </a:cubicBezTo>
                    <a:cubicBezTo>
                      <a:pt x="235" y="458"/>
                      <a:pt x="236" y="456"/>
                      <a:pt x="238" y="45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3" name="Freeform 107"/>
              <p:cNvSpPr/>
              <p:nvPr/>
            </p:nvSpPr>
            <p:spPr>
              <a:xfrm>
                <a:off x="2376488" y="3146425"/>
                <a:ext cx="106363" cy="117475"/>
              </a:xfrm>
              <a:custGeom>
                <a:avLst/>
                <a:gdLst>
                  <a:gd name="txL" fmla="*/ 0 w 56"/>
                  <a:gd name="txT" fmla="*/ 0 h 62"/>
                  <a:gd name="txR" fmla="*/ 56 w 56"/>
                  <a:gd name="txB" fmla="*/ 62 h 62"/>
                </a:gdLst>
                <a:ahLst/>
                <a:cxnLst>
                  <a:cxn ang="0">
                    <a:pos x="198412579" y="107703733"/>
                  </a:cxn>
                  <a:cxn ang="0">
                    <a:pos x="169552119" y="75392423"/>
                  </a:cxn>
                  <a:cxn ang="0">
                    <a:pos x="126262378" y="39490548"/>
                  </a:cxn>
                  <a:cxn ang="0">
                    <a:pos x="101010662" y="46671681"/>
                  </a:cxn>
                  <a:cxn ang="0">
                    <a:pos x="82972637" y="17950938"/>
                  </a:cxn>
                  <a:cxn ang="0">
                    <a:pos x="50505331" y="7181133"/>
                  </a:cxn>
                  <a:cxn ang="0">
                    <a:pos x="36074151" y="7181133"/>
                  </a:cxn>
                  <a:cxn ang="0">
                    <a:pos x="25251716" y="28720743"/>
                  </a:cxn>
                  <a:cxn ang="0">
                    <a:pos x="10822435" y="96932033"/>
                  </a:cxn>
                  <a:cxn ang="0">
                    <a:pos x="0" y="150784847"/>
                  </a:cxn>
                  <a:cxn ang="0">
                    <a:pos x="10822435" y="175915023"/>
                  </a:cxn>
                  <a:cxn ang="0">
                    <a:pos x="7215590" y="193865961"/>
                  </a:cxn>
                  <a:cxn ang="0">
                    <a:pos x="25251716" y="201045199"/>
                  </a:cxn>
                  <a:cxn ang="0">
                    <a:pos x="75757047" y="215405571"/>
                  </a:cxn>
                  <a:cxn ang="0">
                    <a:pos x="108224353" y="215405571"/>
                  </a:cxn>
                  <a:cxn ang="0">
                    <a:pos x="169552119" y="204635766"/>
                  </a:cxn>
                  <a:cxn ang="0">
                    <a:pos x="202019424" y="168735785"/>
                  </a:cxn>
                  <a:cxn ang="0">
                    <a:pos x="198412579" y="107703733"/>
                  </a:cxn>
                </a:cxnLst>
                <a:rect l="txL" t="txT" r="txR" b="txB"/>
                <a:pathLst>
                  <a:path w="56" h="62">
                    <a:moveTo>
                      <a:pt x="55" y="30"/>
                    </a:moveTo>
                    <a:cubicBezTo>
                      <a:pt x="55" y="24"/>
                      <a:pt x="49" y="23"/>
                      <a:pt x="47" y="21"/>
                    </a:cubicBezTo>
                    <a:cubicBezTo>
                      <a:pt x="46" y="19"/>
                      <a:pt x="38" y="15"/>
                      <a:pt x="35" y="11"/>
                    </a:cubicBezTo>
                    <a:cubicBezTo>
                      <a:pt x="32" y="7"/>
                      <a:pt x="30" y="13"/>
                      <a:pt x="28" y="13"/>
                    </a:cubicBezTo>
                    <a:cubicBezTo>
                      <a:pt x="27" y="13"/>
                      <a:pt x="27" y="10"/>
                      <a:pt x="23" y="5"/>
                    </a:cubicBezTo>
                    <a:cubicBezTo>
                      <a:pt x="19" y="0"/>
                      <a:pt x="16" y="0"/>
                      <a:pt x="14" y="2"/>
                    </a:cubicBezTo>
                    <a:cubicBezTo>
                      <a:pt x="13" y="2"/>
                      <a:pt x="12" y="2"/>
                      <a:pt x="10" y="2"/>
                    </a:cubicBezTo>
                    <a:cubicBezTo>
                      <a:pt x="8" y="4"/>
                      <a:pt x="7" y="6"/>
                      <a:pt x="7" y="8"/>
                    </a:cubicBezTo>
                    <a:cubicBezTo>
                      <a:pt x="7" y="13"/>
                      <a:pt x="3" y="18"/>
                      <a:pt x="3" y="27"/>
                    </a:cubicBezTo>
                    <a:cubicBezTo>
                      <a:pt x="3" y="36"/>
                      <a:pt x="0" y="35"/>
                      <a:pt x="0" y="42"/>
                    </a:cubicBezTo>
                    <a:cubicBezTo>
                      <a:pt x="0" y="49"/>
                      <a:pt x="2" y="48"/>
                      <a:pt x="3" y="49"/>
                    </a:cubicBezTo>
                    <a:cubicBezTo>
                      <a:pt x="4" y="49"/>
                      <a:pt x="3" y="52"/>
                      <a:pt x="2" y="54"/>
                    </a:cubicBezTo>
                    <a:cubicBezTo>
                      <a:pt x="3" y="55"/>
                      <a:pt x="5" y="56"/>
                      <a:pt x="7" y="56"/>
                    </a:cubicBezTo>
                    <a:cubicBezTo>
                      <a:pt x="11" y="55"/>
                      <a:pt x="16" y="57"/>
                      <a:pt x="21" y="60"/>
                    </a:cubicBezTo>
                    <a:cubicBezTo>
                      <a:pt x="27" y="62"/>
                      <a:pt x="25" y="59"/>
                      <a:pt x="30" y="60"/>
                    </a:cubicBezTo>
                    <a:cubicBezTo>
                      <a:pt x="35" y="60"/>
                      <a:pt x="41" y="61"/>
                      <a:pt x="47" y="57"/>
                    </a:cubicBezTo>
                    <a:cubicBezTo>
                      <a:pt x="51" y="55"/>
                      <a:pt x="53" y="51"/>
                      <a:pt x="56" y="47"/>
                    </a:cubicBezTo>
                    <a:cubicBezTo>
                      <a:pt x="53" y="41"/>
                      <a:pt x="55" y="33"/>
                      <a:pt x="55" y="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4" name="Freeform 108"/>
              <p:cNvSpPr>
                <a:spLocks noEditPoints="1"/>
              </p:cNvSpPr>
              <p:nvPr/>
            </p:nvSpPr>
            <p:spPr>
              <a:xfrm>
                <a:off x="2043113" y="2951162"/>
                <a:ext cx="436563" cy="860425"/>
              </a:xfrm>
              <a:custGeom>
                <a:avLst/>
                <a:gdLst>
                  <a:gd name="txL" fmla="*/ 0 w 228"/>
                  <a:gd name="txT" fmla="*/ 0 h 450"/>
                  <a:gd name="txR" fmla="*/ 228 w 228"/>
                  <a:gd name="txB" fmla="*/ 450 h 450"/>
                </a:gdLst>
                <a:ahLst/>
                <a:cxnLst>
                  <a:cxn ang="0">
                    <a:pos x="238307870" y="1561093934"/>
                  </a:cxn>
                  <a:cxn ang="0">
                    <a:pos x="219976054" y="1524533520"/>
                  </a:cxn>
                  <a:cxn ang="0">
                    <a:pos x="205310984" y="1637868701"/>
                  </a:cxn>
                  <a:cxn ang="0">
                    <a:pos x="293301405" y="1641524551"/>
                  </a:cxn>
                  <a:cxn ang="0">
                    <a:pos x="318964799" y="1612277749"/>
                  </a:cxn>
                  <a:cxn ang="0">
                    <a:pos x="799247286" y="168174846"/>
                  </a:cxn>
                  <a:cxn ang="0">
                    <a:pos x="777248723" y="233982062"/>
                  </a:cxn>
                  <a:cxn ang="0">
                    <a:pos x="711256865" y="255917164"/>
                  </a:cxn>
                  <a:cxn ang="0">
                    <a:pos x="630598021" y="244949613"/>
                  </a:cxn>
                  <a:cxn ang="0">
                    <a:pos x="678259978" y="160861234"/>
                  </a:cxn>
                  <a:cxn ang="0">
                    <a:pos x="553605923" y="98711780"/>
                  </a:cxn>
                  <a:cxn ang="0">
                    <a:pos x="450950432" y="10967551"/>
                  </a:cxn>
                  <a:cxn ang="0">
                    <a:pos x="384958573" y="36560414"/>
                  </a:cxn>
                  <a:cxn ang="0">
                    <a:pos x="300634898" y="18279251"/>
                  </a:cxn>
                  <a:cxn ang="0">
                    <a:pos x="263971265" y="91398168"/>
                  </a:cxn>
                  <a:cxn ang="0">
                    <a:pos x="212644476" y="157205384"/>
                  </a:cxn>
                  <a:cxn ang="0">
                    <a:pos x="219976054" y="230326212"/>
                  </a:cxn>
                  <a:cxn ang="0">
                    <a:pos x="179647589" y="285163966"/>
                  </a:cxn>
                  <a:cxn ang="0">
                    <a:pos x="150317449" y="343659481"/>
                  </a:cxn>
                  <a:cxn ang="0">
                    <a:pos x="135652379" y="420434248"/>
                  </a:cxn>
                  <a:cxn ang="0">
                    <a:pos x="146650703" y="504522627"/>
                  </a:cxn>
                  <a:cxn ang="0">
                    <a:pos x="146650703" y="573985693"/>
                  </a:cxn>
                  <a:cxn ang="0">
                    <a:pos x="135652379" y="658072161"/>
                  </a:cxn>
                  <a:cxn ang="0">
                    <a:pos x="102655492" y="753126178"/>
                  </a:cxn>
                  <a:cxn ang="0">
                    <a:pos x="91657168" y="789686593"/>
                  </a:cxn>
                  <a:cxn ang="0">
                    <a:pos x="76992098" y="848182108"/>
                  </a:cxn>
                  <a:cxn ang="0">
                    <a:pos x="73325351" y="906677624"/>
                  </a:cxn>
                  <a:cxn ang="0">
                    <a:pos x="65993774" y="994419941"/>
                  </a:cxn>
                  <a:cxn ang="0">
                    <a:pos x="76992098" y="1041947906"/>
                  </a:cxn>
                  <a:cxn ang="0">
                    <a:pos x="95323914" y="1082162259"/>
                  </a:cxn>
                  <a:cxn ang="0">
                    <a:pos x="84323675" y="1115066823"/>
                  </a:cxn>
                  <a:cxn ang="0">
                    <a:pos x="76992098" y="1180874039"/>
                  </a:cxn>
                  <a:cxn ang="0">
                    <a:pos x="47661957" y="1235713704"/>
                  </a:cxn>
                  <a:cxn ang="0">
                    <a:pos x="32996887" y="1297865070"/>
                  </a:cxn>
                  <a:cxn ang="0">
                    <a:pos x="10998324" y="1363672286"/>
                  </a:cxn>
                  <a:cxn ang="0">
                    <a:pos x="54993535" y="1403886639"/>
                  </a:cxn>
                  <a:cxn ang="0">
                    <a:pos x="76992098" y="1466038004"/>
                  </a:cxn>
                  <a:cxn ang="0">
                    <a:pos x="172314097" y="1477005555"/>
                  </a:cxn>
                  <a:cxn ang="0">
                    <a:pos x="190645913" y="1444102903"/>
                  </a:cxn>
                  <a:cxn ang="0">
                    <a:pos x="194312660" y="1374639837"/>
                  </a:cxn>
                  <a:cxn ang="0">
                    <a:pos x="241974617" y="1330767722"/>
                  </a:cxn>
                  <a:cxn ang="0">
                    <a:pos x="318964799" y="1243025405"/>
                  </a:cxn>
                  <a:cxn ang="0">
                    <a:pos x="285969827" y="1191841589"/>
                  </a:cxn>
                  <a:cxn ang="0">
                    <a:pos x="326298292" y="1093131721"/>
                  </a:cxn>
                  <a:cxn ang="0">
                    <a:pos x="348294940" y="1041947906"/>
                  </a:cxn>
                  <a:cxn ang="0">
                    <a:pos x="373960249" y="987108241"/>
                  </a:cxn>
                  <a:cxn ang="0">
                    <a:pos x="399623643" y="983452391"/>
                  </a:cxn>
                  <a:cxn ang="0">
                    <a:pos x="388625319" y="957861439"/>
                  </a:cxn>
                  <a:cxn ang="0">
                    <a:pos x="359295179" y="917645175"/>
                  </a:cxn>
                  <a:cxn ang="0">
                    <a:pos x="421620291" y="895710073"/>
                  </a:cxn>
                  <a:cxn ang="0">
                    <a:pos x="472948994" y="833558707"/>
                  </a:cxn>
                  <a:cxn ang="0">
                    <a:pos x="487614065" y="786030742"/>
                  </a:cxn>
                  <a:cxn ang="0">
                    <a:pos x="670926485" y="742158628"/>
                  </a:cxn>
                  <a:cxn ang="0">
                    <a:pos x="692925048" y="661728011"/>
                  </a:cxn>
                  <a:cxn ang="0">
                    <a:pos x="659928161" y="599576645"/>
                  </a:cxn>
                  <a:cxn ang="0">
                    <a:pos x="645263091" y="570329843"/>
                  </a:cxn>
                  <a:cxn ang="0">
                    <a:pos x="637931513" y="526457728"/>
                  </a:cxn>
                  <a:cxn ang="0">
                    <a:pos x="663594908" y="402154997"/>
                  </a:cxn>
                  <a:cxn ang="0">
                    <a:pos x="784582216" y="259573014"/>
                  </a:cxn>
                  <a:cxn ang="0">
                    <a:pos x="824910680" y="171830697"/>
                  </a:cxn>
                </a:cxnLst>
                <a:rect l="txL" t="txT" r="txR" b="txB"/>
                <a:pathLst>
                  <a:path w="228" h="450">
                    <a:moveTo>
                      <a:pt x="87" y="441"/>
                    </a:moveTo>
                    <a:cubicBezTo>
                      <a:pt x="81" y="441"/>
                      <a:pt x="68" y="430"/>
                      <a:pt x="65" y="427"/>
                    </a:cubicBezTo>
                    <a:cubicBezTo>
                      <a:pt x="61" y="424"/>
                      <a:pt x="64" y="421"/>
                      <a:pt x="59" y="421"/>
                    </a:cubicBezTo>
                    <a:cubicBezTo>
                      <a:pt x="55" y="422"/>
                      <a:pt x="58" y="418"/>
                      <a:pt x="60" y="417"/>
                    </a:cubicBezTo>
                    <a:cubicBezTo>
                      <a:pt x="62" y="415"/>
                      <a:pt x="59" y="411"/>
                      <a:pt x="56" y="410"/>
                    </a:cubicBezTo>
                    <a:cubicBezTo>
                      <a:pt x="56" y="417"/>
                      <a:pt x="54" y="447"/>
                      <a:pt x="56" y="448"/>
                    </a:cubicBezTo>
                    <a:cubicBezTo>
                      <a:pt x="58" y="448"/>
                      <a:pt x="71" y="446"/>
                      <a:pt x="75" y="449"/>
                    </a:cubicBezTo>
                    <a:cubicBezTo>
                      <a:pt x="77" y="449"/>
                      <a:pt x="79" y="450"/>
                      <a:pt x="80" y="449"/>
                    </a:cubicBezTo>
                    <a:cubicBezTo>
                      <a:pt x="83" y="446"/>
                      <a:pt x="90" y="447"/>
                      <a:pt x="94" y="445"/>
                    </a:cubicBezTo>
                    <a:cubicBezTo>
                      <a:pt x="98" y="442"/>
                      <a:pt x="93" y="442"/>
                      <a:pt x="87" y="441"/>
                    </a:cubicBezTo>
                    <a:close/>
                    <a:moveTo>
                      <a:pt x="225" y="47"/>
                    </a:moveTo>
                    <a:cubicBezTo>
                      <a:pt x="224" y="46"/>
                      <a:pt x="221" y="46"/>
                      <a:pt x="218" y="46"/>
                    </a:cubicBezTo>
                    <a:cubicBezTo>
                      <a:pt x="218" y="46"/>
                      <a:pt x="218" y="47"/>
                      <a:pt x="218" y="47"/>
                    </a:cubicBezTo>
                    <a:cubicBezTo>
                      <a:pt x="219" y="52"/>
                      <a:pt x="216" y="64"/>
                      <a:pt x="212" y="64"/>
                    </a:cubicBezTo>
                    <a:cubicBezTo>
                      <a:pt x="209" y="63"/>
                      <a:pt x="206" y="69"/>
                      <a:pt x="203" y="68"/>
                    </a:cubicBezTo>
                    <a:cubicBezTo>
                      <a:pt x="201" y="67"/>
                      <a:pt x="197" y="72"/>
                      <a:pt x="194" y="70"/>
                    </a:cubicBezTo>
                    <a:cubicBezTo>
                      <a:pt x="190" y="68"/>
                      <a:pt x="186" y="71"/>
                      <a:pt x="183" y="69"/>
                    </a:cubicBezTo>
                    <a:cubicBezTo>
                      <a:pt x="180" y="67"/>
                      <a:pt x="172" y="69"/>
                      <a:pt x="172" y="67"/>
                    </a:cubicBezTo>
                    <a:cubicBezTo>
                      <a:pt x="172" y="65"/>
                      <a:pt x="176" y="65"/>
                      <a:pt x="176" y="59"/>
                    </a:cubicBezTo>
                    <a:cubicBezTo>
                      <a:pt x="176" y="53"/>
                      <a:pt x="186" y="47"/>
                      <a:pt x="185" y="44"/>
                    </a:cubicBezTo>
                    <a:cubicBezTo>
                      <a:pt x="183" y="42"/>
                      <a:pt x="166" y="37"/>
                      <a:pt x="164" y="34"/>
                    </a:cubicBezTo>
                    <a:cubicBezTo>
                      <a:pt x="161" y="31"/>
                      <a:pt x="158" y="28"/>
                      <a:pt x="151" y="27"/>
                    </a:cubicBezTo>
                    <a:cubicBezTo>
                      <a:pt x="145" y="27"/>
                      <a:pt x="145" y="23"/>
                      <a:pt x="139" y="19"/>
                    </a:cubicBezTo>
                    <a:cubicBezTo>
                      <a:pt x="134" y="16"/>
                      <a:pt x="126" y="8"/>
                      <a:pt x="123" y="3"/>
                    </a:cubicBezTo>
                    <a:cubicBezTo>
                      <a:pt x="119" y="3"/>
                      <a:pt x="113" y="2"/>
                      <a:pt x="112" y="4"/>
                    </a:cubicBezTo>
                    <a:cubicBezTo>
                      <a:pt x="110" y="6"/>
                      <a:pt x="108" y="15"/>
                      <a:pt x="105" y="10"/>
                    </a:cubicBezTo>
                    <a:cubicBezTo>
                      <a:pt x="103" y="6"/>
                      <a:pt x="97" y="6"/>
                      <a:pt x="92" y="5"/>
                    </a:cubicBezTo>
                    <a:cubicBezTo>
                      <a:pt x="87" y="4"/>
                      <a:pt x="88" y="0"/>
                      <a:pt x="82" y="5"/>
                    </a:cubicBezTo>
                    <a:cubicBezTo>
                      <a:pt x="80" y="8"/>
                      <a:pt x="77" y="10"/>
                      <a:pt x="74" y="12"/>
                    </a:cubicBezTo>
                    <a:cubicBezTo>
                      <a:pt x="74" y="17"/>
                      <a:pt x="73" y="23"/>
                      <a:pt x="72" y="25"/>
                    </a:cubicBezTo>
                    <a:cubicBezTo>
                      <a:pt x="70" y="28"/>
                      <a:pt x="59" y="33"/>
                      <a:pt x="59" y="35"/>
                    </a:cubicBezTo>
                    <a:cubicBezTo>
                      <a:pt x="59" y="38"/>
                      <a:pt x="60" y="42"/>
                      <a:pt x="58" y="43"/>
                    </a:cubicBezTo>
                    <a:cubicBezTo>
                      <a:pt x="56" y="45"/>
                      <a:pt x="63" y="54"/>
                      <a:pt x="59" y="56"/>
                    </a:cubicBezTo>
                    <a:cubicBezTo>
                      <a:pt x="56" y="58"/>
                      <a:pt x="62" y="61"/>
                      <a:pt x="60" y="63"/>
                    </a:cubicBezTo>
                    <a:cubicBezTo>
                      <a:pt x="57" y="65"/>
                      <a:pt x="53" y="66"/>
                      <a:pt x="53" y="69"/>
                    </a:cubicBezTo>
                    <a:cubicBezTo>
                      <a:pt x="53" y="71"/>
                      <a:pt x="53" y="77"/>
                      <a:pt x="49" y="78"/>
                    </a:cubicBezTo>
                    <a:cubicBezTo>
                      <a:pt x="46" y="79"/>
                      <a:pt x="44" y="84"/>
                      <a:pt x="44" y="88"/>
                    </a:cubicBezTo>
                    <a:cubicBezTo>
                      <a:pt x="44" y="92"/>
                      <a:pt x="40" y="89"/>
                      <a:pt x="41" y="94"/>
                    </a:cubicBezTo>
                    <a:cubicBezTo>
                      <a:pt x="43" y="99"/>
                      <a:pt x="45" y="105"/>
                      <a:pt x="41" y="106"/>
                    </a:cubicBezTo>
                    <a:cubicBezTo>
                      <a:pt x="38" y="107"/>
                      <a:pt x="39" y="115"/>
                      <a:pt x="37" y="115"/>
                    </a:cubicBezTo>
                    <a:cubicBezTo>
                      <a:pt x="35" y="115"/>
                      <a:pt x="34" y="123"/>
                      <a:pt x="37" y="127"/>
                    </a:cubicBezTo>
                    <a:cubicBezTo>
                      <a:pt x="40" y="131"/>
                      <a:pt x="40" y="134"/>
                      <a:pt x="40" y="138"/>
                    </a:cubicBezTo>
                    <a:cubicBezTo>
                      <a:pt x="40" y="142"/>
                      <a:pt x="44" y="144"/>
                      <a:pt x="43" y="148"/>
                    </a:cubicBezTo>
                    <a:cubicBezTo>
                      <a:pt x="42" y="152"/>
                      <a:pt x="42" y="155"/>
                      <a:pt x="40" y="157"/>
                    </a:cubicBezTo>
                    <a:cubicBezTo>
                      <a:pt x="38" y="159"/>
                      <a:pt x="40" y="164"/>
                      <a:pt x="37" y="165"/>
                    </a:cubicBezTo>
                    <a:cubicBezTo>
                      <a:pt x="34" y="167"/>
                      <a:pt x="39" y="177"/>
                      <a:pt x="37" y="180"/>
                    </a:cubicBezTo>
                    <a:cubicBezTo>
                      <a:pt x="34" y="182"/>
                      <a:pt x="28" y="183"/>
                      <a:pt x="28" y="191"/>
                    </a:cubicBezTo>
                    <a:cubicBezTo>
                      <a:pt x="28" y="198"/>
                      <a:pt x="29" y="202"/>
                      <a:pt x="28" y="206"/>
                    </a:cubicBezTo>
                    <a:cubicBezTo>
                      <a:pt x="28" y="208"/>
                      <a:pt x="32" y="208"/>
                      <a:pt x="31" y="212"/>
                    </a:cubicBezTo>
                    <a:cubicBezTo>
                      <a:pt x="31" y="216"/>
                      <a:pt x="25" y="214"/>
                      <a:pt x="25" y="216"/>
                    </a:cubicBezTo>
                    <a:cubicBezTo>
                      <a:pt x="24" y="219"/>
                      <a:pt x="26" y="225"/>
                      <a:pt x="24" y="225"/>
                    </a:cubicBezTo>
                    <a:cubicBezTo>
                      <a:pt x="22" y="225"/>
                      <a:pt x="21" y="227"/>
                      <a:pt x="21" y="232"/>
                    </a:cubicBezTo>
                    <a:cubicBezTo>
                      <a:pt x="21" y="237"/>
                      <a:pt x="18" y="237"/>
                      <a:pt x="18" y="240"/>
                    </a:cubicBezTo>
                    <a:cubicBezTo>
                      <a:pt x="18" y="242"/>
                      <a:pt x="20" y="245"/>
                      <a:pt x="20" y="248"/>
                    </a:cubicBezTo>
                    <a:cubicBezTo>
                      <a:pt x="20" y="250"/>
                      <a:pt x="22" y="259"/>
                      <a:pt x="20" y="260"/>
                    </a:cubicBezTo>
                    <a:cubicBezTo>
                      <a:pt x="17" y="260"/>
                      <a:pt x="16" y="270"/>
                      <a:pt x="18" y="272"/>
                    </a:cubicBezTo>
                    <a:cubicBezTo>
                      <a:pt x="20" y="273"/>
                      <a:pt x="20" y="276"/>
                      <a:pt x="19" y="278"/>
                    </a:cubicBezTo>
                    <a:cubicBezTo>
                      <a:pt x="18" y="280"/>
                      <a:pt x="24" y="282"/>
                      <a:pt x="21" y="285"/>
                    </a:cubicBezTo>
                    <a:cubicBezTo>
                      <a:pt x="18" y="288"/>
                      <a:pt x="20" y="292"/>
                      <a:pt x="24" y="291"/>
                    </a:cubicBezTo>
                    <a:cubicBezTo>
                      <a:pt x="27" y="290"/>
                      <a:pt x="29" y="296"/>
                      <a:pt x="26" y="296"/>
                    </a:cubicBezTo>
                    <a:cubicBezTo>
                      <a:pt x="22" y="296"/>
                      <a:pt x="18" y="296"/>
                      <a:pt x="21" y="298"/>
                    </a:cubicBezTo>
                    <a:cubicBezTo>
                      <a:pt x="24" y="300"/>
                      <a:pt x="27" y="304"/>
                      <a:pt x="23" y="305"/>
                    </a:cubicBezTo>
                    <a:cubicBezTo>
                      <a:pt x="19" y="307"/>
                      <a:pt x="22" y="310"/>
                      <a:pt x="21" y="314"/>
                    </a:cubicBezTo>
                    <a:cubicBezTo>
                      <a:pt x="20" y="318"/>
                      <a:pt x="24" y="322"/>
                      <a:pt x="21" y="323"/>
                    </a:cubicBezTo>
                    <a:cubicBezTo>
                      <a:pt x="18" y="324"/>
                      <a:pt x="22" y="330"/>
                      <a:pt x="18" y="331"/>
                    </a:cubicBezTo>
                    <a:cubicBezTo>
                      <a:pt x="13" y="331"/>
                      <a:pt x="16" y="336"/>
                      <a:pt x="13" y="338"/>
                    </a:cubicBezTo>
                    <a:cubicBezTo>
                      <a:pt x="10" y="341"/>
                      <a:pt x="17" y="345"/>
                      <a:pt x="13" y="347"/>
                    </a:cubicBezTo>
                    <a:cubicBezTo>
                      <a:pt x="10" y="349"/>
                      <a:pt x="12" y="355"/>
                      <a:pt x="9" y="355"/>
                    </a:cubicBezTo>
                    <a:cubicBezTo>
                      <a:pt x="5" y="355"/>
                      <a:pt x="3" y="360"/>
                      <a:pt x="2" y="362"/>
                    </a:cubicBezTo>
                    <a:cubicBezTo>
                      <a:pt x="2" y="365"/>
                      <a:pt x="0" y="369"/>
                      <a:pt x="3" y="373"/>
                    </a:cubicBezTo>
                    <a:cubicBezTo>
                      <a:pt x="6" y="376"/>
                      <a:pt x="2" y="379"/>
                      <a:pt x="5" y="380"/>
                    </a:cubicBezTo>
                    <a:cubicBezTo>
                      <a:pt x="7" y="382"/>
                      <a:pt x="17" y="380"/>
                      <a:pt x="15" y="384"/>
                    </a:cubicBezTo>
                    <a:cubicBezTo>
                      <a:pt x="14" y="388"/>
                      <a:pt x="14" y="396"/>
                      <a:pt x="16" y="396"/>
                    </a:cubicBezTo>
                    <a:cubicBezTo>
                      <a:pt x="18" y="396"/>
                      <a:pt x="19" y="402"/>
                      <a:pt x="21" y="401"/>
                    </a:cubicBezTo>
                    <a:cubicBezTo>
                      <a:pt x="24" y="401"/>
                      <a:pt x="36" y="399"/>
                      <a:pt x="41" y="401"/>
                    </a:cubicBezTo>
                    <a:cubicBezTo>
                      <a:pt x="44" y="402"/>
                      <a:pt x="46" y="403"/>
                      <a:pt x="47" y="404"/>
                    </a:cubicBezTo>
                    <a:cubicBezTo>
                      <a:pt x="50" y="403"/>
                      <a:pt x="57" y="407"/>
                      <a:pt x="58" y="406"/>
                    </a:cubicBezTo>
                    <a:cubicBezTo>
                      <a:pt x="60" y="404"/>
                      <a:pt x="52" y="398"/>
                      <a:pt x="52" y="395"/>
                    </a:cubicBezTo>
                    <a:cubicBezTo>
                      <a:pt x="52" y="393"/>
                      <a:pt x="51" y="389"/>
                      <a:pt x="51" y="387"/>
                    </a:cubicBezTo>
                    <a:cubicBezTo>
                      <a:pt x="51" y="384"/>
                      <a:pt x="50" y="379"/>
                      <a:pt x="53" y="376"/>
                    </a:cubicBezTo>
                    <a:cubicBezTo>
                      <a:pt x="57" y="374"/>
                      <a:pt x="57" y="371"/>
                      <a:pt x="59" y="372"/>
                    </a:cubicBezTo>
                    <a:cubicBezTo>
                      <a:pt x="61" y="372"/>
                      <a:pt x="66" y="370"/>
                      <a:pt x="66" y="364"/>
                    </a:cubicBezTo>
                    <a:cubicBezTo>
                      <a:pt x="66" y="358"/>
                      <a:pt x="69" y="356"/>
                      <a:pt x="74" y="351"/>
                    </a:cubicBezTo>
                    <a:cubicBezTo>
                      <a:pt x="80" y="347"/>
                      <a:pt x="89" y="342"/>
                      <a:pt x="87" y="340"/>
                    </a:cubicBezTo>
                    <a:cubicBezTo>
                      <a:pt x="86" y="338"/>
                      <a:pt x="89" y="332"/>
                      <a:pt x="89" y="329"/>
                    </a:cubicBezTo>
                    <a:cubicBezTo>
                      <a:pt x="89" y="327"/>
                      <a:pt x="81" y="327"/>
                      <a:pt x="78" y="326"/>
                    </a:cubicBezTo>
                    <a:cubicBezTo>
                      <a:pt x="75" y="325"/>
                      <a:pt x="65" y="318"/>
                      <a:pt x="70" y="309"/>
                    </a:cubicBezTo>
                    <a:cubicBezTo>
                      <a:pt x="75" y="300"/>
                      <a:pt x="86" y="299"/>
                      <a:pt x="89" y="299"/>
                    </a:cubicBezTo>
                    <a:cubicBezTo>
                      <a:pt x="92" y="298"/>
                      <a:pt x="89" y="294"/>
                      <a:pt x="92" y="293"/>
                    </a:cubicBezTo>
                    <a:cubicBezTo>
                      <a:pt x="94" y="291"/>
                      <a:pt x="95" y="289"/>
                      <a:pt x="95" y="285"/>
                    </a:cubicBezTo>
                    <a:cubicBezTo>
                      <a:pt x="95" y="281"/>
                      <a:pt x="95" y="274"/>
                      <a:pt x="99" y="273"/>
                    </a:cubicBezTo>
                    <a:cubicBezTo>
                      <a:pt x="104" y="273"/>
                      <a:pt x="105" y="270"/>
                      <a:pt x="102" y="270"/>
                    </a:cubicBezTo>
                    <a:cubicBezTo>
                      <a:pt x="99" y="269"/>
                      <a:pt x="98" y="266"/>
                      <a:pt x="103" y="265"/>
                    </a:cubicBezTo>
                    <a:cubicBezTo>
                      <a:pt x="107" y="265"/>
                      <a:pt x="106" y="269"/>
                      <a:pt x="109" y="269"/>
                    </a:cubicBezTo>
                    <a:cubicBezTo>
                      <a:pt x="112" y="269"/>
                      <a:pt x="118" y="263"/>
                      <a:pt x="113" y="260"/>
                    </a:cubicBezTo>
                    <a:cubicBezTo>
                      <a:pt x="109" y="257"/>
                      <a:pt x="108" y="262"/>
                      <a:pt x="106" y="262"/>
                    </a:cubicBezTo>
                    <a:cubicBezTo>
                      <a:pt x="103" y="263"/>
                      <a:pt x="102" y="259"/>
                      <a:pt x="99" y="259"/>
                    </a:cubicBezTo>
                    <a:cubicBezTo>
                      <a:pt x="97" y="259"/>
                      <a:pt x="99" y="253"/>
                      <a:pt x="98" y="251"/>
                    </a:cubicBezTo>
                    <a:cubicBezTo>
                      <a:pt x="97" y="248"/>
                      <a:pt x="95" y="243"/>
                      <a:pt x="97" y="240"/>
                    </a:cubicBezTo>
                    <a:cubicBezTo>
                      <a:pt x="99" y="237"/>
                      <a:pt x="108" y="244"/>
                      <a:pt x="115" y="245"/>
                    </a:cubicBezTo>
                    <a:cubicBezTo>
                      <a:pt x="123" y="245"/>
                      <a:pt x="128" y="241"/>
                      <a:pt x="128" y="238"/>
                    </a:cubicBezTo>
                    <a:cubicBezTo>
                      <a:pt x="128" y="236"/>
                      <a:pt x="125" y="231"/>
                      <a:pt x="129" y="228"/>
                    </a:cubicBezTo>
                    <a:cubicBezTo>
                      <a:pt x="134" y="225"/>
                      <a:pt x="130" y="224"/>
                      <a:pt x="129" y="220"/>
                    </a:cubicBezTo>
                    <a:cubicBezTo>
                      <a:pt x="127" y="216"/>
                      <a:pt x="131" y="213"/>
                      <a:pt x="133" y="215"/>
                    </a:cubicBezTo>
                    <a:cubicBezTo>
                      <a:pt x="135" y="217"/>
                      <a:pt x="149" y="216"/>
                      <a:pt x="162" y="213"/>
                    </a:cubicBezTo>
                    <a:cubicBezTo>
                      <a:pt x="174" y="211"/>
                      <a:pt x="182" y="206"/>
                      <a:pt x="183" y="203"/>
                    </a:cubicBezTo>
                    <a:cubicBezTo>
                      <a:pt x="184" y="199"/>
                      <a:pt x="192" y="191"/>
                      <a:pt x="193" y="188"/>
                    </a:cubicBezTo>
                    <a:cubicBezTo>
                      <a:pt x="195" y="185"/>
                      <a:pt x="194" y="181"/>
                      <a:pt x="189" y="181"/>
                    </a:cubicBezTo>
                    <a:cubicBezTo>
                      <a:pt x="184" y="180"/>
                      <a:pt x="184" y="174"/>
                      <a:pt x="187" y="171"/>
                    </a:cubicBezTo>
                    <a:cubicBezTo>
                      <a:pt x="189" y="168"/>
                      <a:pt x="185" y="165"/>
                      <a:pt x="180" y="164"/>
                    </a:cubicBezTo>
                    <a:cubicBezTo>
                      <a:pt x="176" y="164"/>
                      <a:pt x="168" y="160"/>
                      <a:pt x="172" y="156"/>
                    </a:cubicBezTo>
                    <a:cubicBezTo>
                      <a:pt x="174" y="154"/>
                      <a:pt x="175" y="155"/>
                      <a:pt x="176" y="156"/>
                    </a:cubicBezTo>
                    <a:cubicBezTo>
                      <a:pt x="177" y="154"/>
                      <a:pt x="178" y="151"/>
                      <a:pt x="177" y="151"/>
                    </a:cubicBezTo>
                    <a:cubicBezTo>
                      <a:pt x="176" y="150"/>
                      <a:pt x="174" y="151"/>
                      <a:pt x="174" y="144"/>
                    </a:cubicBezTo>
                    <a:cubicBezTo>
                      <a:pt x="174" y="137"/>
                      <a:pt x="177" y="138"/>
                      <a:pt x="177" y="129"/>
                    </a:cubicBezTo>
                    <a:cubicBezTo>
                      <a:pt x="177" y="120"/>
                      <a:pt x="181" y="115"/>
                      <a:pt x="181" y="110"/>
                    </a:cubicBezTo>
                    <a:cubicBezTo>
                      <a:pt x="181" y="105"/>
                      <a:pt x="189" y="100"/>
                      <a:pt x="194" y="92"/>
                    </a:cubicBezTo>
                    <a:cubicBezTo>
                      <a:pt x="199" y="84"/>
                      <a:pt x="209" y="74"/>
                      <a:pt x="214" y="71"/>
                    </a:cubicBezTo>
                    <a:cubicBezTo>
                      <a:pt x="218" y="69"/>
                      <a:pt x="226" y="66"/>
                      <a:pt x="227" y="64"/>
                    </a:cubicBezTo>
                    <a:cubicBezTo>
                      <a:pt x="228" y="61"/>
                      <a:pt x="227" y="48"/>
                      <a:pt x="225" y="4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5" name="Freeform 109"/>
              <p:cNvSpPr/>
              <p:nvPr/>
            </p:nvSpPr>
            <p:spPr>
              <a:xfrm>
                <a:off x="1995488" y="2854325"/>
                <a:ext cx="190500" cy="973138"/>
              </a:xfrm>
              <a:custGeom>
                <a:avLst/>
                <a:gdLst>
                  <a:gd name="txL" fmla="*/ 0 w 100"/>
                  <a:gd name="txT" fmla="*/ 0 h 510"/>
                  <a:gd name="txR" fmla="*/ 100 w 100"/>
                  <a:gd name="txB" fmla="*/ 510 h 510"/>
                </a:gdLst>
                <a:ahLst/>
                <a:cxnLst>
                  <a:cxn ang="0">
                    <a:pos x="145161000" y="1583789727"/>
                  </a:cxn>
                  <a:cxn ang="0">
                    <a:pos x="97983675" y="1503690929"/>
                  </a:cxn>
                  <a:cxn ang="0">
                    <a:pos x="137902950" y="1416308861"/>
                  </a:cxn>
                  <a:cxn ang="0">
                    <a:pos x="166935150" y="1328928701"/>
                  </a:cxn>
                  <a:cxn ang="0">
                    <a:pos x="185080275" y="1263390719"/>
                  </a:cxn>
                  <a:cxn ang="0">
                    <a:pos x="159677100" y="1197854645"/>
                  </a:cxn>
                  <a:cxn ang="0">
                    <a:pos x="163306125" y="1088628491"/>
                  </a:cxn>
                  <a:cxn ang="0">
                    <a:pos x="177822225" y="1004887104"/>
                  </a:cxn>
                  <a:cxn ang="0">
                    <a:pos x="192338325" y="935710349"/>
                  </a:cxn>
                  <a:cxn ang="0">
                    <a:pos x="224999550" y="786434796"/>
                  </a:cxn>
                  <a:cxn ang="0">
                    <a:pos x="235886625" y="688128777"/>
                  </a:cxn>
                  <a:cxn ang="0">
                    <a:pos x="239515650" y="571621261"/>
                  </a:cxn>
                  <a:cxn ang="0">
                    <a:pos x="268547850" y="469676469"/>
                  </a:cxn>
                  <a:cxn ang="0">
                    <a:pos x="304838100" y="389575763"/>
                  </a:cxn>
                  <a:cxn ang="0">
                    <a:pos x="352015425" y="276708928"/>
                  </a:cxn>
                  <a:cxn ang="0">
                    <a:pos x="322983225" y="192967541"/>
                  </a:cxn>
                  <a:cxn ang="0">
                    <a:pos x="304838100" y="91022749"/>
                  </a:cxn>
                  <a:cxn ang="0">
                    <a:pos x="257660775" y="7281362"/>
                  </a:cxn>
                  <a:cxn ang="0">
                    <a:pos x="232257600" y="83741387"/>
                  </a:cxn>
                  <a:cxn ang="0">
                    <a:pos x="224999550" y="273068247"/>
                  </a:cxn>
                  <a:cxn ang="0">
                    <a:pos x="192338325" y="466035788"/>
                  </a:cxn>
                  <a:cxn ang="0">
                    <a:pos x="174193200" y="593467255"/>
                  </a:cxn>
                  <a:cxn ang="0">
                    <a:pos x="148790025" y="764588802"/>
                  </a:cxn>
                  <a:cxn ang="0">
                    <a:pos x="94354650" y="913866263"/>
                  </a:cxn>
                  <a:cxn ang="0">
                    <a:pos x="87096600" y="1041297730"/>
                  </a:cxn>
                  <a:cxn ang="0">
                    <a:pos x="61693425" y="1161445927"/>
                  </a:cxn>
                  <a:cxn ang="0">
                    <a:pos x="116128800" y="1099550534"/>
                  </a:cxn>
                  <a:cxn ang="0">
                    <a:pos x="123386850" y="1165086608"/>
                  </a:cxn>
                  <a:cxn ang="0">
                    <a:pos x="108870750" y="1245187314"/>
                  </a:cxn>
                  <a:cxn ang="0">
                    <a:pos x="90725625" y="1299801345"/>
                  </a:cxn>
                  <a:cxn ang="0">
                    <a:pos x="83467575" y="1288877394"/>
                  </a:cxn>
                  <a:cxn ang="0">
                    <a:pos x="54435375" y="1299801345"/>
                  </a:cxn>
                  <a:cxn ang="0">
                    <a:pos x="7258050" y="1361696738"/>
                  </a:cxn>
                  <a:cxn ang="0">
                    <a:pos x="61693425" y="1368978100"/>
                  </a:cxn>
                  <a:cxn ang="0">
                    <a:pos x="90725625" y="1416308861"/>
                  </a:cxn>
                  <a:cxn ang="0">
                    <a:pos x="39919275" y="1430873493"/>
                  </a:cxn>
                  <a:cxn ang="0">
                    <a:pos x="47177325" y="1456358260"/>
                  </a:cxn>
                  <a:cxn ang="0">
                    <a:pos x="21774150" y="1500050248"/>
                  </a:cxn>
                  <a:cxn ang="0">
                    <a:pos x="54435375" y="1514612972"/>
                  </a:cxn>
                  <a:cxn ang="0">
                    <a:pos x="58064400" y="1554664280"/>
                  </a:cxn>
                  <a:cxn ang="0">
                    <a:pos x="32661225" y="1605635721"/>
                  </a:cxn>
                  <a:cxn ang="0">
                    <a:pos x="83467575" y="1616557764"/>
                  </a:cxn>
                  <a:cxn ang="0">
                    <a:pos x="101612700" y="1631122397"/>
                  </a:cxn>
                  <a:cxn ang="0">
                    <a:pos x="79838550" y="1682095747"/>
                  </a:cxn>
                  <a:cxn ang="0">
                    <a:pos x="148790025" y="1682095747"/>
                  </a:cxn>
                  <a:cxn ang="0">
                    <a:pos x="101612700" y="1718504465"/>
                  </a:cxn>
                  <a:cxn ang="0">
                    <a:pos x="152419050" y="1711221194"/>
                  </a:cxn>
                  <a:cxn ang="0">
                    <a:pos x="94354650" y="1751272502"/>
                  </a:cxn>
                  <a:cxn ang="0">
                    <a:pos x="148790025" y="1758553864"/>
                  </a:cxn>
                  <a:cxn ang="0">
                    <a:pos x="232257600" y="1678453157"/>
                  </a:cxn>
                  <a:cxn ang="0">
                    <a:pos x="257660775" y="1722145146"/>
                  </a:cxn>
                  <a:cxn ang="0">
                    <a:pos x="221370525" y="1736707870"/>
                  </a:cxn>
                  <a:cxn ang="0">
                    <a:pos x="181451250" y="1769475907"/>
                  </a:cxn>
                  <a:cxn ang="0">
                    <a:pos x="210483450" y="1831371300"/>
                  </a:cxn>
                  <a:cxn ang="0">
                    <a:pos x="268547850" y="1820449257"/>
                  </a:cxn>
                  <a:cxn ang="0">
                    <a:pos x="330241275" y="1824089938"/>
                  </a:cxn>
                  <a:cxn ang="0">
                    <a:pos x="293951025" y="1816808576"/>
                  </a:cxn>
                  <a:cxn ang="0">
                    <a:pos x="257660775" y="1663890434"/>
                  </a:cxn>
                  <a:cxn ang="0">
                    <a:pos x="166935150" y="1645685120"/>
                  </a:cxn>
                </a:cxnLst>
                <a:rect l="txL" t="txT" r="txR" b="txB"/>
                <a:pathLst>
                  <a:path w="100" h="510">
                    <a:moveTo>
                      <a:pt x="46" y="452"/>
                    </a:moveTo>
                    <a:cubicBezTo>
                      <a:pt x="44" y="453"/>
                      <a:pt x="43" y="447"/>
                      <a:pt x="41" y="447"/>
                    </a:cubicBezTo>
                    <a:cubicBezTo>
                      <a:pt x="39" y="447"/>
                      <a:pt x="39" y="439"/>
                      <a:pt x="40" y="435"/>
                    </a:cubicBezTo>
                    <a:cubicBezTo>
                      <a:pt x="42" y="431"/>
                      <a:pt x="32" y="433"/>
                      <a:pt x="30" y="431"/>
                    </a:cubicBezTo>
                    <a:cubicBezTo>
                      <a:pt x="27" y="430"/>
                      <a:pt x="31" y="427"/>
                      <a:pt x="28" y="424"/>
                    </a:cubicBezTo>
                    <a:cubicBezTo>
                      <a:pt x="25" y="420"/>
                      <a:pt x="27" y="416"/>
                      <a:pt x="27" y="413"/>
                    </a:cubicBezTo>
                    <a:cubicBezTo>
                      <a:pt x="28" y="411"/>
                      <a:pt x="30" y="406"/>
                      <a:pt x="34" y="406"/>
                    </a:cubicBezTo>
                    <a:cubicBezTo>
                      <a:pt x="37" y="406"/>
                      <a:pt x="35" y="400"/>
                      <a:pt x="38" y="398"/>
                    </a:cubicBezTo>
                    <a:cubicBezTo>
                      <a:pt x="42" y="396"/>
                      <a:pt x="35" y="392"/>
                      <a:pt x="38" y="389"/>
                    </a:cubicBezTo>
                    <a:cubicBezTo>
                      <a:pt x="41" y="387"/>
                      <a:pt x="38" y="382"/>
                      <a:pt x="43" y="382"/>
                    </a:cubicBezTo>
                    <a:cubicBezTo>
                      <a:pt x="47" y="381"/>
                      <a:pt x="43" y="375"/>
                      <a:pt x="46" y="374"/>
                    </a:cubicBezTo>
                    <a:cubicBezTo>
                      <a:pt x="49" y="373"/>
                      <a:pt x="45" y="369"/>
                      <a:pt x="46" y="365"/>
                    </a:cubicBezTo>
                    <a:cubicBezTo>
                      <a:pt x="47" y="361"/>
                      <a:pt x="44" y="358"/>
                      <a:pt x="48" y="356"/>
                    </a:cubicBezTo>
                    <a:cubicBezTo>
                      <a:pt x="52" y="355"/>
                      <a:pt x="49" y="351"/>
                      <a:pt x="46" y="349"/>
                    </a:cubicBezTo>
                    <a:cubicBezTo>
                      <a:pt x="43" y="347"/>
                      <a:pt x="47" y="347"/>
                      <a:pt x="51" y="347"/>
                    </a:cubicBezTo>
                    <a:cubicBezTo>
                      <a:pt x="54" y="347"/>
                      <a:pt x="52" y="341"/>
                      <a:pt x="49" y="342"/>
                    </a:cubicBezTo>
                    <a:cubicBezTo>
                      <a:pt x="45" y="343"/>
                      <a:pt x="43" y="339"/>
                      <a:pt x="46" y="336"/>
                    </a:cubicBezTo>
                    <a:cubicBezTo>
                      <a:pt x="49" y="333"/>
                      <a:pt x="43" y="331"/>
                      <a:pt x="44" y="329"/>
                    </a:cubicBezTo>
                    <a:cubicBezTo>
                      <a:pt x="45" y="327"/>
                      <a:pt x="45" y="324"/>
                      <a:pt x="43" y="323"/>
                    </a:cubicBezTo>
                    <a:cubicBezTo>
                      <a:pt x="41" y="321"/>
                      <a:pt x="42" y="311"/>
                      <a:pt x="45" y="311"/>
                    </a:cubicBezTo>
                    <a:cubicBezTo>
                      <a:pt x="47" y="310"/>
                      <a:pt x="45" y="301"/>
                      <a:pt x="45" y="299"/>
                    </a:cubicBezTo>
                    <a:cubicBezTo>
                      <a:pt x="45" y="296"/>
                      <a:pt x="43" y="293"/>
                      <a:pt x="43" y="291"/>
                    </a:cubicBezTo>
                    <a:cubicBezTo>
                      <a:pt x="43" y="288"/>
                      <a:pt x="46" y="288"/>
                      <a:pt x="46" y="283"/>
                    </a:cubicBezTo>
                    <a:cubicBezTo>
                      <a:pt x="46" y="278"/>
                      <a:pt x="47" y="276"/>
                      <a:pt x="49" y="276"/>
                    </a:cubicBezTo>
                    <a:cubicBezTo>
                      <a:pt x="51" y="276"/>
                      <a:pt x="49" y="270"/>
                      <a:pt x="50" y="267"/>
                    </a:cubicBezTo>
                    <a:cubicBezTo>
                      <a:pt x="50" y="265"/>
                      <a:pt x="56" y="267"/>
                      <a:pt x="56" y="263"/>
                    </a:cubicBezTo>
                    <a:cubicBezTo>
                      <a:pt x="57" y="259"/>
                      <a:pt x="53" y="259"/>
                      <a:pt x="53" y="257"/>
                    </a:cubicBezTo>
                    <a:cubicBezTo>
                      <a:pt x="54" y="253"/>
                      <a:pt x="53" y="249"/>
                      <a:pt x="53" y="242"/>
                    </a:cubicBezTo>
                    <a:cubicBezTo>
                      <a:pt x="53" y="234"/>
                      <a:pt x="59" y="233"/>
                      <a:pt x="62" y="231"/>
                    </a:cubicBezTo>
                    <a:cubicBezTo>
                      <a:pt x="64" y="228"/>
                      <a:pt x="59" y="218"/>
                      <a:pt x="62" y="216"/>
                    </a:cubicBezTo>
                    <a:cubicBezTo>
                      <a:pt x="65" y="215"/>
                      <a:pt x="63" y="210"/>
                      <a:pt x="65" y="208"/>
                    </a:cubicBezTo>
                    <a:cubicBezTo>
                      <a:pt x="67" y="206"/>
                      <a:pt x="67" y="203"/>
                      <a:pt x="68" y="199"/>
                    </a:cubicBezTo>
                    <a:cubicBezTo>
                      <a:pt x="69" y="195"/>
                      <a:pt x="65" y="193"/>
                      <a:pt x="65" y="189"/>
                    </a:cubicBezTo>
                    <a:cubicBezTo>
                      <a:pt x="65" y="185"/>
                      <a:pt x="65" y="182"/>
                      <a:pt x="62" y="178"/>
                    </a:cubicBezTo>
                    <a:cubicBezTo>
                      <a:pt x="59" y="174"/>
                      <a:pt x="60" y="166"/>
                      <a:pt x="62" y="166"/>
                    </a:cubicBezTo>
                    <a:cubicBezTo>
                      <a:pt x="64" y="166"/>
                      <a:pt x="63" y="158"/>
                      <a:pt x="66" y="157"/>
                    </a:cubicBezTo>
                    <a:cubicBezTo>
                      <a:pt x="70" y="156"/>
                      <a:pt x="68" y="150"/>
                      <a:pt x="66" y="145"/>
                    </a:cubicBezTo>
                    <a:cubicBezTo>
                      <a:pt x="65" y="140"/>
                      <a:pt x="69" y="143"/>
                      <a:pt x="69" y="139"/>
                    </a:cubicBezTo>
                    <a:cubicBezTo>
                      <a:pt x="69" y="135"/>
                      <a:pt x="71" y="130"/>
                      <a:pt x="74" y="129"/>
                    </a:cubicBezTo>
                    <a:cubicBezTo>
                      <a:pt x="78" y="128"/>
                      <a:pt x="78" y="122"/>
                      <a:pt x="78" y="120"/>
                    </a:cubicBezTo>
                    <a:cubicBezTo>
                      <a:pt x="78" y="117"/>
                      <a:pt x="82" y="116"/>
                      <a:pt x="85" y="114"/>
                    </a:cubicBezTo>
                    <a:cubicBezTo>
                      <a:pt x="87" y="112"/>
                      <a:pt x="81" y="109"/>
                      <a:pt x="84" y="107"/>
                    </a:cubicBezTo>
                    <a:cubicBezTo>
                      <a:pt x="88" y="105"/>
                      <a:pt x="81" y="96"/>
                      <a:pt x="83" y="94"/>
                    </a:cubicBezTo>
                    <a:cubicBezTo>
                      <a:pt x="85" y="93"/>
                      <a:pt x="84" y="89"/>
                      <a:pt x="84" y="86"/>
                    </a:cubicBezTo>
                    <a:cubicBezTo>
                      <a:pt x="84" y="84"/>
                      <a:pt x="95" y="79"/>
                      <a:pt x="97" y="76"/>
                    </a:cubicBezTo>
                    <a:cubicBezTo>
                      <a:pt x="98" y="74"/>
                      <a:pt x="99" y="68"/>
                      <a:pt x="99" y="63"/>
                    </a:cubicBezTo>
                    <a:cubicBezTo>
                      <a:pt x="96" y="65"/>
                      <a:pt x="93" y="66"/>
                      <a:pt x="92" y="65"/>
                    </a:cubicBezTo>
                    <a:cubicBezTo>
                      <a:pt x="91" y="63"/>
                      <a:pt x="92" y="56"/>
                      <a:pt x="89" y="53"/>
                    </a:cubicBezTo>
                    <a:cubicBezTo>
                      <a:pt x="86" y="50"/>
                      <a:pt x="88" y="44"/>
                      <a:pt x="85" y="43"/>
                    </a:cubicBezTo>
                    <a:cubicBezTo>
                      <a:pt x="82" y="41"/>
                      <a:pt x="79" y="35"/>
                      <a:pt x="81" y="33"/>
                    </a:cubicBezTo>
                    <a:cubicBezTo>
                      <a:pt x="84" y="31"/>
                      <a:pt x="81" y="27"/>
                      <a:pt x="84" y="25"/>
                    </a:cubicBezTo>
                    <a:cubicBezTo>
                      <a:pt x="86" y="23"/>
                      <a:pt x="82" y="23"/>
                      <a:pt x="79" y="19"/>
                    </a:cubicBezTo>
                    <a:cubicBezTo>
                      <a:pt x="76" y="15"/>
                      <a:pt x="80" y="10"/>
                      <a:pt x="76" y="7"/>
                    </a:cubicBezTo>
                    <a:cubicBezTo>
                      <a:pt x="72" y="4"/>
                      <a:pt x="72" y="0"/>
                      <a:pt x="71" y="2"/>
                    </a:cubicBezTo>
                    <a:cubicBezTo>
                      <a:pt x="70" y="4"/>
                      <a:pt x="70" y="9"/>
                      <a:pt x="67" y="11"/>
                    </a:cubicBezTo>
                    <a:cubicBezTo>
                      <a:pt x="66" y="11"/>
                      <a:pt x="65" y="12"/>
                      <a:pt x="64" y="13"/>
                    </a:cubicBezTo>
                    <a:cubicBezTo>
                      <a:pt x="64" y="15"/>
                      <a:pt x="63" y="20"/>
                      <a:pt x="64" y="23"/>
                    </a:cubicBezTo>
                    <a:cubicBezTo>
                      <a:pt x="66" y="27"/>
                      <a:pt x="67" y="45"/>
                      <a:pt x="65" y="52"/>
                    </a:cubicBezTo>
                    <a:cubicBezTo>
                      <a:pt x="64" y="59"/>
                      <a:pt x="62" y="65"/>
                      <a:pt x="61" y="69"/>
                    </a:cubicBezTo>
                    <a:cubicBezTo>
                      <a:pt x="59" y="73"/>
                      <a:pt x="64" y="73"/>
                      <a:pt x="62" y="75"/>
                    </a:cubicBezTo>
                    <a:cubicBezTo>
                      <a:pt x="60" y="77"/>
                      <a:pt x="61" y="82"/>
                      <a:pt x="61" y="90"/>
                    </a:cubicBezTo>
                    <a:cubicBezTo>
                      <a:pt x="61" y="98"/>
                      <a:pt x="56" y="112"/>
                      <a:pt x="56" y="116"/>
                    </a:cubicBezTo>
                    <a:cubicBezTo>
                      <a:pt x="56" y="120"/>
                      <a:pt x="52" y="123"/>
                      <a:pt x="53" y="128"/>
                    </a:cubicBezTo>
                    <a:cubicBezTo>
                      <a:pt x="53" y="133"/>
                      <a:pt x="51" y="135"/>
                      <a:pt x="48" y="138"/>
                    </a:cubicBezTo>
                    <a:cubicBezTo>
                      <a:pt x="45" y="140"/>
                      <a:pt x="52" y="147"/>
                      <a:pt x="52" y="151"/>
                    </a:cubicBezTo>
                    <a:cubicBezTo>
                      <a:pt x="52" y="155"/>
                      <a:pt x="47" y="157"/>
                      <a:pt x="48" y="163"/>
                    </a:cubicBezTo>
                    <a:cubicBezTo>
                      <a:pt x="49" y="171"/>
                      <a:pt x="48" y="185"/>
                      <a:pt x="48" y="188"/>
                    </a:cubicBezTo>
                    <a:cubicBezTo>
                      <a:pt x="48" y="191"/>
                      <a:pt x="45" y="191"/>
                      <a:pt x="45" y="196"/>
                    </a:cubicBezTo>
                    <a:cubicBezTo>
                      <a:pt x="46" y="201"/>
                      <a:pt x="42" y="202"/>
                      <a:pt x="41" y="210"/>
                    </a:cubicBezTo>
                    <a:cubicBezTo>
                      <a:pt x="41" y="217"/>
                      <a:pt x="35" y="228"/>
                      <a:pt x="33" y="234"/>
                    </a:cubicBezTo>
                    <a:cubicBezTo>
                      <a:pt x="30" y="240"/>
                      <a:pt x="30" y="243"/>
                      <a:pt x="27" y="243"/>
                    </a:cubicBezTo>
                    <a:cubicBezTo>
                      <a:pt x="24" y="243"/>
                      <a:pt x="24" y="246"/>
                      <a:pt x="26" y="251"/>
                    </a:cubicBezTo>
                    <a:cubicBezTo>
                      <a:pt x="28" y="256"/>
                      <a:pt x="24" y="260"/>
                      <a:pt x="27" y="265"/>
                    </a:cubicBezTo>
                    <a:cubicBezTo>
                      <a:pt x="30" y="270"/>
                      <a:pt x="29" y="272"/>
                      <a:pt x="28" y="277"/>
                    </a:cubicBezTo>
                    <a:cubicBezTo>
                      <a:pt x="26" y="282"/>
                      <a:pt x="24" y="282"/>
                      <a:pt x="24" y="286"/>
                    </a:cubicBezTo>
                    <a:cubicBezTo>
                      <a:pt x="24" y="291"/>
                      <a:pt x="21" y="295"/>
                      <a:pt x="23" y="300"/>
                    </a:cubicBezTo>
                    <a:cubicBezTo>
                      <a:pt x="25" y="305"/>
                      <a:pt x="24" y="306"/>
                      <a:pt x="22" y="306"/>
                    </a:cubicBezTo>
                    <a:cubicBezTo>
                      <a:pt x="19" y="306"/>
                      <a:pt x="18" y="310"/>
                      <a:pt x="17" y="319"/>
                    </a:cubicBezTo>
                    <a:cubicBezTo>
                      <a:pt x="16" y="327"/>
                      <a:pt x="16" y="327"/>
                      <a:pt x="22" y="326"/>
                    </a:cubicBezTo>
                    <a:cubicBezTo>
                      <a:pt x="28" y="326"/>
                      <a:pt x="24" y="306"/>
                      <a:pt x="27" y="306"/>
                    </a:cubicBezTo>
                    <a:cubicBezTo>
                      <a:pt x="31" y="306"/>
                      <a:pt x="28" y="303"/>
                      <a:pt x="32" y="302"/>
                    </a:cubicBezTo>
                    <a:cubicBezTo>
                      <a:pt x="35" y="301"/>
                      <a:pt x="32" y="305"/>
                      <a:pt x="35" y="306"/>
                    </a:cubicBezTo>
                    <a:cubicBezTo>
                      <a:pt x="37" y="307"/>
                      <a:pt x="39" y="309"/>
                      <a:pt x="35" y="311"/>
                    </a:cubicBezTo>
                    <a:cubicBezTo>
                      <a:pt x="32" y="313"/>
                      <a:pt x="36" y="318"/>
                      <a:pt x="34" y="320"/>
                    </a:cubicBezTo>
                    <a:cubicBezTo>
                      <a:pt x="33" y="323"/>
                      <a:pt x="30" y="326"/>
                      <a:pt x="32" y="329"/>
                    </a:cubicBezTo>
                    <a:cubicBezTo>
                      <a:pt x="33" y="333"/>
                      <a:pt x="30" y="332"/>
                      <a:pt x="30" y="337"/>
                    </a:cubicBezTo>
                    <a:cubicBezTo>
                      <a:pt x="29" y="341"/>
                      <a:pt x="32" y="341"/>
                      <a:pt x="30" y="342"/>
                    </a:cubicBezTo>
                    <a:cubicBezTo>
                      <a:pt x="28" y="343"/>
                      <a:pt x="32" y="346"/>
                      <a:pt x="30" y="347"/>
                    </a:cubicBezTo>
                    <a:cubicBezTo>
                      <a:pt x="27" y="347"/>
                      <a:pt x="29" y="351"/>
                      <a:pt x="30" y="354"/>
                    </a:cubicBezTo>
                    <a:cubicBezTo>
                      <a:pt x="32" y="357"/>
                      <a:pt x="27" y="355"/>
                      <a:pt x="25" y="357"/>
                    </a:cubicBezTo>
                    <a:cubicBezTo>
                      <a:pt x="22" y="359"/>
                      <a:pt x="27" y="362"/>
                      <a:pt x="26" y="364"/>
                    </a:cubicBezTo>
                    <a:cubicBezTo>
                      <a:pt x="24" y="367"/>
                      <a:pt x="20" y="363"/>
                      <a:pt x="18" y="361"/>
                    </a:cubicBezTo>
                    <a:cubicBezTo>
                      <a:pt x="17" y="360"/>
                      <a:pt x="21" y="357"/>
                      <a:pt x="23" y="354"/>
                    </a:cubicBezTo>
                    <a:cubicBezTo>
                      <a:pt x="26" y="351"/>
                      <a:pt x="21" y="344"/>
                      <a:pt x="17" y="346"/>
                    </a:cubicBezTo>
                    <a:cubicBezTo>
                      <a:pt x="14" y="347"/>
                      <a:pt x="21" y="351"/>
                      <a:pt x="21" y="355"/>
                    </a:cubicBezTo>
                    <a:cubicBezTo>
                      <a:pt x="21" y="358"/>
                      <a:pt x="15" y="354"/>
                      <a:pt x="15" y="357"/>
                    </a:cubicBezTo>
                    <a:cubicBezTo>
                      <a:pt x="15" y="361"/>
                      <a:pt x="11" y="360"/>
                      <a:pt x="9" y="362"/>
                    </a:cubicBezTo>
                    <a:cubicBezTo>
                      <a:pt x="6" y="365"/>
                      <a:pt x="12" y="367"/>
                      <a:pt x="9" y="368"/>
                    </a:cubicBezTo>
                    <a:cubicBezTo>
                      <a:pt x="7" y="368"/>
                      <a:pt x="2" y="372"/>
                      <a:pt x="2" y="374"/>
                    </a:cubicBezTo>
                    <a:cubicBezTo>
                      <a:pt x="2" y="377"/>
                      <a:pt x="5" y="377"/>
                      <a:pt x="5" y="375"/>
                    </a:cubicBezTo>
                    <a:cubicBezTo>
                      <a:pt x="5" y="372"/>
                      <a:pt x="9" y="372"/>
                      <a:pt x="10" y="375"/>
                    </a:cubicBezTo>
                    <a:cubicBezTo>
                      <a:pt x="11" y="378"/>
                      <a:pt x="13" y="375"/>
                      <a:pt x="17" y="376"/>
                    </a:cubicBezTo>
                    <a:cubicBezTo>
                      <a:pt x="20" y="376"/>
                      <a:pt x="20" y="382"/>
                      <a:pt x="18" y="381"/>
                    </a:cubicBezTo>
                    <a:cubicBezTo>
                      <a:pt x="16" y="381"/>
                      <a:pt x="14" y="385"/>
                      <a:pt x="14" y="388"/>
                    </a:cubicBezTo>
                    <a:cubicBezTo>
                      <a:pt x="15" y="392"/>
                      <a:pt x="22" y="388"/>
                      <a:pt x="25" y="389"/>
                    </a:cubicBezTo>
                    <a:cubicBezTo>
                      <a:pt x="28" y="390"/>
                      <a:pt x="27" y="396"/>
                      <a:pt x="25" y="394"/>
                    </a:cubicBezTo>
                    <a:cubicBezTo>
                      <a:pt x="23" y="392"/>
                      <a:pt x="19" y="389"/>
                      <a:pt x="17" y="392"/>
                    </a:cubicBezTo>
                    <a:cubicBezTo>
                      <a:pt x="16" y="395"/>
                      <a:pt x="13" y="394"/>
                      <a:pt x="11" y="393"/>
                    </a:cubicBezTo>
                    <a:cubicBezTo>
                      <a:pt x="8" y="392"/>
                      <a:pt x="0" y="397"/>
                      <a:pt x="3" y="399"/>
                    </a:cubicBezTo>
                    <a:cubicBezTo>
                      <a:pt x="6" y="401"/>
                      <a:pt x="6" y="404"/>
                      <a:pt x="7" y="404"/>
                    </a:cubicBezTo>
                    <a:cubicBezTo>
                      <a:pt x="9" y="404"/>
                      <a:pt x="12" y="402"/>
                      <a:pt x="13" y="400"/>
                    </a:cubicBezTo>
                    <a:cubicBezTo>
                      <a:pt x="14" y="398"/>
                      <a:pt x="17" y="396"/>
                      <a:pt x="18" y="401"/>
                    </a:cubicBezTo>
                    <a:cubicBezTo>
                      <a:pt x="18" y="405"/>
                      <a:pt x="13" y="403"/>
                      <a:pt x="12" y="406"/>
                    </a:cubicBezTo>
                    <a:cubicBezTo>
                      <a:pt x="11" y="408"/>
                      <a:pt x="9" y="410"/>
                      <a:pt x="6" y="412"/>
                    </a:cubicBezTo>
                    <a:cubicBezTo>
                      <a:pt x="3" y="415"/>
                      <a:pt x="6" y="418"/>
                      <a:pt x="8" y="417"/>
                    </a:cubicBezTo>
                    <a:cubicBezTo>
                      <a:pt x="11" y="416"/>
                      <a:pt x="8" y="420"/>
                      <a:pt x="11" y="421"/>
                    </a:cubicBezTo>
                    <a:cubicBezTo>
                      <a:pt x="14" y="421"/>
                      <a:pt x="15" y="419"/>
                      <a:pt x="15" y="416"/>
                    </a:cubicBezTo>
                    <a:cubicBezTo>
                      <a:pt x="14" y="414"/>
                      <a:pt x="16" y="408"/>
                      <a:pt x="19" y="411"/>
                    </a:cubicBezTo>
                    <a:cubicBezTo>
                      <a:pt x="22" y="414"/>
                      <a:pt x="18" y="416"/>
                      <a:pt x="18" y="419"/>
                    </a:cubicBezTo>
                    <a:cubicBezTo>
                      <a:pt x="18" y="421"/>
                      <a:pt x="16" y="425"/>
                      <a:pt x="16" y="427"/>
                    </a:cubicBezTo>
                    <a:cubicBezTo>
                      <a:pt x="16" y="430"/>
                      <a:pt x="13" y="429"/>
                      <a:pt x="13" y="432"/>
                    </a:cubicBezTo>
                    <a:cubicBezTo>
                      <a:pt x="13" y="435"/>
                      <a:pt x="6" y="433"/>
                      <a:pt x="9" y="435"/>
                    </a:cubicBezTo>
                    <a:cubicBezTo>
                      <a:pt x="13" y="437"/>
                      <a:pt x="7" y="439"/>
                      <a:pt x="9" y="441"/>
                    </a:cubicBezTo>
                    <a:cubicBezTo>
                      <a:pt x="11" y="443"/>
                      <a:pt x="12" y="439"/>
                      <a:pt x="15" y="440"/>
                    </a:cubicBezTo>
                    <a:cubicBezTo>
                      <a:pt x="18" y="441"/>
                      <a:pt x="17" y="441"/>
                      <a:pt x="21" y="440"/>
                    </a:cubicBezTo>
                    <a:cubicBezTo>
                      <a:pt x="24" y="438"/>
                      <a:pt x="26" y="443"/>
                      <a:pt x="23" y="444"/>
                    </a:cubicBezTo>
                    <a:cubicBezTo>
                      <a:pt x="20" y="445"/>
                      <a:pt x="16" y="448"/>
                      <a:pt x="18" y="449"/>
                    </a:cubicBezTo>
                    <a:cubicBezTo>
                      <a:pt x="19" y="449"/>
                      <a:pt x="24" y="446"/>
                      <a:pt x="25" y="450"/>
                    </a:cubicBezTo>
                    <a:cubicBezTo>
                      <a:pt x="26" y="453"/>
                      <a:pt x="28" y="452"/>
                      <a:pt x="28" y="448"/>
                    </a:cubicBezTo>
                    <a:cubicBezTo>
                      <a:pt x="29" y="445"/>
                      <a:pt x="35" y="448"/>
                      <a:pt x="36" y="451"/>
                    </a:cubicBezTo>
                    <a:cubicBezTo>
                      <a:pt x="37" y="454"/>
                      <a:pt x="29" y="456"/>
                      <a:pt x="26" y="455"/>
                    </a:cubicBezTo>
                    <a:cubicBezTo>
                      <a:pt x="22" y="454"/>
                      <a:pt x="20" y="458"/>
                      <a:pt x="22" y="462"/>
                    </a:cubicBezTo>
                    <a:cubicBezTo>
                      <a:pt x="25" y="465"/>
                      <a:pt x="28" y="462"/>
                      <a:pt x="31" y="459"/>
                    </a:cubicBezTo>
                    <a:cubicBezTo>
                      <a:pt x="33" y="456"/>
                      <a:pt x="47" y="457"/>
                      <a:pt x="48" y="460"/>
                    </a:cubicBezTo>
                    <a:cubicBezTo>
                      <a:pt x="49" y="463"/>
                      <a:pt x="42" y="460"/>
                      <a:pt x="41" y="462"/>
                    </a:cubicBezTo>
                    <a:cubicBezTo>
                      <a:pt x="40" y="464"/>
                      <a:pt x="35" y="465"/>
                      <a:pt x="34" y="463"/>
                    </a:cubicBezTo>
                    <a:cubicBezTo>
                      <a:pt x="33" y="461"/>
                      <a:pt x="28" y="464"/>
                      <a:pt x="28" y="467"/>
                    </a:cubicBezTo>
                    <a:cubicBezTo>
                      <a:pt x="27" y="471"/>
                      <a:pt x="23" y="471"/>
                      <a:pt x="28" y="472"/>
                    </a:cubicBezTo>
                    <a:cubicBezTo>
                      <a:pt x="32" y="473"/>
                      <a:pt x="31" y="467"/>
                      <a:pt x="38" y="468"/>
                    </a:cubicBezTo>
                    <a:cubicBezTo>
                      <a:pt x="45" y="468"/>
                      <a:pt x="49" y="461"/>
                      <a:pt x="51" y="465"/>
                    </a:cubicBezTo>
                    <a:cubicBezTo>
                      <a:pt x="53" y="469"/>
                      <a:pt x="45" y="472"/>
                      <a:pt x="42" y="470"/>
                    </a:cubicBezTo>
                    <a:cubicBezTo>
                      <a:pt x="40" y="467"/>
                      <a:pt x="36" y="472"/>
                      <a:pt x="37" y="475"/>
                    </a:cubicBezTo>
                    <a:cubicBezTo>
                      <a:pt x="37" y="479"/>
                      <a:pt x="29" y="474"/>
                      <a:pt x="25" y="474"/>
                    </a:cubicBezTo>
                    <a:cubicBezTo>
                      <a:pt x="21" y="473"/>
                      <a:pt x="22" y="478"/>
                      <a:pt x="26" y="481"/>
                    </a:cubicBezTo>
                    <a:cubicBezTo>
                      <a:pt x="29" y="485"/>
                      <a:pt x="31" y="481"/>
                      <a:pt x="36" y="484"/>
                    </a:cubicBezTo>
                    <a:cubicBezTo>
                      <a:pt x="40" y="486"/>
                      <a:pt x="40" y="489"/>
                      <a:pt x="43" y="487"/>
                    </a:cubicBezTo>
                    <a:cubicBezTo>
                      <a:pt x="46" y="484"/>
                      <a:pt x="43" y="484"/>
                      <a:pt x="41" y="483"/>
                    </a:cubicBezTo>
                    <a:cubicBezTo>
                      <a:pt x="39" y="482"/>
                      <a:pt x="41" y="477"/>
                      <a:pt x="45" y="480"/>
                    </a:cubicBezTo>
                    <a:cubicBezTo>
                      <a:pt x="50" y="482"/>
                      <a:pt x="56" y="478"/>
                      <a:pt x="54" y="472"/>
                    </a:cubicBezTo>
                    <a:cubicBezTo>
                      <a:pt x="53" y="466"/>
                      <a:pt x="58" y="463"/>
                      <a:pt x="64" y="461"/>
                    </a:cubicBezTo>
                    <a:cubicBezTo>
                      <a:pt x="70" y="459"/>
                      <a:pt x="67" y="465"/>
                      <a:pt x="63" y="466"/>
                    </a:cubicBezTo>
                    <a:cubicBezTo>
                      <a:pt x="58" y="468"/>
                      <a:pt x="58" y="469"/>
                      <a:pt x="61" y="473"/>
                    </a:cubicBezTo>
                    <a:cubicBezTo>
                      <a:pt x="64" y="476"/>
                      <a:pt x="68" y="471"/>
                      <a:pt x="71" y="473"/>
                    </a:cubicBezTo>
                    <a:cubicBezTo>
                      <a:pt x="74" y="476"/>
                      <a:pt x="66" y="476"/>
                      <a:pt x="65" y="478"/>
                    </a:cubicBezTo>
                    <a:cubicBezTo>
                      <a:pt x="64" y="481"/>
                      <a:pt x="70" y="484"/>
                      <a:pt x="65" y="486"/>
                    </a:cubicBezTo>
                    <a:cubicBezTo>
                      <a:pt x="61" y="488"/>
                      <a:pt x="63" y="478"/>
                      <a:pt x="61" y="477"/>
                    </a:cubicBezTo>
                    <a:cubicBezTo>
                      <a:pt x="58" y="476"/>
                      <a:pt x="56" y="478"/>
                      <a:pt x="58" y="484"/>
                    </a:cubicBezTo>
                    <a:cubicBezTo>
                      <a:pt x="61" y="490"/>
                      <a:pt x="55" y="485"/>
                      <a:pt x="53" y="482"/>
                    </a:cubicBezTo>
                    <a:cubicBezTo>
                      <a:pt x="50" y="479"/>
                      <a:pt x="47" y="483"/>
                      <a:pt x="50" y="486"/>
                    </a:cubicBezTo>
                    <a:cubicBezTo>
                      <a:pt x="53" y="489"/>
                      <a:pt x="44" y="486"/>
                      <a:pt x="44" y="491"/>
                    </a:cubicBezTo>
                    <a:cubicBezTo>
                      <a:pt x="44" y="496"/>
                      <a:pt x="48" y="492"/>
                      <a:pt x="52" y="493"/>
                    </a:cubicBezTo>
                    <a:cubicBezTo>
                      <a:pt x="57" y="494"/>
                      <a:pt x="55" y="500"/>
                      <a:pt x="58" y="503"/>
                    </a:cubicBezTo>
                    <a:cubicBezTo>
                      <a:pt x="61" y="505"/>
                      <a:pt x="59" y="495"/>
                      <a:pt x="62" y="494"/>
                    </a:cubicBezTo>
                    <a:cubicBezTo>
                      <a:pt x="66" y="493"/>
                      <a:pt x="62" y="502"/>
                      <a:pt x="70" y="504"/>
                    </a:cubicBezTo>
                    <a:cubicBezTo>
                      <a:pt x="78" y="507"/>
                      <a:pt x="71" y="503"/>
                      <a:pt x="74" y="500"/>
                    </a:cubicBezTo>
                    <a:cubicBezTo>
                      <a:pt x="78" y="498"/>
                      <a:pt x="82" y="508"/>
                      <a:pt x="86" y="509"/>
                    </a:cubicBezTo>
                    <a:cubicBezTo>
                      <a:pt x="90" y="510"/>
                      <a:pt x="87" y="504"/>
                      <a:pt x="84" y="501"/>
                    </a:cubicBezTo>
                    <a:cubicBezTo>
                      <a:pt x="82" y="498"/>
                      <a:pt x="87" y="500"/>
                      <a:pt x="91" y="501"/>
                    </a:cubicBezTo>
                    <a:cubicBezTo>
                      <a:pt x="95" y="503"/>
                      <a:pt x="98" y="503"/>
                      <a:pt x="98" y="500"/>
                    </a:cubicBezTo>
                    <a:cubicBezTo>
                      <a:pt x="99" y="499"/>
                      <a:pt x="99" y="499"/>
                      <a:pt x="100" y="500"/>
                    </a:cubicBezTo>
                    <a:cubicBezTo>
                      <a:pt x="96" y="497"/>
                      <a:pt x="83" y="499"/>
                      <a:pt x="81" y="499"/>
                    </a:cubicBezTo>
                    <a:cubicBezTo>
                      <a:pt x="79" y="498"/>
                      <a:pt x="81" y="468"/>
                      <a:pt x="81" y="461"/>
                    </a:cubicBezTo>
                    <a:cubicBezTo>
                      <a:pt x="81" y="461"/>
                      <a:pt x="81" y="461"/>
                      <a:pt x="80" y="461"/>
                    </a:cubicBezTo>
                    <a:cubicBezTo>
                      <a:pt x="77" y="461"/>
                      <a:pt x="70" y="462"/>
                      <a:pt x="71" y="457"/>
                    </a:cubicBezTo>
                    <a:cubicBezTo>
                      <a:pt x="71" y="456"/>
                      <a:pt x="72" y="456"/>
                      <a:pt x="72" y="455"/>
                    </a:cubicBezTo>
                    <a:cubicBezTo>
                      <a:pt x="71" y="454"/>
                      <a:pt x="69" y="453"/>
                      <a:pt x="66" y="452"/>
                    </a:cubicBezTo>
                    <a:cubicBezTo>
                      <a:pt x="61" y="450"/>
                      <a:pt x="49" y="452"/>
                      <a:pt x="46" y="45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6" name="Freeform 110"/>
              <p:cNvSpPr/>
              <p:nvPr/>
            </p:nvSpPr>
            <p:spPr>
              <a:xfrm>
                <a:off x="2278063" y="2897187"/>
                <a:ext cx="192088" cy="192088"/>
              </a:xfrm>
              <a:custGeom>
                <a:avLst/>
                <a:gdLst>
                  <a:gd name="txL" fmla="*/ 0 w 100"/>
                  <a:gd name="txT" fmla="*/ 0 h 100"/>
                  <a:gd name="txR" fmla="*/ 100 w 100"/>
                  <a:gd name="txB" fmla="*/ 100 h 100"/>
                </a:gdLst>
                <a:ahLst/>
                <a:cxnLst>
                  <a:cxn ang="0">
                    <a:pos x="354217956" y="199249041"/>
                  </a:cxn>
                  <a:cxn ang="0">
                    <a:pos x="321011703" y="206627141"/>
                  </a:cxn>
                  <a:cxn ang="0">
                    <a:pos x="298871640" y="158660846"/>
                  </a:cxn>
                  <a:cxn ang="0">
                    <a:pos x="269353477" y="125452673"/>
                  </a:cxn>
                  <a:cxn ang="0">
                    <a:pos x="236145304" y="121762662"/>
                  </a:cxn>
                  <a:cxn ang="0">
                    <a:pos x="214007162" y="88554489"/>
                  </a:cxn>
                  <a:cxn ang="0">
                    <a:pos x="206627141" y="36898184"/>
                  </a:cxn>
                  <a:cxn ang="0">
                    <a:pos x="202937130" y="14760042"/>
                  </a:cxn>
                  <a:cxn ang="0">
                    <a:pos x="195559030" y="18448132"/>
                  </a:cxn>
                  <a:cxn ang="0">
                    <a:pos x="158660846" y="0"/>
                  </a:cxn>
                  <a:cxn ang="0">
                    <a:pos x="110692631" y="3690010"/>
                  </a:cxn>
                  <a:cxn ang="0">
                    <a:pos x="59036326" y="14760042"/>
                  </a:cxn>
                  <a:cxn ang="0">
                    <a:pos x="25828152" y="51656305"/>
                  </a:cxn>
                  <a:cxn ang="0">
                    <a:pos x="14760042" y="118072652"/>
                  </a:cxn>
                  <a:cxn ang="0">
                    <a:pos x="0" y="114382641"/>
                  </a:cxn>
                  <a:cxn ang="0">
                    <a:pos x="59036326" y="173418967"/>
                  </a:cxn>
                  <a:cxn ang="0">
                    <a:pos x="103314531" y="202937130"/>
                  </a:cxn>
                  <a:cxn ang="0">
                    <a:pos x="151280825" y="228767204"/>
                  </a:cxn>
                  <a:cxn ang="0">
                    <a:pos x="228767204" y="265663467"/>
                  </a:cxn>
                  <a:cxn ang="0">
                    <a:pos x="195559030" y="321011703"/>
                  </a:cxn>
                  <a:cxn ang="0">
                    <a:pos x="180798988" y="350529866"/>
                  </a:cxn>
                  <a:cxn ang="0">
                    <a:pos x="221387183" y="357907966"/>
                  </a:cxn>
                  <a:cxn ang="0">
                    <a:pos x="261973456" y="361597976"/>
                  </a:cxn>
                  <a:cxn ang="0">
                    <a:pos x="295181630" y="354217956"/>
                  </a:cxn>
                  <a:cxn ang="0">
                    <a:pos x="328389803" y="339459834"/>
                  </a:cxn>
                  <a:cxn ang="0">
                    <a:pos x="350529866" y="276733498"/>
                  </a:cxn>
                  <a:cxn ang="0">
                    <a:pos x="354217956" y="199249041"/>
                  </a:cxn>
                </a:cxnLst>
                <a:rect l="txL" t="txT" r="txR" b="txB"/>
                <a:pathLst>
                  <a:path w="100" h="100">
                    <a:moveTo>
                      <a:pt x="96" y="54"/>
                    </a:moveTo>
                    <a:cubicBezTo>
                      <a:pt x="92" y="52"/>
                      <a:pt x="88" y="56"/>
                      <a:pt x="87" y="56"/>
                    </a:cubicBezTo>
                    <a:cubicBezTo>
                      <a:pt x="85" y="56"/>
                      <a:pt x="82" y="47"/>
                      <a:pt x="81" y="43"/>
                    </a:cubicBezTo>
                    <a:cubicBezTo>
                      <a:pt x="80" y="40"/>
                      <a:pt x="76" y="32"/>
                      <a:pt x="73" y="34"/>
                    </a:cubicBezTo>
                    <a:cubicBezTo>
                      <a:pt x="71" y="36"/>
                      <a:pt x="71" y="33"/>
                      <a:pt x="64" y="33"/>
                    </a:cubicBezTo>
                    <a:cubicBezTo>
                      <a:pt x="56" y="33"/>
                      <a:pt x="56" y="31"/>
                      <a:pt x="58" y="24"/>
                    </a:cubicBezTo>
                    <a:cubicBezTo>
                      <a:pt x="59" y="16"/>
                      <a:pt x="53" y="12"/>
                      <a:pt x="56" y="10"/>
                    </a:cubicBezTo>
                    <a:cubicBezTo>
                      <a:pt x="58" y="9"/>
                      <a:pt x="58" y="7"/>
                      <a:pt x="55" y="4"/>
                    </a:cubicBezTo>
                    <a:cubicBezTo>
                      <a:pt x="55" y="4"/>
                      <a:pt x="54" y="5"/>
                      <a:pt x="53" y="5"/>
                    </a:cubicBezTo>
                    <a:cubicBezTo>
                      <a:pt x="51" y="5"/>
                      <a:pt x="47" y="0"/>
                      <a:pt x="43" y="0"/>
                    </a:cubicBezTo>
                    <a:cubicBezTo>
                      <a:pt x="38" y="0"/>
                      <a:pt x="33" y="0"/>
                      <a:pt x="30" y="1"/>
                    </a:cubicBezTo>
                    <a:cubicBezTo>
                      <a:pt x="26" y="3"/>
                      <a:pt x="20" y="1"/>
                      <a:pt x="16" y="4"/>
                    </a:cubicBezTo>
                    <a:cubicBezTo>
                      <a:pt x="12" y="6"/>
                      <a:pt x="7" y="12"/>
                      <a:pt x="7" y="14"/>
                    </a:cubicBezTo>
                    <a:cubicBezTo>
                      <a:pt x="8" y="17"/>
                      <a:pt x="6" y="31"/>
                      <a:pt x="4" y="32"/>
                    </a:cubicBezTo>
                    <a:cubicBezTo>
                      <a:pt x="3" y="32"/>
                      <a:pt x="2" y="32"/>
                      <a:pt x="0" y="31"/>
                    </a:cubicBezTo>
                    <a:cubicBezTo>
                      <a:pt x="3" y="36"/>
                      <a:pt x="11" y="44"/>
                      <a:pt x="16" y="47"/>
                    </a:cubicBezTo>
                    <a:cubicBezTo>
                      <a:pt x="22" y="51"/>
                      <a:pt x="22" y="55"/>
                      <a:pt x="28" y="55"/>
                    </a:cubicBezTo>
                    <a:cubicBezTo>
                      <a:pt x="35" y="56"/>
                      <a:pt x="38" y="59"/>
                      <a:pt x="41" y="62"/>
                    </a:cubicBezTo>
                    <a:cubicBezTo>
                      <a:pt x="43" y="65"/>
                      <a:pt x="60" y="70"/>
                      <a:pt x="62" y="72"/>
                    </a:cubicBezTo>
                    <a:cubicBezTo>
                      <a:pt x="63" y="75"/>
                      <a:pt x="53" y="81"/>
                      <a:pt x="53" y="87"/>
                    </a:cubicBezTo>
                    <a:cubicBezTo>
                      <a:pt x="53" y="93"/>
                      <a:pt x="49" y="93"/>
                      <a:pt x="49" y="95"/>
                    </a:cubicBezTo>
                    <a:cubicBezTo>
                      <a:pt x="49" y="97"/>
                      <a:pt x="57" y="95"/>
                      <a:pt x="60" y="97"/>
                    </a:cubicBezTo>
                    <a:cubicBezTo>
                      <a:pt x="63" y="99"/>
                      <a:pt x="67" y="96"/>
                      <a:pt x="71" y="98"/>
                    </a:cubicBezTo>
                    <a:cubicBezTo>
                      <a:pt x="74" y="100"/>
                      <a:pt x="78" y="95"/>
                      <a:pt x="80" y="96"/>
                    </a:cubicBezTo>
                    <a:cubicBezTo>
                      <a:pt x="83" y="97"/>
                      <a:pt x="86" y="91"/>
                      <a:pt x="89" y="92"/>
                    </a:cubicBezTo>
                    <a:cubicBezTo>
                      <a:pt x="93" y="92"/>
                      <a:pt x="96" y="80"/>
                      <a:pt x="95" y="75"/>
                    </a:cubicBezTo>
                    <a:cubicBezTo>
                      <a:pt x="94" y="70"/>
                      <a:pt x="100" y="56"/>
                      <a:pt x="96" y="5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7" name="Freeform 111"/>
              <p:cNvSpPr/>
              <p:nvPr/>
            </p:nvSpPr>
            <p:spPr>
              <a:xfrm>
                <a:off x="1778000" y="2230437"/>
                <a:ext cx="71438" cy="57150"/>
              </a:xfrm>
              <a:custGeom>
                <a:avLst/>
                <a:gdLst>
                  <a:gd name="txL" fmla="*/ 0 w 38"/>
                  <a:gd name="txT" fmla="*/ 0 h 30"/>
                  <a:gd name="txR" fmla="*/ 38 w 38"/>
                  <a:gd name="txB" fmla="*/ 30 h 30"/>
                </a:gdLst>
                <a:ahLst/>
                <a:cxnLst>
                  <a:cxn ang="0">
                    <a:pos x="127231078" y="87096600"/>
                  </a:cxn>
                  <a:cxn ang="0">
                    <a:pos x="134299680" y="61693425"/>
                  </a:cxn>
                  <a:cxn ang="0">
                    <a:pos x="91889947" y="10887075"/>
                  </a:cxn>
                  <a:cxn ang="0">
                    <a:pos x="74218442" y="7258050"/>
                  </a:cxn>
                  <a:cxn ang="0">
                    <a:pos x="35341131" y="0"/>
                  </a:cxn>
                  <a:cxn ang="0">
                    <a:pos x="10602903" y="0"/>
                  </a:cxn>
                  <a:cxn ang="0">
                    <a:pos x="10602903" y="18145125"/>
                  </a:cxn>
                  <a:cxn ang="0">
                    <a:pos x="21205806" y="50806350"/>
                  </a:cxn>
                  <a:cxn ang="0">
                    <a:pos x="42409733" y="47177325"/>
                  </a:cxn>
                  <a:cxn ang="0">
                    <a:pos x="60081238" y="61693425"/>
                  </a:cxn>
                  <a:cxn ang="0">
                    <a:pos x="88355646" y="87096600"/>
                  </a:cxn>
                  <a:cxn ang="0">
                    <a:pos x="113093874" y="108870750"/>
                  </a:cxn>
                  <a:cxn ang="0">
                    <a:pos x="120162476" y="108870750"/>
                  </a:cxn>
                  <a:cxn ang="0">
                    <a:pos x="127231078" y="87096600"/>
                  </a:cxn>
                </a:cxnLst>
                <a:rect l="txL" t="txT" r="txR" b="txB"/>
                <a:pathLst>
                  <a:path w="38" h="30">
                    <a:moveTo>
                      <a:pt x="36" y="24"/>
                    </a:moveTo>
                    <a:cubicBezTo>
                      <a:pt x="35" y="23"/>
                      <a:pt x="36" y="19"/>
                      <a:pt x="38" y="17"/>
                    </a:cubicBezTo>
                    <a:cubicBezTo>
                      <a:pt x="33" y="12"/>
                      <a:pt x="29" y="6"/>
                      <a:pt x="26" y="3"/>
                    </a:cubicBezTo>
                    <a:cubicBezTo>
                      <a:pt x="24" y="3"/>
                      <a:pt x="22" y="3"/>
                      <a:pt x="21" y="2"/>
                    </a:cubicBezTo>
                    <a:cubicBezTo>
                      <a:pt x="18" y="0"/>
                      <a:pt x="12" y="2"/>
                      <a:pt x="10" y="0"/>
                    </a:cubicBezTo>
                    <a:cubicBezTo>
                      <a:pt x="8" y="0"/>
                      <a:pt x="6" y="0"/>
                      <a:pt x="3" y="0"/>
                    </a:cubicBezTo>
                    <a:cubicBezTo>
                      <a:pt x="4" y="2"/>
                      <a:pt x="4" y="4"/>
                      <a:pt x="3" y="5"/>
                    </a:cubicBezTo>
                    <a:cubicBezTo>
                      <a:pt x="0" y="6"/>
                      <a:pt x="0" y="12"/>
                      <a:pt x="6" y="14"/>
                    </a:cubicBezTo>
                    <a:cubicBezTo>
                      <a:pt x="11" y="17"/>
                      <a:pt x="9" y="13"/>
                      <a:pt x="12" y="13"/>
                    </a:cubicBezTo>
                    <a:cubicBezTo>
                      <a:pt x="15" y="13"/>
                      <a:pt x="15" y="17"/>
                      <a:pt x="17" y="17"/>
                    </a:cubicBezTo>
                    <a:cubicBezTo>
                      <a:pt x="20" y="17"/>
                      <a:pt x="25" y="20"/>
                      <a:pt x="25" y="24"/>
                    </a:cubicBezTo>
                    <a:cubicBezTo>
                      <a:pt x="25" y="28"/>
                      <a:pt x="27" y="30"/>
                      <a:pt x="32" y="30"/>
                    </a:cubicBezTo>
                    <a:cubicBezTo>
                      <a:pt x="32" y="30"/>
                      <a:pt x="33" y="30"/>
                      <a:pt x="34" y="30"/>
                    </a:cubicBezTo>
                    <a:cubicBezTo>
                      <a:pt x="35" y="28"/>
                      <a:pt x="36" y="25"/>
                      <a:pt x="36" y="2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8" name="Freeform 112"/>
              <p:cNvSpPr/>
              <p:nvPr/>
            </p:nvSpPr>
            <p:spPr>
              <a:xfrm>
                <a:off x="1843088" y="2259012"/>
                <a:ext cx="125413" cy="60325"/>
              </a:xfrm>
              <a:custGeom>
                <a:avLst/>
                <a:gdLst>
                  <a:gd name="txL" fmla="*/ 0 w 66"/>
                  <a:gd name="txT" fmla="*/ 0 h 31"/>
                  <a:gd name="txR" fmla="*/ 66 w 66"/>
                  <a:gd name="txB" fmla="*/ 31 h 31"/>
                </a:gdLst>
                <a:ahLst/>
                <a:cxnLst>
                  <a:cxn ang="0">
                    <a:pos x="213034883" y="34081679"/>
                  </a:cxn>
                  <a:cxn ang="0">
                    <a:pos x="155261294" y="7573706"/>
                  </a:cxn>
                  <a:cxn ang="0">
                    <a:pos x="97489606" y="30294826"/>
                  </a:cxn>
                  <a:cxn ang="0">
                    <a:pos x="32497169" y="26507973"/>
                  </a:cxn>
                  <a:cxn ang="0">
                    <a:pos x="14443397" y="7573706"/>
                  </a:cxn>
                  <a:cxn ang="0">
                    <a:pos x="7220748" y="34081679"/>
                  </a:cxn>
                  <a:cxn ang="0">
                    <a:pos x="0" y="56802798"/>
                  </a:cxn>
                  <a:cxn ang="0">
                    <a:pos x="54161314" y="83308825"/>
                  </a:cxn>
                  <a:cxn ang="0">
                    <a:pos x="83048109" y="102243091"/>
                  </a:cxn>
                  <a:cxn ang="0">
                    <a:pos x="115543377" y="94669385"/>
                  </a:cxn>
                  <a:cxn ang="0">
                    <a:pos x="104712254" y="71948265"/>
                  </a:cxn>
                  <a:cxn ang="0">
                    <a:pos x="126376400" y="49229092"/>
                  </a:cxn>
                  <a:cxn ang="0">
                    <a:pos x="169704691" y="34081679"/>
                  </a:cxn>
                  <a:cxn ang="0">
                    <a:pos x="180537714" y="64374559"/>
                  </a:cxn>
                  <a:cxn ang="0">
                    <a:pos x="205812234" y="109816798"/>
                  </a:cxn>
                  <a:cxn ang="0">
                    <a:pos x="234699028" y="79521972"/>
                  </a:cxn>
                  <a:cxn ang="0">
                    <a:pos x="238309403" y="68161412"/>
                  </a:cxn>
                  <a:cxn ang="0">
                    <a:pos x="213034883" y="34081679"/>
                  </a:cxn>
                </a:cxnLst>
                <a:rect l="txL" t="txT" r="txR" b="txB"/>
                <a:pathLst>
                  <a:path w="66" h="31">
                    <a:moveTo>
                      <a:pt x="59" y="9"/>
                    </a:moveTo>
                    <a:cubicBezTo>
                      <a:pt x="55" y="3"/>
                      <a:pt x="48" y="4"/>
                      <a:pt x="43" y="2"/>
                    </a:cubicBezTo>
                    <a:cubicBezTo>
                      <a:pt x="39" y="0"/>
                      <a:pt x="33" y="2"/>
                      <a:pt x="27" y="8"/>
                    </a:cubicBezTo>
                    <a:cubicBezTo>
                      <a:pt x="22" y="13"/>
                      <a:pt x="14" y="10"/>
                      <a:pt x="9" y="7"/>
                    </a:cubicBezTo>
                    <a:cubicBezTo>
                      <a:pt x="8" y="6"/>
                      <a:pt x="6" y="4"/>
                      <a:pt x="4" y="2"/>
                    </a:cubicBezTo>
                    <a:cubicBezTo>
                      <a:pt x="2" y="4"/>
                      <a:pt x="1" y="8"/>
                      <a:pt x="2" y="9"/>
                    </a:cubicBezTo>
                    <a:cubicBezTo>
                      <a:pt x="2" y="10"/>
                      <a:pt x="1" y="13"/>
                      <a:pt x="0" y="15"/>
                    </a:cubicBezTo>
                    <a:cubicBezTo>
                      <a:pt x="5" y="16"/>
                      <a:pt x="12" y="18"/>
                      <a:pt x="15" y="22"/>
                    </a:cubicBezTo>
                    <a:cubicBezTo>
                      <a:pt x="19" y="26"/>
                      <a:pt x="21" y="23"/>
                      <a:pt x="23" y="27"/>
                    </a:cubicBezTo>
                    <a:cubicBezTo>
                      <a:pt x="25" y="31"/>
                      <a:pt x="31" y="28"/>
                      <a:pt x="32" y="25"/>
                    </a:cubicBezTo>
                    <a:cubicBezTo>
                      <a:pt x="33" y="23"/>
                      <a:pt x="29" y="22"/>
                      <a:pt x="29" y="19"/>
                    </a:cubicBezTo>
                    <a:cubicBezTo>
                      <a:pt x="28" y="16"/>
                      <a:pt x="34" y="17"/>
                      <a:pt x="35" y="13"/>
                    </a:cubicBezTo>
                    <a:cubicBezTo>
                      <a:pt x="36" y="10"/>
                      <a:pt x="44" y="8"/>
                      <a:pt x="47" y="9"/>
                    </a:cubicBezTo>
                    <a:cubicBezTo>
                      <a:pt x="51" y="11"/>
                      <a:pt x="54" y="13"/>
                      <a:pt x="50" y="17"/>
                    </a:cubicBezTo>
                    <a:cubicBezTo>
                      <a:pt x="48" y="20"/>
                      <a:pt x="53" y="25"/>
                      <a:pt x="57" y="29"/>
                    </a:cubicBezTo>
                    <a:cubicBezTo>
                      <a:pt x="60" y="26"/>
                      <a:pt x="63" y="22"/>
                      <a:pt x="65" y="21"/>
                    </a:cubicBezTo>
                    <a:cubicBezTo>
                      <a:pt x="65" y="21"/>
                      <a:pt x="66" y="19"/>
                      <a:pt x="66" y="18"/>
                    </a:cubicBezTo>
                    <a:cubicBezTo>
                      <a:pt x="64" y="17"/>
                      <a:pt x="62" y="13"/>
                      <a:pt x="59" y="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9" name="Freeform 113"/>
              <p:cNvSpPr/>
              <p:nvPr/>
            </p:nvSpPr>
            <p:spPr>
              <a:xfrm>
                <a:off x="1928813" y="2197100"/>
                <a:ext cx="257175" cy="366713"/>
              </a:xfrm>
              <a:custGeom>
                <a:avLst/>
                <a:gdLst>
                  <a:gd name="txL" fmla="*/ 0 w 135"/>
                  <a:gd name="txT" fmla="*/ 0 h 192"/>
                  <a:gd name="txR" fmla="*/ 135 w 135"/>
                  <a:gd name="txB" fmla="*/ 192 h 192"/>
                </a:gdLst>
                <a:ahLst/>
                <a:cxnLst>
                  <a:cxn ang="0">
                    <a:pos x="76209525" y="510714701"/>
                  </a:cxn>
                  <a:cxn ang="0">
                    <a:pos x="108870750" y="510714701"/>
                  </a:cxn>
                  <a:cxn ang="0">
                    <a:pos x="137902950" y="532602883"/>
                  </a:cxn>
                  <a:cxn ang="0">
                    <a:pos x="137902950" y="536250914"/>
                  </a:cxn>
                  <a:cxn ang="0">
                    <a:pos x="174193200" y="536250914"/>
                  </a:cxn>
                  <a:cxn ang="0">
                    <a:pos x="199596375" y="569081277"/>
                  </a:cxn>
                  <a:cxn ang="0">
                    <a:pos x="224999550" y="594617490"/>
                  </a:cxn>
                  <a:cxn ang="0">
                    <a:pos x="239515650" y="620153702"/>
                  </a:cxn>
                  <a:cxn ang="0">
                    <a:pos x="286692975" y="627449763"/>
                  </a:cxn>
                  <a:cxn ang="0">
                    <a:pos x="312096150" y="623801733"/>
                  </a:cxn>
                  <a:cxn ang="0">
                    <a:pos x="337499325" y="620153702"/>
                  </a:cxn>
                  <a:cxn ang="0">
                    <a:pos x="366531525" y="645689915"/>
                  </a:cxn>
                  <a:cxn ang="0">
                    <a:pos x="344757375" y="682168308"/>
                  </a:cxn>
                  <a:cxn ang="0">
                    <a:pos x="370160550" y="700408460"/>
                  </a:cxn>
                  <a:cxn ang="0">
                    <a:pos x="373789575" y="700408460"/>
                  </a:cxn>
                  <a:cxn ang="0">
                    <a:pos x="388305675" y="645689915"/>
                  </a:cxn>
                  <a:cxn ang="0">
                    <a:pos x="395563725" y="587321429"/>
                  </a:cxn>
                  <a:cxn ang="0">
                    <a:pos x="370160550" y="521658792"/>
                  </a:cxn>
                  <a:cxn ang="0">
                    <a:pos x="399192750" y="499770610"/>
                  </a:cxn>
                  <a:cxn ang="0">
                    <a:pos x="391934700" y="481530458"/>
                  </a:cxn>
                  <a:cxn ang="0">
                    <a:pos x="381047625" y="459642276"/>
                  </a:cxn>
                  <a:cxn ang="0">
                    <a:pos x="442741050" y="455994246"/>
                  </a:cxn>
                  <a:cxn ang="0">
                    <a:pos x="486289350" y="441404034"/>
                  </a:cxn>
                  <a:cxn ang="0">
                    <a:pos x="479031300" y="419515852"/>
                  </a:cxn>
                  <a:cxn ang="0">
                    <a:pos x="482660325" y="386683579"/>
                  </a:cxn>
                  <a:cxn ang="0">
                    <a:pos x="464515200" y="357499336"/>
                  </a:cxn>
                  <a:cxn ang="0">
                    <a:pos x="475402275" y="280892608"/>
                  </a:cxn>
                  <a:cxn ang="0">
                    <a:pos x="428224950" y="269948517"/>
                  </a:cxn>
                  <a:cxn ang="0">
                    <a:pos x="370160550" y="244414215"/>
                  </a:cxn>
                  <a:cxn ang="0">
                    <a:pos x="301209075" y="237118154"/>
                  </a:cxn>
                  <a:cxn ang="0">
                    <a:pos x="272176875" y="182397698"/>
                  </a:cxn>
                  <a:cxn ang="0">
                    <a:pos x="254031750" y="156861486"/>
                  </a:cxn>
                  <a:cxn ang="0">
                    <a:pos x="235886625" y="145919305"/>
                  </a:cxn>
                  <a:cxn ang="0">
                    <a:pos x="243144675" y="127679153"/>
                  </a:cxn>
                  <a:cxn ang="0">
                    <a:pos x="250402725" y="98494910"/>
                  </a:cxn>
                  <a:cxn ang="0">
                    <a:pos x="283063950" y="51070515"/>
                  </a:cxn>
                  <a:cxn ang="0">
                    <a:pos x="297580050" y="43776364"/>
                  </a:cxn>
                  <a:cxn ang="0">
                    <a:pos x="308467125" y="36480304"/>
                  </a:cxn>
                  <a:cxn ang="0">
                    <a:pos x="315725175" y="10944091"/>
                  </a:cxn>
                  <a:cxn ang="0">
                    <a:pos x="272176875" y="32832273"/>
                  </a:cxn>
                  <a:cxn ang="0">
                    <a:pos x="235886625" y="51070515"/>
                  </a:cxn>
                  <a:cxn ang="0">
                    <a:pos x="199596375" y="65662637"/>
                  </a:cxn>
                  <a:cxn ang="0">
                    <a:pos x="177822225" y="62014606"/>
                  </a:cxn>
                  <a:cxn ang="0">
                    <a:pos x="141531975" y="98494910"/>
                  </a:cxn>
                  <a:cxn ang="0">
                    <a:pos x="127015875" y="134975214"/>
                  </a:cxn>
                  <a:cxn ang="0">
                    <a:pos x="87096600" y="182397698"/>
                  </a:cxn>
                  <a:cxn ang="0">
                    <a:pos x="76209525" y="186045729"/>
                  </a:cxn>
                  <a:cxn ang="0">
                    <a:pos x="72580500" y="196989820"/>
                  </a:cxn>
                  <a:cxn ang="0">
                    <a:pos x="43548300" y="226174063"/>
                  </a:cxn>
                  <a:cxn ang="0">
                    <a:pos x="58064400" y="237118154"/>
                  </a:cxn>
                  <a:cxn ang="0">
                    <a:pos x="65322450" y="269948517"/>
                  </a:cxn>
                  <a:cxn ang="0">
                    <a:pos x="65322450" y="291836699"/>
                  </a:cxn>
                  <a:cxn ang="0">
                    <a:pos x="72580500" y="357499336"/>
                  </a:cxn>
                  <a:cxn ang="0">
                    <a:pos x="61693425" y="393979640"/>
                  </a:cxn>
                  <a:cxn ang="0">
                    <a:pos x="29032200" y="419515852"/>
                  </a:cxn>
                  <a:cxn ang="0">
                    <a:pos x="7258050" y="445052065"/>
                  </a:cxn>
                  <a:cxn ang="0">
                    <a:pos x="0" y="463290306"/>
                  </a:cxn>
                  <a:cxn ang="0">
                    <a:pos x="50806350" y="492474549"/>
                  </a:cxn>
                  <a:cxn ang="0">
                    <a:pos x="76209525" y="510714701"/>
                  </a:cxn>
                </a:cxnLst>
                <a:rect l="txL" t="txT" r="txR" b="txB"/>
                <a:pathLst>
                  <a:path w="135" h="192">
                    <a:moveTo>
                      <a:pt x="21" y="140"/>
                    </a:moveTo>
                    <a:cubicBezTo>
                      <a:pt x="24" y="142"/>
                      <a:pt x="29" y="141"/>
                      <a:pt x="30" y="140"/>
                    </a:cubicBezTo>
                    <a:cubicBezTo>
                      <a:pt x="31" y="139"/>
                      <a:pt x="34" y="142"/>
                      <a:pt x="38" y="146"/>
                    </a:cubicBezTo>
                    <a:cubicBezTo>
                      <a:pt x="38" y="146"/>
                      <a:pt x="38" y="147"/>
                      <a:pt x="38" y="147"/>
                    </a:cubicBezTo>
                    <a:cubicBezTo>
                      <a:pt x="42" y="146"/>
                      <a:pt x="46" y="145"/>
                      <a:pt x="48" y="147"/>
                    </a:cubicBezTo>
                    <a:cubicBezTo>
                      <a:pt x="51" y="148"/>
                      <a:pt x="50" y="156"/>
                      <a:pt x="55" y="156"/>
                    </a:cubicBezTo>
                    <a:cubicBezTo>
                      <a:pt x="59" y="156"/>
                      <a:pt x="62" y="161"/>
                      <a:pt x="62" y="163"/>
                    </a:cubicBezTo>
                    <a:cubicBezTo>
                      <a:pt x="61" y="165"/>
                      <a:pt x="66" y="167"/>
                      <a:pt x="66" y="170"/>
                    </a:cubicBezTo>
                    <a:cubicBezTo>
                      <a:pt x="66" y="174"/>
                      <a:pt x="77" y="173"/>
                      <a:pt x="79" y="172"/>
                    </a:cubicBezTo>
                    <a:cubicBezTo>
                      <a:pt x="81" y="170"/>
                      <a:pt x="84" y="170"/>
                      <a:pt x="86" y="171"/>
                    </a:cubicBezTo>
                    <a:cubicBezTo>
                      <a:pt x="88" y="172"/>
                      <a:pt x="91" y="170"/>
                      <a:pt x="93" y="170"/>
                    </a:cubicBezTo>
                    <a:cubicBezTo>
                      <a:pt x="95" y="171"/>
                      <a:pt x="103" y="174"/>
                      <a:pt x="101" y="177"/>
                    </a:cubicBezTo>
                    <a:cubicBezTo>
                      <a:pt x="100" y="180"/>
                      <a:pt x="94" y="184"/>
                      <a:pt x="95" y="187"/>
                    </a:cubicBezTo>
                    <a:cubicBezTo>
                      <a:pt x="96" y="188"/>
                      <a:pt x="100" y="190"/>
                      <a:pt x="102" y="192"/>
                    </a:cubicBezTo>
                    <a:cubicBezTo>
                      <a:pt x="102" y="192"/>
                      <a:pt x="103" y="192"/>
                      <a:pt x="103" y="192"/>
                    </a:cubicBezTo>
                    <a:cubicBezTo>
                      <a:pt x="106" y="191"/>
                      <a:pt x="107" y="180"/>
                      <a:pt x="107" y="177"/>
                    </a:cubicBezTo>
                    <a:cubicBezTo>
                      <a:pt x="107" y="173"/>
                      <a:pt x="108" y="165"/>
                      <a:pt x="109" y="161"/>
                    </a:cubicBezTo>
                    <a:cubicBezTo>
                      <a:pt x="111" y="155"/>
                      <a:pt x="102" y="150"/>
                      <a:pt x="102" y="143"/>
                    </a:cubicBezTo>
                    <a:cubicBezTo>
                      <a:pt x="102" y="136"/>
                      <a:pt x="106" y="140"/>
                      <a:pt x="110" y="137"/>
                    </a:cubicBezTo>
                    <a:cubicBezTo>
                      <a:pt x="114" y="134"/>
                      <a:pt x="110" y="133"/>
                      <a:pt x="108" y="132"/>
                    </a:cubicBezTo>
                    <a:cubicBezTo>
                      <a:pt x="106" y="132"/>
                      <a:pt x="104" y="128"/>
                      <a:pt x="105" y="126"/>
                    </a:cubicBezTo>
                    <a:cubicBezTo>
                      <a:pt x="105" y="124"/>
                      <a:pt x="118" y="125"/>
                      <a:pt x="122" y="125"/>
                    </a:cubicBezTo>
                    <a:cubicBezTo>
                      <a:pt x="126" y="125"/>
                      <a:pt x="134" y="121"/>
                      <a:pt x="134" y="121"/>
                    </a:cubicBezTo>
                    <a:cubicBezTo>
                      <a:pt x="134" y="120"/>
                      <a:pt x="135" y="117"/>
                      <a:pt x="132" y="115"/>
                    </a:cubicBezTo>
                    <a:cubicBezTo>
                      <a:pt x="129" y="112"/>
                      <a:pt x="130" y="109"/>
                      <a:pt x="133" y="106"/>
                    </a:cubicBezTo>
                    <a:cubicBezTo>
                      <a:pt x="135" y="104"/>
                      <a:pt x="131" y="101"/>
                      <a:pt x="128" y="98"/>
                    </a:cubicBezTo>
                    <a:cubicBezTo>
                      <a:pt x="125" y="94"/>
                      <a:pt x="128" y="83"/>
                      <a:pt x="131" y="77"/>
                    </a:cubicBezTo>
                    <a:cubicBezTo>
                      <a:pt x="134" y="72"/>
                      <a:pt x="124" y="73"/>
                      <a:pt x="118" y="74"/>
                    </a:cubicBezTo>
                    <a:cubicBezTo>
                      <a:pt x="111" y="74"/>
                      <a:pt x="106" y="72"/>
                      <a:pt x="102" y="67"/>
                    </a:cubicBezTo>
                    <a:cubicBezTo>
                      <a:pt x="98" y="61"/>
                      <a:pt x="92" y="65"/>
                      <a:pt x="83" y="65"/>
                    </a:cubicBezTo>
                    <a:cubicBezTo>
                      <a:pt x="73" y="65"/>
                      <a:pt x="75" y="54"/>
                      <a:pt x="75" y="50"/>
                    </a:cubicBezTo>
                    <a:cubicBezTo>
                      <a:pt x="76" y="46"/>
                      <a:pt x="70" y="45"/>
                      <a:pt x="70" y="43"/>
                    </a:cubicBezTo>
                    <a:cubicBezTo>
                      <a:pt x="70" y="40"/>
                      <a:pt x="68" y="40"/>
                      <a:pt x="65" y="40"/>
                    </a:cubicBezTo>
                    <a:cubicBezTo>
                      <a:pt x="63" y="40"/>
                      <a:pt x="65" y="37"/>
                      <a:pt x="67" y="35"/>
                    </a:cubicBezTo>
                    <a:cubicBezTo>
                      <a:pt x="69" y="33"/>
                      <a:pt x="68" y="31"/>
                      <a:pt x="69" y="27"/>
                    </a:cubicBezTo>
                    <a:cubicBezTo>
                      <a:pt x="69" y="22"/>
                      <a:pt x="75" y="18"/>
                      <a:pt x="78" y="14"/>
                    </a:cubicBezTo>
                    <a:cubicBezTo>
                      <a:pt x="79" y="13"/>
                      <a:pt x="80" y="12"/>
                      <a:pt x="82" y="12"/>
                    </a:cubicBezTo>
                    <a:cubicBezTo>
                      <a:pt x="82" y="11"/>
                      <a:pt x="83" y="10"/>
                      <a:pt x="85" y="10"/>
                    </a:cubicBezTo>
                    <a:cubicBezTo>
                      <a:pt x="90" y="9"/>
                      <a:pt x="92" y="5"/>
                      <a:pt x="87" y="3"/>
                    </a:cubicBezTo>
                    <a:cubicBezTo>
                      <a:pt x="83" y="0"/>
                      <a:pt x="80" y="8"/>
                      <a:pt x="75" y="9"/>
                    </a:cubicBezTo>
                    <a:cubicBezTo>
                      <a:pt x="69" y="9"/>
                      <a:pt x="68" y="13"/>
                      <a:pt x="65" y="14"/>
                    </a:cubicBezTo>
                    <a:cubicBezTo>
                      <a:pt x="61" y="16"/>
                      <a:pt x="55" y="15"/>
                      <a:pt x="55" y="18"/>
                    </a:cubicBezTo>
                    <a:cubicBezTo>
                      <a:pt x="54" y="21"/>
                      <a:pt x="52" y="18"/>
                      <a:pt x="49" y="17"/>
                    </a:cubicBezTo>
                    <a:cubicBezTo>
                      <a:pt x="46" y="16"/>
                      <a:pt x="39" y="23"/>
                      <a:pt x="39" y="27"/>
                    </a:cubicBezTo>
                    <a:cubicBezTo>
                      <a:pt x="39" y="30"/>
                      <a:pt x="40" y="34"/>
                      <a:pt x="35" y="37"/>
                    </a:cubicBezTo>
                    <a:cubicBezTo>
                      <a:pt x="29" y="41"/>
                      <a:pt x="26" y="47"/>
                      <a:pt x="24" y="50"/>
                    </a:cubicBezTo>
                    <a:cubicBezTo>
                      <a:pt x="23" y="51"/>
                      <a:pt x="22" y="51"/>
                      <a:pt x="21" y="51"/>
                    </a:cubicBezTo>
                    <a:cubicBezTo>
                      <a:pt x="21" y="52"/>
                      <a:pt x="20" y="54"/>
                      <a:pt x="20" y="54"/>
                    </a:cubicBezTo>
                    <a:cubicBezTo>
                      <a:pt x="18" y="55"/>
                      <a:pt x="15" y="59"/>
                      <a:pt x="12" y="62"/>
                    </a:cubicBezTo>
                    <a:cubicBezTo>
                      <a:pt x="13" y="63"/>
                      <a:pt x="15" y="64"/>
                      <a:pt x="16" y="65"/>
                    </a:cubicBezTo>
                    <a:cubicBezTo>
                      <a:pt x="19" y="69"/>
                      <a:pt x="17" y="72"/>
                      <a:pt x="18" y="74"/>
                    </a:cubicBezTo>
                    <a:cubicBezTo>
                      <a:pt x="19" y="76"/>
                      <a:pt x="20" y="79"/>
                      <a:pt x="18" y="80"/>
                    </a:cubicBezTo>
                    <a:cubicBezTo>
                      <a:pt x="16" y="82"/>
                      <a:pt x="18" y="95"/>
                      <a:pt x="20" y="98"/>
                    </a:cubicBezTo>
                    <a:cubicBezTo>
                      <a:pt x="22" y="100"/>
                      <a:pt x="20" y="103"/>
                      <a:pt x="17" y="108"/>
                    </a:cubicBezTo>
                    <a:cubicBezTo>
                      <a:pt x="15" y="113"/>
                      <a:pt x="13" y="115"/>
                      <a:pt x="8" y="115"/>
                    </a:cubicBezTo>
                    <a:cubicBezTo>
                      <a:pt x="4" y="115"/>
                      <a:pt x="4" y="122"/>
                      <a:pt x="2" y="122"/>
                    </a:cubicBezTo>
                    <a:cubicBezTo>
                      <a:pt x="1" y="122"/>
                      <a:pt x="0" y="125"/>
                      <a:pt x="0" y="127"/>
                    </a:cubicBezTo>
                    <a:cubicBezTo>
                      <a:pt x="4" y="131"/>
                      <a:pt x="12" y="135"/>
                      <a:pt x="14" y="135"/>
                    </a:cubicBezTo>
                    <a:cubicBezTo>
                      <a:pt x="16" y="135"/>
                      <a:pt x="18" y="138"/>
                      <a:pt x="21" y="14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0" name="Freeform 114"/>
              <p:cNvSpPr/>
              <p:nvPr/>
            </p:nvSpPr>
            <p:spPr>
              <a:xfrm>
                <a:off x="2130425" y="2684462"/>
                <a:ext cx="266700" cy="300038"/>
              </a:xfrm>
              <a:custGeom>
                <a:avLst/>
                <a:gdLst>
                  <a:gd name="txL" fmla="*/ 0 w 139"/>
                  <a:gd name="txT" fmla="*/ 0 h 157"/>
                  <a:gd name="txR" fmla="*/ 139 w 139"/>
                  <a:gd name="txB" fmla="*/ 157 h 157"/>
                </a:gdLst>
                <a:ahLst/>
                <a:cxnLst>
                  <a:cxn ang="0">
                    <a:pos x="504356562" y="343306537"/>
                  </a:cxn>
                  <a:cxn ang="0">
                    <a:pos x="478586435" y="303132022"/>
                  </a:cxn>
                  <a:cxn ang="0">
                    <a:pos x="445452317" y="281217782"/>
                  </a:cxn>
                  <a:cxn ang="0">
                    <a:pos x="401276053" y="259305453"/>
                  </a:cxn>
                  <a:cxn ang="0">
                    <a:pos x="393912063" y="226435048"/>
                  </a:cxn>
                  <a:cxn ang="0">
                    <a:pos x="390231986" y="193566554"/>
                  </a:cxn>
                  <a:cxn ang="0">
                    <a:pos x="371823930" y="168000258"/>
                  </a:cxn>
                  <a:cxn ang="0">
                    <a:pos x="327647665" y="157044094"/>
                  </a:cxn>
                  <a:cxn ang="0">
                    <a:pos x="294513548" y="142435874"/>
                  </a:cxn>
                  <a:cxn ang="0">
                    <a:pos x="276107411" y="127825743"/>
                  </a:cxn>
                  <a:cxn ang="0">
                    <a:pos x="246655288" y="120521634"/>
                  </a:cxn>
                  <a:cxn ang="0">
                    <a:pos x="198797029" y="91305194"/>
                  </a:cxn>
                  <a:cxn ang="0">
                    <a:pos x="184070968" y="10956165"/>
                  </a:cxn>
                  <a:cxn ang="0">
                    <a:pos x="143574779" y="7304110"/>
                  </a:cxn>
                  <a:cxn ang="0">
                    <a:pos x="95716519" y="29218350"/>
                  </a:cxn>
                  <a:cxn ang="0">
                    <a:pos x="58902326" y="47478625"/>
                  </a:cxn>
                  <a:cxn ang="0">
                    <a:pos x="25770127" y="58434789"/>
                  </a:cxn>
                  <a:cxn ang="0">
                    <a:pos x="11044066" y="54782734"/>
                  </a:cxn>
                  <a:cxn ang="0">
                    <a:pos x="40496188" y="113217524"/>
                  </a:cxn>
                  <a:cxn ang="0">
                    <a:pos x="29452122" y="135131764"/>
                  </a:cxn>
                  <a:cxn ang="0">
                    <a:pos x="33132199" y="193566554"/>
                  </a:cxn>
                  <a:cxn ang="0">
                    <a:pos x="22088132" y="226435048"/>
                  </a:cxn>
                  <a:cxn ang="0">
                    <a:pos x="11044066" y="262957508"/>
                  </a:cxn>
                  <a:cxn ang="0">
                    <a:pos x="29452122" y="281217782"/>
                  </a:cxn>
                  <a:cxn ang="0">
                    <a:pos x="7362071" y="314088187"/>
                  </a:cxn>
                  <a:cxn ang="0">
                    <a:pos x="3681995" y="328696407"/>
                  </a:cxn>
                  <a:cxn ang="0">
                    <a:pos x="18408056" y="350610647"/>
                  </a:cxn>
                  <a:cxn ang="0">
                    <a:pos x="29452122" y="394437217"/>
                  </a:cxn>
                  <a:cxn ang="0">
                    <a:pos x="47858260" y="416349546"/>
                  </a:cxn>
                  <a:cxn ang="0">
                    <a:pos x="36814194" y="445567896"/>
                  </a:cxn>
                  <a:cxn ang="0">
                    <a:pos x="51540255" y="482088445"/>
                  </a:cxn>
                  <a:cxn ang="0">
                    <a:pos x="66266316" y="518610905"/>
                  </a:cxn>
                  <a:cxn ang="0">
                    <a:pos x="77310382" y="562437475"/>
                  </a:cxn>
                  <a:cxn ang="0">
                    <a:pos x="132530713" y="529567070"/>
                  </a:cxn>
                  <a:cxn ang="0">
                    <a:pos x="169344906" y="529567070"/>
                  </a:cxn>
                  <a:cxn ang="0">
                    <a:pos x="217205085" y="547829256"/>
                  </a:cxn>
                  <a:cxn ang="0">
                    <a:pos x="242975212" y="525915015"/>
                  </a:cxn>
                  <a:cxn ang="0">
                    <a:pos x="298195543" y="525915015"/>
                  </a:cxn>
                  <a:cxn ang="0">
                    <a:pos x="309239609" y="460176116"/>
                  </a:cxn>
                  <a:cxn ang="0">
                    <a:pos x="342373727" y="423653656"/>
                  </a:cxn>
                  <a:cxn ang="0">
                    <a:pos x="393912063" y="412697491"/>
                  </a:cxn>
                  <a:cxn ang="0">
                    <a:pos x="441772241" y="409045436"/>
                  </a:cxn>
                  <a:cxn ang="0">
                    <a:pos x="478586435" y="427305711"/>
                  </a:cxn>
                  <a:cxn ang="0">
                    <a:pos x="500674567" y="394437217"/>
                  </a:cxn>
                  <a:cxn ang="0">
                    <a:pos x="504356562" y="343306537"/>
                  </a:cxn>
                </a:cxnLst>
                <a:rect l="txL" t="txT" r="txR" b="txB"/>
                <a:pathLst>
                  <a:path w="139" h="157">
                    <a:moveTo>
                      <a:pt x="137" y="94"/>
                    </a:moveTo>
                    <a:cubicBezTo>
                      <a:pt x="135" y="89"/>
                      <a:pt x="130" y="88"/>
                      <a:pt x="130" y="83"/>
                    </a:cubicBezTo>
                    <a:cubicBezTo>
                      <a:pt x="130" y="77"/>
                      <a:pt x="128" y="77"/>
                      <a:pt x="121" y="77"/>
                    </a:cubicBezTo>
                    <a:cubicBezTo>
                      <a:pt x="114" y="77"/>
                      <a:pt x="109" y="76"/>
                      <a:pt x="109" y="71"/>
                    </a:cubicBezTo>
                    <a:cubicBezTo>
                      <a:pt x="108" y="67"/>
                      <a:pt x="104" y="64"/>
                      <a:pt x="107" y="62"/>
                    </a:cubicBezTo>
                    <a:cubicBezTo>
                      <a:pt x="111" y="60"/>
                      <a:pt x="105" y="57"/>
                      <a:pt x="106" y="53"/>
                    </a:cubicBezTo>
                    <a:cubicBezTo>
                      <a:pt x="106" y="49"/>
                      <a:pt x="104" y="48"/>
                      <a:pt x="101" y="46"/>
                    </a:cubicBezTo>
                    <a:cubicBezTo>
                      <a:pt x="99" y="44"/>
                      <a:pt x="89" y="47"/>
                      <a:pt x="89" y="43"/>
                    </a:cubicBezTo>
                    <a:cubicBezTo>
                      <a:pt x="89" y="39"/>
                      <a:pt x="83" y="39"/>
                      <a:pt x="80" y="39"/>
                    </a:cubicBezTo>
                    <a:cubicBezTo>
                      <a:pt x="76" y="39"/>
                      <a:pt x="79" y="34"/>
                      <a:pt x="75" y="35"/>
                    </a:cubicBezTo>
                    <a:cubicBezTo>
                      <a:pt x="71" y="35"/>
                      <a:pt x="72" y="32"/>
                      <a:pt x="67" y="33"/>
                    </a:cubicBezTo>
                    <a:cubicBezTo>
                      <a:pt x="62" y="34"/>
                      <a:pt x="59" y="31"/>
                      <a:pt x="54" y="25"/>
                    </a:cubicBezTo>
                    <a:cubicBezTo>
                      <a:pt x="48" y="19"/>
                      <a:pt x="49" y="6"/>
                      <a:pt x="50" y="3"/>
                    </a:cubicBezTo>
                    <a:cubicBezTo>
                      <a:pt x="51" y="0"/>
                      <a:pt x="44" y="2"/>
                      <a:pt x="39" y="2"/>
                    </a:cubicBezTo>
                    <a:cubicBezTo>
                      <a:pt x="35" y="2"/>
                      <a:pt x="31" y="6"/>
                      <a:pt x="26" y="8"/>
                    </a:cubicBezTo>
                    <a:cubicBezTo>
                      <a:pt x="21" y="11"/>
                      <a:pt x="19" y="11"/>
                      <a:pt x="16" y="13"/>
                    </a:cubicBezTo>
                    <a:cubicBezTo>
                      <a:pt x="14" y="16"/>
                      <a:pt x="10" y="17"/>
                      <a:pt x="7" y="16"/>
                    </a:cubicBezTo>
                    <a:cubicBezTo>
                      <a:pt x="6" y="15"/>
                      <a:pt x="4" y="15"/>
                      <a:pt x="3" y="15"/>
                    </a:cubicBezTo>
                    <a:cubicBezTo>
                      <a:pt x="5" y="20"/>
                      <a:pt x="10" y="28"/>
                      <a:pt x="11" y="31"/>
                    </a:cubicBezTo>
                    <a:cubicBezTo>
                      <a:pt x="12" y="34"/>
                      <a:pt x="9" y="35"/>
                      <a:pt x="8" y="37"/>
                    </a:cubicBezTo>
                    <a:cubicBezTo>
                      <a:pt x="6" y="38"/>
                      <a:pt x="8" y="50"/>
                      <a:pt x="9" y="53"/>
                    </a:cubicBezTo>
                    <a:cubicBezTo>
                      <a:pt x="9" y="55"/>
                      <a:pt x="4" y="60"/>
                      <a:pt x="6" y="62"/>
                    </a:cubicBezTo>
                    <a:cubicBezTo>
                      <a:pt x="8" y="64"/>
                      <a:pt x="3" y="69"/>
                      <a:pt x="3" y="72"/>
                    </a:cubicBezTo>
                    <a:cubicBezTo>
                      <a:pt x="3" y="75"/>
                      <a:pt x="8" y="75"/>
                      <a:pt x="8" y="77"/>
                    </a:cubicBezTo>
                    <a:cubicBezTo>
                      <a:pt x="8" y="79"/>
                      <a:pt x="4" y="85"/>
                      <a:pt x="2" y="86"/>
                    </a:cubicBezTo>
                    <a:cubicBezTo>
                      <a:pt x="0" y="87"/>
                      <a:pt x="0" y="88"/>
                      <a:pt x="1" y="90"/>
                    </a:cubicBezTo>
                    <a:cubicBezTo>
                      <a:pt x="1" y="90"/>
                      <a:pt x="2" y="93"/>
                      <a:pt x="5" y="96"/>
                    </a:cubicBezTo>
                    <a:cubicBezTo>
                      <a:pt x="9" y="99"/>
                      <a:pt x="5" y="104"/>
                      <a:pt x="8" y="108"/>
                    </a:cubicBezTo>
                    <a:cubicBezTo>
                      <a:pt x="11" y="112"/>
                      <a:pt x="15" y="112"/>
                      <a:pt x="13" y="114"/>
                    </a:cubicBezTo>
                    <a:cubicBezTo>
                      <a:pt x="10" y="116"/>
                      <a:pt x="13" y="120"/>
                      <a:pt x="10" y="122"/>
                    </a:cubicBezTo>
                    <a:cubicBezTo>
                      <a:pt x="8" y="124"/>
                      <a:pt x="11" y="130"/>
                      <a:pt x="14" y="132"/>
                    </a:cubicBezTo>
                    <a:cubicBezTo>
                      <a:pt x="17" y="133"/>
                      <a:pt x="15" y="139"/>
                      <a:pt x="18" y="142"/>
                    </a:cubicBezTo>
                    <a:cubicBezTo>
                      <a:pt x="21" y="145"/>
                      <a:pt x="20" y="152"/>
                      <a:pt x="21" y="154"/>
                    </a:cubicBezTo>
                    <a:cubicBezTo>
                      <a:pt x="22" y="157"/>
                      <a:pt x="31" y="151"/>
                      <a:pt x="36" y="145"/>
                    </a:cubicBezTo>
                    <a:cubicBezTo>
                      <a:pt x="42" y="140"/>
                      <a:pt x="41" y="144"/>
                      <a:pt x="46" y="145"/>
                    </a:cubicBezTo>
                    <a:cubicBezTo>
                      <a:pt x="51" y="146"/>
                      <a:pt x="57" y="146"/>
                      <a:pt x="59" y="150"/>
                    </a:cubicBezTo>
                    <a:cubicBezTo>
                      <a:pt x="62" y="155"/>
                      <a:pt x="64" y="146"/>
                      <a:pt x="66" y="144"/>
                    </a:cubicBezTo>
                    <a:cubicBezTo>
                      <a:pt x="68" y="142"/>
                      <a:pt x="79" y="144"/>
                      <a:pt x="81" y="144"/>
                    </a:cubicBezTo>
                    <a:cubicBezTo>
                      <a:pt x="83" y="143"/>
                      <a:pt x="85" y="129"/>
                      <a:pt x="84" y="126"/>
                    </a:cubicBezTo>
                    <a:cubicBezTo>
                      <a:pt x="84" y="124"/>
                      <a:pt x="89" y="118"/>
                      <a:pt x="93" y="116"/>
                    </a:cubicBezTo>
                    <a:cubicBezTo>
                      <a:pt x="97" y="113"/>
                      <a:pt x="103" y="115"/>
                      <a:pt x="107" y="113"/>
                    </a:cubicBezTo>
                    <a:cubicBezTo>
                      <a:pt x="110" y="112"/>
                      <a:pt x="115" y="112"/>
                      <a:pt x="120" y="112"/>
                    </a:cubicBezTo>
                    <a:cubicBezTo>
                      <a:pt x="124" y="112"/>
                      <a:pt x="128" y="117"/>
                      <a:pt x="130" y="117"/>
                    </a:cubicBezTo>
                    <a:cubicBezTo>
                      <a:pt x="133" y="117"/>
                      <a:pt x="136" y="112"/>
                      <a:pt x="136" y="108"/>
                    </a:cubicBezTo>
                    <a:cubicBezTo>
                      <a:pt x="135" y="104"/>
                      <a:pt x="139" y="99"/>
                      <a:pt x="137" y="9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1" name="Freeform 115"/>
              <p:cNvSpPr/>
              <p:nvPr/>
            </p:nvSpPr>
            <p:spPr>
              <a:xfrm>
                <a:off x="1874838" y="2473325"/>
                <a:ext cx="279400" cy="404813"/>
              </a:xfrm>
              <a:custGeom>
                <a:avLst/>
                <a:gdLst>
                  <a:gd name="txL" fmla="*/ 0 w 146"/>
                  <a:gd name="txT" fmla="*/ 0 h 212"/>
                  <a:gd name="txR" fmla="*/ 146 w 146"/>
                  <a:gd name="txB" fmla="*/ 212 h 212"/>
                </a:gdLst>
                <a:ahLst/>
                <a:cxnLst>
                  <a:cxn ang="0">
                    <a:pos x="490741222" y="732881475"/>
                  </a:cxn>
                  <a:cxn ang="0">
                    <a:pos x="494402127" y="729234339"/>
                  </a:cxn>
                  <a:cxn ang="0">
                    <a:pos x="498064947" y="714649614"/>
                  </a:cxn>
                  <a:cxn ang="0">
                    <a:pos x="520038034" y="681834938"/>
                  </a:cxn>
                  <a:cxn ang="0">
                    <a:pos x="501727766" y="663603077"/>
                  </a:cxn>
                  <a:cxn ang="0">
                    <a:pos x="512714310" y="627141264"/>
                  </a:cxn>
                  <a:cxn ang="0">
                    <a:pos x="523700853" y="594326588"/>
                  </a:cxn>
                  <a:cxn ang="0">
                    <a:pos x="520038034" y="535987688"/>
                  </a:cxn>
                  <a:cxn ang="0">
                    <a:pos x="531024578" y="514110601"/>
                  </a:cxn>
                  <a:cxn ang="0">
                    <a:pos x="501727766" y="455771701"/>
                  </a:cxn>
                  <a:cxn ang="0">
                    <a:pos x="461442496" y="455771701"/>
                  </a:cxn>
                  <a:cxn ang="0">
                    <a:pos x="450455952" y="404725163"/>
                  </a:cxn>
                  <a:cxn ang="0">
                    <a:pos x="432143770" y="408370390"/>
                  </a:cxn>
                  <a:cxn ang="0">
                    <a:pos x="388197595" y="412017526"/>
                  </a:cxn>
                  <a:cxn ang="0">
                    <a:pos x="366224507" y="390140438"/>
                  </a:cxn>
                  <a:cxn ang="0">
                    <a:pos x="347912325" y="375555713"/>
                  </a:cxn>
                  <a:cxn ang="0">
                    <a:pos x="329602056" y="339093901"/>
                  </a:cxn>
                  <a:cxn ang="0">
                    <a:pos x="318615512" y="302632088"/>
                  </a:cxn>
                  <a:cxn ang="0">
                    <a:pos x="325939237" y="277109774"/>
                  </a:cxn>
                  <a:cxn ang="0">
                    <a:pos x="344251419" y="255232687"/>
                  </a:cxn>
                  <a:cxn ang="0">
                    <a:pos x="355237963" y="215123739"/>
                  </a:cxn>
                  <a:cxn ang="0">
                    <a:pos x="391860414" y="193246651"/>
                  </a:cxn>
                  <a:cxn ang="0">
                    <a:pos x="443132227" y="175016700"/>
                  </a:cxn>
                  <a:cxn ang="0">
                    <a:pos x="476091859" y="171369564"/>
                  </a:cxn>
                  <a:cxn ang="0">
                    <a:pos x="450455952" y="153139612"/>
                  </a:cxn>
                  <a:cxn ang="0">
                    <a:pos x="472429040" y="116677800"/>
                  </a:cxn>
                  <a:cxn ang="0">
                    <a:pos x="443132227" y="91153576"/>
                  </a:cxn>
                  <a:cxn ang="0">
                    <a:pos x="417496321" y="94800712"/>
                  </a:cxn>
                  <a:cxn ang="0">
                    <a:pos x="391860414" y="98445939"/>
                  </a:cxn>
                  <a:cxn ang="0">
                    <a:pos x="344251419" y="91153576"/>
                  </a:cxn>
                  <a:cxn ang="0">
                    <a:pos x="329602056" y="65631262"/>
                  </a:cxn>
                  <a:cxn ang="0">
                    <a:pos x="303966149" y="40107039"/>
                  </a:cxn>
                  <a:cxn ang="0">
                    <a:pos x="278330242" y="7292362"/>
                  </a:cxn>
                  <a:cxn ang="0">
                    <a:pos x="241707792" y="7292362"/>
                  </a:cxn>
                  <a:cxn ang="0">
                    <a:pos x="252694336" y="36461812"/>
                  </a:cxn>
                  <a:cxn ang="0">
                    <a:pos x="230721248" y="76568851"/>
                  </a:cxn>
                  <a:cxn ang="0">
                    <a:pos x="146489803" y="120323026"/>
                  </a:cxn>
                  <a:cxn ang="0">
                    <a:pos x="109867352" y="185954289"/>
                  </a:cxn>
                  <a:cxn ang="0">
                    <a:pos x="80568626" y="189601425"/>
                  </a:cxn>
                  <a:cxn ang="0">
                    <a:pos x="51271814" y="178661926"/>
                  </a:cxn>
                  <a:cxn ang="0">
                    <a:pos x="51271814" y="160431975"/>
                  </a:cxn>
                  <a:cxn ang="0">
                    <a:pos x="40285270" y="138554887"/>
                  </a:cxn>
                  <a:cxn ang="0">
                    <a:pos x="7323725" y="175016700"/>
                  </a:cxn>
                  <a:cxn ang="0">
                    <a:pos x="21973088" y="229708464"/>
                  </a:cxn>
                  <a:cxn ang="0">
                    <a:pos x="10986544" y="240647962"/>
                  </a:cxn>
                  <a:cxn ang="0">
                    <a:pos x="54932719" y="277109774"/>
                  </a:cxn>
                  <a:cxn ang="0">
                    <a:pos x="95217989" y="335448674"/>
                  </a:cxn>
                  <a:cxn ang="0">
                    <a:pos x="124516715" y="397432801"/>
                  </a:cxn>
                  <a:cxn ang="0">
                    <a:pos x="190435978" y="517755827"/>
                  </a:cxn>
                  <a:cxn ang="0">
                    <a:pos x="216071885" y="572449500"/>
                  </a:cxn>
                  <a:cxn ang="0">
                    <a:pos x="230721248" y="608911313"/>
                  </a:cxn>
                  <a:cxn ang="0">
                    <a:pos x="296642425" y="652665488"/>
                  </a:cxn>
                  <a:cxn ang="0">
                    <a:pos x="413833501" y="725589113"/>
                  </a:cxn>
                  <a:cxn ang="0">
                    <a:pos x="465105315" y="765696152"/>
                  </a:cxn>
                  <a:cxn ang="0">
                    <a:pos x="465105315" y="772988514"/>
                  </a:cxn>
                  <a:cxn ang="0">
                    <a:pos x="476091859" y="765696152"/>
                  </a:cxn>
                  <a:cxn ang="0">
                    <a:pos x="490741222" y="732881475"/>
                  </a:cxn>
                </a:cxnLst>
                <a:rect l="txL" t="txT" r="txR" b="txB"/>
                <a:pathLst>
                  <a:path w="146" h="212">
                    <a:moveTo>
                      <a:pt x="134" y="201"/>
                    </a:moveTo>
                    <a:cubicBezTo>
                      <a:pt x="134" y="201"/>
                      <a:pt x="135" y="201"/>
                      <a:pt x="135" y="200"/>
                    </a:cubicBezTo>
                    <a:cubicBezTo>
                      <a:pt x="134" y="198"/>
                      <a:pt x="134" y="197"/>
                      <a:pt x="136" y="196"/>
                    </a:cubicBezTo>
                    <a:cubicBezTo>
                      <a:pt x="138" y="195"/>
                      <a:pt x="142" y="189"/>
                      <a:pt x="142" y="187"/>
                    </a:cubicBezTo>
                    <a:cubicBezTo>
                      <a:pt x="142" y="185"/>
                      <a:pt x="137" y="185"/>
                      <a:pt x="137" y="182"/>
                    </a:cubicBezTo>
                    <a:cubicBezTo>
                      <a:pt x="137" y="179"/>
                      <a:pt x="142" y="174"/>
                      <a:pt x="140" y="172"/>
                    </a:cubicBezTo>
                    <a:cubicBezTo>
                      <a:pt x="138" y="170"/>
                      <a:pt x="143" y="165"/>
                      <a:pt x="143" y="163"/>
                    </a:cubicBezTo>
                    <a:cubicBezTo>
                      <a:pt x="142" y="160"/>
                      <a:pt x="140" y="148"/>
                      <a:pt x="142" y="147"/>
                    </a:cubicBezTo>
                    <a:cubicBezTo>
                      <a:pt x="143" y="145"/>
                      <a:pt x="146" y="144"/>
                      <a:pt x="145" y="141"/>
                    </a:cubicBezTo>
                    <a:cubicBezTo>
                      <a:pt x="144" y="138"/>
                      <a:pt x="139" y="130"/>
                      <a:pt x="137" y="125"/>
                    </a:cubicBezTo>
                    <a:cubicBezTo>
                      <a:pt x="133" y="124"/>
                      <a:pt x="129" y="124"/>
                      <a:pt x="126" y="125"/>
                    </a:cubicBezTo>
                    <a:cubicBezTo>
                      <a:pt x="122" y="127"/>
                      <a:pt x="123" y="115"/>
                      <a:pt x="123" y="111"/>
                    </a:cubicBezTo>
                    <a:cubicBezTo>
                      <a:pt x="123" y="106"/>
                      <a:pt x="120" y="109"/>
                      <a:pt x="118" y="112"/>
                    </a:cubicBezTo>
                    <a:cubicBezTo>
                      <a:pt x="117" y="115"/>
                      <a:pt x="112" y="113"/>
                      <a:pt x="106" y="113"/>
                    </a:cubicBezTo>
                    <a:cubicBezTo>
                      <a:pt x="101" y="113"/>
                      <a:pt x="104" y="107"/>
                      <a:pt x="100" y="107"/>
                    </a:cubicBezTo>
                    <a:cubicBezTo>
                      <a:pt x="97" y="107"/>
                      <a:pt x="94" y="106"/>
                      <a:pt x="95" y="103"/>
                    </a:cubicBezTo>
                    <a:cubicBezTo>
                      <a:pt x="95" y="99"/>
                      <a:pt x="92" y="97"/>
                      <a:pt x="90" y="93"/>
                    </a:cubicBezTo>
                    <a:cubicBezTo>
                      <a:pt x="88" y="89"/>
                      <a:pt x="85" y="86"/>
                      <a:pt x="87" y="83"/>
                    </a:cubicBezTo>
                    <a:cubicBezTo>
                      <a:pt x="89" y="81"/>
                      <a:pt x="86" y="79"/>
                      <a:pt x="89" y="76"/>
                    </a:cubicBezTo>
                    <a:cubicBezTo>
                      <a:pt x="92" y="73"/>
                      <a:pt x="95" y="74"/>
                      <a:pt x="94" y="70"/>
                    </a:cubicBezTo>
                    <a:cubicBezTo>
                      <a:pt x="93" y="66"/>
                      <a:pt x="97" y="64"/>
                      <a:pt x="97" y="59"/>
                    </a:cubicBezTo>
                    <a:cubicBezTo>
                      <a:pt x="98" y="55"/>
                      <a:pt x="103" y="56"/>
                      <a:pt x="107" y="53"/>
                    </a:cubicBezTo>
                    <a:cubicBezTo>
                      <a:pt x="112" y="49"/>
                      <a:pt x="117" y="51"/>
                      <a:pt x="121" y="48"/>
                    </a:cubicBezTo>
                    <a:cubicBezTo>
                      <a:pt x="125" y="44"/>
                      <a:pt x="127" y="47"/>
                      <a:pt x="130" y="47"/>
                    </a:cubicBezTo>
                    <a:cubicBezTo>
                      <a:pt x="128" y="45"/>
                      <a:pt x="124" y="43"/>
                      <a:pt x="123" y="42"/>
                    </a:cubicBezTo>
                    <a:cubicBezTo>
                      <a:pt x="122" y="39"/>
                      <a:pt x="128" y="35"/>
                      <a:pt x="129" y="32"/>
                    </a:cubicBezTo>
                    <a:cubicBezTo>
                      <a:pt x="131" y="29"/>
                      <a:pt x="123" y="26"/>
                      <a:pt x="121" y="25"/>
                    </a:cubicBezTo>
                    <a:cubicBezTo>
                      <a:pt x="119" y="25"/>
                      <a:pt x="116" y="27"/>
                      <a:pt x="114" y="26"/>
                    </a:cubicBezTo>
                    <a:cubicBezTo>
                      <a:pt x="112" y="25"/>
                      <a:pt x="109" y="25"/>
                      <a:pt x="107" y="27"/>
                    </a:cubicBezTo>
                    <a:cubicBezTo>
                      <a:pt x="105" y="28"/>
                      <a:pt x="94" y="29"/>
                      <a:pt x="94" y="25"/>
                    </a:cubicBezTo>
                    <a:cubicBezTo>
                      <a:pt x="94" y="22"/>
                      <a:pt x="89" y="20"/>
                      <a:pt x="90" y="18"/>
                    </a:cubicBezTo>
                    <a:cubicBezTo>
                      <a:pt x="90" y="16"/>
                      <a:pt x="87" y="11"/>
                      <a:pt x="83" y="11"/>
                    </a:cubicBezTo>
                    <a:cubicBezTo>
                      <a:pt x="78" y="11"/>
                      <a:pt x="79" y="3"/>
                      <a:pt x="76" y="2"/>
                    </a:cubicBezTo>
                    <a:cubicBezTo>
                      <a:pt x="74" y="0"/>
                      <a:pt x="70" y="1"/>
                      <a:pt x="66" y="2"/>
                    </a:cubicBezTo>
                    <a:cubicBezTo>
                      <a:pt x="70" y="6"/>
                      <a:pt x="71" y="8"/>
                      <a:pt x="69" y="10"/>
                    </a:cubicBezTo>
                    <a:cubicBezTo>
                      <a:pt x="66" y="12"/>
                      <a:pt x="69" y="13"/>
                      <a:pt x="63" y="21"/>
                    </a:cubicBezTo>
                    <a:cubicBezTo>
                      <a:pt x="56" y="30"/>
                      <a:pt x="46" y="32"/>
                      <a:pt x="40" y="33"/>
                    </a:cubicBezTo>
                    <a:cubicBezTo>
                      <a:pt x="35" y="35"/>
                      <a:pt x="33" y="45"/>
                      <a:pt x="30" y="51"/>
                    </a:cubicBezTo>
                    <a:cubicBezTo>
                      <a:pt x="27" y="58"/>
                      <a:pt x="25" y="56"/>
                      <a:pt x="22" y="52"/>
                    </a:cubicBezTo>
                    <a:cubicBezTo>
                      <a:pt x="19" y="48"/>
                      <a:pt x="17" y="53"/>
                      <a:pt x="14" y="49"/>
                    </a:cubicBezTo>
                    <a:cubicBezTo>
                      <a:pt x="10" y="46"/>
                      <a:pt x="12" y="46"/>
                      <a:pt x="14" y="44"/>
                    </a:cubicBezTo>
                    <a:cubicBezTo>
                      <a:pt x="15" y="42"/>
                      <a:pt x="14" y="40"/>
                      <a:pt x="11" y="38"/>
                    </a:cubicBezTo>
                    <a:cubicBezTo>
                      <a:pt x="8" y="39"/>
                      <a:pt x="4" y="44"/>
                      <a:pt x="2" y="48"/>
                    </a:cubicBezTo>
                    <a:cubicBezTo>
                      <a:pt x="0" y="52"/>
                      <a:pt x="6" y="60"/>
                      <a:pt x="6" y="63"/>
                    </a:cubicBezTo>
                    <a:cubicBezTo>
                      <a:pt x="7" y="66"/>
                      <a:pt x="3" y="64"/>
                      <a:pt x="3" y="66"/>
                    </a:cubicBezTo>
                    <a:cubicBezTo>
                      <a:pt x="2" y="69"/>
                      <a:pt x="11" y="73"/>
                      <a:pt x="15" y="76"/>
                    </a:cubicBezTo>
                    <a:cubicBezTo>
                      <a:pt x="19" y="79"/>
                      <a:pt x="23" y="88"/>
                      <a:pt x="26" y="92"/>
                    </a:cubicBezTo>
                    <a:cubicBezTo>
                      <a:pt x="30" y="96"/>
                      <a:pt x="30" y="99"/>
                      <a:pt x="34" y="109"/>
                    </a:cubicBezTo>
                    <a:cubicBezTo>
                      <a:pt x="38" y="119"/>
                      <a:pt x="46" y="135"/>
                      <a:pt x="52" y="142"/>
                    </a:cubicBezTo>
                    <a:cubicBezTo>
                      <a:pt x="57" y="149"/>
                      <a:pt x="60" y="155"/>
                      <a:pt x="59" y="157"/>
                    </a:cubicBezTo>
                    <a:cubicBezTo>
                      <a:pt x="57" y="159"/>
                      <a:pt x="59" y="164"/>
                      <a:pt x="63" y="167"/>
                    </a:cubicBezTo>
                    <a:cubicBezTo>
                      <a:pt x="67" y="170"/>
                      <a:pt x="70" y="174"/>
                      <a:pt x="81" y="179"/>
                    </a:cubicBezTo>
                    <a:cubicBezTo>
                      <a:pt x="91" y="185"/>
                      <a:pt x="110" y="195"/>
                      <a:pt x="113" y="199"/>
                    </a:cubicBezTo>
                    <a:cubicBezTo>
                      <a:pt x="116" y="204"/>
                      <a:pt x="125" y="209"/>
                      <a:pt x="127" y="210"/>
                    </a:cubicBezTo>
                    <a:cubicBezTo>
                      <a:pt x="127" y="210"/>
                      <a:pt x="127" y="211"/>
                      <a:pt x="127" y="212"/>
                    </a:cubicBezTo>
                    <a:cubicBezTo>
                      <a:pt x="128" y="211"/>
                      <a:pt x="129" y="210"/>
                      <a:pt x="130" y="210"/>
                    </a:cubicBezTo>
                    <a:cubicBezTo>
                      <a:pt x="133" y="208"/>
                      <a:pt x="133" y="203"/>
                      <a:pt x="134" y="20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2" name="Freeform 116"/>
              <p:cNvSpPr/>
              <p:nvPr/>
            </p:nvSpPr>
            <p:spPr>
              <a:xfrm>
                <a:off x="2049463" y="2208212"/>
                <a:ext cx="296863" cy="250825"/>
              </a:xfrm>
              <a:custGeom>
                <a:avLst/>
                <a:gdLst>
                  <a:gd name="txL" fmla="*/ 0 w 156"/>
                  <a:gd name="txT" fmla="*/ 0 h 131"/>
                  <a:gd name="txR" fmla="*/ 156 w 156"/>
                  <a:gd name="txB" fmla="*/ 131 h 131"/>
                </a:gdLst>
                <a:ahLst/>
                <a:cxnLst>
                  <a:cxn ang="0">
                    <a:pos x="54320220" y="29329293"/>
                  </a:cxn>
                  <a:cxn ang="0">
                    <a:pos x="21728088" y="76987957"/>
                  </a:cxn>
                  <a:cxn ang="0">
                    <a:pos x="14485392" y="106315335"/>
                  </a:cxn>
                  <a:cxn ang="0">
                    <a:pos x="7242696" y="124646622"/>
                  </a:cxn>
                  <a:cxn ang="0">
                    <a:pos x="25349436" y="135644628"/>
                  </a:cxn>
                  <a:cxn ang="0">
                    <a:pos x="43456176" y="161307281"/>
                  </a:cxn>
                  <a:cxn ang="0">
                    <a:pos x="72425057" y="216297311"/>
                  </a:cxn>
                  <a:cxn ang="0">
                    <a:pos x="141230669" y="223628677"/>
                  </a:cxn>
                  <a:cxn ang="0">
                    <a:pos x="199170334" y="249291330"/>
                  </a:cxn>
                  <a:cxn ang="0">
                    <a:pos x="246247859" y="260289336"/>
                  </a:cxn>
                  <a:cxn ang="0">
                    <a:pos x="235383814" y="337277293"/>
                  </a:cxn>
                  <a:cxn ang="0">
                    <a:pos x="253490555" y="366604671"/>
                  </a:cxn>
                  <a:cxn ang="0">
                    <a:pos x="249869207" y="399600604"/>
                  </a:cxn>
                  <a:cxn ang="0">
                    <a:pos x="257111903" y="421596616"/>
                  </a:cxn>
                  <a:cxn ang="0">
                    <a:pos x="253490555" y="421596616"/>
                  </a:cxn>
                  <a:cxn ang="0">
                    <a:pos x="282461339" y="465588641"/>
                  </a:cxn>
                  <a:cxn ang="0">
                    <a:pos x="307808872" y="476586647"/>
                  </a:cxn>
                  <a:cxn ang="0">
                    <a:pos x="329536960" y="472921921"/>
                  </a:cxn>
                  <a:cxn ang="0">
                    <a:pos x="358507744" y="454590635"/>
                  </a:cxn>
                  <a:cxn ang="0">
                    <a:pos x="383857180" y="443592629"/>
                  </a:cxn>
                  <a:cxn ang="0">
                    <a:pos x="409204713" y="421596616"/>
                  </a:cxn>
                  <a:cxn ang="0">
                    <a:pos x="412826061" y="403265330"/>
                  </a:cxn>
                  <a:cxn ang="0">
                    <a:pos x="391099876" y="399600604"/>
                  </a:cxn>
                  <a:cxn ang="0">
                    <a:pos x="380235832" y="370271311"/>
                  </a:cxn>
                  <a:cxn ang="0">
                    <a:pos x="365750440" y="340943933"/>
                  </a:cxn>
                  <a:cxn ang="0">
                    <a:pos x="391099876" y="337277293"/>
                  </a:cxn>
                  <a:cxn ang="0">
                    <a:pos x="427311453" y="348275299"/>
                  </a:cxn>
                  <a:cxn ang="0">
                    <a:pos x="445418193" y="348275299"/>
                  </a:cxn>
                  <a:cxn ang="0">
                    <a:pos x="470767629" y="333610653"/>
                  </a:cxn>
                  <a:cxn ang="0">
                    <a:pos x="521464598" y="315281281"/>
                  </a:cxn>
                  <a:cxn ang="0">
                    <a:pos x="532328642" y="300616635"/>
                  </a:cxn>
                  <a:cxn ang="0">
                    <a:pos x="506981109" y="263955976"/>
                  </a:cxn>
                  <a:cxn ang="0">
                    <a:pos x="510600554" y="241959964"/>
                  </a:cxn>
                  <a:cxn ang="0">
                    <a:pos x="528707294" y="223628677"/>
                  </a:cxn>
                  <a:cxn ang="0">
                    <a:pos x="535949990" y="201632665"/>
                  </a:cxn>
                  <a:cxn ang="0">
                    <a:pos x="550435382" y="172305287"/>
                  </a:cxn>
                  <a:cxn ang="0">
                    <a:pos x="564920774" y="153974000"/>
                  </a:cxn>
                  <a:cxn ang="0">
                    <a:pos x="506981109" y="146642634"/>
                  </a:cxn>
                  <a:cxn ang="0">
                    <a:pos x="517843250" y="113648616"/>
                  </a:cxn>
                  <a:cxn ang="0">
                    <a:pos x="456282237" y="91650689"/>
                  </a:cxn>
                  <a:cxn ang="0">
                    <a:pos x="463524933" y="69654677"/>
                  </a:cxn>
                  <a:cxn ang="0">
                    <a:pos x="427311453" y="58656671"/>
                  </a:cxn>
                  <a:cxn ang="0">
                    <a:pos x="347643700" y="87985964"/>
                  </a:cxn>
                  <a:cxn ang="0">
                    <a:pos x="271597295" y="62323311"/>
                  </a:cxn>
                  <a:cxn ang="0">
                    <a:pos x="217277074" y="54990031"/>
                  </a:cxn>
                  <a:cxn ang="0">
                    <a:pos x="188306290" y="21996012"/>
                  </a:cxn>
                  <a:cxn ang="0">
                    <a:pos x="152094713" y="0"/>
                  </a:cxn>
                  <a:cxn ang="0">
                    <a:pos x="141230669" y="25662652"/>
                  </a:cxn>
                  <a:cxn ang="0">
                    <a:pos x="86910449" y="58656671"/>
                  </a:cxn>
                  <a:cxn ang="0">
                    <a:pos x="97774493" y="117313342"/>
                  </a:cxn>
                  <a:cxn ang="0">
                    <a:pos x="54320220" y="102648695"/>
                  </a:cxn>
                  <a:cxn ang="0">
                    <a:pos x="72425057" y="51325305"/>
                  </a:cxn>
                  <a:cxn ang="0">
                    <a:pos x="68803709" y="21996012"/>
                  </a:cxn>
                  <a:cxn ang="0">
                    <a:pos x="54320220" y="29329293"/>
                  </a:cxn>
                </a:cxnLst>
                <a:rect l="txL" t="txT" r="txR" b="txB"/>
                <a:pathLst>
                  <a:path w="156" h="131">
                    <a:moveTo>
                      <a:pt x="15" y="8"/>
                    </a:moveTo>
                    <a:cubicBezTo>
                      <a:pt x="12" y="12"/>
                      <a:pt x="6" y="16"/>
                      <a:pt x="6" y="21"/>
                    </a:cubicBezTo>
                    <a:cubicBezTo>
                      <a:pt x="5" y="25"/>
                      <a:pt x="6" y="27"/>
                      <a:pt x="4" y="29"/>
                    </a:cubicBezTo>
                    <a:cubicBezTo>
                      <a:pt x="2" y="31"/>
                      <a:pt x="0" y="34"/>
                      <a:pt x="2" y="34"/>
                    </a:cubicBezTo>
                    <a:cubicBezTo>
                      <a:pt x="5" y="34"/>
                      <a:pt x="7" y="34"/>
                      <a:pt x="7" y="37"/>
                    </a:cubicBezTo>
                    <a:cubicBezTo>
                      <a:pt x="7" y="39"/>
                      <a:pt x="13" y="40"/>
                      <a:pt x="12" y="44"/>
                    </a:cubicBezTo>
                    <a:cubicBezTo>
                      <a:pt x="12" y="48"/>
                      <a:pt x="10" y="59"/>
                      <a:pt x="20" y="59"/>
                    </a:cubicBezTo>
                    <a:cubicBezTo>
                      <a:pt x="29" y="59"/>
                      <a:pt x="35" y="55"/>
                      <a:pt x="39" y="61"/>
                    </a:cubicBezTo>
                    <a:cubicBezTo>
                      <a:pt x="43" y="66"/>
                      <a:pt x="48" y="68"/>
                      <a:pt x="55" y="68"/>
                    </a:cubicBezTo>
                    <a:cubicBezTo>
                      <a:pt x="61" y="67"/>
                      <a:pt x="71" y="66"/>
                      <a:pt x="68" y="71"/>
                    </a:cubicBezTo>
                    <a:cubicBezTo>
                      <a:pt x="65" y="77"/>
                      <a:pt x="62" y="88"/>
                      <a:pt x="65" y="92"/>
                    </a:cubicBezTo>
                    <a:cubicBezTo>
                      <a:pt x="68" y="95"/>
                      <a:pt x="72" y="98"/>
                      <a:pt x="70" y="100"/>
                    </a:cubicBezTo>
                    <a:cubicBezTo>
                      <a:pt x="67" y="103"/>
                      <a:pt x="66" y="106"/>
                      <a:pt x="69" y="109"/>
                    </a:cubicBezTo>
                    <a:cubicBezTo>
                      <a:pt x="72" y="111"/>
                      <a:pt x="71" y="114"/>
                      <a:pt x="71" y="115"/>
                    </a:cubicBezTo>
                    <a:cubicBezTo>
                      <a:pt x="71" y="115"/>
                      <a:pt x="71" y="115"/>
                      <a:pt x="70" y="115"/>
                    </a:cubicBezTo>
                    <a:cubicBezTo>
                      <a:pt x="74" y="120"/>
                      <a:pt x="76" y="125"/>
                      <a:pt x="78" y="127"/>
                    </a:cubicBezTo>
                    <a:cubicBezTo>
                      <a:pt x="82" y="130"/>
                      <a:pt x="83" y="131"/>
                      <a:pt x="85" y="130"/>
                    </a:cubicBezTo>
                    <a:cubicBezTo>
                      <a:pt x="87" y="128"/>
                      <a:pt x="89" y="127"/>
                      <a:pt x="91" y="129"/>
                    </a:cubicBezTo>
                    <a:cubicBezTo>
                      <a:pt x="93" y="130"/>
                      <a:pt x="96" y="127"/>
                      <a:pt x="99" y="124"/>
                    </a:cubicBezTo>
                    <a:cubicBezTo>
                      <a:pt x="102" y="122"/>
                      <a:pt x="105" y="124"/>
                      <a:pt x="106" y="121"/>
                    </a:cubicBezTo>
                    <a:cubicBezTo>
                      <a:pt x="107" y="117"/>
                      <a:pt x="109" y="115"/>
                      <a:pt x="113" y="115"/>
                    </a:cubicBezTo>
                    <a:cubicBezTo>
                      <a:pt x="117" y="114"/>
                      <a:pt x="117" y="110"/>
                      <a:pt x="114" y="110"/>
                    </a:cubicBezTo>
                    <a:cubicBezTo>
                      <a:pt x="112" y="110"/>
                      <a:pt x="108" y="113"/>
                      <a:pt x="108" y="109"/>
                    </a:cubicBezTo>
                    <a:cubicBezTo>
                      <a:pt x="108" y="104"/>
                      <a:pt x="105" y="105"/>
                      <a:pt x="105" y="101"/>
                    </a:cubicBezTo>
                    <a:cubicBezTo>
                      <a:pt x="105" y="98"/>
                      <a:pt x="105" y="95"/>
                      <a:pt x="101" y="93"/>
                    </a:cubicBezTo>
                    <a:cubicBezTo>
                      <a:pt x="97" y="91"/>
                      <a:pt x="106" y="90"/>
                      <a:pt x="108" y="92"/>
                    </a:cubicBezTo>
                    <a:cubicBezTo>
                      <a:pt x="110" y="94"/>
                      <a:pt x="118" y="92"/>
                      <a:pt x="118" y="95"/>
                    </a:cubicBezTo>
                    <a:cubicBezTo>
                      <a:pt x="119" y="98"/>
                      <a:pt x="123" y="99"/>
                      <a:pt x="123" y="95"/>
                    </a:cubicBezTo>
                    <a:cubicBezTo>
                      <a:pt x="123" y="92"/>
                      <a:pt x="127" y="90"/>
                      <a:pt x="130" y="91"/>
                    </a:cubicBezTo>
                    <a:cubicBezTo>
                      <a:pt x="134" y="92"/>
                      <a:pt x="141" y="87"/>
                      <a:pt x="144" y="86"/>
                    </a:cubicBezTo>
                    <a:cubicBezTo>
                      <a:pt x="146" y="85"/>
                      <a:pt x="146" y="83"/>
                      <a:pt x="147" y="82"/>
                    </a:cubicBezTo>
                    <a:cubicBezTo>
                      <a:pt x="145" y="78"/>
                      <a:pt x="142" y="74"/>
                      <a:pt x="140" y="72"/>
                    </a:cubicBezTo>
                    <a:cubicBezTo>
                      <a:pt x="137" y="70"/>
                      <a:pt x="142" y="69"/>
                      <a:pt x="141" y="66"/>
                    </a:cubicBezTo>
                    <a:cubicBezTo>
                      <a:pt x="141" y="64"/>
                      <a:pt x="141" y="62"/>
                      <a:pt x="146" y="61"/>
                    </a:cubicBezTo>
                    <a:cubicBezTo>
                      <a:pt x="152" y="61"/>
                      <a:pt x="151" y="57"/>
                      <a:pt x="148" y="55"/>
                    </a:cubicBezTo>
                    <a:cubicBezTo>
                      <a:pt x="145" y="53"/>
                      <a:pt x="149" y="49"/>
                      <a:pt x="152" y="47"/>
                    </a:cubicBezTo>
                    <a:cubicBezTo>
                      <a:pt x="153" y="47"/>
                      <a:pt x="155" y="45"/>
                      <a:pt x="156" y="42"/>
                    </a:cubicBezTo>
                    <a:cubicBezTo>
                      <a:pt x="151" y="40"/>
                      <a:pt x="143" y="40"/>
                      <a:pt x="140" y="40"/>
                    </a:cubicBezTo>
                    <a:cubicBezTo>
                      <a:pt x="136" y="41"/>
                      <a:pt x="143" y="36"/>
                      <a:pt x="143" y="31"/>
                    </a:cubicBezTo>
                    <a:cubicBezTo>
                      <a:pt x="143" y="27"/>
                      <a:pt x="131" y="26"/>
                      <a:pt x="126" y="25"/>
                    </a:cubicBezTo>
                    <a:cubicBezTo>
                      <a:pt x="121" y="24"/>
                      <a:pt x="123" y="19"/>
                      <a:pt x="128" y="19"/>
                    </a:cubicBezTo>
                    <a:cubicBezTo>
                      <a:pt x="133" y="18"/>
                      <a:pt x="125" y="15"/>
                      <a:pt x="118" y="16"/>
                    </a:cubicBezTo>
                    <a:cubicBezTo>
                      <a:pt x="111" y="17"/>
                      <a:pt x="102" y="21"/>
                      <a:pt x="96" y="24"/>
                    </a:cubicBezTo>
                    <a:cubicBezTo>
                      <a:pt x="91" y="27"/>
                      <a:pt x="81" y="15"/>
                      <a:pt x="75" y="17"/>
                    </a:cubicBezTo>
                    <a:cubicBezTo>
                      <a:pt x="69" y="20"/>
                      <a:pt x="60" y="20"/>
                      <a:pt x="60" y="15"/>
                    </a:cubicBezTo>
                    <a:cubicBezTo>
                      <a:pt x="61" y="10"/>
                      <a:pt x="58" y="6"/>
                      <a:pt x="52" y="6"/>
                    </a:cubicBezTo>
                    <a:cubicBezTo>
                      <a:pt x="45" y="7"/>
                      <a:pt x="47" y="0"/>
                      <a:pt x="42" y="0"/>
                    </a:cubicBezTo>
                    <a:cubicBezTo>
                      <a:pt x="37" y="0"/>
                      <a:pt x="42" y="6"/>
                      <a:pt x="39" y="7"/>
                    </a:cubicBezTo>
                    <a:cubicBezTo>
                      <a:pt x="36" y="9"/>
                      <a:pt x="24" y="11"/>
                      <a:pt x="24" y="16"/>
                    </a:cubicBezTo>
                    <a:cubicBezTo>
                      <a:pt x="23" y="20"/>
                      <a:pt x="30" y="28"/>
                      <a:pt x="27" y="32"/>
                    </a:cubicBezTo>
                    <a:cubicBezTo>
                      <a:pt x="25" y="37"/>
                      <a:pt x="18" y="33"/>
                      <a:pt x="15" y="28"/>
                    </a:cubicBezTo>
                    <a:cubicBezTo>
                      <a:pt x="13" y="24"/>
                      <a:pt x="22" y="16"/>
                      <a:pt x="20" y="14"/>
                    </a:cubicBezTo>
                    <a:cubicBezTo>
                      <a:pt x="19" y="12"/>
                      <a:pt x="18" y="8"/>
                      <a:pt x="19" y="6"/>
                    </a:cubicBezTo>
                    <a:cubicBezTo>
                      <a:pt x="17" y="6"/>
                      <a:pt x="16" y="7"/>
                      <a:pt x="15" y="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3" name="Freeform 117"/>
              <p:cNvSpPr/>
              <p:nvPr/>
            </p:nvSpPr>
            <p:spPr>
              <a:xfrm>
                <a:off x="2382838" y="2336800"/>
                <a:ext cx="92075" cy="96838"/>
              </a:xfrm>
              <a:custGeom>
                <a:avLst/>
                <a:gdLst>
                  <a:gd name="txL" fmla="*/ 0 w 48"/>
                  <a:gd name="txT" fmla="*/ 0 h 51"/>
                  <a:gd name="txR" fmla="*/ 48 w 48"/>
                  <a:gd name="txB" fmla="*/ 51 h 51"/>
                </a:gdLst>
                <a:ahLst/>
                <a:cxnLst>
                  <a:cxn ang="0">
                    <a:pos x="40476554" y="36054117"/>
                  </a:cxn>
                  <a:cxn ang="0">
                    <a:pos x="22076899" y="57686966"/>
                  </a:cxn>
                  <a:cxn ang="0">
                    <a:pos x="7358327" y="90135291"/>
                  </a:cxn>
                  <a:cxn ang="0">
                    <a:pos x="40476554" y="133399092"/>
                  </a:cxn>
                  <a:cxn ang="0">
                    <a:pos x="66232617" y="180268684"/>
                  </a:cxn>
                  <a:cxn ang="0">
                    <a:pos x="84630353" y="180268684"/>
                  </a:cxn>
                  <a:cxn ang="0">
                    <a:pos x="103028089" y="155031942"/>
                  </a:cxn>
                  <a:cxn ang="0">
                    <a:pos x="150862969" y="155031942"/>
                  </a:cxn>
                  <a:cxn ang="0">
                    <a:pos x="154544051" y="162241626"/>
                  </a:cxn>
                  <a:cxn ang="0">
                    <a:pos x="165581542" y="140610675"/>
                  </a:cxn>
                  <a:cxn ang="0">
                    <a:pos x="161902378" y="86529500"/>
                  </a:cxn>
                  <a:cxn ang="0">
                    <a:pos x="169262623" y="39659908"/>
                  </a:cxn>
                  <a:cxn ang="0">
                    <a:pos x="176620951" y="18027058"/>
                  </a:cxn>
                  <a:cxn ang="0">
                    <a:pos x="136144397" y="10815475"/>
                  </a:cxn>
                  <a:cxn ang="0">
                    <a:pos x="80951189" y="10815475"/>
                  </a:cxn>
                  <a:cxn ang="0">
                    <a:pos x="51514044" y="10815475"/>
                  </a:cxn>
                  <a:cxn ang="0">
                    <a:pos x="47834881" y="10815475"/>
                  </a:cxn>
                  <a:cxn ang="0">
                    <a:pos x="40476554" y="36054117"/>
                  </a:cxn>
                </a:cxnLst>
                <a:rect l="txL" t="txT" r="txR" b="txB"/>
                <a:pathLst>
                  <a:path w="48" h="51">
                    <a:moveTo>
                      <a:pt x="11" y="10"/>
                    </a:moveTo>
                    <a:cubicBezTo>
                      <a:pt x="13" y="14"/>
                      <a:pt x="9" y="15"/>
                      <a:pt x="6" y="16"/>
                    </a:cubicBezTo>
                    <a:cubicBezTo>
                      <a:pt x="3" y="16"/>
                      <a:pt x="4" y="23"/>
                      <a:pt x="2" y="25"/>
                    </a:cubicBezTo>
                    <a:cubicBezTo>
                      <a:pt x="0" y="27"/>
                      <a:pt x="9" y="33"/>
                      <a:pt x="11" y="37"/>
                    </a:cubicBezTo>
                    <a:cubicBezTo>
                      <a:pt x="12" y="40"/>
                      <a:pt x="15" y="45"/>
                      <a:pt x="18" y="50"/>
                    </a:cubicBezTo>
                    <a:cubicBezTo>
                      <a:pt x="20" y="50"/>
                      <a:pt x="22" y="51"/>
                      <a:pt x="23" y="50"/>
                    </a:cubicBezTo>
                    <a:cubicBezTo>
                      <a:pt x="26" y="48"/>
                      <a:pt x="24" y="43"/>
                      <a:pt x="28" y="43"/>
                    </a:cubicBezTo>
                    <a:cubicBezTo>
                      <a:pt x="33" y="43"/>
                      <a:pt x="39" y="41"/>
                      <a:pt x="41" y="43"/>
                    </a:cubicBezTo>
                    <a:cubicBezTo>
                      <a:pt x="41" y="44"/>
                      <a:pt x="41" y="44"/>
                      <a:pt x="42" y="45"/>
                    </a:cubicBezTo>
                    <a:cubicBezTo>
                      <a:pt x="43" y="43"/>
                      <a:pt x="45" y="40"/>
                      <a:pt x="45" y="39"/>
                    </a:cubicBezTo>
                    <a:cubicBezTo>
                      <a:pt x="46" y="38"/>
                      <a:pt x="46" y="29"/>
                      <a:pt x="44" y="24"/>
                    </a:cubicBezTo>
                    <a:cubicBezTo>
                      <a:pt x="42" y="20"/>
                      <a:pt x="43" y="13"/>
                      <a:pt x="46" y="11"/>
                    </a:cubicBezTo>
                    <a:cubicBezTo>
                      <a:pt x="46" y="11"/>
                      <a:pt x="47" y="8"/>
                      <a:pt x="48" y="5"/>
                    </a:cubicBezTo>
                    <a:cubicBezTo>
                      <a:pt x="44" y="4"/>
                      <a:pt x="40" y="2"/>
                      <a:pt x="37" y="3"/>
                    </a:cubicBezTo>
                    <a:cubicBezTo>
                      <a:pt x="31" y="4"/>
                      <a:pt x="25" y="6"/>
                      <a:pt x="22" y="3"/>
                    </a:cubicBezTo>
                    <a:cubicBezTo>
                      <a:pt x="20" y="0"/>
                      <a:pt x="17" y="0"/>
                      <a:pt x="14" y="3"/>
                    </a:cubicBezTo>
                    <a:cubicBezTo>
                      <a:pt x="14" y="3"/>
                      <a:pt x="13" y="3"/>
                      <a:pt x="13" y="3"/>
                    </a:cubicBezTo>
                    <a:cubicBezTo>
                      <a:pt x="12" y="6"/>
                      <a:pt x="11" y="9"/>
                      <a:pt x="11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4" name="Freeform 118"/>
              <p:cNvSpPr/>
              <p:nvPr/>
            </p:nvSpPr>
            <p:spPr>
              <a:xfrm>
                <a:off x="2311400" y="2287587"/>
                <a:ext cx="106363" cy="158750"/>
              </a:xfrm>
              <a:custGeom>
                <a:avLst/>
                <a:gdLst>
                  <a:gd name="txL" fmla="*/ 0 w 56"/>
                  <a:gd name="txT" fmla="*/ 0 h 83"/>
                  <a:gd name="txR" fmla="*/ 56 w 56"/>
                  <a:gd name="txB" fmla="*/ 83 h 83"/>
                </a:gdLst>
                <a:ahLst/>
                <a:cxnLst>
                  <a:cxn ang="0">
                    <a:pos x="54112176" y="18290678"/>
                  </a:cxn>
                  <a:cxn ang="0">
                    <a:pos x="39682896" y="47556145"/>
                  </a:cxn>
                  <a:cxn ang="0">
                    <a:pos x="32467306" y="69505723"/>
                  </a:cxn>
                  <a:cxn ang="0">
                    <a:pos x="14429281" y="87798313"/>
                  </a:cxn>
                  <a:cxn ang="0">
                    <a:pos x="10822435" y="109747892"/>
                  </a:cxn>
                  <a:cxn ang="0">
                    <a:pos x="36074151" y="146329247"/>
                  </a:cxn>
                  <a:cxn ang="0">
                    <a:pos x="50505331" y="135354458"/>
                  </a:cxn>
                  <a:cxn ang="0">
                    <a:pos x="68541457" y="171937726"/>
                  </a:cxn>
                  <a:cxn ang="0">
                    <a:pos x="72150201" y="204860181"/>
                  </a:cxn>
                  <a:cxn ang="0">
                    <a:pos x="79363892" y="278024804"/>
                  </a:cxn>
                  <a:cxn ang="0">
                    <a:pos x="126262378" y="292658494"/>
                  </a:cxn>
                  <a:cxn ang="0">
                    <a:pos x="151514094" y="281683705"/>
                  </a:cxn>
                  <a:cxn ang="0">
                    <a:pos x="173158964" y="274367816"/>
                  </a:cxn>
                  <a:cxn ang="0">
                    <a:pos x="202019424" y="274367816"/>
                  </a:cxn>
                  <a:cxn ang="0">
                    <a:pos x="176767709" y="226809759"/>
                  </a:cxn>
                  <a:cxn ang="0">
                    <a:pos x="144300403" y="182912515"/>
                  </a:cxn>
                  <a:cxn ang="0">
                    <a:pos x="158729683" y="149988148"/>
                  </a:cxn>
                  <a:cxn ang="0">
                    <a:pos x="176767709" y="128038569"/>
                  </a:cxn>
                  <a:cxn ang="0">
                    <a:pos x="183981399" y="102430090"/>
                  </a:cxn>
                  <a:cxn ang="0">
                    <a:pos x="144300403" y="69505723"/>
                  </a:cxn>
                  <a:cxn ang="0">
                    <a:pos x="126262378" y="43899157"/>
                  </a:cxn>
                  <a:cxn ang="0">
                    <a:pos x="82972637" y="10974789"/>
                  </a:cxn>
                  <a:cxn ang="0">
                    <a:pos x="68541457" y="0"/>
                  </a:cxn>
                  <a:cxn ang="0">
                    <a:pos x="54112176" y="18290678"/>
                  </a:cxn>
                </a:cxnLst>
                <a:rect l="txL" t="txT" r="txR" b="txB"/>
                <a:pathLst>
                  <a:path w="56" h="83">
                    <a:moveTo>
                      <a:pt x="15" y="5"/>
                    </a:moveTo>
                    <a:cubicBezTo>
                      <a:pt x="12" y="7"/>
                      <a:pt x="8" y="11"/>
                      <a:pt x="11" y="13"/>
                    </a:cubicBezTo>
                    <a:cubicBezTo>
                      <a:pt x="14" y="15"/>
                      <a:pt x="15" y="19"/>
                      <a:pt x="9" y="19"/>
                    </a:cubicBezTo>
                    <a:cubicBezTo>
                      <a:pt x="4" y="20"/>
                      <a:pt x="4" y="22"/>
                      <a:pt x="4" y="24"/>
                    </a:cubicBezTo>
                    <a:cubicBezTo>
                      <a:pt x="5" y="27"/>
                      <a:pt x="0" y="28"/>
                      <a:pt x="3" y="30"/>
                    </a:cubicBezTo>
                    <a:cubicBezTo>
                      <a:pt x="5" y="32"/>
                      <a:pt x="8" y="36"/>
                      <a:pt x="10" y="40"/>
                    </a:cubicBezTo>
                    <a:cubicBezTo>
                      <a:pt x="11" y="38"/>
                      <a:pt x="12" y="37"/>
                      <a:pt x="14" y="37"/>
                    </a:cubicBezTo>
                    <a:cubicBezTo>
                      <a:pt x="19" y="38"/>
                      <a:pt x="15" y="45"/>
                      <a:pt x="19" y="47"/>
                    </a:cubicBezTo>
                    <a:cubicBezTo>
                      <a:pt x="23" y="48"/>
                      <a:pt x="23" y="54"/>
                      <a:pt x="20" y="56"/>
                    </a:cubicBezTo>
                    <a:cubicBezTo>
                      <a:pt x="17" y="58"/>
                      <a:pt x="16" y="69"/>
                      <a:pt x="22" y="76"/>
                    </a:cubicBezTo>
                    <a:cubicBezTo>
                      <a:pt x="29" y="83"/>
                      <a:pt x="33" y="82"/>
                      <a:pt x="35" y="80"/>
                    </a:cubicBezTo>
                    <a:cubicBezTo>
                      <a:pt x="36" y="78"/>
                      <a:pt x="41" y="80"/>
                      <a:pt x="42" y="77"/>
                    </a:cubicBezTo>
                    <a:cubicBezTo>
                      <a:pt x="43" y="75"/>
                      <a:pt x="45" y="78"/>
                      <a:pt x="48" y="75"/>
                    </a:cubicBezTo>
                    <a:cubicBezTo>
                      <a:pt x="49" y="73"/>
                      <a:pt x="53" y="74"/>
                      <a:pt x="56" y="75"/>
                    </a:cubicBezTo>
                    <a:cubicBezTo>
                      <a:pt x="53" y="70"/>
                      <a:pt x="50" y="65"/>
                      <a:pt x="49" y="62"/>
                    </a:cubicBezTo>
                    <a:cubicBezTo>
                      <a:pt x="47" y="58"/>
                      <a:pt x="38" y="52"/>
                      <a:pt x="40" y="50"/>
                    </a:cubicBezTo>
                    <a:cubicBezTo>
                      <a:pt x="42" y="48"/>
                      <a:pt x="41" y="41"/>
                      <a:pt x="44" y="41"/>
                    </a:cubicBezTo>
                    <a:cubicBezTo>
                      <a:pt x="47" y="40"/>
                      <a:pt x="51" y="39"/>
                      <a:pt x="49" y="35"/>
                    </a:cubicBezTo>
                    <a:cubicBezTo>
                      <a:pt x="49" y="34"/>
                      <a:pt x="50" y="31"/>
                      <a:pt x="51" y="28"/>
                    </a:cubicBezTo>
                    <a:cubicBezTo>
                      <a:pt x="48" y="28"/>
                      <a:pt x="43" y="19"/>
                      <a:pt x="40" y="19"/>
                    </a:cubicBezTo>
                    <a:cubicBezTo>
                      <a:pt x="37" y="19"/>
                      <a:pt x="34" y="16"/>
                      <a:pt x="35" y="12"/>
                    </a:cubicBezTo>
                    <a:cubicBezTo>
                      <a:pt x="35" y="8"/>
                      <a:pt x="28" y="7"/>
                      <a:pt x="23" y="3"/>
                    </a:cubicBezTo>
                    <a:cubicBezTo>
                      <a:pt x="22" y="1"/>
                      <a:pt x="21" y="1"/>
                      <a:pt x="19" y="0"/>
                    </a:cubicBezTo>
                    <a:cubicBezTo>
                      <a:pt x="18" y="3"/>
                      <a:pt x="16" y="5"/>
                      <a:pt x="15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5" name="Freeform 119"/>
              <p:cNvSpPr/>
              <p:nvPr/>
            </p:nvSpPr>
            <p:spPr>
              <a:xfrm>
                <a:off x="2463800" y="2346325"/>
                <a:ext cx="66675" cy="84138"/>
              </a:xfrm>
              <a:custGeom>
                <a:avLst/>
                <a:gdLst>
                  <a:gd name="txL" fmla="*/ 0 w 35"/>
                  <a:gd name="txT" fmla="*/ 0 h 44"/>
                  <a:gd name="txR" fmla="*/ 35 w 35"/>
                  <a:gd name="txB" fmla="*/ 44 h 44"/>
                </a:gdLst>
                <a:ahLst/>
                <a:cxnLst>
                  <a:cxn ang="0">
                    <a:pos x="7258050" y="69475041"/>
                  </a:cxn>
                  <a:cxn ang="0">
                    <a:pos x="10887075" y="124325368"/>
                  </a:cxn>
                  <a:cxn ang="0">
                    <a:pos x="0" y="146264352"/>
                  </a:cxn>
                  <a:cxn ang="0">
                    <a:pos x="36290250" y="153578621"/>
                  </a:cxn>
                  <a:cxn ang="0">
                    <a:pos x="79838550" y="135293904"/>
                  </a:cxn>
                  <a:cxn ang="0">
                    <a:pos x="127015875" y="69475041"/>
                  </a:cxn>
                  <a:cxn ang="0">
                    <a:pos x="127015875" y="69475041"/>
                  </a:cxn>
                  <a:cxn ang="0">
                    <a:pos x="58064400" y="14626626"/>
                  </a:cxn>
                  <a:cxn ang="0">
                    <a:pos x="21774150" y="0"/>
                  </a:cxn>
                  <a:cxn ang="0">
                    <a:pos x="14516100" y="21938984"/>
                  </a:cxn>
                  <a:cxn ang="0">
                    <a:pos x="7258050" y="69475041"/>
                  </a:cxn>
                </a:cxnLst>
                <a:rect l="txL" t="txT" r="txR" b="txB"/>
                <a:pathLst>
                  <a:path w="35" h="44">
                    <a:moveTo>
                      <a:pt x="2" y="19"/>
                    </a:moveTo>
                    <a:cubicBezTo>
                      <a:pt x="4" y="24"/>
                      <a:pt x="4" y="33"/>
                      <a:pt x="3" y="34"/>
                    </a:cubicBezTo>
                    <a:cubicBezTo>
                      <a:pt x="3" y="35"/>
                      <a:pt x="1" y="38"/>
                      <a:pt x="0" y="40"/>
                    </a:cubicBezTo>
                    <a:cubicBezTo>
                      <a:pt x="2" y="42"/>
                      <a:pt x="5" y="43"/>
                      <a:pt x="10" y="42"/>
                    </a:cubicBezTo>
                    <a:cubicBezTo>
                      <a:pt x="16" y="40"/>
                      <a:pt x="19" y="44"/>
                      <a:pt x="22" y="37"/>
                    </a:cubicBezTo>
                    <a:cubicBezTo>
                      <a:pt x="24" y="31"/>
                      <a:pt x="30" y="23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0" y="17"/>
                      <a:pt x="23" y="5"/>
                      <a:pt x="16" y="4"/>
                    </a:cubicBezTo>
                    <a:cubicBezTo>
                      <a:pt x="12" y="3"/>
                      <a:pt x="9" y="2"/>
                      <a:pt x="6" y="0"/>
                    </a:cubicBezTo>
                    <a:cubicBezTo>
                      <a:pt x="5" y="3"/>
                      <a:pt x="4" y="6"/>
                      <a:pt x="4" y="6"/>
                    </a:cubicBezTo>
                    <a:cubicBezTo>
                      <a:pt x="1" y="8"/>
                      <a:pt x="0" y="15"/>
                      <a:pt x="2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6" name="Freeform 120"/>
              <p:cNvSpPr/>
              <p:nvPr/>
            </p:nvSpPr>
            <p:spPr>
              <a:xfrm>
                <a:off x="1806575" y="1952625"/>
                <a:ext cx="227013" cy="80963"/>
              </a:xfrm>
              <a:custGeom>
                <a:avLst/>
                <a:gdLst>
                  <a:gd name="txL" fmla="*/ 0 w 119"/>
                  <a:gd name="txT" fmla="*/ 0 h 43"/>
                  <a:gd name="txR" fmla="*/ 119 w 119"/>
                  <a:gd name="txB" fmla="*/ 43 h 43"/>
                </a:gdLst>
                <a:ahLst/>
                <a:cxnLst>
                  <a:cxn ang="0">
                    <a:pos x="349365376" y="95718977"/>
                  </a:cxn>
                  <a:cxn ang="0">
                    <a:pos x="152846518" y="17725248"/>
                  </a:cxn>
                  <a:cxn ang="0">
                    <a:pos x="7277770" y="67357450"/>
                  </a:cxn>
                  <a:cxn ang="0">
                    <a:pos x="76423259" y="35452380"/>
                  </a:cxn>
                  <a:cxn ang="0">
                    <a:pos x="116455761" y="53177628"/>
                  </a:cxn>
                  <a:cxn ang="0">
                    <a:pos x="185599343" y="67357450"/>
                  </a:cxn>
                  <a:cxn ang="0">
                    <a:pos x="272940210" y="113446109"/>
                  </a:cxn>
                  <a:cxn ang="0">
                    <a:pos x="294775427" y="145351179"/>
                  </a:cxn>
                  <a:cxn ang="0">
                    <a:pos x="425788635" y="141805753"/>
                  </a:cxn>
                  <a:cxn ang="0">
                    <a:pos x="349365376" y="95718977"/>
                  </a:cxn>
                </a:cxnLst>
                <a:rect l="txL" t="txT" r="txR" b="txB"/>
                <a:pathLst>
                  <a:path w="119" h="43">
                    <a:moveTo>
                      <a:pt x="96" y="27"/>
                    </a:moveTo>
                    <a:cubicBezTo>
                      <a:pt x="89" y="27"/>
                      <a:pt x="64" y="10"/>
                      <a:pt x="42" y="5"/>
                    </a:cubicBezTo>
                    <a:cubicBezTo>
                      <a:pt x="19" y="0"/>
                      <a:pt x="0" y="16"/>
                      <a:pt x="2" y="19"/>
                    </a:cubicBezTo>
                    <a:cubicBezTo>
                      <a:pt x="5" y="23"/>
                      <a:pt x="16" y="14"/>
                      <a:pt x="21" y="10"/>
                    </a:cubicBezTo>
                    <a:cubicBezTo>
                      <a:pt x="27" y="6"/>
                      <a:pt x="32" y="12"/>
                      <a:pt x="32" y="15"/>
                    </a:cubicBezTo>
                    <a:cubicBezTo>
                      <a:pt x="33" y="17"/>
                      <a:pt x="40" y="19"/>
                      <a:pt x="51" y="19"/>
                    </a:cubicBezTo>
                    <a:cubicBezTo>
                      <a:pt x="63" y="20"/>
                      <a:pt x="64" y="29"/>
                      <a:pt x="75" y="32"/>
                    </a:cubicBezTo>
                    <a:cubicBezTo>
                      <a:pt x="86" y="34"/>
                      <a:pt x="75" y="39"/>
                      <a:pt x="81" y="41"/>
                    </a:cubicBezTo>
                    <a:cubicBezTo>
                      <a:pt x="86" y="43"/>
                      <a:pt x="115" y="42"/>
                      <a:pt x="117" y="40"/>
                    </a:cubicBezTo>
                    <a:cubicBezTo>
                      <a:pt x="119" y="37"/>
                      <a:pt x="104" y="27"/>
                      <a:pt x="96" y="2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7" name="Freeform 121"/>
              <p:cNvSpPr/>
              <p:nvPr/>
            </p:nvSpPr>
            <p:spPr>
              <a:xfrm>
                <a:off x="1936750" y="2060575"/>
                <a:ext cx="52388" cy="25400"/>
              </a:xfrm>
              <a:custGeom>
                <a:avLst/>
                <a:gdLst>
                  <a:gd name="txL" fmla="*/ 0 w 28"/>
                  <a:gd name="txT" fmla="*/ 0 h 13"/>
                  <a:gd name="txR" fmla="*/ 28 w 28"/>
                  <a:gd name="txB" fmla="*/ 13 h 13"/>
                </a:gdLst>
                <a:ahLst/>
                <a:cxnLst>
                  <a:cxn ang="0">
                    <a:pos x="10501923" y="19087123"/>
                  </a:cxn>
                  <a:cxn ang="0">
                    <a:pos x="91016666" y="34358385"/>
                  </a:cxn>
                  <a:cxn ang="0">
                    <a:pos x="10501923" y="19087123"/>
                  </a:cxn>
                </a:cxnLst>
                <a:rect l="txL" t="txT" r="txR" b="txB"/>
                <a:pathLst>
                  <a:path w="28" h="13">
                    <a:moveTo>
                      <a:pt x="3" y="5"/>
                    </a:moveTo>
                    <a:cubicBezTo>
                      <a:pt x="5" y="8"/>
                      <a:pt x="24" y="13"/>
                      <a:pt x="26" y="9"/>
                    </a:cubicBezTo>
                    <a:cubicBezTo>
                      <a:pt x="28" y="4"/>
                      <a:pt x="0" y="0"/>
                      <a:pt x="3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8" name="Freeform 122"/>
              <p:cNvSpPr/>
              <p:nvPr/>
            </p:nvSpPr>
            <p:spPr>
              <a:xfrm>
                <a:off x="2179638" y="2058987"/>
                <a:ext cx="47625" cy="26988"/>
              </a:xfrm>
              <a:custGeom>
                <a:avLst/>
                <a:gdLst>
                  <a:gd name="txL" fmla="*/ 0 w 25"/>
                  <a:gd name="txT" fmla="*/ 0 h 14"/>
                  <a:gd name="txR" fmla="*/ 25 w 25"/>
                  <a:gd name="txB" fmla="*/ 14 h 14"/>
                </a:gdLst>
                <a:ahLst/>
                <a:cxnLst>
                  <a:cxn ang="0">
                    <a:pos x="14516100" y="26012577"/>
                  </a:cxn>
                  <a:cxn ang="0">
                    <a:pos x="83467575" y="26012577"/>
                  </a:cxn>
                  <a:cxn ang="0">
                    <a:pos x="14516100" y="26012577"/>
                  </a:cxn>
                </a:cxnLst>
                <a:rect l="txL" t="txT" r="txR" b="txB"/>
                <a:pathLst>
                  <a:path w="25" h="14">
                    <a:moveTo>
                      <a:pt x="4" y="7"/>
                    </a:moveTo>
                    <a:cubicBezTo>
                      <a:pt x="9" y="14"/>
                      <a:pt x="22" y="9"/>
                      <a:pt x="23" y="7"/>
                    </a:cubicBezTo>
                    <a:cubicBezTo>
                      <a:pt x="25" y="2"/>
                      <a:pt x="0" y="0"/>
                      <a:pt x="4" y="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9" name="Freeform 123"/>
              <p:cNvSpPr>
                <a:spLocks noEditPoints="1"/>
              </p:cNvSpPr>
              <p:nvPr/>
            </p:nvSpPr>
            <p:spPr>
              <a:xfrm>
                <a:off x="2065338" y="0"/>
                <a:ext cx="1322388" cy="985838"/>
              </a:xfrm>
              <a:custGeom>
                <a:avLst/>
                <a:gdLst>
                  <a:gd name="txL" fmla="*/ 0 w 691"/>
                  <a:gd name="txT" fmla="*/ 0 h 516"/>
                  <a:gd name="txR" fmla="*/ 691 w 691"/>
                  <a:gd name="txB" fmla="*/ 516 h 516"/>
                </a:gdLst>
                <a:ahLst/>
                <a:cxnLst>
                  <a:cxn ang="0">
                    <a:pos x="2147483646" y="215359750"/>
                  </a:cxn>
                  <a:cxn ang="0">
                    <a:pos x="2032613697" y="302963684"/>
                  </a:cxn>
                  <a:cxn ang="0">
                    <a:pos x="2021625055" y="189808205"/>
                  </a:cxn>
                  <a:cxn ang="0">
                    <a:pos x="1809208588" y="171556828"/>
                  </a:cxn>
                  <a:cxn ang="0">
                    <a:pos x="2017964088" y="138705114"/>
                  </a:cxn>
                  <a:cxn ang="0">
                    <a:pos x="1999651598" y="62052388"/>
                  </a:cxn>
                  <a:cxn ang="0">
                    <a:pos x="1710324203" y="3651040"/>
                  </a:cxn>
                  <a:cxn ang="0">
                    <a:pos x="1439309298" y="36500843"/>
                  </a:cxn>
                  <a:cxn ang="0">
                    <a:pos x="1234216680" y="40151883"/>
                  </a:cxn>
                  <a:cxn ang="0">
                    <a:pos x="1065749041" y="113155479"/>
                  </a:cxn>
                  <a:cxn ang="0">
                    <a:pos x="1025463094" y="135055985"/>
                  </a:cxn>
                  <a:cxn ang="0">
                    <a:pos x="904605251" y="171556828"/>
                  </a:cxn>
                  <a:cxn ang="0">
                    <a:pos x="791071256" y="211708711"/>
                  </a:cxn>
                  <a:cxn ang="0">
                    <a:pos x="593302485" y="171556828"/>
                  </a:cxn>
                  <a:cxn ang="0">
                    <a:pos x="487094252" y="255511633"/>
                  </a:cxn>
                  <a:cxn ang="0">
                    <a:pos x="322287581" y="361365033"/>
                  </a:cxn>
                  <a:cxn ang="0">
                    <a:pos x="0" y="518323434"/>
                  </a:cxn>
                  <a:cxn ang="0">
                    <a:pos x="205092619" y="576724783"/>
                  </a:cxn>
                  <a:cxn ang="0">
                    <a:pos x="58598438" y="627827873"/>
                  </a:cxn>
                  <a:cxn ang="0">
                    <a:pos x="183119161" y="708131639"/>
                  </a:cxn>
                  <a:cxn ang="0">
                    <a:pos x="347923919" y="700829559"/>
                  </a:cxn>
                  <a:cxn ang="0">
                    <a:pos x="596965366" y="770184027"/>
                  </a:cxn>
                  <a:cxn ang="0">
                    <a:pos x="721486090" y="934440686"/>
                  </a:cxn>
                  <a:cxn ang="0">
                    <a:pos x="739798580" y="1084097008"/>
                  </a:cxn>
                  <a:cxn ang="0">
                    <a:pos x="897279489" y="1138849228"/>
                  </a:cxn>
                  <a:cxn ang="0">
                    <a:pos x="878966999" y="1197252488"/>
                  </a:cxn>
                  <a:cxn ang="0">
                    <a:pos x="856993542" y="1299456758"/>
                  </a:cxn>
                  <a:cxn ang="0">
                    <a:pos x="827694323" y="1423561535"/>
                  </a:cxn>
                  <a:cxn ang="0">
                    <a:pos x="860656423" y="1591469234"/>
                  </a:cxn>
                  <a:cxn ang="0">
                    <a:pos x="937565437" y="1690022466"/>
                  </a:cxn>
                  <a:cxn ang="0">
                    <a:pos x="1051099432" y="1817778282"/>
                  </a:cxn>
                  <a:cxn ang="0">
                    <a:pos x="1212243222" y="1879830670"/>
                  </a:cxn>
                  <a:cxn ang="0">
                    <a:pos x="1259853018" y="1719225050"/>
                  </a:cxn>
                  <a:cxn ang="0">
                    <a:pos x="1329438184" y="1638921285"/>
                  </a:cxn>
                  <a:cxn ang="0">
                    <a:pos x="1336763946" y="1558617520"/>
                  </a:cxn>
                  <a:cxn ang="0">
                    <a:pos x="1406349112" y="1507516340"/>
                  </a:cxn>
                  <a:cxn ang="0">
                    <a:pos x="1468608517" y="1492914092"/>
                  </a:cxn>
                  <a:cxn ang="0">
                    <a:pos x="1688350746" y="1346908810"/>
                  </a:cxn>
                  <a:cxn ang="0">
                    <a:pos x="1831182046" y="1310406056"/>
                  </a:cxn>
                  <a:cxn ang="0">
                    <a:pos x="2109522712" y="1186301279"/>
                  </a:cxn>
                  <a:cxn ang="0">
                    <a:pos x="1959365650" y="1153449565"/>
                  </a:cxn>
                  <a:cxn ang="0">
                    <a:pos x="2113185593" y="1164400774"/>
                  </a:cxn>
                  <a:cxn ang="0">
                    <a:pos x="2083886374" y="1022044620"/>
                  </a:cxn>
                  <a:cxn ang="0">
                    <a:pos x="2003314479" y="952692063"/>
                  </a:cxn>
                  <a:cxn ang="0">
                    <a:pos x="2147483646" y="927140518"/>
                  </a:cxn>
                  <a:cxn ang="0">
                    <a:pos x="2147483646" y="839536584"/>
                  </a:cxn>
                  <a:cxn ang="0">
                    <a:pos x="2147483646" y="704480599"/>
                  </a:cxn>
                  <a:cxn ang="0">
                    <a:pos x="2147483646" y="649728379"/>
                  </a:cxn>
                  <a:cxn ang="0">
                    <a:pos x="2147483646" y="591325120"/>
                  </a:cxn>
                  <a:cxn ang="0">
                    <a:pos x="2116846560" y="562124445"/>
                  </a:cxn>
                  <a:cxn ang="0">
                    <a:pos x="2147483646" y="386916578"/>
                  </a:cxn>
                  <a:cxn ang="0">
                    <a:pos x="2147483646" y="343115566"/>
                  </a:cxn>
                  <a:cxn ang="0">
                    <a:pos x="2147483646" y="295663515"/>
                  </a:cxn>
                  <a:cxn ang="0">
                    <a:pos x="2147483646" y="211708711"/>
                  </a:cxn>
                  <a:cxn ang="0">
                    <a:pos x="835020085" y="1200901617"/>
                  </a:cxn>
                  <a:cxn ang="0">
                    <a:pos x="791071256" y="1248353668"/>
                  </a:cxn>
                </a:cxnLst>
                <a:rect l="txL" t="txT" r="txR" b="txB"/>
                <a:pathLst>
                  <a:path w="691" h="516">
                    <a:moveTo>
                      <a:pt x="652" y="47"/>
                    </a:moveTo>
                    <a:cubicBezTo>
                      <a:pt x="640" y="47"/>
                      <a:pt x="630" y="49"/>
                      <a:pt x="629" y="58"/>
                    </a:cubicBezTo>
                    <a:cubicBezTo>
                      <a:pt x="628" y="67"/>
                      <a:pt x="613" y="56"/>
                      <a:pt x="606" y="59"/>
                    </a:cubicBezTo>
                    <a:cubicBezTo>
                      <a:pt x="599" y="62"/>
                      <a:pt x="603" y="52"/>
                      <a:pt x="596" y="56"/>
                    </a:cubicBezTo>
                    <a:cubicBezTo>
                      <a:pt x="589" y="59"/>
                      <a:pt x="582" y="67"/>
                      <a:pt x="574" y="70"/>
                    </a:cubicBezTo>
                    <a:cubicBezTo>
                      <a:pt x="566" y="74"/>
                      <a:pt x="560" y="82"/>
                      <a:pt x="555" y="83"/>
                    </a:cubicBezTo>
                    <a:cubicBezTo>
                      <a:pt x="550" y="83"/>
                      <a:pt x="566" y="67"/>
                      <a:pt x="574" y="59"/>
                    </a:cubicBezTo>
                    <a:cubicBezTo>
                      <a:pt x="582" y="51"/>
                      <a:pt x="577" y="42"/>
                      <a:pt x="567" y="43"/>
                    </a:cubicBezTo>
                    <a:cubicBezTo>
                      <a:pt x="556" y="44"/>
                      <a:pt x="558" y="51"/>
                      <a:pt x="552" y="52"/>
                    </a:cubicBezTo>
                    <a:cubicBezTo>
                      <a:pt x="546" y="53"/>
                      <a:pt x="518" y="68"/>
                      <a:pt x="516" y="63"/>
                    </a:cubicBezTo>
                    <a:cubicBezTo>
                      <a:pt x="515" y="59"/>
                      <a:pt x="540" y="52"/>
                      <a:pt x="540" y="49"/>
                    </a:cubicBezTo>
                    <a:cubicBezTo>
                      <a:pt x="539" y="46"/>
                      <a:pt x="508" y="45"/>
                      <a:pt x="494" y="47"/>
                    </a:cubicBezTo>
                    <a:cubicBezTo>
                      <a:pt x="480" y="49"/>
                      <a:pt x="455" y="57"/>
                      <a:pt x="455" y="53"/>
                    </a:cubicBezTo>
                    <a:cubicBezTo>
                      <a:pt x="455" y="49"/>
                      <a:pt x="484" y="44"/>
                      <a:pt x="498" y="42"/>
                    </a:cubicBezTo>
                    <a:cubicBezTo>
                      <a:pt x="513" y="40"/>
                      <a:pt x="540" y="43"/>
                      <a:pt x="551" y="38"/>
                    </a:cubicBezTo>
                    <a:cubicBezTo>
                      <a:pt x="563" y="34"/>
                      <a:pt x="580" y="33"/>
                      <a:pt x="583" y="30"/>
                    </a:cubicBezTo>
                    <a:cubicBezTo>
                      <a:pt x="586" y="26"/>
                      <a:pt x="570" y="21"/>
                      <a:pt x="562" y="21"/>
                    </a:cubicBezTo>
                    <a:cubicBezTo>
                      <a:pt x="554" y="22"/>
                      <a:pt x="546" y="21"/>
                      <a:pt x="546" y="17"/>
                    </a:cubicBezTo>
                    <a:cubicBezTo>
                      <a:pt x="547" y="13"/>
                      <a:pt x="534" y="12"/>
                      <a:pt x="533" y="9"/>
                    </a:cubicBezTo>
                    <a:cubicBezTo>
                      <a:pt x="531" y="6"/>
                      <a:pt x="506" y="8"/>
                      <a:pt x="501" y="5"/>
                    </a:cubicBezTo>
                    <a:cubicBezTo>
                      <a:pt x="496" y="1"/>
                      <a:pt x="480" y="0"/>
                      <a:pt x="467" y="1"/>
                    </a:cubicBezTo>
                    <a:cubicBezTo>
                      <a:pt x="453" y="2"/>
                      <a:pt x="426" y="1"/>
                      <a:pt x="420" y="2"/>
                    </a:cubicBezTo>
                    <a:cubicBezTo>
                      <a:pt x="413" y="3"/>
                      <a:pt x="409" y="5"/>
                      <a:pt x="404" y="5"/>
                    </a:cubicBezTo>
                    <a:cubicBezTo>
                      <a:pt x="398" y="4"/>
                      <a:pt x="389" y="6"/>
                      <a:pt x="393" y="10"/>
                    </a:cubicBezTo>
                    <a:cubicBezTo>
                      <a:pt x="399" y="16"/>
                      <a:pt x="384" y="19"/>
                      <a:pt x="385" y="14"/>
                    </a:cubicBezTo>
                    <a:cubicBezTo>
                      <a:pt x="386" y="9"/>
                      <a:pt x="372" y="7"/>
                      <a:pt x="367" y="11"/>
                    </a:cubicBezTo>
                    <a:cubicBezTo>
                      <a:pt x="362" y="15"/>
                      <a:pt x="340" y="6"/>
                      <a:pt x="337" y="11"/>
                    </a:cubicBezTo>
                    <a:cubicBezTo>
                      <a:pt x="333" y="15"/>
                      <a:pt x="307" y="14"/>
                      <a:pt x="299" y="15"/>
                    </a:cubicBezTo>
                    <a:cubicBezTo>
                      <a:pt x="292" y="16"/>
                      <a:pt x="311" y="22"/>
                      <a:pt x="311" y="25"/>
                    </a:cubicBezTo>
                    <a:cubicBezTo>
                      <a:pt x="310" y="29"/>
                      <a:pt x="286" y="25"/>
                      <a:pt x="291" y="31"/>
                    </a:cubicBezTo>
                    <a:cubicBezTo>
                      <a:pt x="296" y="37"/>
                      <a:pt x="312" y="42"/>
                      <a:pt x="319" y="49"/>
                    </a:cubicBezTo>
                    <a:cubicBezTo>
                      <a:pt x="327" y="57"/>
                      <a:pt x="313" y="52"/>
                      <a:pt x="305" y="47"/>
                    </a:cubicBezTo>
                    <a:cubicBezTo>
                      <a:pt x="296" y="41"/>
                      <a:pt x="285" y="43"/>
                      <a:pt x="280" y="37"/>
                    </a:cubicBezTo>
                    <a:cubicBezTo>
                      <a:pt x="274" y="32"/>
                      <a:pt x="254" y="27"/>
                      <a:pt x="249" y="31"/>
                    </a:cubicBezTo>
                    <a:cubicBezTo>
                      <a:pt x="243" y="34"/>
                      <a:pt x="263" y="42"/>
                      <a:pt x="263" y="46"/>
                    </a:cubicBezTo>
                    <a:cubicBezTo>
                      <a:pt x="263" y="51"/>
                      <a:pt x="250" y="45"/>
                      <a:pt x="247" y="47"/>
                    </a:cubicBezTo>
                    <a:cubicBezTo>
                      <a:pt x="245" y="49"/>
                      <a:pt x="233" y="36"/>
                      <a:pt x="227" y="36"/>
                    </a:cubicBezTo>
                    <a:cubicBezTo>
                      <a:pt x="220" y="36"/>
                      <a:pt x="226" y="42"/>
                      <a:pt x="226" y="50"/>
                    </a:cubicBezTo>
                    <a:cubicBezTo>
                      <a:pt x="226" y="58"/>
                      <a:pt x="213" y="63"/>
                      <a:pt x="216" y="58"/>
                    </a:cubicBezTo>
                    <a:cubicBezTo>
                      <a:pt x="220" y="52"/>
                      <a:pt x="217" y="37"/>
                      <a:pt x="210" y="35"/>
                    </a:cubicBezTo>
                    <a:cubicBezTo>
                      <a:pt x="203" y="32"/>
                      <a:pt x="185" y="40"/>
                      <a:pt x="176" y="40"/>
                    </a:cubicBezTo>
                    <a:cubicBezTo>
                      <a:pt x="167" y="40"/>
                      <a:pt x="154" y="43"/>
                      <a:pt x="162" y="47"/>
                    </a:cubicBezTo>
                    <a:cubicBezTo>
                      <a:pt x="170" y="52"/>
                      <a:pt x="162" y="55"/>
                      <a:pt x="155" y="50"/>
                    </a:cubicBezTo>
                    <a:cubicBezTo>
                      <a:pt x="148" y="45"/>
                      <a:pt x="125" y="50"/>
                      <a:pt x="130" y="53"/>
                    </a:cubicBezTo>
                    <a:cubicBezTo>
                      <a:pt x="134" y="56"/>
                      <a:pt x="136" y="66"/>
                      <a:pt x="133" y="70"/>
                    </a:cubicBezTo>
                    <a:cubicBezTo>
                      <a:pt x="130" y="74"/>
                      <a:pt x="120" y="66"/>
                      <a:pt x="111" y="67"/>
                    </a:cubicBezTo>
                    <a:cubicBezTo>
                      <a:pt x="102" y="67"/>
                      <a:pt x="58" y="89"/>
                      <a:pt x="60" y="94"/>
                    </a:cubicBezTo>
                    <a:cubicBezTo>
                      <a:pt x="63" y="100"/>
                      <a:pt x="82" y="95"/>
                      <a:pt x="88" y="99"/>
                    </a:cubicBezTo>
                    <a:cubicBezTo>
                      <a:pt x="94" y="102"/>
                      <a:pt x="86" y="114"/>
                      <a:pt x="79" y="119"/>
                    </a:cubicBezTo>
                    <a:cubicBezTo>
                      <a:pt x="71" y="124"/>
                      <a:pt x="44" y="120"/>
                      <a:pt x="43" y="126"/>
                    </a:cubicBezTo>
                    <a:cubicBezTo>
                      <a:pt x="43" y="132"/>
                      <a:pt x="0" y="133"/>
                      <a:pt x="0" y="142"/>
                    </a:cubicBezTo>
                    <a:cubicBezTo>
                      <a:pt x="0" y="146"/>
                      <a:pt x="2" y="150"/>
                      <a:pt x="7" y="151"/>
                    </a:cubicBezTo>
                    <a:cubicBezTo>
                      <a:pt x="13" y="152"/>
                      <a:pt x="20" y="150"/>
                      <a:pt x="26" y="156"/>
                    </a:cubicBezTo>
                    <a:cubicBezTo>
                      <a:pt x="31" y="162"/>
                      <a:pt x="46" y="162"/>
                      <a:pt x="56" y="158"/>
                    </a:cubicBezTo>
                    <a:cubicBezTo>
                      <a:pt x="67" y="154"/>
                      <a:pt x="74" y="159"/>
                      <a:pt x="74" y="165"/>
                    </a:cubicBezTo>
                    <a:cubicBezTo>
                      <a:pt x="74" y="171"/>
                      <a:pt x="51" y="163"/>
                      <a:pt x="44" y="167"/>
                    </a:cubicBezTo>
                    <a:cubicBezTo>
                      <a:pt x="37" y="171"/>
                      <a:pt x="15" y="168"/>
                      <a:pt x="16" y="172"/>
                    </a:cubicBezTo>
                    <a:cubicBezTo>
                      <a:pt x="17" y="177"/>
                      <a:pt x="28" y="176"/>
                      <a:pt x="36" y="178"/>
                    </a:cubicBezTo>
                    <a:cubicBezTo>
                      <a:pt x="45" y="179"/>
                      <a:pt x="37" y="183"/>
                      <a:pt x="37" y="187"/>
                    </a:cubicBezTo>
                    <a:cubicBezTo>
                      <a:pt x="36" y="190"/>
                      <a:pt x="41" y="190"/>
                      <a:pt x="50" y="194"/>
                    </a:cubicBezTo>
                    <a:cubicBezTo>
                      <a:pt x="59" y="198"/>
                      <a:pt x="73" y="201"/>
                      <a:pt x="68" y="196"/>
                    </a:cubicBezTo>
                    <a:cubicBezTo>
                      <a:pt x="64" y="191"/>
                      <a:pt x="77" y="192"/>
                      <a:pt x="80" y="195"/>
                    </a:cubicBezTo>
                    <a:cubicBezTo>
                      <a:pt x="82" y="198"/>
                      <a:pt x="88" y="190"/>
                      <a:pt x="95" y="192"/>
                    </a:cubicBezTo>
                    <a:cubicBezTo>
                      <a:pt x="101" y="194"/>
                      <a:pt x="103" y="186"/>
                      <a:pt x="108" y="189"/>
                    </a:cubicBezTo>
                    <a:cubicBezTo>
                      <a:pt x="113" y="193"/>
                      <a:pt x="137" y="195"/>
                      <a:pt x="145" y="199"/>
                    </a:cubicBezTo>
                    <a:cubicBezTo>
                      <a:pt x="153" y="203"/>
                      <a:pt x="164" y="204"/>
                      <a:pt x="163" y="211"/>
                    </a:cubicBezTo>
                    <a:cubicBezTo>
                      <a:pt x="162" y="217"/>
                      <a:pt x="169" y="222"/>
                      <a:pt x="178" y="226"/>
                    </a:cubicBezTo>
                    <a:cubicBezTo>
                      <a:pt x="187" y="230"/>
                      <a:pt x="189" y="238"/>
                      <a:pt x="189" y="244"/>
                    </a:cubicBezTo>
                    <a:cubicBezTo>
                      <a:pt x="188" y="250"/>
                      <a:pt x="198" y="254"/>
                      <a:pt x="197" y="256"/>
                    </a:cubicBezTo>
                    <a:cubicBezTo>
                      <a:pt x="195" y="259"/>
                      <a:pt x="196" y="263"/>
                      <a:pt x="202" y="268"/>
                    </a:cubicBezTo>
                    <a:cubicBezTo>
                      <a:pt x="208" y="273"/>
                      <a:pt x="193" y="277"/>
                      <a:pt x="197" y="282"/>
                    </a:cubicBezTo>
                    <a:cubicBezTo>
                      <a:pt x="200" y="287"/>
                      <a:pt x="191" y="296"/>
                      <a:pt x="202" y="297"/>
                    </a:cubicBezTo>
                    <a:cubicBezTo>
                      <a:pt x="213" y="299"/>
                      <a:pt x="211" y="290"/>
                      <a:pt x="219" y="290"/>
                    </a:cubicBezTo>
                    <a:cubicBezTo>
                      <a:pt x="227" y="290"/>
                      <a:pt x="219" y="297"/>
                      <a:pt x="223" y="301"/>
                    </a:cubicBezTo>
                    <a:cubicBezTo>
                      <a:pt x="227" y="306"/>
                      <a:pt x="236" y="305"/>
                      <a:pt x="245" y="312"/>
                    </a:cubicBezTo>
                    <a:cubicBezTo>
                      <a:pt x="253" y="319"/>
                      <a:pt x="248" y="322"/>
                      <a:pt x="240" y="316"/>
                    </a:cubicBezTo>
                    <a:cubicBezTo>
                      <a:pt x="232" y="311"/>
                      <a:pt x="210" y="312"/>
                      <a:pt x="210" y="314"/>
                    </a:cubicBezTo>
                    <a:cubicBezTo>
                      <a:pt x="210" y="316"/>
                      <a:pt x="235" y="330"/>
                      <a:pt x="240" y="328"/>
                    </a:cubicBezTo>
                    <a:cubicBezTo>
                      <a:pt x="246" y="326"/>
                      <a:pt x="254" y="336"/>
                      <a:pt x="250" y="340"/>
                    </a:cubicBezTo>
                    <a:cubicBezTo>
                      <a:pt x="247" y="343"/>
                      <a:pt x="249" y="351"/>
                      <a:pt x="248" y="355"/>
                    </a:cubicBezTo>
                    <a:cubicBezTo>
                      <a:pt x="247" y="359"/>
                      <a:pt x="239" y="355"/>
                      <a:pt x="234" y="356"/>
                    </a:cubicBezTo>
                    <a:cubicBezTo>
                      <a:pt x="228" y="357"/>
                      <a:pt x="225" y="358"/>
                      <a:pt x="225" y="364"/>
                    </a:cubicBezTo>
                    <a:cubicBezTo>
                      <a:pt x="225" y="370"/>
                      <a:pt x="216" y="374"/>
                      <a:pt x="215" y="381"/>
                    </a:cubicBezTo>
                    <a:cubicBezTo>
                      <a:pt x="214" y="388"/>
                      <a:pt x="222" y="387"/>
                      <a:pt x="226" y="390"/>
                    </a:cubicBezTo>
                    <a:cubicBezTo>
                      <a:pt x="231" y="393"/>
                      <a:pt x="218" y="395"/>
                      <a:pt x="218" y="400"/>
                    </a:cubicBezTo>
                    <a:cubicBezTo>
                      <a:pt x="217" y="405"/>
                      <a:pt x="229" y="414"/>
                      <a:pt x="233" y="417"/>
                    </a:cubicBezTo>
                    <a:cubicBezTo>
                      <a:pt x="238" y="419"/>
                      <a:pt x="234" y="430"/>
                      <a:pt x="235" y="436"/>
                    </a:cubicBezTo>
                    <a:cubicBezTo>
                      <a:pt x="237" y="442"/>
                      <a:pt x="243" y="435"/>
                      <a:pt x="242" y="442"/>
                    </a:cubicBezTo>
                    <a:cubicBezTo>
                      <a:pt x="241" y="449"/>
                      <a:pt x="247" y="449"/>
                      <a:pt x="248" y="453"/>
                    </a:cubicBezTo>
                    <a:cubicBezTo>
                      <a:pt x="248" y="458"/>
                      <a:pt x="258" y="457"/>
                      <a:pt x="256" y="463"/>
                    </a:cubicBezTo>
                    <a:cubicBezTo>
                      <a:pt x="254" y="469"/>
                      <a:pt x="259" y="473"/>
                      <a:pt x="262" y="477"/>
                    </a:cubicBezTo>
                    <a:cubicBezTo>
                      <a:pt x="264" y="480"/>
                      <a:pt x="273" y="486"/>
                      <a:pt x="274" y="490"/>
                    </a:cubicBezTo>
                    <a:cubicBezTo>
                      <a:pt x="276" y="494"/>
                      <a:pt x="281" y="500"/>
                      <a:pt x="287" y="498"/>
                    </a:cubicBezTo>
                    <a:cubicBezTo>
                      <a:pt x="293" y="497"/>
                      <a:pt x="293" y="502"/>
                      <a:pt x="298" y="502"/>
                    </a:cubicBezTo>
                    <a:cubicBezTo>
                      <a:pt x="303" y="501"/>
                      <a:pt x="310" y="504"/>
                      <a:pt x="311" y="507"/>
                    </a:cubicBezTo>
                    <a:cubicBezTo>
                      <a:pt x="313" y="511"/>
                      <a:pt x="327" y="514"/>
                      <a:pt x="331" y="515"/>
                    </a:cubicBezTo>
                    <a:cubicBezTo>
                      <a:pt x="335" y="516"/>
                      <a:pt x="336" y="508"/>
                      <a:pt x="339" y="506"/>
                    </a:cubicBezTo>
                    <a:cubicBezTo>
                      <a:pt x="343" y="504"/>
                      <a:pt x="342" y="490"/>
                      <a:pt x="345" y="489"/>
                    </a:cubicBezTo>
                    <a:cubicBezTo>
                      <a:pt x="348" y="488"/>
                      <a:pt x="347" y="472"/>
                      <a:pt x="344" y="471"/>
                    </a:cubicBezTo>
                    <a:cubicBezTo>
                      <a:pt x="341" y="470"/>
                      <a:pt x="342" y="464"/>
                      <a:pt x="350" y="465"/>
                    </a:cubicBezTo>
                    <a:cubicBezTo>
                      <a:pt x="357" y="466"/>
                      <a:pt x="355" y="459"/>
                      <a:pt x="358" y="458"/>
                    </a:cubicBezTo>
                    <a:cubicBezTo>
                      <a:pt x="362" y="457"/>
                      <a:pt x="360" y="450"/>
                      <a:pt x="363" y="449"/>
                    </a:cubicBezTo>
                    <a:cubicBezTo>
                      <a:pt x="366" y="448"/>
                      <a:pt x="365" y="444"/>
                      <a:pt x="363" y="441"/>
                    </a:cubicBezTo>
                    <a:cubicBezTo>
                      <a:pt x="361" y="438"/>
                      <a:pt x="364" y="436"/>
                      <a:pt x="368" y="436"/>
                    </a:cubicBezTo>
                    <a:cubicBezTo>
                      <a:pt x="372" y="435"/>
                      <a:pt x="371" y="429"/>
                      <a:pt x="365" y="427"/>
                    </a:cubicBezTo>
                    <a:cubicBezTo>
                      <a:pt x="360" y="425"/>
                      <a:pt x="362" y="419"/>
                      <a:pt x="367" y="423"/>
                    </a:cubicBezTo>
                    <a:cubicBezTo>
                      <a:pt x="372" y="427"/>
                      <a:pt x="376" y="424"/>
                      <a:pt x="373" y="420"/>
                    </a:cubicBezTo>
                    <a:cubicBezTo>
                      <a:pt x="370" y="416"/>
                      <a:pt x="377" y="414"/>
                      <a:pt x="384" y="413"/>
                    </a:cubicBezTo>
                    <a:cubicBezTo>
                      <a:pt x="391" y="413"/>
                      <a:pt x="395" y="409"/>
                      <a:pt x="393" y="404"/>
                    </a:cubicBezTo>
                    <a:cubicBezTo>
                      <a:pt x="392" y="398"/>
                      <a:pt x="401" y="399"/>
                      <a:pt x="399" y="403"/>
                    </a:cubicBezTo>
                    <a:cubicBezTo>
                      <a:pt x="397" y="408"/>
                      <a:pt x="398" y="413"/>
                      <a:pt x="401" y="409"/>
                    </a:cubicBezTo>
                    <a:cubicBezTo>
                      <a:pt x="405" y="406"/>
                      <a:pt x="411" y="408"/>
                      <a:pt x="422" y="405"/>
                    </a:cubicBezTo>
                    <a:cubicBezTo>
                      <a:pt x="434" y="402"/>
                      <a:pt x="445" y="392"/>
                      <a:pt x="447" y="383"/>
                    </a:cubicBezTo>
                    <a:cubicBezTo>
                      <a:pt x="450" y="374"/>
                      <a:pt x="463" y="375"/>
                      <a:pt x="461" y="369"/>
                    </a:cubicBezTo>
                    <a:cubicBezTo>
                      <a:pt x="460" y="363"/>
                      <a:pt x="464" y="361"/>
                      <a:pt x="472" y="365"/>
                    </a:cubicBezTo>
                    <a:cubicBezTo>
                      <a:pt x="480" y="369"/>
                      <a:pt x="474" y="362"/>
                      <a:pt x="483" y="362"/>
                    </a:cubicBezTo>
                    <a:cubicBezTo>
                      <a:pt x="492" y="362"/>
                      <a:pt x="491" y="359"/>
                      <a:pt x="500" y="359"/>
                    </a:cubicBezTo>
                    <a:cubicBezTo>
                      <a:pt x="509" y="358"/>
                      <a:pt x="532" y="354"/>
                      <a:pt x="540" y="348"/>
                    </a:cubicBezTo>
                    <a:cubicBezTo>
                      <a:pt x="548" y="341"/>
                      <a:pt x="565" y="335"/>
                      <a:pt x="572" y="331"/>
                    </a:cubicBezTo>
                    <a:cubicBezTo>
                      <a:pt x="579" y="327"/>
                      <a:pt x="581" y="323"/>
                      <a:pt x="576" y="325"/>
                    </a:cubicBezTo>
                    <a:cubicBezTo>
                      <a:pt x="572" y="328"/>
                      <a:pt x="563" y="328"/>
                      <a:pt x="556" y="326"/>
                    </a:cubicBezTo>
                    <a:cubicBezTo>
                      <a:pt x="550" y="325"/>
                      <a:pt x="539" y="319"/>
                      <a:pt x="531" y="323"/>
                    </a:cubicBezTo>
                    <a:cubicBezTo>
                      <a:pt x="524" y="328"/>
                      <a:pt x="528" y="317"/>
                      <a:pt x="535" y="316"/>
                    </a:cubicBezTo>
                    <a:cubicBezTo>
                      <a:pt x="541" y="315"/>
                      <a:pt x="538" y="312"/>
                      <a:pt x="537" y="305"/>
                    </a:cubicBezTo>
                    <a:cubicBezTo>
                      <a:pt x="535" y="299"/>
                      <a:pt x="547" y="303"/>
                      <a:pt x="553" y="311"/>
                    </a:cubicBezTo>
                    <a:cubicBezTo>
                      <a:pt x="558" y="318"/>
                      <a:pt x="568" y="322"/>
                      <a:pt x="577" y="319"/>
                    </a:cubicBezTo>
                    <a:cubicBezTo>
                      <a:pt x="586" y="316"/>
                      <a:pt x="578" y="309"/>
                      <a:pt x="581" y="304"/>
                    </a:cubicBezTo>
                    <a:cubicBezTo>
                      <a:pt x="585" y="299"/>
                      <a:pt x="554" y="283"/>
                      <a:pt x="552" y="278"/>
                    </a:cubicBezTo>
                    <a:cubicBezTo>
                      <a:pt x="550" y="273"/>
                      <a:pt x="560" y="276"/>
                      <a:pt x="569" y="280"/>
                    </a:cubicBezTo>
                    <a:cubicBezTo>
                      <a:pt x="577" y="284"/>
                      <a:pt x="579" y="273"/>
                      <a:pt x="579" y="268"/>
                    </a:cubicBezTo>
                    <a:cubicBezTo>
                      <a:pt x="579" y="264"/>
                      <a:pt x="561" y="263"/>
                      <a:pt x="552" y="268"/>
                    </a:cubicBezTo>
                    <a:cubicBezTo>
                      <a:pt x="544" y="273"/>
                      <a:pt x="536" y="262"/>
                      <a:pt x="547" y="261"/>
                    </a:cubicBezTo>
                    <a:cubicBezTo>
                      <a:pt x="559" y="259"/>
                      <a:pt x="548" y="255"/>
                      <a:pt x="552" y="251"/>
                    </a:cubicBezTo>
                    <a:cubicBezTo>
                      <a:pt x="555" y="248"/>
                      <a:pt x="569" y="261"/>
                      <a:pt x="577" y="259"/>
                    </a:cubicBezTo>
                    <a:cubicBezTo>
                      <a:pt x="584" y="256"/>
                      <a:pt x="589" y="259"/>
                      <a:pt x="596" y="254"/>
                    </a:cubicBezTo>
                    <a:cubicBezTo>
                      <a:pt x="602" y="249"/>
                      <a:pt x="584" y="244"/>
                      <a:pt x="581" y="240"/>
                    </a:cubicBezTo>
                    <a:cubicBezTo>
                      <a:pt x="577" y="236"/>
                      <a:pt x="599" y="237"/>
                      <a:pt x="606" y="238"/>
                    </a:cubicBezTo>
                    <a:cubicBezTo>
                      <a:pt x="612" y="238"/>
                      <a:pt x="614" y="228"/>
                      <a:pt x="609" y="230"/>
                    </a:cubicBezTo>
                    <a:cubicBezTo>
                      <a:pt x="603" y="232"/>
                      <a:pt x="584" y="223"/>
                      <a:pt x="588" y="217"/>
                    </a:cubicBezTo>
                    <a:cubicBezTo>
                      <a:pt x="592" y="211"/>
                      <a:pt x="600" y="218"/>
                      <a:pt x="608" y="214"/>
                    </a:cubicBezTo>
                    <a:cubicBezTo>
                      <a:pt x="616" y="210"/>
                      <a:pt x="609" y="193"/>
                      <a:pt x="603" y="193"/>
                    </a:cubicBezTo>
                    <a:cubicBezTo>
                      <a:pt x="597" y="193"/>
                      <a:pt x="583" y="191"/>
                      <a:pt x="583" y="188"/>
                    </a:cubicBezTo>
                    <a:cubicBezTo>
                      <a:pt x="583" y="185"/>
                      <a:pt x="571" y="183"/>
                      <a:pt x="574" y="180"/>
                    </a:cubicBezTo>
                    <a:cubicBezTo>
                      <a:pt x="578" y="177"/>
                      <a:pt x="582" y="183"/>
                      <a:pt x="590" y="178"/>
                    </a:cubicBezTo>
                    <a:cubicBezTo>
                      <a:pt x="597" y="172"/>
                      <a:pt x="613" y="179"/>
                      <a:pt x="620" y="178"/>
                    </a:cubicBezTo>
                    <a:cubicBezTo>
                      <a:pt x="627" y="176"/>
                      <a:pt x="617" y="163"/>
                      <a:pt x="613" y="166"/>
                    </a:cubicBezTo>
                    <a:cubicBezTo>
                      <a:pt x="609" y="168"/>
                      <a:pt x="596" y="169"/>
                      <a:pt x="595" y="162"/>
                    </a:cubicBezTo>
                    <a:cubicBezTo>
                      <a:pt x="594" y="155"/>
                      <a:pt x="608" y="162"/>
                      <a:pt x="610" y="158"/>
                    </a:cubicBezTo>
                    <a:cubicBezTo>
                      <a:pt x="612" y="155"/>
                      <a:pt x="591" y="146"/>
                      <a:pt x="587" y="153"/>
                    </a:cubicBezTo>
                    <a:cubicBezTo>
                      <a:pt x="584" y="160"/>
                      <a:pt x="572" y="158"/>
                      <a:pt x="578" y="154"/>
                    </a:cubicBezTo>
                    <a:cubicBezTo>
                      <a:pt x="585" y="150"/>
                      <a:pt x="586" y="139"/>
                      <a:pt x="585" y="133"/>
                    </a:cubicBezTo>
                    <a:cubicBezTo>
                      <a:pt x="585" y="127"/>
                      <a:pt x="608" y="127"/>
                      <a:pt x="605" y="118"/>
                    </a:cubicBezTo>
                    <a:cubicBezTo>
                      <a:pt x="603" y="108"/>
                      <a:pt x="616" y="106"/>
                      <a:pt x="624" y="106"/>
                    </a:cubicBezTo>
                    <a:cubicBezTo>
                      <a:pt x="632" y="106"/>
                      <a:pt x="624" y="96"/>
                      <a:pt x="616" y="97"/>
                    </a:cubicBezTo>
                    <a:cubicBezTo>
                      <a:pt x="609" y="98"/>
                      <a:pt x="601" y="107"/>
                      <a:pt x="598" y="103"/>
                    </a:cubicBezTo>
                    <a:cubicBezTo>
                      <a:pt x="594" y="100"/>
                      <a:pt x="606" y="94"/>
                      <a:pt x="613" y="94"/>
                    </a:cubicBezTo>
                    <a:cubicBezTo>
                      <a:pt x="620" y="94"/>
                      <a:pt x="636" y="93"/>
                      <a:pt x="641" y="90"/>
                    </a:cubicBezTo>
                    <a:cubicBezTo>
                      <a:pt x="647" y="87"/>
                      <a:pt x="631" y="84"/>
                      <a:pt x="621" y="85"/>
                    </a:cubicBezTo>
                    <a:cubicBezTo>
                      <a:pt x="610" y="86"/>
                      <a:pt x="610" y="82"/>
                      <a:pt x="626" y="81"/>
                    </a:cubicBezTo>
                    <a:cubicBezTo>
                      <a:pt x="642" y="81"/>
                      <a:pt x="639" y="78"/>
                      <a:pt x="651" y="76"/>
                    </a:cubicBezTo>
                    <a:cubicBezTo>
                      <a:pt x="662" y="75"/>
                      <a:pt x="658" y="70"/>
                      <a:pt x="665" y="70"/>
                    </a:cubicBezTo>
                    <a:cubicBezTo>
                      <a:pt x="672" y="70"/>
                      <a:pt x="691" y="62"/>
                      <a:pt x="691" y="58"/>
                    </a:cubicBezTo>
                    <a:cubicBezTo>
                      <a:pt x="691" y="55"/>
                      <a:pt x="664" y="47"/>
                      <a:pt x="652" y="47"/>
                    </a:cubicBezTo>
                    <a:close/>
                    <a:moveTo>
                      <a:pt x="237" y="338"/>
                    </a:moveTo>
                    <a:cubicBezTo>
                      <a:pt x="237" y="332"/>
                      <a:pt x="231" y="336"/>
                      <a:pt x="228" y="329"/>
                    </a:cubicBezTo>
                    <a:cubicBezTo>
                      <a:pt x="224" y="323"/>
                      <a:pt x="207" y="320"/>
                      <a:pt x="206" y="325"/>
                    </a:cubicBezTo>
                    <a:cubicBezTo>
                      <a:pt x="205" y="327"/>
                      <a:pt x="200" y="330"/>
                      <a:pt x="204" y="335"/>
                    </a:cubicBezTo>
                    <a:cubicBezTo>
                      <a:pt x="208" y="340"/>
                      <a:pt x="211" y="338"/>
                      <a:pt x="216" y="342"/>
                    </a:cubicBezTo>
                    <a:cubicBezTo>
                      <a:pt x="221" y="347"/>
                      <a:pt x="236" y="343"/>
                      <a:pt x="237" y="33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0" name="Freeform 124"/>
              <p:cNvSpPr>
                <a:spLocks noEditPoints="1"/>
              </p:cNvSpPr>
              <p:nvPr/>
            </p:nvSpPr>
            <p:spPr>
              <a:xfrm>
                <a:off x="584200" y="17462"/>
                <a:ext cx="1920875" cy="1477963"/>
              </a:xfrm>
              <a:custGeom>
                <a:avLst/>
                <a:gdLst>
                  <a:gd name="txL" fmla="*/ 0 w 1005"/>
                  <a:gd name="txT" fmla="*/ 0 h 774"/>
                  <a:gd name="txR" fmla="*/ 1005 w 1005"/>
                  <a:gd name="txB" fmla="*/ 774 h 774"/>
                </a:gdLst>
                <a:ahLst/>
                <a:cxnLst>
                  <a:cxn ang="0">
                    <a:pos x="748892779" y="2147483646"/>
                  </a:cxn>
                  <a:cxn ang="0">
                    <a:pos x="690442750" y="827695561"/>
                  </a:cxn>
                  <a:cxn ang="0">
                    <a:pos x="1413764000" y="915206628"/>
                  </a:cxn>
                  <a:cxn ang="0">
                    <a:pos x="938856804" y="980838497"/>
                  </a:cxn>
                  <a:cxn ang="0">
                    <a:pos x="1410111471" y="1217843422"/>
                  </a:cxn>
                  <a:cxn ang="0">
                    <a:pos x="865792835" y="707371423"/>
                  </a:cxn>
                  <a:cxn ang="0">
                    <a:pos x="759852278" y="674554534"/>
                  </a:cxn>
                  <a:cxn ang="0">
                    <a:pos x="1348007001" y="776648552"/>
                  </a:cxn>
                  <a:cxn ang="0">
                    <a:pos x="1084982830" y="525058768"/>
                  </a:cxn>
                  <a:cxn ang="0">
                    <a:pos x="1508746968" y="433902440"/>
                  </a:cxn>
                  <a:cxn ang="0">
                    <a:pos x="1519704557" y="587045376"/>
                  </a:cxn>
                  <a:cxn ang="0">
                    <a:pos x="1534318497" y="674554534"/>
                  </a:cxn>
                  <a:cxn ang="0">
                    <a:pos x="1983654164" y="535996458"/>
                  </a:cxn>
                  <a:cxn ang="0">
                    <a:pos x="1797344580" y="845927590"/>
                  </a:cxn>
                  <a:cxn ang="0">
                    <a:pos x="2147483646" y="802173011"/>
                  </a:cxn>
                  <a:cxn ang="0">
                    <a:pos x="2118820691" y="550581317"/>
                  </a:cxn>
                  <a:cxn ang="0">
                    <a:pos x="2147483646" y="302638703"/>
                  </a:cxn>
                  <a:cxn ang="0">
                    <a:pos x="2144392220" y="240652094"/>
                  </a:cxn>
                  <a:cxn ang="0">
                    <a:pos x="2147483646" y="437549609"/>
                  </a:cxn>
                  <a:cxn ang="0">
                    <a:pos x="2147483646" y="656322505"/>
                  </a:cxn>
                  <a:cxn ang="0">
                    <a:pos x="2147483646" y="317223562"/>
                  </a:cxn>
                  <a:cxn ang="0">
                    <a:pos x="2147483646" y="32816889"/>
                  </a:cxn>
                  <a:cxn ang="0">
                    <a:pos x="2078635221" y="167727796"/>
                  </a:cxn>
                  <a:cxn ang="0">
                    <a:pos x="2147483646" y="1604346022"/>
                  </a:cxn>
                  <a:cxn ang="0">
                    <a:pos x="2147483646" y="1239720711"/>
                  </a:cxn>
                  <a:cxn ang="0">
                    <a:pos x="2147483646" y="991778096"/>
                  </a:cxn>
                  <a:cxn ang="0">
                    <a:pos x="2147483646" y="911559459"/>
                  </a:cxn>
                  <a:cxn ang="0">
                    <a:pos x="2147483646" y="1126687094"/>
                  </a:cxn>
                  <a:cxn ang="0">
                    <a:pos x="2147483646" y="1491312405"/>
                  </a:cxn>
                  <a:cxn ang="0">
                    <a:pos x="2147483646" y="1527774554"/>
                  </a:cxn>
                  <a:cxn ang="0">
                    <a:pos x="2147483646" y="878744479"/>
                  </a:cxn>
                  <a:cxn ang="0">
                    <a:pos x="2147483646" y="2147483646"/>
                  </a:cxn>
                  <a:cxn ang="0">
                    <a:pos x="401845139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041893722"/>
                  </a:cxn>
                  <a:cxn ang="0">
                    <a:pos x="2147483646" y="1925214845"/>
                  </a:cxn>
                  <a:cxn ang="0">
                    <a:pos x="2147483646" y="1688208011"/>
                  </a:cxn>
                  <a:cxn ang="0">
                    <a:pos x="2147483646" y="1979909023"/>
                  </a:cxn>
                  <a:cxn ang="0">
                    <a:pos x="2147483646" y="2147483646"/>
                  </a:cxn>
                  <a:cxn ang="0">
                    <a:pos x="1965387694" y="1914275245"/>
                  </a:cxn>
                  <a:cxn ang="0">
                    <a:pos x="2115166250" y="1567883873"/>
                  </a:cxn>
                  <a:cxn ang="0">
                    <a:pos x="2147483646" y="1411095677"/>
                  </a:cxn>
                  <a:cxn ang="0">
                    <a:pos x="2147483646" y="1236075451"/>
                  </a:cxn>
                  <a:cxn ang="0">
                    <a:pos x="2118820691" y="1250660311"/>
                  </a:cxn>
                  <a:cxn ang="0">
                    <a:pos x="1961735165" y="988130927"/>
                  </a:cxn>
                  <a:cxn ang="0">
                    <a:pos x="1892325637" y="1064702395"/>
                  </a:cxn>
                  <a:cxn ang="0">
                    <a:pos x="1855794608" y="1327231779"/>
                  </a:cxn>
                  <a:cxn ang="0">
                    <a:pos x="1797344580" y="1268890430"/>
                  </a:cxn>
                  <a:cxn ang="0">
                    <a:pos x="1457601999" y="1268890430"/>
                  </a:cxn>
                  <a:cxn ang="0">
                    <a:pos x="979040362" y="1236075451"/>
                  </a:cxn>
                  <a:cxn ang="0">
                    <a:pos x="354354610" y="1239720711"/>
                  </a:cxn>
                  <a:cxn ang="0">
                    <a:pos x="171697555" y="1243367881"/>
                  </a:cxn>
                  <a:cxn ang="0">
                    <a:pos x="463947696" y="2143989649"/>
                  </a:cxn>
                  <a:cxn ang="0">
                    <a:pos x="664871221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887711835" y="1484019975"/>
                  </a:cxn>
                  <a:cxn ang="0">
                    <a:pos x="880406776" y="1429325796"/>
                  </a:cxn>
                  <a:cxn ang="0">
                    <a:pos x="1837528138" y="2147483646"/>
                  </a:cxn>
                </a:cxnLst>
                <a:rect l="txL" t="txT" r="txR" b="txB"/>
                <a:pathLst>
                  <a:path w="1005" h="774">
                    <a:moveTo>
                      <a:pt x="198" y="678"/>
                    </a:moveTo>
                    <a:cubicBezTo>
                      <a:pt x="195" y="675"/>
                      <a:pt x="187" y="676"/>
                      <a:pt x="185" y="672"/>
                    </a:cubicBezTo>
                    <a:cubicBezTo>
                      <a:pt x="184" y="669"/>
                      <a:pt x="176" y="657"/>
                      <a:pt x="172" y="658"/>
                    </a:cubicBezTo>
                    <a:cubicBezTo>
                      <a:pt x="168" y="658"/>
                      <a:pt x="162" y="658"/>
                      <a:pt x="157" y="654"/>
                    </a:cubicBezTo>
                    <a:cubicBezTo>
                      <a:pt x="152" y="651"/>
                      <a:pt x="149" y="650"/>
                      <a:pt x="146" y="653"/>
                    </a:cubicBezTo>
                    <a:cubicBezTo>
                      <a:pt x="142" y="655"/>
                      <a:pt x="149" y="655"/>
                      <a:pt x="149" y="658"/>
                    </a:cubicBezTo>
                    <a:cubicBezTo>
                      <a:pt x="149" y="660"/>
                      <a:pt x="151" y="662"/>
                      <a:pt x="154" y="661"/>
                    </a:cubicBezTo>
                    <a:cubicBezTo>
                      <a:pt x="157" y="661"/>
                      <a:pt x="159" y="667"/>
                      <a:pt x="162" y="667"/>
                    </a:cubicBezTo>
                    <a:cubicBezTo>
                      <a:pt x="165" y="668"/>
                      <a:pt x="166" y="672"/>
                      <a:pt x="170" y="672"/>
                    </a:cubicBezTo>
                    <a:cubicBezTo>
                      <a:pt x="173" y="672"/>
                      <a:pt x="174" y="676"/>
                      <a:pt x="176" y="679"/>
                    </a:cubicBezTo>
                    <a:cubicBezTo>
                      <a:pt x="177" y="681"/>
                      <a:pt x="181" y="679"/>
                      <a:pt x="181" y="681"/>
                    </a:cubicBezTo>
                    <a:cubicBezTo>
                      <a:pt x="181" y="683"/>
                      <a:pt x="185" y="685"/>
                      <a:pt x="186" y="687"/>
                    </a:cubicBezTo>
                    <a:cubicBezTo>
                      <a:pt x="193" y="688"/>
                      <a:pt x="199" y="689"/>
                      <a:pt x="204" y="687"/>
                    </a:cubicBezTo>
                    <a:cubicBezTo>
                      <a:pt x="204" y="686"/>
                      <a:pt x="205" y="684"/>
                      <a:pt x="205" y="683"/>
                    </a:cubicBezTo>
                    <a:cubicBezTo>
                      <a:pt x="207" y="680"/>
                      <a:pt x="202" y="682"/>
                      <a:pt x="198" y="678"/>
                    </a:cubicBezTo>
                    <a:close/>
                    <a:moveTo>
                      <a:pt x="190" y="281"/>
                    </a:moveTo>
                    <a:cubicBezTo>
                      <a:pt x="199" y="283"/>
                      <a:pt x="200" y="299"/>
                      <a:pt x="206" y="299"/>
                    </a:cubicBezTo>
                    <a:cubicBezTo>
                      <a:pt x="210" y="299"/>
                      <a:pt x="207" y="294"/>
                      <a:pt x="213" y="294"/>
                    </a:cubicBezTo>
                    <a:cubicBezTo>
                      <a:pt x="220" y="294"/>
                      <a:pt x="218" y="291"/>
                      <a:pt x="224" y="291"/>
                    </a:cubicBezTo>
                    <a:cubicBezTo>
                      <a:pt x="230" y="292"/>
                      <a:pt x="235" y="290"/>
                      <a:pt x="235" y="283"/>
                    </a:cubicBezTo>
                    <a:cubicBezTo>
                      <a:pt x="235" y="276"/>
                      <a:pt x="240" y="273"/>
                      <a:pt x="246" y="272"/>
                    </a:cubicBezTo>
                    <a:cubicBezTo>
                      <a:pt x="252" y="270"/>
                      <a:pt x="246" y="263"/>
                      <a:pt x="255" y="261"/>
                    </a:cubicBezTo>
                    <a:cubicBezTo>
                      <a:pt x="263" y="259"/>
                      <a:pt x="287" y="249"/>
                      <a:pt x="291" y="246"/>
                    </a:cubicBezTo>
                    <a:cubicBezTo>
                      <a:pt x="295" y="243"/>
                      <a:pt x="286" y="239"/>
                      <a:pt x="277" y="233"/>
                    </a:cubicBezTo>
                    <a:cubicBezTo>
                      <a:pt x="268" y="228"/>
                      <a:pt x="261" y="226"/>
                      <a:pt x="254" y="231"/>
                    </a:cubicBezTo>
                    <a:cubicBezTo>
                      <a:pt x="247" y="235"/>
                      <a:pt x="252" y="226"/>
                      <a:pt x="247" y="228"/>
                    </a:cubicBezTo>
                    <a:cubicBezTo>
                      <a:pt x="241" y="231"/>
                      <a:pt x="226" y="224"/>
                      <a:pt x="224" y="222"/>
                    </a:cubicBezTo>
                    <a:cubicBezTo>
                      <a:pt x="222" y="219"/>
                      <a:pt x="195" y="227"/>
                      <a:pt x="189" y="227"/>
                    </a:cubicBezTo>
                    <a:cubicBezTo>
                      <a:pt x="182" y="227"/>
                      <a:pt x="189" y="234"/>
                      <a:pt x="194" y="238"/>
                    </a:cubicBezTo>
                    <a:cubicBezTo>
                      <a:pt x="198" y="241"/>
                      <a:pt x="183" y="252"/>
                      <a:pt x="186" y="255"/>
                    </a:cubicBezTo>
                    <a:cubicBezTo>
                      <a:pt x="189" y="257"/>
                      <a:pt x="183" y="264"/>
                      <a:pt x="176" y="272"/>
                    </a:cubicBezTo>
                    <a:cubicBezTo>
                      <a:pt x="169" y="280"/>
                      <a:pt x="181" y="279"/>
                      <a:pt x="190" y="281"/>
                    </a:cubicBezTo>
                    <a:close/>
                    <a:moveTo>
                      <a:pt x="440" y="322"/>
                    </a:moveTo>
                    <a:cubicBezTo>
                      <a:pt x="443" y="319"/>
                      <a:pt x="455" y="329"/>
                      <a:pt x="456" y="322"/>
                    </a:cubicBezTo>
                    <a:cubicBezTo>
                      <a:pt x="456" y="314"/>
                      <a:pt x="442" y="311"/>
                      <a:pt x="436" y="307"/>
                    </a:cubicBezTo>
                    <a:cubicBezTo>
                      <a:pt x="430" y="303"/>
                      <a:pt x="427" y="305"/>
                      <a:pt x="418" y="298"/>
                    </a:cubicBezTo>
                    <a:cubicBezTo>
                      <a:pt x="408" y="291"/>
                      <a:pt x="420" y="287"/>
                      <a:pt x="413" y="282"/>
                    </a:cubicBezTo>
                    <a:cubicBezTo>
                      <a:pt x="406" y="276"/>
                      <a:pt x="404" y="261"/>
                      <a:pt x="409" y="256"/>
                    </a:cubicBezTo>
                    <a:cubicBezTo>
                      <a:pt x="414" y="251"/>
                      <a:pt x="419" y="244"/>
                      <a:pt x="410" y="240"/>
                    </a:cubicBezTo>
                    <a:cubicBezTo>
                      <a:pt x="401" y="237"/>
                      <a:pt x="387" y="243"/>
                      <a:pt x="388" y="245"/>
                    </a:cubicBezTo>
                    <a:cubicBezTo>
                      <a:pt x="390" y="247"/>
                      <a:pt x="402" y="254"/>
                      <a:pt x="402" y="257"/>
                    </a:cubicBezTo>
                    <a:cubicBezTo>
                      <a:pt x="402" y="260"/>
                      <a:pt x="391" y="249"/>
                      <a:pt x="387" y="251"/>
                    </a:cubicBezTo>
                    <a:cubicBezTo>
                      <a:pt x="383" y="254"/>
                      <a:pt x="378" y="246"/>
                      <a:pt x="375" y="251"/>
                    </a:cubicBezTo>
                    <a:cubicBezTo>
                      <a:pt x="371" y="256"/>
                      <a:pt x="379" y="274"/>
                      <a:pt x="382" y="279"/>
                    </a:cubicBezTo>
                    <a:cubicBezTo>
                      <a:pt x="385" y="284"/>
                      <a:pt x="379" y="284"/>
                      <a:pt x="375" y="285"/>
                    </a:cubicBezTo>
                    <a:cubicBezTo>
                      <a:pt x="371" y="286"/>
                      <a:pt x="371" y="271"/>
                      <a:pt x="367" y="265"/>
                    </a:cubicBezTo>
                    <a:cubicBezTo>
                      <a:pt x="363" y="260"/>
                      <a:pt x="347" y="253"/>
                      <a:pt x="346" y="257"/>
                    </a:cubicBezTo>
                    <a:cubicBezTo>
                      <a:pt x="345" y="261"/>
                      <a:pt x="356" y="261"/>
                      <a:pt x="354" y="267"/>
                    </a:cubicBezTo>
                    <a:cubicBezTo>
                      <a:pt x="353" y="272"/>
                      <a:pt x="347" y="263"/>
                      <a:pt x="341" y="268"/>
                    </a:cubicBezTo>
                    <a:cubicBezTo>
                      <a:pt x="336" y="272"/>
                      <a:pt x="337" y="269"/>
                      <a:pt x="338" y="265"/>
                    </a:cubicBezTo>
                    <a:cubicBezTo>
                      <a:pt x="339" y="260"/>
                      <a:pt x="330" y="255"/>
                      <a:pt x="320" y="256"/>
                    </a:cubicBezTo>
                    <a:cubicBezTo>
                      <a:pt x="310" y="257"/>
                      <a:pt x="315" y="264"/>
                      <a:pt x="312" y="267"/>
                    </a:cubicBezTo>
                    <a:cubicBezTo>
                      <a:pt x="309" y="269"/>
                      <a:pt x="294" y="265"/>
                      <a:pt x="304" y="263"/>
                    </a:cubicBezTo>
                    <a:cubicBezTo>
                      <a:pt x="313" y="261"/>
                      <a:pt x="309" y="256"/>
                      <a:pt x="306" y="250"/>
                    </a:cubicBezTo>
                    <a:cubicBezTo>
                      <a:pt x="302" y="245"/>
                      <a:pt x="293" y="251"/>
                      <a:pt x="277" y="257"/>
                    </a:cubicBezTo>
                    <a:cubicBezTo>
                      <a:pt x="262" y="262"/>
                      <a:pt x="255" y="268"/>
                      <a:pt x="257" y="269"/>
                    </a:cubicBezTo>
                    <a:cubicBezTo>
                      <a:pt x="259" y="269"/>
                      <a:pt x="259" y="272"/>
                      <a:pt x="253" y="277"/>
                    </a:cubicBezTo>
                    <a:cubicBezTo>
                      <a:pt x="247" y="282"/>
                      <a:pt x="253" y="286"/>
                      <a:pt x="259" y="286"/>
                    </a:cubicBezTo>
                    <a:cubicBezTo>
                      <a:pt x="264" y="286"/>
                      <a:pt x="260" y="290"/>
                      <a:pt x="263" y="292"/>
                    </a:cubicBezTo>
                    <a:cubicBezTo>
                      <a:pt x="267" y="293"/>
                      <a:pt x="285" y="285"/>
                      <a:pt x="290" y="288"/>
                    </a:cubicBezTo>
                    <a:cubicBezTo>
                      <a:pt x="295" y="292"/>
                      <a:pt x="260" y="294"/>
                      <a:pt x="260" y="300"/>
                    </a:cubicBezTo>
                    <a:cubicBezTo>
                      <a:pt x="260" y="306"/>
                      <a:pt x="279" y="309"/>
                      <a:pt x="293" y="307"/>
                    </a:cubicBezTo>
                    <a:cubicBezTo>
                      <a:pt x="307" y="304"/>
                      <a:pt x="332" y="309"/>
                      <a:pt x="332" y="312"/>
                    </a:cubicBezTo>
                    <a:cubicBezTo>
                      <a:pt x="332" y="316"/>
                      <a:pt x="315" y="315"/>
                      <a:pt x="303" y="314"/>
                    </a:cubicBezTo>
                    <a:cubicBezTo>
                      <a:pt x="290" y="314"/>
                      <a:pt x="269" y="318"/>
                      <a:pt x="270" y="322"/>
                    </a:cubicBezTo>
                    <a:cubicBezTo>
                      <a:pt x="271" y="326"/>
                      <a:pt x="272" y="326"/>
                      <a:pt x="285" y="332"/>
                    </a:cubicBezTo>
                    <a:cubicBezTo>
                      <a:pt x="298" y="338"/>
                      <a:pt x="312" y="329"/>
                      <a:pt x="311" y="338"/>
                    </a:cubicBezTo>
                    <a:cubicBezTo>
                      <a:pt x="311" y="346"/>
                      <a:pt x="318" y="348"/>
                      <a:pt x="336" y="349"/>
                    </a:cubicBezTo>
                    <a:cubicBezTo>
                      <a:pt x="353" y="349"/>
                      <a:pt x="361" y="341"/>
                      <a:pt x="370" y="341"/>
                    </a:cubicBezTo>
                    <a:cubicBezTo>
                      <a:pt x="378" y="342"/>
                      <a:pt x="382" y="340"/>
                      <a:pt x="386" y="334"/>
                    </a:cubicBezTo>
                    <a:cubicBezTo>
                      <a:pt x="390" y="328"/>
                      <a:pt x="394" y="332"/>
                      <a:pt x="395" y="335"/>
                    </a:cubicBezTo>
                    <a:cubicBezTo>
                      <a:pt x="396" y="338"/>
                      <a:pt x="407" y="337"/>
                      <a:pt x="409" y="340"/>
                    </a:cubicBezTo>
                    <a:cubicBezTo>
                      <a:pt x="416" y="346"/>
                      <a:pt x="437" y="344"/>
                      <a:pt x="445" y="340"/>
                    </a:cubicBezTo>
                    <a:cubicBezTo>
                      <a:pt x="453" y="336"/>
                      <a:pt x="441" y="325"/>
                      <a:pt x="437" y="330"/>
                    </a:cubicBezTo>
                    <a:cubicBezTo>
                      <a:pt x="433" y="335"/>
                      <a:pt x="430" y="332"/>
                      <a:pt x="429" y="330"/>
                    </a:cubicBezTo>
                    <a:cubicBezTo>
                      <a:pt x="428" y="327"/>
                      <a:pt x="437" y="326"/>
                      <a:pt x="440" y="322"/>
                    </a:cubicBezTo>
                    <a:close/>
                    <a:moveTo>
                      <a:pt x="250" y="199"/>
                    </a:moveTo>
                    <a:cubicBezTo>
                      <a:pt x="259" y="200"/>
                      <a:pt x="268" y="192"/>
                      <a:pt x="267" y="188"/>
                    </a:cubicBezTo>
                    <a:cubicBezTo>
                      <a:pt x="267" y="183"/>
                      <a:pt x="245" y="199"/>
                      <a:pt x="250" y="199"/>
                    </a:cubicBezTo>
                    <a:close/>
                    <a:moveTo>
                      <a:pt x="208" y="185"/>
                    </a:moveTo>
                    <a:cubicBezTo>
                      <a:pt x="212" y="187"/>
                      <a:pt x="208" y="194"/>
                      <a:pt x="212" y="192"/>
                    </a:cubicBezTo>
                    <a:cubicBezTo>
                      <a:pt x="216" y="190"/>
                      <a:pt x="217" y="189"/>
                      <a:pt x="220" y="190"/>
                    </a:cubicBezTo>
                    <a:cubicBezTo>
                      <a:pt x="226" y="192"/>
                      <a:pt x="227" y="187"/>
                      <a:pt x="229" y="185"/>
                    </a:cubicBezTo>
                    <a:cubicBezTo>
                      <a:pt x="232" y="182"/>
                      <a:pt x="231" y="194"/>
                      <a:pt x="237" y="194"/>
                    </a:cubicBezTo>
                    <a:cubicBezTo>
                      <a:pt x="243" y="194"/>
                      <a:pt x="242" y="182"/>
                      <a:pt x="247" y="185"/>
                    </a:cubicBezTo>
                    <a:cubicBezTo>
                      <a:pt x="252" y="189"/>
                      <a:pt x="253" y="184"/>
                      <a:pt x="254" y="180"/>
                    </a:cubicBezTo>
                    <a:cubicBezTo>
                      <a:pt x="255" y="177"/>
                      <a:pt x="255" y="171"/>
                      <a:pt x="261" y="170"/>
                    </a:cubicBezTo>
                    <a:cubicBezTo>
                      <a:pt x="266" y="169"/>
                      <a:pt x="262" y="175"/>
                      <a:pt x="264" y="180"/>
                    </a:cubicBezTo>
                    <a:cubicBezTo>
                      <a:pt x="268" y="186"/>
                      <a:pt x="274" y="180"/>
                      <a:pt x="275" y="177"/>
                    </a:cubicBezTo>
                    <a:cubicBezTo>
                      <a:pt x="275" y="174"/>
                      <a:pt x="284" y="176"/>
                      <a:pt x="284" y="173"/>
                    </a:cubicBezTo>
                    <a:cubicBezTo>
                      <a:pt x="283" y="169"/>
                      <a:pt x="286" y="168"/>
                      <a:pt x="284" y="164"/>
                    </a:cubicBezTo>
                    <a:cubicBezTo>
                      <a:pt x="281" y="160"/>
                      <a:pt x="288" y="161"/>
                      <a:pt x="291" y="158"/>
                    </a:cubicBezTo>
                    <a:cubicBezTo>
                      <a:pt x="294" y="155"/>
                      <a:pt x="287" y="158"/>
                      <a:pt x="282" y="153"/>
                    </a:cubicBezTo>
                    <a:cubicBezTo>
                      <a:pt x="277" y="149"/>
                      <a:pt x="275" y="155"/>
                      <a:pt x="275" y="158"/>
                    </a:cubicBezTo>
                    <a:cubicBezTo>
                      <a:pt x="275" y="161"/>
                      <a:pt x="265" y="158"/>
                      <a:pt x="260" y="156"/>
                    </a:cubicBezTo>
                    <a:cubicBezTo>
                      <a:pt x="254" y="154"/>
                      <a:pt x="247" y="163"/>
                      <a:pt x="239" y="167"/>
                    </a:cubicBezTo>
                    <a:cubicBezTo>
                      <a:pt x="231" y="171"/>
                      <a:pt x="231" y="178"/>
                      <a:pt x="223" y="177"/>
                    </a:cubicBezTo>
                    <a:cubicBezTo>
                      <a:pt x="216" y="177"/>
                      <a:pt x="205" y="184"/>
                      <a:pt x="208" y="185"/>
                    </a:cubicBezTo>
                    <a:close/>
                    <a:moveTo>
                      <a:pt x="286" y="183"/>
                    </a:moveTo>
                    <a:cubicBezTo>
                      <a:pt x="279" y="183"/>
                      <a:pt x="280" y="190"/>
                      <a:pt x="288" y="190"/>
                    </a:cubicBezTo>
                    <a:cubicBezTo>
                      <a:pt x="296" y="190"/>
                      <a:pt x="298" y="193"/>
                      <a:pt x="287" y="192"/>
                    </a:cubicBezTo>
                    <a:cubicBezTo>
                      <a:pt x="275" y="192"/>
                      <a:pt x="270" y="202"/>
                      <a:pt x="278" y="200"/>
                    </a:cubicBezTo>
                    <a:cubicBezTo>
                      <a:pt x="286" y="198"/>
                      <a:pt x="296" y="198"/>
                      <a:pt x="290" y="200"/>
                    </a:cubicBezTo>
                    <a:cubicBezTo>
                      <a:pt x="284" y="202"/>
                      <a:pt x="268" y="203"/>
                      <a:pt x="270" y="206"/>
                    </a:cubicBezTo>
                    <a:cubicBezTo>
                      <a:pt x="271" y="208"/>
                      <a:pt x="278" y="208"/>
                      <a:pt x="284" y="210"/>
                    </a:cubicBezTo>
                    <a:cubicBezTo>
                      <a:pt x="291" y="213"/>
                      <a:pt x="295" y="214"/>
                      <a:pt x="300" y="209"/>
                    </a:cubicBezTo>
                    <a:cubicBezTo>
                      <a:pt x="305" y="203"/>
                      <a:pt x="311" y="198"/>
                      <a:pt x="309" y="205"/>
                    </a:cubicBezTo>
                    <a:cubicBezTo>
                      <a:pt x="306" y="213"/>
                      <a:pt x="317" y="207"/>
                      <a:pt x="330" y="207"/>
                    </a:cubicBezTo>
                    <a:cubicBezTo>
                      <a:pt x="344" y="206"/>
                      <a:pt x="328" y="215"/>
                      <a:pt x="314" y="216"/>
                    </a:cubicBezTo>
                    <a:cubicBezTo>
                      <a:pt x="300" y="217"/>
                      <a:pt x="302" y="224"/>
                      <a:pt x="313" y="226"/>
                    </a:cubicBezTo>
                    <a:cubicBezTo>
                      <a:pt x="324" y="229"/>
                      <a:pt x="348" y="219"/>
                      <a:pt x="353" y="214"/>
                    </a:cubicBezTo>
                    <a:cubicBezTo>
                      <a:pt x="359" y="208"/>
                      <a:pt x="364" y="217"/>
                      <a:pt x="369" y="213"/>
                    </a:cubicBezTo>
                    <a:cubicBezTo>
                      <a:pt x="375" y="209"/>
                      <a:pt x="385" y="213"/>
                      <a:pt x="395" y="211"/>
                    </a:cubicBezTo>
                    <a:cubicBezTo>
                      <a:pt x="404" y="209"/>
                      <a:pt x="406" y="191"/>
                      <a:pt x="399" y="188"/>
                    </a:cubicBezTo>
                    <a:cubicBezTo>
                      <a:pt x="392" y="185"/>
                      <a:pt x="392" y="192"/>
                      <a:pt x="386" y="193"/>
                    </a:cubicBezTo>
                    <a:cubicBezTo>
                      <a:pt x="381" y="194"/>
                      <a:pt x="378" y="187"/>
                      <a:pt x="373" y="182"/>
                    </a:cubicBezTo>
                    <a:cubicBezTo>
                      <a:pt x="369" y="178"/>
                      <a:pt x="372" y="169"/>
                      <a:pt x="365" y="170"/>
                    </a:cubicBezTo>
                    <a:cubicBezTo>
                      <a:pt x="359" y="171"/>
                      <a:pt x="345" y="182"/>
                      <a:pt x="353" y="183"/>
                    </a:cubicBezTo>
                    <a:cubicBezTo>
                      <a:pt x="362" y="184"/>
                      <a:pt x="359" y="188"/>
                      <a:pt x="354" y="190"/>
                    </a:cubicBezTo>
                    <a:cubicBezTo>
                      <a:pt x="350" y="192"/>
                      <a:pt x="365" y="196"/>
                      <a:pt x="363" y="199"/>
                    </a:cubicBezTo>
                    <a:cubicBezTo>
                      <a:pt x="361" y="202"/>
                      <a:pt x="338" y="199"/>
                      <a:pt x="337" y="194"/>
                    </a:cubicBezTo>
                    <a:cubicBezTo>
                      <a:pt x="336" y="189"/>
                      <a:pt x="318" y="180"/>
                      <a:pt x="310" y="182"/>
                    </a:cubicBezTo>
                    <a:cubicBezTo>
                      <a:pt x="303" y="184"/>
                      <a:pt x="306" y="176"/>
                      <a:pt x="298" y="176"/>
                    </a:cubicBezTo>
                    <a:cubicBezTo>
                      <a:pt x="291" y="175"/>
                      <a:pt x="293" y="182"/>
                      <a:pt x="286" y="183"/>
                    </a:cubicBezTo>
                    <a:close/>
                    <a:moveTo>
                      <a:pt x="312" y="147"/>
                    </a:moveTo>
                    <a:cubicBezTo>
                      <a:pt x="315" y="141"/>
                      <a:pt x="296" y="142"/>
                      <a:pt x="297" y="144"/>
                    </a:cubicBezTo>
                    <a:cubicBezTo>
                      <a:pt x="301" y="148"/>
                      <a:pt x="310" y="153"/>
                      <a:pt x="312" y="147"/>
                    </a:cubicBezTo>
                    <a:close/>
                    <a:moveTo>
                      <a:pt x="354" y="144"/>
                    </a:moveTo>
                    <a:cubicBezTo>
                      <a:pt x="360" y="143"/>
                      <a:pt x="357" y="138"/>
                      <a:pt x="347" y="140"/>
                    </a:cubicBezTo>
                    <a:cubicBezTo>
                      <a:pt x="336" y="141"/>
                      <a:pt x="318" y="141"/>
                      <a:pt x="318" y="149"/>
                    </a:cubicBezTo>
                    <a:cubicBezTo>
                      <a:pt x="318" y="155"/>
                      <a:pt x="322" y="158"/>
                      <a:pt x="333" y="159"/>
                    </a:cubicBezTo>
                    <a:cubicBezTo>
                      <a:pt x="345" y="160"/>
                      <a:pt x="355" y="149"/>
                      <a:pt x="349" y="149"/>
                    </a:cubicBezTo>
                    <a:cubicBezTo>
                      <a:pt x="344" y="149"/>
                      <a:pt x="347" y="145"/>
                      <a:pt x="354" y="144"/>
                    </a:cubicBezTo>
                    <a:close/>
                    <a:moveTo>
                      <a:pt x="329" y="135"/>
                    </a:moveTo>
                    <a:cubicBezTo>
                      <a:pt x="334" y="137"/>
                      <a:pt x="339" y="130"/>
                      <a:pt x="343" y="133"/>
                    </a:cubicBezTo>
                    <a:cubicBezTo>
                      <a:pt x="346" y="136"/>
                      <a:pt x="362" y="139"/>
                      <a:pt x="362" y="131"/>
                    </a:cubicBezTo>
                    <a:cubicBezTo>
                      <a:pt x="362" y="123"/>
                      <a:pt x="342" y="122"/>
                      <a:pt x="337" y="125"/>
                    </a:cubicBezTo>
                    <a:cubicBezTo>
                      <a:pt x="332" y="128"/>
                      <a:pt x="309" y="129"/>
                      <a:pt x="316" y="134"/>
                    </a:cubicBezTo>
                    <a:cubicBezTo>
                      <a:pt x="320" y="137"/>
                      <a:pt x="324" y="133"/>
                      <a:pt x="329" y="135"/>
                    </a:cubicBezTo>
                    <a:close/>
                    <a:moveTo>
                      <a:pt x="413" y="119"/>
                    </a:moveTo>
                    <a:cubicBezTo>
                      <a:pt x="419" y="115"/>
                      <a:pt x="430" y="122"/>
                      <a:pt x="428" y="126"/>
                    </a:cubicBezTo>
                    <a:cubicBezTo>
                      <a:pt x="426" y="131"/>
                      <a:pt x="409" y="125"/>
                      <a:pt x="410" y="129"/>
                    </a:cubicBezTo>
                    <a:cubicBezTo>
                      <a:pt x="410" y="131"/>
                      <a:pt x="412" y="137"/>
                      <a:pt x="424" y="133"/>
                    </a:cubicBezTo>
                    <a:cubicBezTo>
                      <a:pt x="436" y="130"/>
                      <a:pt x="446" y="132"/>
                      <a:pt x="454" y="139"/>
                    </a:cubicBezTo>
                    <a:cubicBezTo>
                      <a:pt x="462" y="145"/>
                      <a:pt x="470" y="148"/>
                      <a:pt x="475" y="141"/>
                    </a:cubicBezTo>
                    <a:cubicBezTo>
                      <a:pt x="481" y="135"/>
                      <a:pt x="468" y="134"/>
                      <a:pt x="471" y="129"/>
                    </a:cubicBezTo>
                    <a:cubicBezTo>
                      <a:pt x="473" y="124"/>
                      <a:pt x="463" y="121"/>
                      <a:pt x="457" y="121"/>
                    </a:cubicBezTo>
                    <a:cubicBezTo>
                      <a:pt x="452" y="121"/>
                      <a:pt x="450" y="111"/>
                      <a:pt x="445" y="113"/>
                    </a:cubicBezTo>
                    <a:cubicBezTo>
                      <a:pt x="441" y="115"/>
                      <a:pt x="438" y="118"/>
                      <a:pt x="438" y="112"/>
                    </a:cubicBezTo>
                    <a:cubicBezTo>
                      <a:pt x="438" y="105"/>
                      <a:pt x="412" y="105"/>
                      <a:pt x="405" y="107"/>
                    </a:cubicBezTo>
                    <a:cubicBezTo>
                      <a:pt x="399" y="110"/>
                      <a:pt x="407" y="123"/>
                      <a:pt x="413" y="119"/>
                    </a:cubicBezTo>
                    <a:close/>
                    <a:moveTo>
                      <a:pt x="416" y="161"/>
                    </a:moveTo>
                    <a:cubicBezTo>
                      <a:pt x="420" y="156"/>
                      <a:pt x="400" y="140"/>
                      <a:pt x="399" y="148"/>
                    </a:cubicBezTo>
                    <a:cubicBezTo>
                      <a:pt x="398" y="155"/>
                      <a:pt x="412" y="166"/>
                      <a:pt x="416" y="161"/>
                    </a:cubicBezTo>
                    <a:close/>
                    <a:moveTo>
                      <a:pt x="481" y="96"/>
                    </a:moveTo>
                    <a:cubicBezTo>
                      <a:pt x="485" y="90"/>
                      <a:pt x="460" y="85"/>
                      <a:pt x="466" y="90"/>
                    </a:cubicBezTo>
                    <a:cubicBezTo>
                      <a:pt x="470" y="93"/>
                      <a:pt x="478" y="102"/>
                      <a:pt x="481" y="96"/>
                    </a:cubicBezTo>
                    <a:close/>
                    <a:moveTo>
                      <a:pt x="425" y="209"/>
                    </a:moveTo>
                    <a:cubicBezTo>
                      <a:pt x="428" y="205"/>
                      <a:pt x="417" y="197"/>
                      <a:pt x="414" y="204"/>
                    </a:cubicBezTo>
                    <a:cubicBezTo>
                      <a:pt x="411" y="211"/>
                      <a:pt x="421" y="213"/>
                      <a:pt x="425" y="209"/>
                    </a:cubicBezTo>
                    <a:close/>
                    <a:moveTo>
                      <a:pt x="481" y="174"/>
                    </a:moveTo>
                    <a:cubicBezTo>
                      <a:pt x="481" y="179"/>
                      <a:pt x="469" y="173"/>
                      <a:pt x="460" y="170"/>
                    </a:cubicBezTo>
                    <a:cubicBezTo>
                      <a:pt x="451" y="166"/>
                      <a:pt x="457" y="177"/>
                      <a:pt x="464" y="183"/>
                    </a:cubicBezTo>
                    <a:cubicBezTo>
                      <a:pt x="471" y="189"/>
                      <a:pt x="460" y="186"/>
                      <a:pt x="451" y="179"/>
                    </a:cubicBezTo>
                    <a:cubicBezTo>
                      <a:pt x="441" y="173"/>
                      <a:pt x="442" y="184"/>
                      <a:pt x="447" y="187"/>
                    </a:cubicBezTo>
                    <a:cubicBezTo>
                      <a:pt x="451" y="191"/>
                      <a:pt x="446" y="196"/>
                      <a:pt x="440" y="188"/>
                    </a:cubicBezTo>
                    <a:cubicBezTo>
                      <a:pt x="434" y="180"/>
                      <a:pt x="431" y="171"/>
                      <a:pt x="421" y="171"/>
                    </a:cubicBezTo>
                    <a:cubicBezTo>
                      <a:pt x="412" y="170"/>
                      <a:pt x="416" y="180"/>
                      <a:pt x="420" y="185"/>
                    </a:cubicBezTo>
                    <a:cubicBezTo>
                      <a:pt x="425" y="191"/>
                      <a:pt x="430" y="193"/>
                      <a:pt x="438" y="197"/>
                    </a:cubicBezTo>
                    <a:cubicBezTo>
                      <a:pt x="446" y="202"/>
                      <a:pt x="459" y="195"/>
                      <a:pt x="465" y="197"/>
                    </a:cubicBezTo>
                    <a:cubicBezTo>
                      <a:pt x="471" y="198"/>
                      <a:pt x="458" y="206"/>
                      <a:pt x="462" y="211"/>
                    </a:cubicBezTo>
                    <a:cubicBezTo>
                      <a:pt x="466" y="216"/>
                      <a:pt x="477" y="212"/>
                      <a:pt x="486" y="212"/>
                    </a:cubicBezTo>
                    <a:cubicBezTo>
                      <a:pt x="494" y="211"/>
                      <a:pt x="490" y="206"/>
                      <a:pt x="495" y="203"/>
                    </a:cubicBezTo>
                    <a:cubicBezTo>
                      <a:pt x="500" y="199"/>
                      <a:pt x="490" y="200"/>
                      <a:pt x="494" y="191"/>
                    </a:cubicBezTo>
                    <a:cubicBezTo>
                      <a:pt x="498" y="183"/>
                      <a:pt x="482" y="169"/>
                      <a:pt x="481" y="174"/>
                    </a:cubicBezTo>
                    <a:close/>
                    <a:moveTo>
                      <a:pt x="502" y="145"/>
                    </a:moveTo>
                    <a:cubicBezTo>
                      <a:pt x="510" y="145"/>
                      <a:pt x="516" y="144"/>
                      <a:pt x="522" y="141"/>
                    </a:cubicBezTo>
                    <a:cubicBezTo>
                      <a:pt x="529" y="139"/>
                      <a:pt x="519" y="139"/>
                      <a:pt x="523" y="133"/>
                    </a:cubicBezTo>
                    <a:cubicBezTo>
                      <a:pt x="528" y="127"/>
                      <a:pt x="512" y="126"/>
                      <a:pt x="511" y="128"/>
                    </a:cubicBezTo>
                    <a:cubicBezTo>
                      <a:pt x="510" y="130"/>
                      <a:pt x="491" y="116"/>
                      <a:pt x="488" y="121"/>
                    </a:cubicBezTo>
                    <a:cubicBezTo>
                      <a:pt x="485" y="125"/>
                      <a:pt x="495" y="145"/>
                      <a:pt x="502" y="145"/>
                    </a:cubicBezTo>
                    <a:close/>
                    <a:moveTo>
                      <a:pt x="543" y="147"/>
                    </a:moveTo>
                    <a:cubicBezTo>
                      <a:pt x="542" y="144"/>
                      <a:pt x="504" y="149"/>
                      <a:pt x="510" y="153"/>
                    </a:cubicBezTo>
                    <a:cubicBezTo>
                      <a:pt x="520" y="161"/>
                      <a:pt x="544" y="150"/>
                      <a:pt x="543" y="147"/>
                    </a:cubicBezTo>
                    <a:close/>
                    <a:moveTo>
                      <a:pt x="537" y="220"/>
                    </a:moveTo>
                    <a:cubicBezTo>
                      <a:pt x="546" y="220"/>
                      <a:pt x="542" y="209"/>
                      <a:pt x="532" y="201"/>
                    </a:cubicBezTo>
                    <a:cubicBezTo>
                      <a:pt x="522" y="194"/>
                      <a:pt x="499" y="209"/>
                      <a:pt x="503" y="212"/>
                    </a:cubicBezTo>
                    <a:cubicBezTo>
                      <a:pt x="508" y="216"/>
                      <a:pt x="528" y="221"/>
                      <a:pt x="537" y="220"/>
                    </a:cubicBezTo>
                    <a:close/>
                    <a:moveTo>
                      <a:pt x="473" y="290"/>
                    </a:moveTo>
                    <a:cubicBezTo>
                      <a:pt x="484" y="298"/>
                      <a:pt x="481" y="284"/>
                      <a:pt x="493" y="285"/>
                    </a:cubicBezTo>
                    <a:cubicBezTo>
                      <a:pt x="506" y="285"/>
                      <a:pt x="506" y="265"/>
                      <a:pt x="508" y="257"/>
                    </a:cubicBezTo>
                    <a:cubicBezTo>
                      <a:pt x="510" y="250"/>
                      <a:pt x="498" y="250"/>
                      <a:pt x="501" y="256"/>
                    </a:cubicBezTo>
                    <a:cubicBezTo>
                      <a:pt x="504" y="261"/>
                      <a:pt x="501" y="267"/>
                      <a:pt x="500" y="260"/>
                    </a:cubicBezTo>
                    <a:cubicBezTo>
                      <a:pt x="499" y="254"/>
                      <a:pt x="489" y="260"/>
                      <a:pt x="486" y="255"/>
                    </a:cubicBezTo>
                    <a:cubicBezTo>
                      <a:pt x="482" y="250"/>
                      <a:pt x="497" y="249"/>
                      <a:pt x="500" y="243"/>
                    </a:cubicBezTo>
                    <a:cubicBezTo>
                      <a:pt x="504" y="236"/>
                      <a:pt x="489" y="237"/>
                      <a:pt x="492" y="232"/>
                    </a:cubicBezTo>
                    <a:cubicBezTo>
                      <a:pt x="496" y="227"/>
                      <a:pt x="470" y="233"/>
                      <a:pt x="478" y="236"/>
                    </a:cubicBezTo>
                    <a:cubicBezTo>
                      <a:pt x="485" y="239"/>
                      <a:pt x="478" y="243"/>
                      <a:pt x="471" y="238"/>
                    </a:cubicBezTo>
                    <a:cubicBezTo>
                      <a:pt x="464" y="233"/>
                      <a:pt x="445" y="241"/>
                      <a:pt x="452" y="247"/>
                    </a:cubicBezTo>
                    <a:cubicBezTo>
                      <a:pt x="457" y="251"/>
                      <a:pt x="474" y="244"/>
                      <a:pt x="464" y="257"/>
                    </a:cubicBezTo>
                    <a:cubicBezTo>
                      <a:pt x="455" y="270"/>
                      <a:pt x="451" y="253"/>
                      <a:pt x="442" y="255"/>
                    </a:cubicBezTo>
                    <a:cubicBezTo>
                      <a:pt x="433" y="256"/>
                      <a:pt x="437" y="267"/>
                      <a:pt x="450" y="271"/>
                    </a:cubicBezTo>
                    <a:cubicBezTo>
                      <a:pt x="464" y="275"/>
                      <a:pt x="462" y="283"/>
                      <a:pt x="473" y="290"/>
                    </a:cubicBezTo>
                    <a:close/>
                    <a:moveTo>
                      <a:pt x="555" y="210"/>
                    </a:moveTo>
                    <a:cubicBezTo>
                      <a:pt x="558" y="220"/>
                      <a:pt x="562" y="213"/>
                      <a:pt x="568" y="217"/>
                    </a:cubicBezTo>
                    <a:cubicBezTo>
                      <a:pt x="573" y="221"/>
                      <a:pt x="582" y="224"/>
                      <a:pt x="586" y="220"/>
                    </a:cubicBezTo>
                    <a:cubicBezTo>
                      <a:pt x="591" y="216"/>
                      <a:pt x="593" y="213"/>
                      <a:pt x="594" y="216"/>
                    </a:cubicBezTo>
                    <a:cubicBezTo>
                      <a:pt x="597" y="222"/>
                      <a:pt x="608" y="223"/>
                      <a:pt x="632" y="223"/>
                    </a:cubicBezTo>
                    <a:cubicBezTo>
                      <a:pt x="656" y="224"/>
                      <a:pt x="650" y="213"/>
                      <a:pt x="657" y="217"/>
                    </a:cubicBezTo>
                    <a:cubicBezTo>
                      <a:pt x="664" y="221"/>
                      <a:pt x="680" y="221"/>
                      <a:pt x="687" y="220"/>
                    </a:cubicBezTo>
                    <a:cubicBezTo>
                      <a:pt x="694" y="218"/>
                      <a:pt x="697" y="207"/>
                      <a:pt x="697" y="202"/>
                    </a:cubicBezTo>
                    <a:cubicBezTo>
                      <a:pt x="696" y="196"/>
                      <a:pt x="643" y="192"/>
                      <a:pt x="633" y="197"/>
                    </a:cubicBezTo>
                    <a:cubicBezTo>
                      <a:pt x="624" y="203"/>
                      <a:pt x="609" y="195"/>
                      <a:pt x="601" y="199"/>
                    </a:cubicBezTo>
                    <a:cubicBezTo>
                      <a:pt x="594" y="203"/>
                      <a:pt x="596" y="194"/>
                      <a:pt x="583" y="193"/>
                    </a:cubicBezTo>
                    <a:cubicBezTo>
                      <a:pt x="569" y="193"/>
                      <a:pt x="584" y="186"/>
                      <a:pt x="586" y="183"/>
                    </a:cubicBezTo>
                    <a:cubicBezTo>
                      <a:pt x="589" y="180"/>
                      <a:pt x="566" y="172"/>
                      <a:pt x="556" y="174"/>
                    </a:cubicBezTo>
                    <a:cubicBezTo>
                      <a:pt x="547" y="176"/>
                      <a:pt x="541" y="171"/>
                      <a:pt x="532" y="167"/>
                    </a:cubicBezTo>
                    <a:cubicBezTo>
                      <a:pt x="523" y="163"/>
                      <a:pt x="499" y="163"/>
                      <a:pt x="504" y="171"/>
                    </a:cubicBezTo>
                    <a:cubicBezTo>
                      <a:pt x="507" y="176"/>
                      <a:pt x="536" y="186"/>
                      <a:pt x="539" y="181"/>
                    </a:cubicBezTo>
                    <a:cubicBezTo>
                      <a:pt x="542" y="176"/>
                      <a:pt x="550" y="187"/>
                      <a:pt x="554" y="193"/>
                    </a:cubicBezTo>
                    <a:cubicBezTo>
                      <a:pt x="559" y="198"/>
                      <a:pt x="551" y="200"/>
                      <a:pt x="555" y="210"/>
                    </a:cubicBezTo>
                    <a:close/>
                    <a:moveTo>
                      <a:pt x="580" y="151"/>
                    </a:moveTo>
                    <a:cubicBezTo>
                      <a:pt x="571" y="147"/>
                      <a:pt x="560" y="156"/>
                      <a:pt x="569" y="160"/>
                    </a:cubicBezTo>
                    <a:cubicBezTo>
                      <a:pt x="577" y="163"/>
                      <a:pt x="589" y="156"/>
                      <a:pt x="580" y="151"/>
                    </a:cubicBezTo>
                    <a:close/>
                    <a:moveTo>
                      <a:pt x="508" y="95"/>
                    </a:moveTo>
                    <a:cubicBezTo>
                      <a:pt x="516" y="99"/>
                      <a:pt x="511" y="104"/>
                      <a:pt x="519" y="107"/>
                    </a:cubicBezTo>
                    <a:cubicBezTo>
                      <a:pt x="527" y="111"/>
                      <a:pt x="550" y="103"/>
                      <a:pt x="552" y="108"/>
                    </a:cubicBezTo>
                    <a:cubicBezTo>
                      <a:pt x="554" y="114"/>
                      <a:pt x="529" y="114"/>
                      <a:pt x="532" y="118"/>
                    </a:cubicBezTo>
                    <a:cubicBezTo>
                      <a:pt x="536" y="121"/>
                      <a:pt x="550" y="127"/>
                      <a:pt x="548" y="130"/>
                    </a:cubicBezTo>
                    <a:cubicBezTo>
                      <a:pt x="546" y="133"/>
                      <a:pt x="572" y="141"/>
                      <a:pt x="575" y="137"/>
                    </a:cubicBezTo>
                    <a:cubicBezTo>
                      <a:pt x="577" y="133"/>
                      <a:pt x="584" y="134"/>
                      <a:pt x="591" y="137"/>
                    </a:cubicBezTo>
                    <a:cubicBezTo>
                      <a:pt x="597" y="139"/>
                      <a:pt x="598" y="121"/>
                      <a:pt x="602" y="124"/>
                    </a:cubicBezTo>
                    <a:cubicBezTo>
                      <a:pt x="607" y="127"/>
                      <a:pt x="606" y="118"/>
                      <a:pt x="614" y="115"/>
                    </a:cubicBezTo>
                    <a:cubicBezTo>
                      <a:pt x="621" y="112"/>
                      <a:pt x="632" y="111"/>
                      <a:pt x="633" y="108"/>
                    </a:cubicBezTo>
                    <a:cubicBezTo>
                      <a:pt x="633" y="106"/>
                      <a:pt x="631" y="102"/>
                      <a:pt x="622" y="103"/>
                    </a:cubicBezTo>
                    <a:cubicBezTo>
                      <a:pt x="613" y="104"/>
                      <a:pt x="607" y="101"/>
                      <a:pt x="611" y="96"/>
                    </a:cubicBezTo>
                    <a:cubicBezTo>
                      <a:pt x="615" y="91"/>
                      <a:pt x="601" y="89"/>
                      <a:pt x="606" y="85"/>
                    </a:cubicBezTo>
                    <a:cubicBezTo>
                      <a:pt x="611" y="81"/>
                      <a:pt x="596" y="77"/>
                      <a:pt x="598" y="83"/>
                    </a:cubicBezTo>
                    <a:cubicBezTo>
                      <a:pt x="599" y="89"/>
                      <a:pt x="589" y="84"/>
                      <a:pt x="587" y="78"/>
                    </a:cubicBezTo>
                    <a:cubicBezTo>
                      <a:pt x="586" y="73"/>
                      <a:pt x="565" y="71"/>
                      <a:pt x="552" y="59"/>
                    </a:cubicBezTo>
                    <a:cubicBezTo>
                      <a:pt x="538" y="47"/>
                      <a:pt x="524" y="55"/>
                      <a:pt x="532" y="56"/>
                    </a:cubicBezTo>
                    <a:cubicBezTo>
                      <a:pt x="540" y="58"/>
                      <a:pt x="540" y="62"/>
                      <a:pt x="533" y="61"/>
                    </a:cubicBezTo>
                    <a:cubicBezTo>
                      <a:pt x="527" y="61"/>
                      <a:pt x="515" y="62"/>
                      <a:pt x="526" y="66"/>
                    </a:cubicBezTo>
                    <a:cubicBezTo>
                      <a:pt x="536" y="70"/>
                      <a:pt x="525" y="71"/>
                      <a:pt x="516" y="71"/>
                    </a:cubicBezTo>
                    <a:cubicBezTo>
                      <a:pt x="508" y="71"/>
                      <a:pt x="507" y="82"/>
                      <a:pt x="518" y="84"/>
                    </a:cubicBezTo>
                    <a:cubicBezTo>
                      <a:pt x="529" y="85"/>
                      <a:pt x="521" y="92"/>
                      <a:pt x="512" y="89"/>
                    </a:cubicBezTo>
                    <a:cubicBezTo>
                      <a:pt x="503" y="87"/>
                      <a:pt x="500" y="91"/>
                      <a:pt x="508" y="95"/>
                    </a:cubicBezTo>
                    <a:close/>
                    <a:moveTo>
                      <a:pt x="569" y="46"/>
                    </a:moveTo>
                    <a:cubicBezTo>
                      <a:pt x="576" y="41"/>
                      <a:pt x="581" y="44"/>
                      <a:pt x="575" y="47"/>
                    </a:cubicBezTo>
                    <a:cubicBezTo>
                      <a:pt x="569" y="50"/>
                      <a:pt x="571" y="52"/>
                      <a:pt x="580" y="52"/>
                    </a:cubicBezTo>
                    <a:cubicBezTo>
                      <a:pt x="588" y="51"/>
                      <a:pt x="576" y="54"/>
                      <a:pt x="576" y="59"/>
                    </a:cubicBezTo>
                    <a:cubicBezTo>
                      <a:pt x="576" y="64"/>
                      <a:pt x="586" y="61"/>
                      <a:pt x="587" y="66"/>
                    </a:cubicBezTo>
                    <a:cubicBezTo>
                      <a:pt x="587" y="71"/>
                      <a:pt x="609" y="73"/>
                      <a:pt x="615" y="67"/>
                    </a:cubicBezTo>
                    <a:cubicBezTo>
                      <a:pt x="622" y="61"/>
                      <a:pt x="619" y="69"/>
                      <a:pt x="619" y="73"/>
                    </a:cubicBezTo>
                    <a:cubicBezTo>
                      <a:pt x="618" y="77"/>
                      <a:pt x="649" y="80"/>
                      <a:pt x="651" y="75"/>
                    </a:cubicBezTo>
                    <a:cubicBezTo>
                      <a:pt x="652" y="70"/>
                      <a:pt x="657" y="72"/>
                      <a:pt x="663" y="74"/>
                    </a:cubicBezTo>
                    <a:cubicBezTo>
                      <a:pt x="669" y="75"/>
                      <a:pt x="698" y="68"/>
                      <a:pt x="699" y="62"/>
                    </a:cubicBezTo>
                    <a:cubicBezTo>
                      <a:pt x="699" y="56"/>
                      <a:pt x="708" y="65"/>
                      <a:pt x="699" y="72"/>
                    </a:cubicBezTo>
                    <a:cubicBezTo>
                      <a:pt x="689" y="78"/>
                      <a:pt x="670" y="77"/>
                      <a:pt x="662" y="80"/>
                    </a:cubicBezTo>
                    <a:cubicBezTo>
                      <a:pt x="653" y="82"/>
                      <a:pt x="667" y="88"/>
                      <a:pt x="676" y="95"/>
                    </a:cubicBezTo>
                    <a:cubicBezTo>
                      <a:pt x="684" y="101"/>
                      <a:pt x="665" y="98"/>
                      <a:pt x="657" y="89"/>
                    </a:cubicBezTo>
                    <a:cubicBezTo>
                      <a:pt x="649" y="81"/>
                      <a:pt x="631" y="81"/>
                      <a:pt x="621" y="81"/>
                    </a:cubicBezTo>
                    <a:cubicBezTo>
                      <a:pt x="612" y="82"/>
                      <a:pt x="615" y="99"/>
                      <a:pt x="622" y="99"/>
                    </a:cubicBezTo>
                    <a:cubicBezTo>
                      <a:pt x="629" y="99"/>
                      <a:pt x="636" y="102"/>
                      <a:pt x="643" y="113"/>
                    </a:cubicBezTo>
                    <a:cubicBezTo>
                      <a:pt x="650" y="124"/>
                      <a:pt x="665" y="121"/>
                      <a:pt x="665" y="126"/>
                    </a:cubicBezTo>
                    <a:cubicBezTo>
                      <a:pt x="665" y="131"/>
                      <a:pt x="645" y="122"/>
                      <a:pt x="634" y="120"/>
                    </a:cubicBezTo>
                    <a:cubicBezTo>
                      <a:pt x="623" y="118"/>
                      <a:pt x="606" y="125"/>
                      <a:pt x="605" y="133"/>
                    </a:cubicBezTo>
                    <a:cubicBezTo>
                      <a:pt x="605" y="141"/>
                      <a:pt x="621" y="140"/>
                      <a:pt x="632" y="134"/>
                    </a:cubicBezTo>
                    <a:cubicBezTo>
                      <a:pt x="643" y="127"/>
                      <a:pt x="635" y="136"/>
                      <a:pt x="630" y="141"/>
                    </a:cubicBezTo>
                    <a:cubicBezTo>
                      <a:pt x="624" y="146"/>
                      <a:pt x="643" y="150"/>
                      <a:pt x="643" y="156"/>
                    </a:cubicBezTo>
                    <a:cubicBezTo>
                      <a:pt x="643" y="162"/>
                      <a:pt x="629" y="160"/>
                      <a:pt x="628" y="154"/>
                    </a:cubicBezTo>
                    <a:cubicBezTo>
                      <a:pt x="626" y="149"/>
                      <a:pt x="621" y="143"/>
                      <a:pt x="608" y="144"/>
                    </a:cubicBezTo>
                    <a:cubicBezTo>
                      <a:pt x="595" y="145"/>
                      <a:pt x="599" y="154"/>
                      <a:pt x="607" y="155"/>
                    </a:cubicBezTo>
                    <a:cubicBezTo>
                      <a:pt x="615" y="156"/>
                      <a:pt x="615" y="162"/>
                      <a:pt x="606" y="162"/>
                    </a:cubicBezTo>
                    <a:cubicBezTo>
                      <a:pt x="597" y="162"/>
                      <a:pt x="577" y="168"/>
                      <a:pt x="583" y="174"/>
                    </a:cubicBezTo>
                    <a:cubicBezTo>
                      <a:pt x="590" y="180"/>
                      <a:pt x="616" y="174"/>
                      <a:pt x="620" y="178"/>
                    </a:cubicBezTo>
                    <a:cubicBezTo>
                      <a:pt x="625" y="182"/>
                      <a:pt x="637" y="183"/>
                      <a:pt x="640" y="179"/>
                    </a:cubicBezTo>
                    <a:cubicBezTo>
                      <a:pt x="643" y="174"/>
                      <a:pt x="653" y="176"/>
                      <a:pt x="663" y="176"/>
                    </a:cubicBezTo>
                    <a:cubicBezTo>
                      <a:pt x="673" y="176"/>
                      <a:pt x="676" y="178"/>
                      <a:pt x="680" y="182"/>
                    </a:cubicBezTo>
                    <a:cubicBezTo>
                      <a:pt x="685" y="186"/>
                      <a:pt x="693" y="184"/>
                      <a:pt x="698" y="180"/>
                    </a:cubicBezTo>
                    <a:cubicBezTo>
                      <a:pt x="704" y="176"/>
                      <a:pt x="704" y="176"/>
                      <a:pt x="711" y="176"/>
                    </a:cubicBezTo>
                    <a:cubicBezTo>
                      <a:pt x="718" y="176"/>
                      <a:pt x="719" y="172"/>
                      <a:pt x="716" y="166"/>
                    </a:cubicBezTo>
                    <a:cubicBezTo>
                      <a:pt x="712" y="161"/>
                      <a:pt x="703" y="170"/>
                      <a:pt x="702" y="166"/>
                    </a:cubicBezTo>
                    <a:cubicBezTo>
                      <a:pt x="701" y="161"/>
                      <a:pt x="693" y="160"/>
                      <a:pt x="679" y="162"/>
                    </a:cubicBezTo>
                    <a:cubicBezTo>
                      <a:pt x="665" y="164"/>
                      <a:pt x="671" y="153"/>
                      <a:pt x="679" y="155"/>
                    </a:cubicBezTo>
                    <a:cubicBezTo>
                      <a:pt x="688" y="158"/>
                      <a:pt x="699" y="157"/>
                      <a:pt x="709" y="154"/>
                    </a:cubicBezTo>
                    <a:cubicBezTo>
                      <a:pt x="718" y="152"/>
                      <a:pt x="711" y="147"/>
                      <a:pt x="711" y="143"/>
                    </a:cubicBezTo>
                    <a:cubicBezTo>
                      <a:pt x="711" y="139"/>
                      <a:pt x="723" y="142"/>
                      <a:pt x="732" y="142"/>
                    </a:cubicBezTo>
                    <a:cubicBezTo>
                      <a:pt x="741" y="142"/>
                      <a:pt x="754" y="127"/>
                      <a:pt x="754" y="119"/>
                    </a:cubicBezTo>
                    <a:cubicBezTo>
                      <a:pt x="755" y="110"/>
                      <a:pt x="734" y="112"/>
                      <a:pt x="724" y="112"/>
                    </a:cubicBezTo>
                    <a:cubicBezTo>
                      <a:pt x="714" y="112"/>
                      <a:pt x="731" y="105"/>
                      <a:pt x="750" y="106"/>
                    </a:cubicBezTo>
                    <a:cubicBezTo>
                      <a:pt x="769" y="107"/>
                      <a:pt x="760" y="98"/>
                      <a:pt x="764" y="95"/>
                    </a:cubicBezTo>
                    <a:cubicBezTo>
                      <a:pt x="767" y="92"/>
                      <a:pt x="776" y="99"/>
                      <a:pt x="786" y="97"/>
                    </a:cubicBezTo>
                    <a:cubicBezTo>
                      <a:pt x="795" y="95"/>
                      <a:pt x="789" y="87"/>
                      <a:pt x="795" y="87"/>
                    </a:cubicBezTo>
                    <a:cubicBezTo>
                      <a:pt x="800" y="87"/>
                      <a:pt x="810" y="80"/>
                      <a:pt x="831" y="68"/>
                    </a:cubicBezTo>
                    <a:cubicBezTo>
                      <a:pt x="851" y="57"/>
                      <a:pt x="867" y="59"/>
                      <a:pt x="868" y="52"/>
                    </a:cubicBezTo>
                    <a:cubicBezTo>
                      <a:pt x="869" y="46"/>
                      <a:pt x="840" y="52"/>
                      <a:pt x="835" y="50"/>
                    </a:cubicBezTo>
                    <a:cubicBezTo>
                      <a:pt x="830" y="48"/>
                      <a:pt x="855" y="43"/>
                      <a:pt x="861" y="44"/>
                    </a:cubicBezTo>
                    <a:cubicBezTo>
                      <a:pt x="867" y="46"/>
                      <a:pt x="875" y="44"/>
                      <a:pt x="896" y="34"/>
                    </a:cubicBezTo>
                    <a:cubicBezTo>
                      <a:pt x="916" y="24"/>
                      <a:pt x="907" y="22"/>
                      <a:pt x="899" y="23"/>
                    </a:cubicBezTo>
                    <a:cubicBezTo>
                      <a:pt x="890" y="25"/>
                      <a:pt x="881" y="22"/>
                      <a:pt x="881" y="16"/>
                    </a:cubicBezTo>
                    <a:cubicBezTo>
                      <a:pt x="882" y="11"/>
                      <a:pt x="869" y="16"/>
                      <a:pt x="868" y="13"/>
                    </a:cubicBezTo>
                    <a:cubicBezTo>
                      <a:pt x="868" y="10"/>
                      <a:pt x="856" y="11"/>
                      <a:pt x="843" y="16"/>
                    </a:cubicBezTo>
                    <a:cubicBezTo>
                      <a:pt x="830" y="21"/>
                      <a:pt x="842" y="11"/>
                      <a:pt x="847" y="9"/>
                    </a:cubicBezTo>
                    <a:cubicBezTo>
                      <a:pt x="853" y="7"/>
                      <a:pt x="814" y="9"/>
                      <a:pt x="808" y="5"/>
                    </a:cubicBezTo>
                    <a:cubicBezTo>
                      <a:pt x="801" y="0"/>
                      <a:pt x="794" y="12"/>
                      <a:pt x="788" y="6"/>
                    </a:cubicBezTo>
                    <a:cubicBezTo>
                      <a:pt x="782" y="0"/>
                      <a:pt x="766" y="5"/>
                      <a:pt x="768" y="10"/>
                    </a:cubicBezTo>
                    <a:cubicBezTo>
                      <a:pt x="770" y="14"/>
                      <a:pt x="766" y="14"/>
                      <a:pt x="760" y="9"/>
                    </a:cubicBezTo>
                    <a:cubicBezTo>
                      <a:pt x="754" y="4"/>
                      <a:pt x="742" y="10"/>
                      <a:pt x="732" y="8"/>
                    </a:cubicBezTo>
                    <a:cubicBezTo>
                      <a:pt x="721" y="7"/>
                      <a:pt x="726" y="17"/>
                      <a:pt x="714" y="12"/>
                    </a:cubicBezTo>
                    <a:cubicBezTo>
                      <a:pt x="703" y="7"/>
                      <a:pt x="690" y="9"/>
                      <a:pt x="694" y="11"/>
                    </a:cubicBezTo>
                    <a:cubicBezTo>
                      <a:pt x="697" y="12"/>
                      <a:pt x="693" y="15"/>
                      <a:pt x="688" y="14"/>
                    </a:cubicBezTo>
                    <a:cubicBezTo>
                      <a:pt x="683" y="12"/>
                      <a:pt x="678" y="14"/>
                      <a:pt x="681" y="19"/>
                    </a:cubicBezTo>
                    <a:cubicBezTo>
                      <a:pt x="683" y="24"/>
                      <a:pt x="662" y="18"/>
                      <a:pt x="662" y="23"/>
                    </a:cubicBezTo>
                    <a:cubicBezTo>
                      <a:pt x="662" y="29"/>
                      <a:pt x="655" y="32"/>
                      <a:pt x="649" y="27"/>
                    </a:cubicBezTo>
                    <a:cubicBezTo>
                      <a:pt x="643" y="22"/>
                      <a:pt x="624" y="20"/>
                      <a:pt x="629" y="25"/>
                    </a:cubicBezTo>
                    <a:cubicBezTo>
                      <a:pt x="635" y="29"/>
                      <a:pt x="612" y="27"/>
                      <a:pt x="618" y="31"/>
                    </a:cubicBezTo>
                    <a:cubicBezTo>
                      <a:pt x="624" y="36"/>
                      <a:pt x="611" y="39"/>
                      <a:pt x="611" y="37"/>
                    </a:cubicBezTo>
                    <a:cubicBezTo>
                      <a:pt x="611" y="34"/>
                      <a:pt x="598" y="30"/>
                      <a:pt x="593" y="34"/>
                    </a:cubicBezTo>
                    <a:cubicBezTo>
                      <a:pt x="588" y="39"/>
                      <a:pt x="587" y="44"/>
                      <a:pt x="584" y="41"/>
                    </a:cubicBezTo>
                    <a:cubicBezTo>
                      <a:pt x="582" y="38"/>
                      <a:pt x="571" y="39"/>
                      <a:pt x="560" y="43"/>
                    </a:cubicBezTo>
                    <a:cubicBezTo>
                      <a:pt x="550" y="47"/>
                      <a:pt x="562" y="50"/>
                      <a:pt x="569" y="46"/>
                    </a:cubicBezTo>
                    <a:close/>
                    <a:moveTo>
                      <a:pt x="695" y="477"/>
                    </a:moveTo>
                    <a:cubicBezTo>
                      <a:pt x="698" y="477"/>
                      <a:pt x="705" y="464"/>
                      <a:pt x="696" y="465"/>
                    </a:cubicBezTo>
                    <a:cubicBezTo>
                      <a:pt x="687" y="465"/>
                      <a:pt x="689" y="478"/>
                      <a:pt x="695" y="477"/>
                    </a:cubicBezTo>
                    <a:close/>
                    <a:moveTo>
                      <a:pt x="651" y="466"/>
                    </a:moveTo>
                    <a:cubicBezTo>
                      <a:pt x="659" y="471"/>
                      <a:pt x="671" y="458"/>
                      <a:pt x="670" y="454"/>
                    </a:cubicBezTo>
                    <a:cubicBezTo>
                      <a:pt x="669" y="450"/>
                      <a:pt x="641" y="460"/>
                      <a:pt x="651" y="466"/>
                    </a:cubicBezTo>
                    <a:close/>
                    <a:moveTo>
                      <a:pt x="687" y="439"/>
                    </a:moveTo>
                    <a:cubicBezTo>
                      <a:pt x="688" y="434"/>
                      <a:pt x="670" y="432"/>
                      <a:pt x="671" y="426"/>
                    </a:cubicBezTo>
                    <a:cubicBezTo>
                      <a:pt x="672" y="421"/>
                      <a:pt x="655" y="416"/>
                      <a:pt x="649" y="413"/>
                    </a:cubicBezTo>
                    <a:cubicBezTo>
                      <a:pt x="644" y="410"/>
                      <a:pt x="635" y="409"/>
                      <a:pt x="635" y="403"/>
                    </a:cubicBezTo>
                    <a:cubicBezTo>
                      <a:pt x="635" y="397"/>
                      <a:pt x="623" y="401"/>
                      <a:pt x="623" y="410"/>
                    </a:cubicBezTo>
                    <a:cubicBezTo>
                      <a:pt x="622" y="419"/>
                      <a:pt x="617" y="417"/>
                      <a:pt x="620" y="426"/>
                    </a:cubicBezTo>
                    <a:cubicBezTo>
                      <a:pt x="622" y="434"/>
                      <a:pt x="609" y="436"/>
                      <a:pt x="610" y="441"/>
                    </a:cubicBezTo>
                    <a:cubicBezTo>
                      <a:pt x="612" y="445"/>
                      <a:pt x="618" y="440"/>
                      <a:pt x="624" y="440"/>
                    </a:cubicBezTo>
                    <a:cubicBezTo>
                      <a:pt x="630" y="440"/>
                      <a:pt x="623" y="448"/>
                      <a:pt x="630" y="449"/>
                    </a:cubicBezTo>
                    <a:cubicBezTo>
                      <a:pt x="636" y="450"/>
                      <a:pt x="647" y="443"/>
                      <a:pt x="649" y="439"/>
                    </a:cubicBezTo>
                    <a:cubicBezTo>
                      <a:pt x="652" y="435"/>
                      <a:pt x="657" y="433"/>
                      <a:pt x="664" y="438"/>
                    </a:cubicBezTo>
                    <a:cubicBezTo>
                      <a:pt x="671" y="443"/>
                      <a:pt x="686" y="444"/>
                      <a:pt x="687" y="439"/>
                    </a:cubicBezTo>
                    <a:close/>
                    <a:moveTo>
                      <a:pt x="850" y="395"/>
                    </a:moveTo>
                    <a:cubicBezTo>
                      <a:pt x="856" y="395"/>
                      <a:pt x="857" y="403"/>
                      <a:pt x="867" y="411"/>
                    </a:cubicBezTo>
                    <a:cubicBezTo>
                      <a:pt x="876" y="419"/>
                      <a:pt x="877" y="413"/>
                      <a:pt x="879" y="408"/>
                    </a:cubicBezTo>
                    <a:cubicBezTo>
                      <a:pt x="880" y="402"/>
                      <a:pt x="891" y="407"/>
                      <a:pt x="890" y="401"/>
                    </a:cubicBezTo>
                    <a:cubicBezTo>
                      <a:pt x="890" y="396"/>
                      <a:pt x="899" y="389"/>
                      <a:pt x="905" y="387"/>
                    </a:cubicBezTo>
                    <a:cubicBezTo>
                      <a:pt x="911" y="384"/>
                      <a:pt x="900" y="378"/>
                      <a:pt x="892" y="379"/>
                    </a:cubicBezTo>
                    <a:cubicBezTo>
                      <a:pt x="884" y="379"/>
                      <a:pt x="882" y="374"/>
                      <a:pt x="882" y="370"/>
                    </a:cubicBezTo>
                    <a:cubicBezTo>
                      <a:pt x="882" y="367"/>
                      <a:pt x="867" y="358"/>
                      <a:pt x="862" y="360"/>
                    </a:cubicBezTo>
                    <a:cubicBezTo>
                      <a:pt x="857" y="361"/>
                      <a:pt x="849" y="353"/>
                      <a:pt x="842" y="353"/>
                    </a:cubicBezTo>
                    <a:cubicBezTo>
                      <a:pt x="836" y="352"/>
                      <a:pt x="826" y="347"/>
                      <a:pt x="827" y="340"/>
                    </a:cubicBezTo>
                    <a:cubicBezTo>
                      <a:pt x="828" y="333"/>
                      <a:pt x="840" y="342"/>
                      <a:pt x="843" y="337"/>
                    </a:cubicBezTo>
                    <a:cubicBezTo>
                      <a:pt x="845" y="331"/>
                      <a:pt x="830" y="334"/>
                      <a:pt x="830" y="330"/>
                    </a:cubicBezTo>
                    <a:cubicBezTo>
                      <a:pt x="829" y="326"/>
                      <a:pt x="833" y="328"/>
                      <a:pt x="836" y="325"/>
                    </a:cubicBezTo>
                    <a:cubicBezTo>
                      <a:pt x="839" y="323"/>
                      <a:pt x="834" y="318"/>
                      <a:pt x="830" y="316"/>
                    </a:cubicBezTo>
                    <a:cubicBezTo>
                      <a:pt x="827" y="314"/>
                      <a:pt x="826" y="320"/>
                      <a:pt x="822" y="320"/>
                    </a:cubicBezTo>
                    <a:cubicBezTo>
                      <a:pt x="819" y="320"/>
                      <a:pt x="822" y="314"/>
                      <a:pt x="824" y="311"/>
                    </a:cubicBezTo>
                    <a:cubicBezTo>
                      <a:pt x="827" y="307"/>
                      <a:pt x="813" y="303"/>
                      <a:pt x="807" y="305"/>
                    </a:cubicBezTo>
                    <a:cubicBezTo>
                      <a:pt x="801" y="307"/>
                      <a:pt x="799" y="304"/>
                      <a:pt x="799" y="300"/>
                    </a:cubicBezTo>
                    <a:cubicBezTo>
                      <a:pt x="799" y="296"/>
                      <a:pt x="788" y="300"/>
                      <a:pt x="784" y="303"/>
                    </a:cubicBezTo>
                    <a:cubicBezTo>
                      <a:pt x="780" y="306"/>
                      <a:pt x="775" y="300"/>
                      <a:pt x="780" y="299"/>
                    </a:cubicBezTo>
                    <a:cubicBezTo>
                      <a:pt x="785" y="299"/>
                      <a:pt x="791" y="295"/>
                      <a:pt x="790" y="290"/>
                    </a:cubicBezTo>
                    <a:cubicBezTo>
                      <a:pt x="788" y="286"/>
                      <a:pt x="775" y="285"/>
                      <a:pt x="773" y="291"/>
                    </a:cubicBezTo>
                    <a:cubicBezTo>
                      <a:pt x="770" y="296"/>
                      <a:pt x="760" y="285"/>
                      <a:pt x="760" y="280"/>
                    </a:cubicBezTo>
                    <a:cubicBezTo>
                      <a:pt x="760" y="276"/>
                      <a:pt x="744" y="280"/>
                      <a:pt x="746" y="272"/>
                    </a:cubicBezTo>
                    <a:cubicBezTo>
                      <a:pt x="748" y="265"/>
                      <a:pt x="727" y="263"/>
                      <a:pt x="722" y="263"/>
                    </a:cubicBezTo>
                    <a:cubicBezTo>
                      <a:pt x="716" y="263"/>
                      <a:pt x="708" y="267"/>
                      <a:pt x="709" y="272"/>
                    </a:cubicBezTo>
                    <a:cubicBezTo>
                      <a:pt x="710" y="277"/>
                      <a:pt x="703" y="275"/>
                      <a:pt x="702" y="270"/>
                    </a:cubicBezTo>
                    <a:cubicBezTo>
                      <a:pt x="701" y="264"/>
                      <a:pt x="688" y="276"/>
                      <a:pt x="684" y="276"/>
                    </a:cubicBezTo>
                    <a:cubicBezTo>
                      <a:pt x="680" y="276"/>
                      <a:pt x="686" y="261"/>
                      <a:pt x="684" y="257"/>
                    </a:cubicBezTo>
                    <a:cubicBezTo>
                      <a:pt x="682" y="252"/>
                      <a:pt x="679" y="251"/>
                      <a:pt x="676" y="243"/>
                    </a:cubicBezTo>
                    <a:cubicBezTo>
                      <a:pt x="673" y="236"/>
                      <a:pt x="658" y="239"/>
                      <a:pt x="654" y="243"/>
                    </a:cubicBezTo>
                    <a:cubicBezTo>
                      <a:pt x="650" y="248"/>
                      <a:pt x="637" y="246"/>
                      <a:pt x="630" y="253"/>
                    </a:cubicBezTo>
                    <a:cubicBezTo>
                      <a:pt x="623" y="260"/>
                      <a:pt x="631" y="267"/>
                      <a:pt x="634" y="269"/>
                    </a:cubicBezTo>
                    <a:cubicBezTo>
                      <a:pt x="637" y="272"/>
                      <a:pt x="623" y="276"/>
                      <a:pt x="628" y="280"/>
                    </a:cubicBezTo>
                    <a:cubicBezTo>
                      <a:pt x="632" y="284"/>
                      <a:pt x="639" y="282"/>
                      <a:pt x="640" y="288"/>
                    </a:cubicBezTo>
                    <a:cubicBezTo>
                      <a:pt x="640" y="295"/>
                      <a:pt x="623" y="286"/>
                      <a:pt x="621" y="281"/>
                    </a:cubicBezTo>
                    <a:cubicBezTo>
                      <a:pt x="618" y="275"/>
                      <a:pt x="622" y="270"/>
                      <a:pt x="618" y="266"/>
                    </a:cubicBezTo>
                    <a:cubicBezTo>
                      <a:pt x="615" y="262"/>
                      <a:pt x="618" y="257"/>
                      <a:pt x="624" y="250"/>
                    </a:cubicBezTo>
                    <a:cubicBezTo>
                      <a:pt x="631" y="243"/>
                      <a:pt x="636" y="244"/>
                      <a:pt x="636" y="240"/>
                    </a:cubicBezTo>
                    <a:cubicBezTo>
                      <a:pt x="636" y="236"/>
                      <a:pt x="608" y="236"/>
                      <a:pt x="591" y="251"/>
                    </a:cubicBezTo>
                    <a:cubicBezTo>
                      <a:pt x="575" y="266"/>
                      <a:pt x="580" y="286"/>
                      <a:pt x="581" y="290"/>
                    </a:cubicBezTo>
                    <a:cubicBezTo>
                      <a:pt x="582" y="294"/>
                      <a:pt x="596" y="292"/>
                      <a:pt x="605" y="295"/>
                    </a:cubicBezTo>
                    <a:cubicBezTo>
                      <a:pt x="613" y="297"/>
                      <a:pt x="609" y="301"/>
                      <a:pt x="602" y="300"/>
                    </a:cubicBezTo>
                    <a:cubicBezTo>
                      <a:pt x="596" y="299"/>
                      <a:pt x="585" y="297"/>
                      <a:pt x="585" y="301"/>
                    </a:cubicBezTo>
                    <a:cubicBezTo>
                      <a:pt x="586" y="306"/>
                      <a:pt x="599" y="314"/>
                      <a:pt x="607" y="312"/>
                    </a:cubicBezTo>
                    <a:cubicBezTo>
                      <a:pt x="615" y="310"/>
                      <a:pt x="615" y="310"/>
                      <a:pt x="619" y="315"/>
                    </a:cubicBezTo>
                    <a:cubicBezTo>
                      <a:pt x="622" y="319"/>
                      <a:pt x="632" y="318"/>
                      <a:pt x="641" y="318"/>
                    </a:cubicBezTo>
                    <a:cubicBezTo>
                      <a:pt x="651" y="319"/>
                      <a:pt x="662" y="322"/>
                      <a:pt x="666" y="323"/>
                    </a:cubicBezTo>
                    <a:cubicBezTo>
                      <a:pt x="671" y="323"/>
                      <a:pt x="676" y="320"/>
                      <a:pt x="678" y="318"/>
                    </a:cubicBezTo>
                    <a:cubicBezTo>
                      <a:pt x="679" y="315"/>
                      <a:pt x="698" y="322"/>
                      <a:pt x="703" y="321"/>
                    </a:cubicBezTo>
                    <a:cubicBezTo>
                      <a:pt x="709" y="321"/>
                      <a:pt x="705" y="316"/>
                      <a:pt x="702" y="314"/>
                    </a:cubicBezTo>
                    <a:cubicBezTo>
                      <a:pt x="698" y="313"/>
                      <a:pt x="700" y="306"/>
                      <a:pt x="704" y="309"/>
                    </a:cubicBezTo>
                    <a:cubicBezTo>
                      <a:pt x="709" y="311"/>
                      <a:pt x="716" y="313"/>
                      <a:pt x="718" y="317"/>
                    </a:cubicBezTo>
                    <a:cubicBezTo>
                      <a:pt x="719" y="321"/>
                      <a:pt x="723" y="319"/>
                      <a:pt x="724" y="323"/>
                    </a:cubicBezTo>
                    <a:cubicBezTo>
                      <a:pt x="724" y="326"/>
                      <a:pt x="740" y="330"/>
                      <a:pt x="741" y="334"/>
                    </a:cubicBezTo>
                    <a:cubicBezTo>
                      <a:pt x="741" y="338"/>
                      <a:pt x="725" y="340"/>
                      <a:pt x="730" y="344"/>
                    </a:cubicBezTo>
                    <a:cubicBezTo>
                      <a:pt x="734" y="347"/>
                      <a:pt x="741" y="339"/>
                      <a:pt x="747" y="339"/>
                    </a:cubicBezTo>
                    <a:cubicBezTo>
                      <a:pt x="753" y="338"/>
                      <a:pt x="753" y="352"/>
                      <a:pt x="758" y="350"/>
                    </a:cubicBezTo>
                    <a:cubicBezTo>
                      <a:pt x="764" y="347"/>
                      <a:pt x="769" y="352"/>
                      <a:pt x="775" y="361"/>
                    </a:cubicBezTo>
                    <a:cubicBezTo>
                      <a:pt x="781" y="369"/>
                      <a:pt x="774" y="377"/>
                      <a:pt x="775" y="380"/>
                    </a:cubicBezTo>
                    <a:cubicBezTo>
                      <a:pt x="775" y="383"/>
                      <a:pt x="787" y="382"/>
                      <a:pt x="793" y="379"/>
                    </a:cubicBezTo>
                    <a:cubicBezTo>
                      <a:pt x="800" y="375"/>
                      <a:pt x="806" y="383"/>
                      <a:pt x="811" y="387"/>
                    </a:cubicBezTo>
                    <a:cubicBezTo>
                      <a:pt x="816" y="392"/>
                      <a:pt x="792" y="399"/>
                      <a:pt x="794" y="395"/>
                    </a:cubicBezTo>
                    <a:cubicBezTo>
                      <a:pt x="796" y="391"/>
                      <a:pt x="780" y="379"/>
                      <a:pt x="766" y="385"/>
                    </a:cubicBezTo>
                    <a:cubicBezTo>
                      <a:pt x="751" y="390"/>
                      <a:pt x="761" y="399"/>
                      <a:pt x="763" y="404"/>
                    </a:cubicBezTo>
                    <a:cubicBezTo>
                      <a:pt x="764" y="409"/>
                      <a:pt x="750" y="414"/>
                      <a:pt x="736" y="409"/>
                    </a:cubicBezTo>
                    <a:cubicBezTo>
                      <a:pt x="723" y="405"/>
                      <a:pt x="727" y="412"/>
                      <a:pt x="721" y="412"/>
                    </a:cubicBezTo>
                    <a:cubicBezTo>
                      <a:pt x="716" y="412"/>
                      <a:pt x="710" y="421"/>
                      <a:pt x="715" y="426"/>
                    </a:cubicBezTo>
                    <a:cubicBezTo>
                      <a:pt x="720" y="432"/>
                      <a:pt x="731" y="427"/>
                      <a:pt x="740" y="427"/>
                    </a:cubicBezTo>
                    <a:cubicBezTo>
                      <a:pt x="749" y="428"/>
                      <a:pt x="750" y="430"/>
                      <a:pt x="751" y="425"/>
                    </a:cubicBezTo>
                    <a:cubicBezTo>
                      <a:pt x="752" y="420"/>
                      <a:pt x="761" y="423"/>
                      <a:pt x="768" y="424"/>
                    </a:cubicBezTo>
                    <a:cubicBezTo>
                      <a:pt x="774" y="426"/>
                      <a:pt x="773" y="435"/>
                      <a:pt x="781" y="436"/>
                    </a:cubicBezTo>
                    <a:cubicBezTo>
                      <a:pt x="789" y="437"/>
                      <a:pt x="782" y="445"/>
                      <a:pt x="787" y="450"/>
                    </a:cubicBezTo>
                    <a:cubicBezTo>
                      <a:pt x="792" y="456"/>
                      <a:pt x="808" y="453"/>
                      <a:pt x="814" y="459"/>
                    </a:cubicBezTo>
                    <a:cubicBezTo>
                      <a:pt x="820" y="465"/>
                      <a:pt x="846" y="476"/>
                      <a:pt x="849" y="472"/>
                    </a:cubicBezTo>
                    <a:cubicBezTo>
                      <a:pt x="853" y="467"/>
                      <a:pt x="827" y="444"/>
                      <a:pt x="820" y="442"/>
                    </a:cubicBezTo>
                    <a:cubicBezTo>
                      <a:pt x="812" y="440"/>
                      <a:pt x="827" y="438"/>
                      <a:pt x="837" y="445"/>
                    </a:cubicBezTo>
                    <a:cubicBezTo>
                      <a:pt x="846" y="453"/>
                      <a:pt x="860" y="456"/>
                      <a:pt x="867" y="447"/>
                    </a:cubicBezTo>
                    <a:cubicBezTo>
                      <a:pt x="874" y="438"/>
                      <a:pt x="861" y="441"/>
                      <a:pt x="861" y="434"/>
                    </a:cubicBezTo>
                    <a:cubicBezTo>
                      <a:pt x="861" y="428"/>
                      <a:pt x="857" y="419"/>
                      <a:pt x="850" y="419"/>
                    </a:cubicBezTo>
                    <a:cubicBezTo>
                      <a:pt x="843" y="419"/>
                      <a:pt x="825" y="405"/>
                      <a:pt x="831" y="402"/>
                    </a:cubicBezTo>
                    <a:cubicBezTo>
                      <a:pt x="838" y="399"/>
                      <a:pt x="829" y="395"/>
                      <a:pt x="834" y="389"/>
                    </a:cubicBezTo>
                    <a:cubicBezTo>
                      <a:pt x="839" y="384"/>
                      <a:pt x="844" y="394"/>
                      <a:pt x="850" y="395"/>
                    </a:cubicBezTo>
                    <a:close/>
                    <a:moveTo>
                      <a:pt x="745" y="371"/>
                    </a:moveTo>
                    <a:cubicBezTo>
                      <a:pt x="751" y="370"/>
                      <a:pt x="750" y="360"/>
                      <a:pt x="746" y="356"/>
                    </a:cubicBezTo>
                    <a:cubicBezTo>
                      <a:pt x="744" y="352"/>
                      <a:pt x="737" y="352"/>
                      <a:pt x="732" y="352"/>
                    </a:cubicBezTo>
                    <a:cubicBezTo>
                      <a:pt x="726" y="353"/>
                      <a:pt x="717" y="361"/>
                      <a:pt x="722" y="370"/>
                    </a:cubicBezTo>
                    <a:cubicBezTo>
                      <a:pt x="727" y="378"/>
                      <a:pt x="739" y="372"/>
                      <a:pt x="745" y="371"/>
                    </a:cubicBezTo>
                    <a:close/>
                    <a:moveTo>
                      <a:pt x="682" y="241"/>
                    </a:moveTo>
                    <a:cubicBezTo>
                      <a:pt x="679" y="247"/>
                      <a:pt x="689" y="247"/>
                      <a:pt x="689" y="255"/>
                    </a:cubicBezTo>
                    <a:cubicBezTo>
                      <a:pt x="690" y="262"/>
                      <a:pt x="699" y="265"/>
                      <a:pt x="706" y="260"/>
                    </a:cubicBezTo>
                    <a:cubicBezTo>
                      <a:pt x="713" y="256"/>
                      <a:pt x="733" y="261"/>
                      <a:pt x="733" y="256"/>
                    </a:cubicBezTo>
                    <a:cubicBezTo>
                      <a:pt x="733" y="250"/>
                      <a:pt x="712" y="240"/>
                      <a:pt x="705" y="242"/>
                    </a:cubicBezTo>
                    <a:cubicBezTo>
                      <a:pt x="697" y="243"/>
                      <a:pt x="685" y="234"/>
                      <a:pt x="682" y="241"/>
                    </a:cubicBezTo>
                    <a:close/>
                    <a:moveTo>
                      <a:pt x="870" y="666"/>
                    </a:moveTo>
                    <a:cubicBezTo>
                      <a:pt x="871" y="670"/>
                      <a:pt x="900" y="682"/>
                      <a:pt x="901" y="677"/>
                    </a:cubicBezTo>
                    <a:cubicBezTo>
                      <a:pt x="902" y="671"/>
                      <a:pt x="869" y="663"/>
                      <a:pt x="870" y="666"/>
                    </a:cubicBezTo>
                    <a:close/>
                    <a:moveTo>
                      <a:pt x="997" y="696"/>
                    </a:moveTo>
                    <a:cubicBezTo>
                      <a:pt x="995" y="700"/>
                      <a:pt x="992" y="693"/>
                      <a:pt x="996" y="690"/>
                    </a:cubicBezTo>
                    <a:cubicBezTo>
                      <a:pt x="1000" y="687"/>
                      <a:pt x="995" y="685"/>
                      <a:pt x="991" y="687"/>
                    </a:cubicBezTo>
                    <a:cubicBezTo>
                      <a:pt x="987" y="689"/>
                      <a:pt x="988" y="678"/>
                      <a:pt x="992" y="676"/>
                    </a:cubicBezTo>
                    <a:cubicBezTo>
                      <a:pt x="996" y="674"/>
                      <a:pt x="983" y="670"/>
                      <a:pt x="983" y="674"/>
                    </a:cubicBezTo>
                    <a:cubicBezTo>
                      <a:pt x="983" y="678"/>
                      <a:pt x="974" y="675"/>
                      <a:pt x="973" y="672"/>
                    </a:cubicBezTo>
                    <a:cubicBezTo>
                      <a:pt x="972" y="669"/>
                      <a:pt x="966" y="668"/>
                      <a:pt x="968" y="665"/>
                    </a:cubicBezTo>
                    <a:cubicBezTo>
                      <a:pt x="970" y="663"/>
                      <a:pt x="960" y="662"/>
                      <a:pt x="959" y="666"/>
                    </a:cubicBezTo>
                    <a:cubicBezTo>
                      <a:pt x="958" y="670"/>
                      <a:pt x="955" y="663"/>
                      <a:pt x="960" y="658"/>
                    </a:cubicBezTo>
                    <a:cubicBezTo>
                      <a:pt x="965" y="652"/>
                      <a:pt x="964" y="648"/>
                      <a:pt x="968" y="645"/>
                    </a:cubicBezTo>
                    <a:cubicBezTo>
                      <a:pt x="973" y="642"/>
                      <a:pt x="968" y="639"/>
                      <a:pt x="963" y="641"/>
                    </a:cubicBezTo>
                    <a:cubicBezTo>
                      <a:pt x="958" y="643"/>
                      <a:pt x="945" y="662"/>
                      <a:pt x="945" y="667"/>
                    </a:cubicBezTo>
                    <a:cubicBezTo>
                      <a:pt x="945" y="672"/>
                      <a:pt x="944" y="678"/>
                      <a:pt x="940" y="677"/>
                    </a:cubicBezTo>
                    <a:cubicBezTo>
                      <a:pt x="935" y="677"/>
                      <a:pt x="930" y="681"/>
                      <a:pt x="933" y="684"/>
                    </a:cubicBezTo>
                    <a:cubicBezTo>
                      <a:pt x="937" y="687"/>
                      <a:pt x="924" y="694"/>
                      <a:pt x="930" y="698"/>
                    </a:cubicBezTo>
                    <a:cubicBezTo>
                      <a:pt x="934" y="700"/>
                      <a:pt x="941" y="697"/>
                      <a:pt x="947" y="697"/>
                    </a:cubicBezTo>
                    <a:cubicBezTo>
                      <a:pt x="953" y="698"/>
                      <a:pt x="958" y="698"/>
                      <a:pt x="963" y="695"/>
                    </a:cubicBezTo>
                    <a:cubicBezTo>
                      <a:pt x="968" y="691"/>
                      <a:pt x="968" y="698"/>
                      <a:pt x="974" y="697"/>
                    </a:cubicBezTo>
                    <a:cubicBezTo>
                      <a:pt x="979" y="697"/>
                      <a:pt x="971" y="702"/>
                      <a:pt x="971" y="705"/>
                    </a:cubicBezTo>
                    <a:cubicBezTo>
                      <a:pt x="971" y="709"/>
                      <a:pt x="977" y="703"/>
                      <a:pt x="981" y="701"/>
                    </a:cubicBezTo>
                    <a:cubicBezTo>
                      <a:pt x="985" y="699"/>
                      <a:pt x="990" y="701"/>
                      <a:pt x="988" y="705"/>
                    </a:cubicBezTo>
                    <a:cubicBezTo>
                      <a:pt x="986" y="708"/>
                      <a:pt x="999" y="711"/>
                      <a:pt x="1002" y="706"/>
                    </a:cubicBezTo>
                    <a:cubicBezTo>
                      <a:pt x="1005" y="701"/>
                      <a:pt x="999" y="692"/>
                      <a:pt x="997" y="696"/>
                    </a:cubicBezTo>
                    <a:close/>
                    <a:moveTo>
                      <a:pt x="93" y="604"/>
                    </a:moveTo>
                    <a:cubicBezTo>
                      <a:pt x="84" y="609"/>
                      <a:pt x="106" y="632"/>
                      <a:pt x="110" y="629"/>
                    </a:cubicBezTo>
                    <a:cubicBezTo>
                      <a:pt x="113" y="627"/>
                      <a:pt x="105" y="617"/>
                      <a:pt x="105" y="611"/>
                    </a:cubicBezTo>
                    <a:cubicBezTo>
                      <a:pt x="105" y="605"/>
                      <a:pt x="102" y="599"/>
                      <a:pt x="93" y="604"/>
                    </a:cubicBezTo>
                    <a:close/>
                    <a:moveTo>
                      <a:pt x="917" y="718"/>
                    </a:moveTo>
                    <a:cubicBezTo>
                      <a:pt x="913" y="719"/>
                      <a:pt x="916" y="713"/>
                      <a:pt x="917" y="710"/>
                    </a:cubicBezTo>
                    <a:cubicBezTo>
                      <a:pt x="917" y="708"/>
                      <a:pt x="909" y="712"/>
                      <a:pt x="909" y="715"/>
                    </a:cubicBezTo>
                    <a:cubicBezTo>
                      <a:pt x="909" y="718"/>
                      <a:pt x="903" y="719"/>
                      <a:pt x="903" y="721"/>
                    </a:cubicBezTo>
                    <a:cubicBezTo>
                      <a:pt x="903" y="727"/>
                      <a:pt x="902" y="724"/>
                      <a:pt x="898" y="726"/>
                    </a:cubicBezTo>
                    <a:cubicBezTo>
                      <a:pt x="894" y="728"/>
                      <a:pt x="879" y="726"/>
                      <a:pt x="878" y="723"/>
                    </a:cubicBezTo>
                    <a:cubicBezTo>
                      <a:pt x="878" y="719"/>
                      <a:pt x="867" y="717"/>
                      <a:pt x="866" y="713"/>
                    </a:cubicBezTo>
                    <a:cubicBezTo>
                      <a:pt x="866" y="708"/>
                      <a:pt x="860" y="706"/>
                      <a:pt x="865" y="701"/>
                    </a:cubicBezTo>
                    <a:cubicBezTo>
                      <a:pt x="869" y="696"/>
                      <a:pt x="864" y="693"/>
                      <a:pt x="860" y="697"/>
                    </a:cubicBezTo>
                    <a:cubicBezTo>
                      <a:pt x="855" y="701"/>
                      <a:pt x="853" y="695"/>
                      <a:pt x="859" y="693"/>
                    </a:cubicBezTo>
                    <a:cubicBezTo>
                      <a:pt x="864" y="691"/>
                      <a:pt x="875" y="688"/>
                      <a:pt x="870" y="678"/>
                    </a:cubicBezTo>
                    <a:cubicBezTo>
                      <a:pt x="864" y="668"/>
                      <a:pt x="830" y="681"/>
                      <a:pt x="821" y="686"/>
                    </a:cubicBezTo>
                    <a:cubicBezTo>
                      <a:pt x="812" y="691"/>
                      <a:pt x="801" y="707"/>
                      <a:pt x="796" y="707"/>
                    </a:cubicBezTo>
                    <a:cubicBezTo>
                      <a:pt x="792" y="707"/>
                      <a:pt x="805" y="699"/>
                      <a:pt x="807" y="696"/>
                    </a:cubicBezTo>
                    <a:cubicBezTo>
                      <a:pt x="809" y="692"/>
                      <a:pt x="806" y="689"/>
                      <a:pt x="809" y="690"/>
                    </a:cubicBezTo>
                    <a:cubicBezTo>
                      <a:pt x="812" y="692"/>
                      <a:pt x="819" y="680"/>
                      <a:pt x="825" y="676"/>
                    </a:cubicBezTo>
                    <a:cubicBezTo>
                      <a:pt x="830" y="672"/>
                      <a:pt x="836" y="675"/>
                      <a:pt x="836" y="672"/>
                    </a:cubicBezTo>
                    <a:cubicBezTo>
                      <a:pt x="837" y="669"/>
                      <a:pt x="840" y="667"/>
                      <a:pt x="845" y="662"/>
                    </a:cubicBezTo>
                    <a:cubicBezTo>
                      <a:pt x="850" y="658"/>
                      <a:pt x="909" y="658"/>
                      <a:pt x="915" y="659"/>
                    </a:cubicBezTo>
                    <a:cubicBezTo>
                      <a:pt x="921" y="659"/>
                      <a:pt x="932" y="651"/>
                      <a:pt x="935" y="646"/>
                    </a:cubicBezTo>
                    <a:cubicBezTo>
                      <a:pt x="939" y="641"/>
                      <a:pt x="943" y="641"/>
                      <a:pt x="951" y="642"/>
                    </a:cubicBezTo>
                    <a:cubicBezTo>
                      <a:pt x="959" y="642"/>
                      <a:pt x="963" y="635"/>
                      <a:pt x="967" y="632"/>
                    </a:cubicBezTo>
                    <a:cubicBezTo>
                      <a:pt x="971" y="629"/>
                      <a:pt x="969" y="628"/>
                      <a:pt x="966" y="627"/>
                    </a:cubicBezTo>
                    <a:cubicBezTo>
                      <a:pt x="962" y="627"/>
                      <a:pt x="959" y="624"/>
                      <a:pt x="962" y="624"/>
                    </a:cubicBezTo>
                    <a:cubicBezTo>
                      <a:pt x="966" y="624"/>
                      <a:pt x="968" y="622"/>
                      <a:pt x="969" y="617"/>
                    </a:cubicBezTo>
                    <a:cubicBezTo>
                      <a:pt x="971" y="613"/>
                      <a:pt x="968" y="615"/>
                      <a:pt x="963" y="609"/>
                    </a:cubicBezTo>
                    <a:cubicBezTo>
                      <a:pt x="958" y="602"/>
                      <a:pt x="956" y="611"/>
                      <a:pt x="951" y="610"/>
                    </a:cubicBezTo>
                    <a:cubicBezTo>
                      <a:pt x="946" y="610"/>
                      <a:pt x="954" y="604"/>
                      <a:pt x="950" y="601"/>
                    </a:cubicBezTo>
                    <a:cubicBezTo>
                      <a:pt x="946" y="599"/>
                      <a:pt x="939" y="600"/>
                      <a:pt x="933" y="605"/>
                    </a:cubicBezTo>
                    <a:cubicBezTo>
                      <a:pt x="927" y="610"/>
                      <a:pt x="927" y="605"/>
                      <a:pt x="922" y="610"/>
                    </a:cubicBezTo>
                    <a:cubicBezTo>
                      <a:pt x="917" y="615"/>
                      <a:pt x="917" y="608"/>
                      <a:pt x="919" y="606"/>
                    </a:cubicBezTo>
                    <a:cubicBezTo>
                      <a:pt x="922" y="604"/>
                      <a:pt x="924" y="606"/>
                      <a:pt x="926" y="603"/>
                    </a:cubicBezTo>
                    <a:cubicBezTo>
                      <a:pt x="928" y="600"/>
                      <a:pt x="930" y="603"/>
                      <a:pt x="936" y="599"/>
                    </a:cubicBezTo>
                    <a:cubicBezTo>
                      <a:pt x="942" y="595"/>
                      <a:pt x="947" y="597"/>
                      <a:pt x="949" y="594"/>
                    </a:cubicBezTo>
                    <a:cubicBezTo>
                      <a:pt x="950" y="592"/>
                      <a:pt x="946" y="588"/>
                      <a:pt x="940" y="589"/>
                    </a:cubicBezTo>
                    <a:cubicBezTo>
                      <a:pt x="935" y="590"/>
                      <a:pt x="931" y="582"/>
                      <a:pt x="928" y="584"/>
                    </a:cubicBezTo>
                    <a:cubicBezTo>
                      <a:pt x="924" y="587"/>
                      <a:pt x="925" y="580"/>
                      <a:pt x="921" y="583"/>
                    </a:cubicBezTo>
                    <a:cubicBezTo>
                      <a:pt x="917" y="585"/>
                      <a:pt x="915" y="582"/>
                      <a:pt x="913" y="577"/>
                    </a:cubicBezTo>
                    <a:cubicBezTo>
                      <a:pt x="911" y="573"/>
                      <a:pt x="900" y="565"/>
                      <a:pt x="894" y="563"/>
                    </a:cubicBezTo>
                    <a:cubicBezTo>
                      <a:pt x="887" y="561"/>
                      <a:pt x="892" y="557"/>
                      <a:pt x="895" y="560"/>
                    </a:cubicBezTo>
                    <a:cubicBezTo>
                      <a:pt x="899" y="562"/>
                      <a:pt x="903" y="557"/>
                      <a:pt x="904" y="555"/>
                    </a:cubicBezTo>
                    <a:cubicBezTo>
                      <a:pt x="906" y="552"/>
                      <a:pt x="902" y="550"/>
                      <a:pt x="900" y="550"/>
                    </a:cubicBezTo>
                    <a:cubicBezTo>
                      <a:pt x="898" y="550"/>
                      <a:pt x="898" y="546"/>
                      <a:pt x="898" y="544"/>
                    </a:cubicBezTo>
                    <a:cubicBezTo>
                      <a:pt x="899" y="541"/>
                      <a:pt x="891" y="538"/>
                      <a:pt x="891" y="536"/>
                    </a:cubicBezTo>
                    <a:cubicBezTo>
                      <a:pt x="891" y="533"/>
                      <a:pt x="886" y="531"/>
                      <a:pt x="887" y="529"/>
                    </a:cubicBezTo>
                    <a:cubicBezTo>
                      <a:pt x="887" y="527"/>
                      <a:pt x="882" y="524"/>
                      <a:pt x="882" y="521"/>
                    </a:cubicBezTo>
                    <a:cubicBezTo>
                      <a:pt x="882" y="518"/>
                      <a:pt x="875" y="512"/>
                      <a:pt x="875" y="508"/>
                    </a:cubicBezTo>
                    <a:cubicBezTo>
                      <a:pt x="874" y="505"/>
                      <a:pt x="870" y="502"/>
                      <a:pt x="869" y="498"/>
                    </a:cubicBezTo>
                    <a:cubicBezTo>
                      <a:pt x="867" y="494"/>
                      <a:pt x="865" y="496"/>
                      <a:pt x="864" y="502"/>
                    </a:cubicBezTo>
                    <a:cubicBezTo>
                      <a:pt x="862" y="508"/>
                      <a:pt x="857" y="507"/>
                      <a:pt x="859" y="509"/>
                    </a:cubicBezTo>
                    <a:cubicBezTo>
                      <a:pt x="862" y="513"/>
                      <a:pt x="859" y="514"/>
                      <a:pt x="857" y="516"/>
                    </a:cubicBezTo>
                    <a:cubicBezTo>
                      <a:pt x="855" y="519"/>
                      <a:pt x="859" y="522"/>
                      <a:pt x="855" y="522"/>
                    </a:cubicBezTo>
                    <a:cubicBezTo>
                      <a:pt x="851" y="522"/>
                      <a:pt x="853" y="530"/>
                      <a:pt x="851" y="527"/>
                    </a:cubicBezTo>
                    <a:cubicBezTo>
                      <a:pt x="849" y="523"/>
                      <a:pt x="844" y="524"/>
                      <a:pt x="844" y="528"/>
                    </a:cubicBezTo>
                    <a:cubicBezTo>
                      <a:pt x="844" y="531"/>
                      <a:pt x="836" y="534"/>
                      <a:pt x="833" y="534"/>
                    </a:cubicBezTo>
                    <a:cubicBezTo>
                      <a:pt x="830" y="534"/>
                      <a:pt x="830" y="527"/>
                      <a:pt x="827" y="529"/>
                    </a:cubicBezTo>
                    <a:cubicBezTo>
                      <a:pt x="824" y="531"/>
                      <a:pt x="825" y="523"/>
                      <a:pt x="820" y="524"/>
                    </a:cubicBezTo>
                    <a:cubicBezTo>
                      <a:pt x="816" y="524"/>
                      <a:pt x="813" y="523"/>
                      <a:pt x="814" y="520"/>
                    </a:cubicBezTo>
                    <a:cubicBezTo>
                      <a:pt x="816" y="516"/>
                      <a:pt x="807" y="514"/>
                      <a:pt x="810" y="512"/>
                    </a:cubicBezTo>
                    <a:cubicBezTo>
                      <a:pt x="813" y="510"/>
                      <a:pt x="809" y="506"/>
                      <a:pt x="809" y="499"/>
                    </a:cubicBezTo>
                    <a:cubicBezTo>
                      <a:pt x="808" y="493"/>
                      <a:pt x="812" y="492"/>
                      <a:pt x="812" y="490"/>
                    </a:cubicBezTo>
                    <a:cubicBezTo>
                      <a:pt x="812" y="487"/>
                      <a:pt x="809" y="487"/>
                      <a:pt x="806" y="489"/>
                    </a:cubicBezTo>
                    <a:cubicBezTo>
                      <a:pt x="803" y="491"/>
                      <a:pt x="803" y="486"/>
                      <a:pt x="800" y="487"/>
                    </a:cubicBezTo>
                    <a:cubicBezTo>
                      <a:pt x="797" y="487"/>
                      <a:pt x="787" y="486"/>
                      <a:pt x="787" y="482"/>
                    </a:cubicBezTo>
                    <a:cubicBezTo>
                      <a:pt x="786" y="477"/>
                      <a:pt x="783" y="480"/>
                      <a:pt x="781" y="475"/>
                    </a:cubicBezTo>
                    <a:cubicBezTo>
                      <a:pt x="780" y="471"/>
                      <a:pt x="776" y="474"/>
                      <a:pt x="776" y="471"/>
                    </a:cubicBezTo>
                    <a:cubicBezTo>
                      <a:pt x="776" y="468"/>
                      <a:pt x="774" y="467"/>
                      <a:pt x="771" y="467"/>
                    </a:cubicBezTo>
                    <a:cubicBezTo>
                      <a:pt x="768" y="467"/>
                      <a:pt x="767" y="463"/>
                      <a:pt x="763" y="463"/>
                    </a:cubicBezTo>
                    <a:cubicBezTo>
                      <a:pt x="759" y="462"/>
                      <a:pt x="754" y="466"/>
                      <a:pt x="752" y="467"/>
                    </a:cubicBezTo>
                    <a:cubicBezTo>
                      <a:pt x="750" y="468"/>
                      <a:pt x="744" y="463"/>
                      <a:pt x="742" y="465"/>
                    </a:cubicBezTo>
                    <a:cubicBezTo>
                      <a:pt x="739" y="467"/>
                      <a:pt x="739" y="464"/>
                      <a:pt x="733" y="462"/>
                    </a:cubicBezTo>
                    <a:cubicBezTo>
                      <a:pt x="726" y="460"/>
                      <a:pt x="718" y="460"/>
                      <a:pt x="718" y="462"/>
                    </a:cubicBezTo>
                    <a:cubicBezTo>
                      <a:pt x="717" y="464"/>
                      <a:pt x="712" y="465"/>
                      <a:pt x="713" y="470"/>
                    </a:cubicBezTo>
                    <a:cubicBezTo>
                      <a:pt x="714" y="475"/>
                      <a:pt x="719" y="474"/>
                      <a:pt x="720" y="478"/>
                    </a:cubicBezTo>
                    <a:cubicBezTo>
                      <a:pt x="721" y="481"/>
                      <a:pt x="718" y="480"/>
                      <a:pt x="717" y="483"/>
                    </a:cubicBezTo>
                    <a:cubicBezTo>
                      <a:pt x="717" y="487"/>
                      <a:pt x="714" y="486"/>
                      <a:pt x="714" y="489"/>
                    </a:cubicBezTo>
                    <a:cubicBezTo>
                      <a:pt x="714" y="491"/>
                      <a:pt x="716" y="490"/>
                      <a:pt x="717" y="495"/>
                    </a:cubicBezTo>
                    <a:cubicBezTo>
                      <a:pt x="719" y="499"/>
                      <a:pt x="721" y="499"/>
                      <a:pt x="722" y="505"/>
                    </a:cubicBezTo>
                    <a:cubicBezTo>
                      <a:pt x="723" y="511"/>
                      <a:pt x="720" y="510"/>
                      <a:pt x="717" y="511"/>
                    </a:cubicBezTo>
                    <a:cubicBezTo>
                      <a:pt x="715" y="511"/>
                      <a:pt x="718" y="514"/>
                      <a:pt x="714" y="518"/>
                    </a:cubicBezTo>
                    <a:cubicBezTo>
                      <a:pt x="711" y="522"/>
                      <a:pt x="708" y="527"/>
                      <a:pt x="710" y="529"/>
                    </a:cubicBezTo>
                    <a:cubicBezTo>
                      <a:pt x="713" y="532"/>
                      <a:pt x="723" y="536"/>
                      <a:pt x="727" y="543"/>
                    </a:cubicBezTo>
                    <a:cubicBezTo>
                      <a:pt x="731" y="549"/>
                      <a:pt x="731" y="560"/>
                      <a:pt x="730" y="567"/>
                    </a:cubicBezTo>
                    <a:cubicBezTo>
                      <a:pt x="729" y="575"/>
                      <a:pt x="720" y="577"/>
                      <a:pt x="714" y="583"/>
                    </a:cubicBezTo>
                    <a:cubicBezTo>
                      <a:pt x="708" y="590"/>
                      <a:pt x="701" y="589"/>
                      <a:pt x="698" y="589"/>
                    </a:cubicBezTo>
                    <a:cubicBezTo>
                      <a:pt x="695" y="589"/>
                      <a:pt x="697" y="595"/>
                      <a:pt x="701" y="600"/>
                    </a:cubicBezTo>
                    <a:cubicBezTo>
                      <a:pt x="705" y="605"/>
                      <a:pt x="702" y="606"/>
                      <a:pt x="704" y="611"/>
                    </a:cubicBezTo>
                    <a:cubicBezTo>
                      <a:pt x="706" y="616"/>
                      <a:pt x="704" y="620"/>
                      <a:pt x="707" y="625"/>
                    </a:cubicBezTo>
                    <a:cubicBezTo>
                      <a:pt x="711" y="629"/>
                      <a:pt x="709" y="631"/>
                      <a:pt x="705" y="634"/>
                    </a:cubicBezTo>
                    <a:cubicBezTo>
                      <a:pt x="701" y="637"/>
                      <a:pt x="706" y="636"/>
                      <a:pt x="707" y="640"/>
                    </a:cubicBezTo>
                    <a:cubicBezTo>
                      <a:pt x="707" y="644"/>
                      <a:pt x="705" y="642"/>
                      <a:pt x="702" y="639"/>
                    </a:cubicBezTo>
                    <a:cubicBezTo>
                      <a:pt x="698" y="637"/>
                      <a:pt x="695" y="644"/>
                      <a:pt x="695" y="646"/>
                    </a:cubicBezTo>
                    <a:cubicBezTo>
                      <a:pt x="695" y="649"/>
                      <a:pt x="688" y="643"/>
                      <a:pt x="686" y="643"/>
                    </a:cubicBezTo>
                    <a:cubicBezTo>
                      <a:pt x="684" y="643"/>
                      <a:pt x="686" y="639"/>
                      <a:pt x="682" y="635"/>
                    </a:cubicBezTo>
                    <a:cubicBezTo>
                      <a:pt x="677" y="632"/>
                      <a:pt x="674" y="631"/>
                      <a:pt x="674" y="627"/>
                    </a:cubicBezTo>
                    <a:cubicBezTo>
                      <a:pt x="674" y="624"/>
                      <a:pt x="666" y="621"/>
                      <a:pt x="666" y="617"/>
                    </a:cubicBezTo>
                    <a:cubicBezTo>
                      <a:pt x="666" y="613"/>
                      <a:pt x="667" y="603"/>
                      <a:pt x="665" y="600"/>
                    </a:cubicBezTo>
                    <a:cubicBezTo>
                      <a:pt x="664" y="597"/>
                      <a:pt x="665" y="594"/>
                      <a:pt x="667" y="591"/>
                    </a:cubicBezTo>
                    <a:cubicBezTo>
                      <a:pt x="668" y="588"/>
                      <a:pt x="665" y="584"/>
                      <a:pt x="660" y="584"/>
                    </a:cubicBezTo>
                    <a:cubicBezTo>
                      <a:pt x="656" y="584"/>
                      <a:pt x="650" y="583"/>
                      <a:pt x="643" y="583"/>
                    </a:cubicBezTo>
                    <a:cubicBezTo>
                      <a:pt x="637" y="584"/>
                      <a:pt x="634" y="583"/>
                      <a:pt x="632" y="581"/>
                    </a:cubicBezTo>
                    <a:cubicBezTo>
                      <a:pt x="630" y="579"/>
                      <a:pt x="624" y="575"/>
                      <a:pt x="616" y="573"/>
                    </a:cubicBezTo>
                    <a:cubicBezTo>
                      <a:pt x="608" y="571"/>
                      <a:pt x="605" y="567"/>
                      <a:pt x="604" y="565"/>
                    </a:cubicBezTo>
                    <a:cubicBezTo>
                      <a:pt x="603" y="563"/>
                      <a:pt x="596" y="561"/>
                      <a:pt x="594" y="559"/>
                    </a:cubicBezTo>
                    <a:cubicBezTo>
                      <a:pt x="592" y="557"/>
                      <a:pt x="585" y="555"/>
                      <a:pt x="582" y="556"/>
                    </a:cubicBezTo>
                    <a:cubicBezTo>
                      <a:pt x="579" y="556"/>
                      <a:pt x="571" y="550"/>
                      <a:pt x="567" y="550"/>
                    </a:cubicBezTo>
                    <a:cubicBezTo>
                      <a:pt x="562" y="550"/>
                      <a:pt x="552" y="555"/>
                      <a:pt x="550" y="555"/>
                    </a:cubicBezTo>
                    <a:cubicBezTo>
                      <a:pt x="548" y="555"/>
                      <a:pt x="550" y="551"/>
                      <a:pt x="551" y="549"/>
                    </a:cubicBezTo>
                    <a:cubicBezTo>
                      <a:pt x="553" y="548"/>
                      <a:pt x="548" y="540"/>
                      <a:pt x="546" y="535"/>
                    </a:cubicBezTo>
                    <a:cubicBezTo>
                      <a:pt x="545" y="530"/>
                      <a:pt x="543" y="525"/>
                      <a:pt x="538" y="525"/>
                    </a:cubicBezTo>
                    <a:cubicBezTo>
                      <a:pt x="533" y="526"/>
                      <a:pt x="527" y="523"/>
                      <a:pt x="526" y="522"/>
                    </a:cubicBezTo>
                    <a:cubicBezTo>
                      <a:pt x="524" y="521"/>
                      <a:pt x="524" y="507"/>
                      <a:pt x="525" y="501"/>
                    </a:cubicBezTo>
                    <a:cubicBezTo>
                      <a:pt x="526" y="495"/>
                      <a:pt x="533" y="486"/>
                      <a:pt x="533" y="482"/>
                    </a:cubicBezTo>
                    <a:cubicBezTo>
                      <a:pt x="533" y="479"/>
                      <a:pt x="537" y="477"/>
                      <a:pt x="541" y="476"/>
                    </a:cubicBezTo>
                    <a:cubicBezTo>
                      <a:pt x="545" y="475"/>
                      <a:pt x="542" y="468"/>
                      <a:pt x="545" y="467"/>
                    </a:cubicBezTo>
                    <a:cubicBezTo>
                      <a:pt x="549" y="467"/>
                      <a:pt x="549" y="465"/>
                      <a:pt x="550" y="462"/>
                    </a:cubicBezTo>
                    <a:cubicBezTo>
                      <a:pt x="551" y="459"/>
                      <a:pt x="555" y="461"/>
                      <a:pt x="553" y="459"/>
                    </a:cubicBezTo>
                    <a:cubicBezTo>
                      <a:pt x="550" y="456"/>
                      <a:pt x="552" y="455"/>
                      <a:pt x="558" y="455"/>
                    </a:cubicBezTo>
                    <a:cubicBezTo>
                      <a:pt x="564" y="455"/>
                      <a:pt x="572" y="453"/>
                      <a:pt x="571" y="448"/>
                    </a:cubicBezTo>
                    <a:cubicBezTo>
                      <a:pt x="570" y="442"/>
                      <a:pt x="555" y="446"/>
                      <a:pt x="555" y="441"/>
                    </a:cubicBezTo>
                    <a:cubicBezTo>
                      <a:pt x="555" y="437"/>
                      <a:pt x="536" y="436"/>
                      <a:pt x="537" y="434"/>
                    </a:cubicBezTo>
                    <a:cubicBezTo>
                      <a:pt x="538" y="431"/>
                      <a:pt x="556" y="436"/>
                      <a:pt x="563" y="438"/>
                    </a:cubicBezTo>
                    <a:cubicBezTo>
                      <a:pt x="569" y="441"/>
                      <a:pt x="571" y="440"/>
                      <a:pt x="576" y="440"/>
                    </a:cubicBezTo>
                    <a:cubicBezTo>
                      <a:pt x="581" y="440"/>
                      <a:pt x="578" y="433"/>
                      <a:pt x="579" y="430"/>
                    </a:cubicBezTo>
                    <a:cubicBezTo>
                      <a:pt x="580" y="428"/>
                      <a:pt x="590" y="435"/>
                      <a:pt x="596" y="433"/>
                    </a:cubicBezTo>
                    <a:cubicBezTo>
                      <a:pt x="601" y="432"/>
                      <a:pt x="607" y="420"/>
                      <a:pt x="612" y="417"/>
                    </a:cubicBezTo>
                    <a:cubicBezTo>
                      <a:pt x="616" y="413"/>
                      <a:pt x="612" y="410"/>
                      <a:pt x="603" y="411"/>
                    </a:cubicBezTo>
                    <a:cubicBezTo>
                      <a:pt x="594" y="412"/>
                      <a:pt x="588" y="408"/>
                      <a:pt x="583" y="405"/>
                    </a:cubicBezTo>
                    <a:cubicBezTo>
                      <a:pt x="578" y="401"/>
                      <a:pt x="579" y="398"/>
                      <a:pt x="584" y="398"/>
                    </a:cubicBezTo>
                    <a:cubicBezTo>
                      <a:pt x="589" y="399"/>
                      <a:pt x="602" y="409"/>
                      <a:pt x="607" y="409"/>
                    </a:cubicBezTo>
                    <a:cubicBezTo>
                      <a:pt x="611" y="410"/>
                      <a:pt x="620" y="400"/>
                      <a:pt x="624" y="397"/>
                    </a:cubicBezTo>
                    <a:cubicBezTo>
                      <a:pt x="628" y="394"/>
                      <a:pt x="620" y="393"/>
                      <a:pt x="617" y="391"/>
                    </a:cubicBezTo>
                    <a:cubicBezTo>
                      <a:pt x="614" y="388"/>
                      <a:pt x="622" y="387"/>
                      <a:pt x="626" y="387"/>
                    </a:cubicBezTo>
                    <a:cubicBezTo>
                      <a:pt x="630" y="387"/>
                      <a:pt x="632" y="390"/>
                      <a:pt x="633" y="392"/>
                    </a:cubicBezTo>
                    <a:cubicBezTo>
                      <a:pt x="635" y="394"/>
                      <a:pt x="642" y="391"/>
                      <a:pt x="645" y="391"/>
                    </a:cubicBezTo>
                    <a:cubicBezTo>
                      <a:pt x="649" y="391"/>
                      <a:pt x="645" y="385"/>
                      <a:pt x="639" y="383"/>
                    </a:cubicBezTo>
                    <a:cubicBezTo>
                      <a:pt x="633" y="381"/>
                      <a:pt x="639" y="376"/>
                      <a:pt x="641" y="380"/>
                    </a:cubicBezTo>
                    <a:cubicBezTo>
                      <a:pt x="643" y="383"/>
                      <a:pt x="647" y="383"/>
                      <a:pt x="649" y="387"/>
                    </a:cubicBezTo>
                    <a:cubicBezTo>
                      <a:pt x="652" y="392"/>
                      <a:pt x="653" y="389"/>
                      <a:pt x="658" y="387"/>
                    </a:cubicBezTo>
                    <a:cubicBezTo>
                      <a:pt x="663" y="385"/>
                      <a:pt x="666" y="382"/>
                      <a:pt x="669" y="379"/>
                    </a:cubicBezTo>
                    <a:cubicBezTo>
                      <a:pt x="671" y="376"/>
                      <a:pt x="672" y="380"/>
                      <a:pt x="675" y="375"/>
                    </a:cubicBezTo>
                    <a:cubicBezTo>
                      <a:pt x="678" y="370"/>
                      <a:pt x="674" y="366"/>
                      <a:pt x="670" y="363"/>
                    </a:cubicBezTo>
                    <a:cubicBezTo>
                      <a:pt x="666" y="360"/>
                      <a:pt x="670" y="357"/>
                      <a:pt x="666" y="355"/>
                    </a:cubicBezTo>
                    <a:cubicBezTo>
                      <a:pt x="662" y="353"/>
                      <a:pt x="661" y="349"/>
                      <a:pt x="666" y="350"/>
                    </a:cubicBezTo>
                    <a:cubicBezTo>
                      <a:pt x="671" y="351"/>
                      <a:pt x="675" y="349"/>
                      <a:pt x="677" y="346"/>
                    </a:cubicBezTo>
                    <a:cubicBezTo>
                      <a:pt x="680" y="342"/>
                      <a:pt x="670" y="342"/>
                      <a:pt x="674" y="339"/>
                    </a:cubicBezTo>
                    <a:cubicBezTo>
                      <a:pt x="679" y="337"/>
                      <a:pt x="675" y="334"/>
                      <a:pt x="671" y="334"/>
                    </a:cubicBezTo>
                    <a:cubicBezTo>
                      <a:pt x="666" y="334"/>
                      <a:pt x="662" y="332"/>
                      <a:pt x="662" y="328"/>
                    </a:cubicBezTo>
                    <a:cubicBezTo>
                      <a:pt x="662" y="324"/>
                      <a:pt x="654" y="327"/>
                      <a:pt x="649" y="325"/>
                    </a:cubicBezTo>
                    <a:cubicBezTo>
                      <a:pt x="645" y="322"/>
                      <a:pt x="634" y="323"/>
                      <a:pt x="632" y="323"/>
                    </a:cubicBezTo>
                    <a:cubicBezTo>
                      <a:pt x="629" y="323"/>
                      <a:pt x="629" y="334"/>
                      <a:pt x="633" y="334"/>
                    </a:cubicBezTo>
                    <a:cubicBezTo>
                      <a:pt x="636" y="334"/>
                      <a:pt x="639" y="338"/>
                      <a:pt x="636" y="339"/>
                    </a:cubicBezTo>
                    <a:cubicBezTo>
                      <a:pt x="633" y="341"/>
                      <a:pt x="637" y="345"/>
                      <a:pt x="634" y="344"/>
                    </a:cubicBezTo>
                    <a:cubicBezTo>
                      <a:pt x="632" y="344"/>
                      <a:pt x="628" y="343"/>
                      <a:pt x="627" y="349"/>
                    </a:cubicBezTo>
                    <a:cubicBezTo>
                      <a:pt x="626" y="356"/>
                      <a:pt x="626" y="358"/>
                      <a:pt x="621" y="361"/>
                    </a:cubicBezTo>
                    <a:cubicBezTo>
                      <a:pt x="617" y="363"/>
                      <a:pt x="620" y="353"/>
                      <a:pt x="616" y="354"/>
                    </a:cubicBezTo>
                    <a:cubicBezTo>
                      <a:pt x="612" y="354"/>
                      <a:pt x="612" y="362"/>
                      <a:pt x="615" y="362"/>
                    </a:cubicBezTo>
                    <a:cubicBezTo>
                      <a:pt x="618" y="363"/>
                      <a:pt x="618" y="366"/>
                      <a:pt x="619" y="369"/>
                    </a:cubicBezTo>
                    <a:cubicBezTo>
                      <a:pt x="620" y="373"/>
                      <a:pt x="614" y="370"/>
                      <a:pt x="611" y="375"/>
                    </a:cubicBezTo>
                    <a:cubicBezTo>
                      <a:pt x="609" y="379"/>
                      <a:pt x="608" y="373"/>
                      <a:pt x="605" y="370"/>
                    </a:cubicBezTo>
                    <a:cubicBezTo>
                      <a:pt x="601" y="367"/>
                      <a:pt x="597" y="362"/>
                      <a:pt x="597" y="358"/>
                    </a:cubicBezTo>
                    <a:cubicBezTo>
                      <a:pt x="598" y="355"/>
                      <a:pt x="599" y="354"/>
                      <a:pt x="602" y="353"/>
                    </a:cubicBezTo>
                    <a:cubicBezTo>
                      <a:pt x="605" y="353"/>
                      <a:pt x="602" y="350"/>
                      <a:pt x="602" y="346"/>
                    </a:cubicBezTo>
                    <a:cubicBezTo>
                      <a:pt x="602" y="341"/>
                      <a:pt x="598" y="343"/>
                      <a:pt x="594" y="338"/>
                    </a:cubicBezTo>
                    <a:cubicBezTo>
                      <a:pt x="590" y="333"/>
                      <a:pt x="586" y="333"/>
                      <a:pt x="584" y="335"/>
                    </a:cubicBezTo>
                    <a:cubicBezTo>
                      <a:pt x="582" y="338"/>
                      <a:pt x="583" y="342"/>
                      <a:pt x="580" y="343"/>
                    </a:cubicBezTo>
                    <a:cubicBezTo>
                      <a:pt x="576" y="345"/>
                      <a:pt x="578" y="352"/>
                      <a:pt x="575" y="352"/>
                    </a:cubicBezTo>
                    <a:cubicBezTo>
                      <a:pt x="572" y="353"/>
                      <a:pt x="573" y="340"/>
                      <a:pt x="571" y="339"/>
                    </a:cubicBezTo>
                    <a:cubicBezTo>
                      <a:pt x="568" y="338"/>
                      <a:pt x="569" y="335"/>
                      <a:pt x="572" y="334"/>
                    </a:cubicBezTo>
                    <a:cubicBezTo>
                      <a:pt x="576" y="334"/>
                      <a:pt x="578" y="330"/>
                      <a:pt x="575" y="330"/>
                    </a:cubicBezTo>
                    <a:cubicBezTo>
                      <a:pt x="572" y="330"/>
                      <a:pt x="566" y="326"/>
                      <a:pt x="564" y="325"/>
                    </a:cubicBezTo>
                    <a:cubicBezTo>
                      <a:pt x="562" y="324"/>
                      <a:pt x="558" y="329"/>
                      <a:pt x="555" y="327"/>
                    </a:cubicBezTo>
                    <a:cubicBezTo>
                      <a:pt x="553" y="325"/>
                      <a:pt x="556" y="320"/>
                      <a:pt x="556" y="318"/>
                    </a:cubicBezTo>
                    <a:cubicBezTo>
                      <a:pt x="556" y="315"/>
                      <a:pt x="560" y="319"/>
                      <a:pt x="562" y="315"/>
                    </a:cubicBezTo>
                    <a:cubicBezTo>
                      <a:pt x="565" y="312"/>
                      <a:pt x="555" y="312"/>
                      <a:pt x="555" y="308"/>
                    </a:cubicBezTo>
                    <a:cubicBezTo>
                      <a:pt x="555" y="304"/>
                      <a:pt x="548" y="303"/>
                      <a:pt x="545" y="302"/>
                    </a:cubicBezTo>
                    <a:cubicBezTo>
                      <a:pt x="543" y="301"/>
                      <a:pt x="547" y="295"/>
                      <a:pt x="546" y="292"/>
                    </a:cubicBezTo>
                    <a:cubicBezTo>
                      <a:pt x="545" y="290"/>
                      <a:pt x="535" y="281"/>
                      <a:pt x="531" y="282"/>
                    </a:cubicBezTo>
                    <a:cubicBezTo>
                      <a:pt x="527" y="283"/>
                      <a:pt x="526" y="277"/>
                      <a:pt x="529" y="277"/>
                    </a:cubicBezTo>
                    <a:cubicBezTo>
                      <a:pt x="531" y="277"/>
                      <a:pt x="533" y="276"/>
                      <a:pt x="537" y="271"/>
                    </a:cubicBezTo>
                    <a:cubicBezTo>
                      <a:pt x="541" y="266"/>
                      <a:pt x="542" y="265"/>
                      <a:pt x="539" y="264"/>
                    </a:cubicBezTo>
                    <a:cubicBezTo>
                      <a:pt x="536" y="263"/>
                      <a:pt x="534" y="260"/>
                      <a:pt x="539" y="260"/>
                    </a:cubicBezTo>
                    <a:cubicBezTo>
                      <a:pt x="545" y="260"/>
                      <a:pt x="554" y="264"/>
                      <a:pt x="557" y="262"/>
                    </a:cubicBezTo>
                    <a:cubicBezTo>
                      <a:pt x="560" y="259"/>
                      <a:pt x="569" y="245"/>
                      <a:pt x="573" y="239"/>
                    </a:cubicBezTo>
                    <a:cubicBezTo>
                      <a:pt x="577" y="234"/>
                      <a:pt x="570" y="234"/>
                      <a:pt x="561" y="234"/>
                    </a:cubicBezTo>
                    <a:cubicBezTo>
                      <a:pt x="552" y="235"/>
                      <a:pt x="550" y="231"/>
                      <a:pt x="543" y="230"/>
                    </a:cubicBezTo>
                    <a:cubicBezTo>
                      <a:pt x="535" y="230"/>
                      <a:pt x="521" y="232"/>
                      <a:pt x="519" y="234"/>
                    </a:cubicBezTo>
                    <a:cubicBezTo>
                      <a:pt x="517" y="236"/>
                      <a:pt x="523" y="238"/>
                      <a:pt x="522" y="241"/>
                    </a:cubicBezTo>
                    <a:cubicBezTo>
                      <a:pt x="522" y="243"/>
                      <a:pt x="517" y="239"/>
                      <a:pt x="515" y="240"/>
                    </a:cubicBezTo>
                    <a:cubicBezTo>
                      <a:pt x="513" y="241"/>
                      <a:pt x="516" y="244"/>
                      <a:pt x="515" y="253"/>
                    </a:cubicBezTo>
                    <a:cubicBezTo>
                      <a:pt x="514" y="262"/>
                      <a:pt x="517" y="262"/>
                      <a:pt x="519" y="266"/>
                    </a:cubicBezTo>
                    <a:cubicBezTo>
                      <a:pt x="522" y="269"/>
                      <a:pt x="521" y="273"/>
                      <a:pt x="521" y="279"/>
                    </a:cubicBezTo>
                    <a:cubicBezTo>
                      <a:pt x="521" y="284"/>
                      <a:pt x="516" y="284"/>
                      <a:pt x="514" y="285"/>
                    </a:cubicBezTo>
                    <a:cubicBezTo>
                      <a:pt x="513" y="286"/>
                      <a:pt x="519" y="288"/>
                      <a:pt x="518" y="292"/>
                    </a:cubicBezTo>
                    <a:cubicBezTo>
                      <a:pt x="517" y="295"/>
                      <a:pt x="512" y="290"/>
                      <a:pt x="509" y="291"/>
                    </a:cubicBezTo>
                    <a:cubicBezTo>
                      <a:pt x="506" y="292"/>
                      <a:pt x="503" y="300"/>
                      <a:pt x="506" y="303"/>
                    </a:cubicBezTo>
                    <a:cubicBezTo>
                      <a:pt x="510" y="306"/>
                      <a:pt x="511" y="305"/>
                      <a:pt x="508" y="309"/>
                    </a:cubicBezTo>
                    <a:cubicBezTo>
                      <a:pt x="506" y="312"/>
                      <a:pt x="503" y="317"/>
                      <a:pt x="509" y="321"/>
                    </a:cubicBezTo>
                    <a:cubicBezTo>
                      <a:pt x="515" y="326"/>
                      <a:pt x="526" y="326"/>
                      <a:pt x="532" y="329"/>
                    </a:cubicBezTo>
                    <a:cubicBezTo>
                      <a:pt x="538" y="333"/>
                      <a:pt x="529" y="331"/>
                      <a:pt x="532" y="335"/>
                    </a:cubicBezTo>
                    <a:cubicBezTo>
                      <a:pt x="534" y="339"/>
                      <a:pt x="528" y="341"/>
                      <a:pt x="528" y="344"/>
                    </a:cubicBezTo>
                    <a:cubicBezTo>
                      <a:pt x="528" y="347"/>
                      <a:pt x="531" y="346"/>
                      <a:pt x="534" y="340"/>
                    </a:cubicBezTo>
                    <a:cubicBezTo>
                      <a:pt x="537" y="335"/>
                      <a:pt x="539" y="342"/>
                      <a:pt x="539" y="346"/>
                    </a:cubicBezTo>
                    <a:cubicBezTo>
                      <a:pt x="538" y="351"/>
                      <a:pt x="534" y="348"/>
                      <a:pt x="531" y="353"/>
                    </a:cubicBezTo>
                    <a:cubicBezTo>
                      <a:pt x="528" y="358"/>
                      <a:pt x="525" y="359"/>
                      <a:pt x="520" y="358"/>
                    </a:cubicBezTo>
                    <a:cubicBezTo>
                      <a:pt x="515" y="357"/>
                      <a:pt x="518" y="364"/>
                      <a:pt x="520" y="369"/>
                    </a:cubicBezTo>
                    <a:cubicBezTo>
                      <a:pt x="522" y="373"/>
                      <a:pt x="519" y="374"/>
                      <a:pt x="514" y="373"/>
                    </a:cubicBezTo>
                    <a:cubicBezTo>
                      <a:pt x="508" y="371"/>
                      <a:pt x="505" y="368"/>
                      <a:pt x="508" y="364"/>
                    </a:cubicBezTo>
                    <a:cubicBezTo>
                      <a:pt x="511" y="359"/>
                      <a:pt x="513" y="354"/>
                      <a:pt x="509" y="355"/>
                    </a:cubicBezTo>
                    <a:cubicBezTo>
                      <a:pt x="506" y="355"/>
                      <a:pt x="499" y="355"/>
                      <a:pt x="496" y="351"/>
                    </a:cubicBezTo>
                    <a:cubicBezTo>
                      <a:pt x="494" y="348"/>
                      <a:pt x="498" y="349"/>
                      <a:pt x="505" y="350"/>
                    </a:cubicBezTo>
                    <a:cubicBezTo>
                      <a:pt x="511" y="351"/>
                      <a:pt x="506" y="345"/>
                      <a:pt x="511" y="345"/>
                    </a:cubicBezTo>
                    <a:cubicBezTo>
                      <a:pt x="516" y="345"/>
                      <a:pt x="519" y="348"/>
                      <a:pt x="524" y="344"/>
                    </a:cubicBezTo>
                    <a:cubicBezTo>
                      <a:pt x="528" y="341"/>
                      <a:pt x="521" y="333"/>
                      <a:pt x="517" y="335"/>
                    </a:cubicBezTo>
                    <a:cubicBezTo>
                      <a:pt x="514" y="336"/>
                      <a:pt x="508" y="337"/>
                      <a:pt x="508" y="334"/>
                    </a:cubicBezTo>
                    <a:cubicBezTo>
                      <a:pt x="508" y="330"/>
                      <a:pt x="514" y="333"/>
                      <a:pt x="518" y="332"/>
                    </a:cubicBezTo>
                    <a:cubicBezTo>
                      <a:pt x="521" y="331"/>
                      <a:pt x="516" y="327"/>
                      <a:pt x="511" y="328"/>
                    </a:cubicBezTo>
                    <a:cubicBezTo>
                      <a:pt x="506" y="329"/>
                      <a:pt x="502" y="330"/>
                      <a:pt x="498" y="325"/>
                    </a:cubicBezTo>
                    <a:cubicBezTo>
                      <a:pt x="494" y="321"/>
                      <a:pt x="487" y="319"/>
                      <a:pt x="485" y="328"/>
                    </a:cubicBezTo>
                    <a:cubicBezTo>
                      <a:pt x="484" y="338"/>
                      <a:pt x="477" y="333"/>
                      <a:pt x="474" y="336"/>
                    </a:cubicBezTo>
                    <a:cubicBezTo>
                      <a:pt x="471" y="339"/>
                      <a:pt x="477" y="342"/>
                      <a:pt x="484" y="342"/>
                    </a:cubicBezTo>
                    <a:cubicBezTo>
                      <a:pt x="491" y="342"/>
                      <a:pt x="496" y="348"/>
                      <a:pt x="492" y="348"/>
                    </a:cubicBezTo>
                    <a:cubicBezTo>
                      <a:pt x="489" y="348"/>
                      <a:pt x="491" y="353"/>
                      <a:pt x="487" y="351"/>
                    </a:cubicBezTo>
                    <a:cubicBezTo>
                      <a:pt x="484" y="350"/>
                      <a:pt x="480" y="351"/>
                      <a:pt x="483" y="354"/>
                    </a:cubicBezTo>
                    <a:cubicBezTo>
                      <a:pt x="485" y="357"/>
                      <a:pt x="482" y="359"/>
                      <a:pt x="482" y="362"/>
                    </a:cubicBezTo>
                    <a:cubicBezTo>
                      <a:pt x="482" y="365"/>
                      <a:pt x="477" y="362"/>
                      <a:pt x="471" y="361"/>
                    </a:cubicBezTo>
                    <a:cubicBezTo>
                      <a:pt x="466" y="361"/>
                      <a:pt x="456" y="363"/>
                      <a:pt x="449" y="364"/>
                    </a:cubicBezTo>
                    <a:cubicBezTo>
                      <a:pt x="442" y="366"/>
                      <a:pt x="435" y="363"/>
                      <a:pt x="432" y="360"/>
                    </a:cubicBezTo>
                    <a:cubicBezTo>
                      <a:pt x="429" y="357"/>
                      <a:pt x="425" y="357"/>
                      <a:pt x="420" y="357"/>
                    </a:cubicBezTo>
                    <a:cubicBezTo>
                      <a:pt x="415" y="357"/>
                      <a:pt x="416" y="352"/>
                      <a:pt x="410" y="352"/>
                    </a:cubicBezTo>
                    <a:cubicBezTo>
                      <a:pt x="403" y="352"/>
                      <a:pt x="405" y="346"/>
                      <a:pt x="404" y="343"/>
                    </a:cubicBezTo>
                    <a:cubicBezTo>
                      <a:pt x="403" y="340"/>
                      <a:pt x="390" y="341"/>
                      <a:pt x="385" y="344"/>
                    </a:cubicBezTo>
                    <a:cubicBezTo>
                      <a:pt x="381" y="347"/>
                      <a:pt x="371" y="346"/>
                      <a:pt x="369" y="351"/>
                    </a:cubicBezTo>
                    <a:cubicBezTo>
                      <a:pt x="366" y="357"/>
                      <a:pt x="371" y="356"/>
                      <a:pt x="374" y="356"/>
                    </a:cubicBezTo>
                    <a:cubicBezTo>
                      <a:pt x="378" y="356"/>
                      <a:pt x="377" y="351"/>
                      <a:pt x="384" y="352"/>
                    </a:cubicBezTo>
                    <a:cubicBezTo>
                      <a:pt x="391" y="353"/>
                      <a:pt x="396" y="345"/>
                      <a:pt x="399" y="348"/>
                    </a:cubicBezTo>
                    <a:cubicBezTo>
                      <a:pt x="402" y="351"/>
                      <a:pt x="387" y="357"/>
                      <a:pt x="381" y="358"/>
                    </a:cubicBezTo>
                    <a:cubicBezTo>
                      <a:pt x="374" y="359"/>
                      <a:pt x="376" y="364"/>
                      <a:pt x="382" y="373"/>
                    </a:cubicBezTo>
                    <a:cubicBezTo>
                      <a:pt x="388" y="383"/>
                      <a:pt x="379" y="377"/>
                      <a:pt x="379" y="382"/>
                    </a:cubicBezTo>
                    <a:cubicBezTo>
                      <a:pt x="379" y="386"/>
                      <a:pt x="368" y="380"/>
                      <a:pt x="372" y="379"/>
                    </a:cubicBezTo>
                    <a:cubicBezTo>
                      <a:pt x="377" y="377"/>
                      <a:pt x="375" y="373"/>
                      <a:pt x="371" y="370"/>
                    </a:cubicBezTo>
                    <a:cubicBezTo>
                      <a:pt x="367" y="367"/>
                      <a:pt x="365" y="370"/>
                      <a:pt x="365" y="366"/>
                    </a:cubicBezTo>
                    <a:cubicBezTo>
                      <a:pt x="366" y="363"/>
                      <a:pt x="361" y="367"/>
                      <a:pt x="358" y="364"/>
                    </a:cubicBezTo>
                    <a:cubicBezTo>
                      <a:pt x="354" y="361"/>
                      <a:pt x="353" y="359"/>
                      <a:pt x="348" y="361"/>
                    </a:cubicBezTo>
                    <a:cubicBezTo>
                      <a:pt x="343" y="364"/>
                      <a:pt x="338" y="363"/>
                      <a:pt x="327" y="365"/>
                    </a:cubicBezTo>
                    <a:cubicBezTo>
                      <a:pt x="317" y="367"/>
                      <a:pt x="297" y="366"/>
                      <a:pt x="294" y="363"/>
                    </a:cubicBezTo>
                    <a:cubicBezTo>
                      <a:pt x="290" y="359"/>
                      <a:pt x="303" y="353"/>
                      <a:pt x="307" y="354"/>
                    </a:cubicBezTo>
                    <a:cubicBezTo>
                      <a:pt x="310" y="355"/>
                      <a:pt x="308" y="350"/>
                      <a:pt x="302" y="345"/>
                    </a:cubicBezTo>
                    <a:cubicBezTo>
                      <a:pt x="297" y="341"/>
                      <a:pt x="284" y="338"/>
                      <a:pt x="284" y="341"/>
                    </a:cubicBezTo>
                    <a:cubicBezTo>
                      <a:pt x="284" y="344"/>
                      <a:pt x="277" y="341"/>
                      <a:pt x="268" y="339"/>
                    </a:cubicBezTo>
                    <a:cubicBezTo>
                      <a:pt x="258" y="338"/>
                      <a:pt x="257" y="334"/>
                      <a:pt x="251" y="334"/>
                    </a:cubicBezTo>
                    <a:cubicBezTo>
                      <a:pt x="245" y="334"/>
                      <a:pt x="236" y="332"/>
                      <a:pt x="229" y="327"/>
                    </a:cubicBezTo>
                    <a:cubicBezTo>
                      <a:pt x="222" y="321"/>
                      <a:pt x="206" y="323"/>
                      <a:pt x="204" y="328"/>
                    </a:cubicBezTo>
                    <a:cubicBezTo>
                      <a:pt x="202" y="333"/>
                      <a:pt x="196" y="332"/>
                      <a:pt x="191" y="332"/>
                    </a:cubicBezTo>
                    <a:cubicBezTo>
                      <a:pt x="185" y="332"/>
                      <a:pt x="193" y="326"/>
                      <a:pt x="191" y="325"/>
                    </a:cubicBezTo>
                    <a:cubicBezTo>
                      <a:pt x="188" y="324"/>
                      <a:pt x="191" y="317"/>
                      <a:pt x="187" y="316"/>
                    </a:cubicBezTo>
                    <a:cubicBezTo>
                      <a:pt x="183" y="316"/>
                      <a:pt x="180" y="333"/>
                      <a:pt x="172" y="332"/>
                    </a:cubicBezTo>
                    <a:cubicBezTo>
                      <a:pt x="165" y="332"/>
                      <a:pt x="161" y="314"/>
                      <a:pt x="155" y="310"/>
                    </a:cubicBezTo>
                    <a:cubicBezTo>
                      <a:pt x="149" y="305"/>
                      <a:pt x="143" y="305"/>
                      <a:pt x="148" y="312"/>
                    </a:cubicBezTo>
                    <a:cubicBezTo>
                      <a:pt x="154" y="319"/>
                      <a:pt x="144" y="314"/>
                      <a:pt x="144" y="318"/>
                    </a:cubicBezTo>
                    <a:cubicBezTo>
                      <a:pt x="145" y="323"/>
                      <a:pt x="136" y="328"/>
                      <a:pt x="136" y="326"/>
                    </a:cubicBezTo>
                    <a:cubicBezTo>
                      <a:pt x="136" y="323"/>
                      <a:pt x="131" y="320"/>
                      <a:pt x="125" y="327"/>
                    </a:cubicBezTo>
                    <a:cubicBezTo>
                      <a:pt x="119" y="334"/>
                      <a:pt x="115" y="333"/>
                      <a:pt x="114" y="331"/>
                    </a:cubicBezTo>
                    <a:cubicBezTo>
                      <a:pt x="114" y="328"/>
                      <a:pt x="96" y="337"/>
                      <a:pt x="97" y="340"/>
                    </a:cubicBezTo>
                    <a:cubicBezTo>
                      <a:pt x="98" y="343"/>
                      <a:pt x="94" y="346"/>
                      <a:pt x="89" y="345"/>
                    </a:cubicBezTo>
                    <a:cubicBezTo>
                      <a:pt x="85" y="345"/>
                      <a:pt x="88" y="341"/>
                      <a:pt x="92" y="339"/>
                    </a:cubicBezTo>
                    <a:cubicBezTo>
                      <a:pt x="96" y="337"/>
                      <a:pt x="108" y="328"/>
                      <a:pt x="114" y="327"/>
                    </a:cubicBezTo>
                    <a:cubicBezTo>
                      <a:pt x="120" y="326"/>
                      <a:pt x="131" y="321"/>
                      <a:pt x="132" y="318"/>
                    </a:cubicBezTo>
                    <a:cubicBezTo>
                      <a:pt x="132" y="315"/>
                      <a:pt x="126" y="318"/>
                      <a:pt x="122" y="317"/>
                    </a:cubicBezTo>
                    <a:cubicBezTo>
                      <a:pt x="118" y="316"/>
                      <a:pt x="111" y="321"/>
                      <a:pt x="104" y="324"/>
                    </a:cubicBezTo>
                    <a:cubicBezTo>
                      <a:pt x="97" y="327"/>
                      <a:pt x="90" y="326"/>
                      <a:pt x="92" y="330"/>
                    </a:cubicBezTo>
                    <a:cubicBezTo>
                      <a:pt x="94" y="334"/>
                      <a:pt x="85" y="329"/>
                      <a:pt x="84" y="332"/>
                    </a:cubicBezTo>
                    <a:cubicBezTo>
                      <a:pt x="82" y="335"/>
                      <a:pt x="79" y="332"/>
                      <a:pt x="81" y="330"/>
                    </a:cubicBezTo>
                    <a:cubicBezTo>
                      <a:pt x="84" y="329"/>
                      <a:pt x="75" y="326"/>
                      <a:pt x="75" y="328"/>
                    </a:cubicBezTo>
                    <a:cubicBezTo>
                      <a:pt x="75" y="329"/>
                      <a:pt x="74" y="332"/>
                      <a:pt x="68" y="332"/>
                    </a:cubicBezTo>
                    <a:cubicBezTo>
                      <a:pt x="62" y="332"/>
                      <a:pt x="56" y="336"/>
                      <a:pt x="60" y="339"/>
                    </a:cubicBezTo>
                    <a:cubicBezTo>
                      <a:pt x="64" y="342"/>
                      <a:pt x="66" y="343"/>
                      <a:pt x="64" y="345"/>
                    </a:cubicBezTo>
                    <a:cubicBezTo>
                      <a:pt x="62" y="347"/>
                      <a:pt x="56" y="340"/>
                      <a:pt x="47" y="341"/>
                    </a:cubicBezTo>
                    <a:cubicBezTo>
                      <a:pt x="38" y="342"/>
                      <a:pt x="21" y="331"/>
                      <a:pt x="21" y="329"/>
                    </a:cubicBezTo>
                    <a:cubicBezTo>
                      <a:pt x="21" y="326"/>
                      <a:pt x="9" y="328"/>
                      <a:pt x="0" y="327"/>
                    </a:cubicBezTo>
                    <a:cubicBezTo>
                      <a:pt x="0" y="500"/>
                      <a:pt x="0" y="500"/>
                      <a:pt x="0" y="500"/>
                    </a:cubicBezTo>
                    <a:cubicBezTo>
                      <a:pt x="0" y="500"/>
                      <a:pt x="4" y="503"/>
                      <a:pt x="6" y="501"/>
                    </a:cubicBezTo>
                    <a:cubicBezTo>
                      <a:pt x="8" y="499"/>
                      <a:pt x="11" y="502"/>
                      <a:pt x="16" y="499"/>
                    </a:cubicBezTo>
                    <a:cubicBezTo>
                      <a:pt x="22" y="496"/>
                      <a:pt x="24" y="502"/>
                      <a:pt x="24" y="505"/>
                    </a:cubicBezTo>
                    <a:cubicBezTo>
                      <a:pt x="24" y="507"/>
                      <a:pt x="32" y="512"/>
                      <a:pt x="35" y="516"/>
                    </a:cubicBezTo>
                    <a:cubicBezTo>
                      <a:pt x="39" y="520"/>
                      <a:pt x="40" y="524"/>
                      <a:pt x="44" y="522"/>
                    </a:cubicBezTo>
                    <a:cubicBezTo>
                      <a:pt x="48" y="519"/>
                      <a:pt x="54" y="518"/>
                      <a:pt x="54" y="514"/>
                    </a:cubicBezTo>
                    <a:cubicBezTo>
                      <a:pt x="54" y="509"/>
                      <a:pt x="70" y="509"/>
                      <a:pt x="70" y="514"/>
                    </a:cubicBezTo>
                    <a:cubicBezTo>
                      <a:pt x="70" y="520"/>
                      <a:pt x="85" y="527"/>
                      <a:pt x="94" y="542"/>
                    </a:cubicBezTo>
                    <a:cubicBezTo>
                      <a:pt x="103" y="557"/>
                      <a:pt x="101" y="561"/>
                      <a:pt x="114" y="566"/>
                    </a:cubicBezTo>
                    <a:cubicBezTo>
                      <a:pt x="127" y="571"/>
                      <a:pt x="126" y="573"/>
                      <a:pt x="125" y="578"/>
                    </a:cubicBezTo>
                    <a:cubicBezTo>
                      <a:pt x="123" y="582"/>
                      <a:pt x="132" y="584"/>
                      <a:pt x="127" y="588"/>
                    </a:cubicBezTo>
                    <a:cubicBezTo>
                      <a:pt x="125" y="589"/>
                      <a:pt x="122" y="591"/>
                      <a:pt x="119" y="593"/>
                    </a:cubicBezTo>
                    <a:cubicBezTo>
                      <a:pt x="120" y="595"/>
                      <a:pt x="122" y="597"/>
                      <a:pt x="124" y="599"/>
                    </a:cubicBezTo>
                    <a:cubicBezTo>
                      <a:pt x="127" y="602"/>
                      <a:pt x="119" y="602"/>
                      <a:pt x="121" y="604"/>
                    </a:cubicBezTo>
                    <a:cubicBezTo>
                      <a:pt x="124" y="606"/>
                      <a:pt x="121" y="610"/>
                      <a:pt x="123" y="612"/>
                    </a:cubicBezTo>
                    <a:cubicBezTo>
                      <a:pt x="126" y="615"/>
                      <a:pt x="130" y="614"/>
                      <a:pt x="133" y="612"/>
                    </a:cubicBezTo>
                    <a:cubicBezTo>
                      <a:pt x="136" y="610"/>
                      <a:pt x="138" y="615"/>
                      <a:pt x="135" y="618"/>
                    </a:cubicBezTo>
                    <a:cubicBezTo>
                      <a:pt x="133" y="622"/>
                      <a:pt x="138" y="625"/>
                      <a:pt x="140" y="622"/>
                    </a:cubicBezTo>
                    <a:cubicBezTo>
                      <a:pt x="142" y="619"/>
                      <a:pt x="147" y="627"/>
                      <a:pt x="149" y="628"/>
                    </a:cubicBezTo>
                    <a:cubicBezTo>
                      <a:pt x="152" y="629"/>
                      <a:pt x="154" y="633"/>
                      <a:pt x="150" y="633"/>
                    </a:cubicBezTo>
                    <a:cubicBezTo>
                      <a:pt x="146" y="633"/>
                      <a:pt x="147" y="639"/>
                      <a:pt x="150" y="640"/>
                    </a:cubicBezTo>
                    <a:cubicBezTo>
                      <a:pt x="152" y="640"/>
                      <a:pt x="152" y="643"/>
                      <a:pt x="152" y="646"/>
                    </a:cubicBezTo>
                    <a:cubicBezTo>
                      <a:pt x="152" y="648"/>
                      <a:pt x="161" y="651"/>
                      <a:pt x="164" y="650"/>
                    </a:cubicBezTo>
                    <a:cubicBezTo>
                      <a:pt x="167" y="649"/>
                      <a:pt x="170" y="652"/>
                      <a:pt x="172" y="655"/>
                    </a:cubicBezTo>
                    <a:cubicBezTo>
                      <a:pt x="173" y="658"/>
                      <a:pt x="179" y="660"/>
                      <a:pt x="182" y="658"/>
                    </a:cubicBezTo>
                    <a:cubicBezTo>
                      <a:pt x="184" y="656"/>
                      <a:pt x="185" y="661"/>
                      <a:pt x="186" y="665"/>
                    </a:cubicBezTo>
                    <a:cubicBezTo>
                      <a:pt x="186" y="668"/>
                      <a:pt x="191" y="666"/>
                      <a:pt x="194" y="666"/>
                    </a:cubicBezTo>
                    <a:cubicBezTo>
                      <a:pt x="197" y="666"/>
                      <a:pt x="199" y="670"/>
                      <a:pt x="201" y="669"/>
                    </a:cubicBezTo>
                    <a:cubicBezTo>
                      <a:pt x="206" y="667"/>
                      <a:pt x="207" y="675"/>
                      <a:pt x="210" y="680"/>
                    </a:cubicBezTo>
                    <a:cubicBezTo>
                      <a:pt x="520" y="678"/>
                      <a:pt x="520" y="678"/>
                      <a:pt x="520" y="678"/>
                    </a:cubicBezTo>
                    <a:cubicBezTo>
                      <a:pt x="520" y="678"/>
                      <a:pt x="521" y="670"/>
                      <a:pt x="524" y="673"/>
                    </a:cubicBezTo>
                    <a:cubicBezTo>
                      <a:pt x="528" y="676"/>
                      <a:pt x="525" y="680"/>
                      <a:pt x="529" y="682"/>
                    </a:cubicBezTo>
                    <a:cubicBezTo>
                      <a:pt x="533" y="683"/>
                      <a:pt x="536" y="686"/>
                      <a:pt x="539" y="685"/>
                    </a:cubicBezTo>
                    <a:cubicBezTo>
                      <a:pt x="541" y="684"/>
                      <a:pt x="545" y="681"/>
                      <a:pt x="549" y="685"/>
                    </a:cubicBezTo>
                    <a:cubicBezTo>
                      <a:pt x="553" y="690"/>
                      <a:pt x="556" y="686"/>
                      <a:pt x="558" y="689"/>
                    </a:cubicBezTo>
                    <a:cubicBezTo>
                      <a:pt x="561" y="692"/>
                      <a:pt x="565" y="694"/>
                      <a:pt x="568" y="691"/>
                    </a:cubicBezTo>
                    <a:cubicBezTo>
                      <a:pt x="570" y="688"/>
                      <a:pt x="580" y="691"/>
                      <a:pt x="584" y="693"/>
                    </a:cubicBezTo>
                    <a:cubicBezTo>
                      <a:pt x="590" y="688"/>
                      <a:pt x="594" y="679"/>
                      <a:pt x="599" y="679"/>
                    </a:cubicBezTo>
                    <a:cubicBezTo>
                      <a:pt x="605" y="679"/>
                      <a:pt x="622" y="681"/>
                      <a:pt x="623" y="689"/>
                    </a:cubicBezTo>
                    <a:cubicBezTo>
                      <a:pt x="624" y="698"/>
                      <a:pt x="634" y="690"/>
                      <a:pt x="635" y="698"/>
                    </a:cubicBezTo>
                    <a:cubicBezTo>
                      <a:pt x="636" y="704"/>
                      <a:pt x="642" y="710"/>
                      <a:pt x="641" y="713"/>
                    </a:cubicBezTo>
                    <a:cubicBezTo>
                      <a:pt x="643" y="714"/>
                      <a:pt x="645" y="716"/>
                      <a:pt x="648" y="718"/>
                    </a:cubicBezTo>
                    <a:cubicBezTo>
                      <a:pt x="651" y="717"/>
                      <a:pt x="659" y="718"/>
                      <a:pt x="665" y="720"/>
                    </a:cubicBezTo>
                    <a:cubicBezTo>
                      <a:pt x="672" y="723"/>
                      <a:pt x="682" y="717"/>
                      <a:pt x="686" y="726"/>
                    </a:cubicBezTo>
                    <a:cubicBezTo>
                      <a:pt x="689" y="734"/>
                      <a:pt x="697" y="740"/>
                      <a:pt x="690" y="741"/>
                    </a:cubicBezTo>
                    <a:cubicBezTo>
                      <a:pt x="683" y="742"/>
                      <a:pt x="675" y="733"/>
                      <a:pt x="675" y="738"/>
                    </a:cubicBezTo>
                    <a:cubicBezTo>
                      <a:pt x="676" y="743"/>
                      <a:pt x="672" y="740"/>
                      <a:pt x="672" y="748"/>
                    </a:cubicBezTo>
                    <a:cubicBezTo>
                      <a:pt x="672" y="755"/>
                      <a:pt x="667" y="766"/>
                      <a:pt x="664" y="765"/>
                    </a:cubicBezTo>
                    <a:cubicBezTo>
                      <a:pt x="664" y="765"/>
                      <a:pt x="664" y="765"/>
                      <a:pt x="664" y="765"/>
                    </a:cubicBezTo>
                    <a:cubicBezTo>
                      <a:pt x="663" y="768"/>
                      <a:pt x="663" y="771"/>
                      <a:pt x="665" y="774"/>
                    </a:cubicBezTo>
                    <a:cubicBezTo>
                      <a:pt x="669" y="771"/>
                      <a:pt x="675" y="766"/>
                      <a:pt x="679" y="767"/>
                    </a:cubicBezTo>
                    <a:cubicBezTo>
                      <a:pt x="687" y="767"/>
                      <a:pt x="689" y="772"/>
                      <a:pt x="694" y="768"/>
                    </a:cubicBezTo>
                    <a:cubicBezTo>
                      <a:pt x="699" y="765"/>
                      <a:pt x="700" y="763"/>
                      <a:pt x="701" y="766"/>
                    </a:cubicBezTo>
                    <a:cubicBezTo>
                      <a:pt x="701" y="766"/>
                      <a:pt x="701" y="766"/>
                      <a:pt x="701" y="767"/>
                    </a:cubicBezTo>
                    <a:cubicBezTo>
                      <a:pt x="703" y="766"/>
                      <a:pt x="704" y="765"/>
                      <a:pt x="704" y="764"/>
                    </a:cubicBezTo>
                    <a:cubicBezTo>
                      <a:pt x="704" y="763"/>
                      <a:pt x="704" y="761"/>
                      <a:pt x="703" y="759"/>
                    </a:cubicBezTo>
                    <a:cubicBezTo>
                      <a:pt x="698" y="760"/>
                      <a:pt x="697" y="760"/>
                      <a:pt x="695" y="757"/>
                    </a:cubicBezTo>
                    <a:cubicBezTo>
                      <a:pt x="693" y="752"/>
                      <a:pt x="710" y="747"/>
                      <a:pt x="718" y="748"/>
                    </a:cubicBezTo>
                    <a:cubicBezTo>
                      <a:pt x="726" y="749"/>
                      <a:pt x="731" y="744"/>
                      <a:pt x="734" y="747"/>
                    </a:cubicBezTo>
                    <a:cubicBezTo>
                      <a:pt x="739" y="743"/>
                      <a:pt x="747" y="736"/>
                      <a:pt x="749" y="736"/>
                    </a:cubicBezTo>
                    <a:cubicBezTo>
                      <a:pt x="752" y="736"/>
                      <a:pt x="788" y="735"/>
                      <a:pt x="788" y="735"/>
                    </a:cubicBezTo>
                    <a:cubicBezTo>
                      <a:pt x="788" y="735"/>
                      <a:pt x="800" y="728"/>
                      <a:pt x="802" y="721"/>
                    </a:cubicBezTo>
                    <a:cubicBezTo>
                      <a:pt x="803" y="714"/>
                      <a:pt x="811" y="697"/>
                      <a:pt x="816" y="701"/>
                    </a:cubicBezTo>
                    <a:cubicBezTo>
                      <a:pt x="821" y="704"/>
                      <a:pt x="831" y="702"/>
                      <a:pt x="831" y="705"/>
                    </a:cubicBezTo>
                    <a:cubicBezTo>
                      <a:pt x="831" y="708"/>
                      <a:pt x="828" y="719"/>
                      <a:pt x="841" y="736"/>
                    </a:cubicBezTo>
                    <a:cubicBezTo>
                      <a:pt x="845" y="733"/>
                      <a:pt x="850" y="731"/>
                      <a:pt x="852" y="731"/>
                    </a:cubicBezTo>
                    <a:cubicBezTo>
                      <a:pt x="857" y="732"/>
                      <a:pt x="864" y="726"/>
                      <a:pt x="866" y="722"/>
                    </a:cubicBezTo>
                    <a:cubicBezTo>
                      <a:pt x="868" y="718"/>
                      <a:pt x="870" y="725"/>
                      <a:pt x="866" y="727"/>
                    </a:cubicBezTo>
                    <a:cubicBezTo>
                      <a:pt x="862" y="728"/>
                      <a:pt x="870" y="731"/>
                      <a:pt x="877" y="731"/>
                    </a:cubicBezTo>
                    <a:cubicBezTo>
                      <a:pt x="884" y="730"/>
                      <a:pt x="873" y="733"/>
                      <a:pt x="868" y="733"/>
                    </a:cubicBezTo>
                    <a:cubicBezTo>
                      <a:pt x="863" y="733"/>
                      <a:pt x="861" y="733"/>
                      <a:pt x="854" y="740"/>
                    </a:cubicBezTo>
                    <a:cubicBezTo>
                      <a:pt x="847" y="747"/>
                      <a:pt x="848" y="749"/>
                      <a:pt x="852" y="753"/>
                    </a:cubicBezTo>
                    <a:cubicBezTo>
                      <a:pt x="856" y="756"/>
                      <a:pt x="862" y="755"/>
                      <a:pt x="867" y="750"/>
                    </a:cubicBezTo>
                    <a:cubicBezTo>
                      <a:pt x="873" y="745"/>
                      <a:pt x="872" y="741"/>
                      <a:pt x="878" y="741"/>
                    </a:cubicBezTo>
                    <a:cubicBezTo>
                      <a:pt x="883" y="741"/>
                      <a:pt x="898" y="736"/>
                      <a:pt x="904" y="734"/>
                    </a:cubicBezTo>
                    <a:cubicBezTo>
                      <a:pt x="910" y="732"/>
                      <a:pt x="906" y="731"/>
                      <a:pt x="906" y="728"/>
                    </a:cubicBezTo>
                    <a:cubicBezTo>
                      <a:pt x="906" y="725"/>
                      <a:pt x="917" y="725"/>
                      <a:pt x="921" y="723"/>
                    </a:cubicBezTo>
                    <a:cubicBezTo>
                      <a:pt x="925" y="720"/>
                      <a:pt x="920" y="718"/>
                      <a:pt x="917" y="718"/>
                    </a:cubicBezTo>
                    <a:close/>
                    <a:moveTo>
                      <a:pt x="266" y="394"/>
                    </a:moveTo>
                    <a:cubicBezTo>
                      <a:pt x="260" y="402"/>
                      <a:pt x="257" y="403"/>
                      <a:pt x="251" y="402"/>
                    </a:cubicBezTo>
                    <a:cubicBezTo>
                      <a:pt x="244" y="401"/>
                      <a:pt x="240" y="404"/>
                      <a:pt x="243" y="407"/>
                    </a:cubicBezTo>
                    <a:cubicBezTo>
                      <a:pt x="246" y="409"/>
                      <a:pt x="247" y="411"/>
                      <a:pt x="240" y="413"/>
                    </a:cubicBezTo>
                    <a:cubicBezTo>
                      <a:pt x="233" y="414"/>
                      <a:pt x="228" y="420"/>
                      <a:pt x="225" y="419"/>
                    </a:cubicBezTo>
                    <a:cubicBezTo>
                      <a:pt x="223" y="418"/>
                      <a:pt x="237" y="408"/>
                      <a:pt x="234" y="405"/>
                    </a:cubicBezTo>
                    <a:cubicBezTo>
                      <a:pt x="230" y="402"/>
                      <a:pt x="220" y="410"/>
                      <a:pt x="220" y="413"/>
                    </a:cubicBezTo>
                    <a:cubicBezTo>
                      <a:pt x="220" y="417"/>
                      <a:pt x="214" y="417"/>
                      <a:pt x="210" y="417"/>
                    </a:cubicBezTo>
                    <a:cubicBezTo>
                      <a:pt x="206" y="416"/>
                      <a:pt x="201" y="413"/>
                      <a:pt x="205" y="412"/>
                    </a:cubicBezTo>
                    <a:cubicBezTo>
                      <a:pt x="209" y="412"/>
                      <a:pt x="206" y="408"/>
                      <a:pt x="211" y="406"/>
                    </a:cubicBezTo>
                    <a:cubicBezTo>
                      <a:pt x="217" y="404"/>
                      <a:pt x="210" y="401"/>
                      <a:pt x="212" y="399"/>
                    </a:cubicBezTo>
                    <a:cubicBezTo>
                      <a:pt x="214" y="397"/>
                      <a:pt x="224" y="401"/>
                      <a:pt x="224" y="397"/>
                    </a:cubicBezTo>
                    <a:cubicBezTo>
                      <a:pt x="225" y="393"/>
                      <a:pt x="214" y="390"/>
                      <a:pt x="210" y="392"/>
                    </a:cubicBezTo>
                    <a:cubicBezTo>
                      <a:pt x="207" y="394"/>
                      <a:pt x="198" y="400"/>
                      <a:pt x="188" y="396"/>
                    </a:cubicBezTo>
                    <a:cubicBezTo>
                      <a:pt x="185" y="394"/>
                      <a:pt x="213" y="391"/>
                      <a:pt x="218" y="387"/>
                    </a:cubicBezTo>
                    <a:cubicBezTo>
                      <a:pt x="223" y="382"/>
                      <a:pt x="244" y="377"/>
                      <a:pt x="246" y="381"/>
                    </a:cubicBezTo>
                    <a:cubicBezTo>
                      <a:pt x="248" y="385"/>
                      <a:pt x="235" y="388"/>
                      <a:pt x="241" y="392"/>
                    </a:cubicBezTo>
                    <a:cubicBezTo>
                      <a:pt x="247" y="395"/>
                      <a:pt x="258" y="393"/>
                      <a:pt x="260" y="389"/>
                    </a:cubicBezTo>
                    <a:cubicBezTo>
                      <a:pt x="262" y="385"/>
                      <a:pt x="273" y="386"/>
                      <a:pt x="266" y="394"/>
                    </a:cubicBezTo>
                    <a:close/>
                    <a:moveTo>
                      <a:pt x="329" y="474"/>
                    </a:moveTo>
                    <a:cubicBezTo>
                      <a:pt x="322" y="481"/>
                      <a:pt x="322" y="479"/>
                      <a:pt x="315" y="480"/>
                    </a:cubicBezTo>
                    <a:cubicBezTo>
                      <a:pt x="309" y="482"/>
                      <a:pt x="314" y="488"/>
                      <a:pt x="306" y="489"/>
                    </a:cubicBezTo>
                    <a:cubicBezTo>
                      <a:pt x="298" y="490"/>
                      <a:pt x="278" y="490"/>
                      <a:pt x="275" y="486"/>
                    </a:cubicBezTo>
                    <a:cubicBezTo>
                      <a:pt x="274" y="484"/>
                      <a:pt x="286" y="485"/>
                      <a:pt x="287" y="482"/>
                    </a:cubicBezTo>
                    <a:cubicBezTo>
                      <a:pt x="288" y="479"/>
                      <a:pt x="291" y="473"/>
                      <a:pt x="296" y="473"/>
                    </a:cubicBezTo>
                    <a:cubicBezTo>
                      <a:pt x="301" y="473"/>
                      <a:pt x="300" y="467"/>
                      <a:pt x="292" y="463"/>
                    </a:cubicBezTo>
                    <a:cubicBezTo>
                      <a:pt x="284" y="459"/>
                      <a:pt x="304" y="456"/>
                      <a:pt x="308" y="463"/>
                    </a:cubicBezTo>
                    <a:cubicBezTo>
                      <a:pt x="313" y="469"/>
                      <a:pt x="321" y="473"/>
                      <a:pt x="326" y="469"/>
                    </a:cubicBezTo>
                    <a:cubicBezTo>
                      <a:pt x="330" y="464"/>
                      <a:pt x="356" y="452"/>
                      <a:pt x="356" y="458"/>
                    </a:cubicBezTo>
                    <a:cubicBezTo>
                      <a:pt x="356" y="464"/>
                      <a:pt x="337" y="468"/>
                      <a:pt x="329" y="474"/>
                    </a:cubicBezTo>
                    <a:close/>
                    <a:moveTo>
                      <a:pt x="503" y="656"/>
                    </a:moveTo>
                    <a:cubicBezTo>
                      <a:pt x="498" y="657"/>
                      <a:pt x="504" y="642"/>
                      <a:pt x="494" y="636"/>
                    </a:cubicBezTo>
                    <a:cubicBezTo>
                      <a:pt x="482" y="630"/>
                      <a:pt x="477" y="618"/>
                      <a:pt x="477" y="611"/>
                    </a:cubicBezTo>
                    <a:cubicBezTo>
                      <a:pt x="477" y="605"/>
                      <a:pt x="487" y="602"/>
                      <a:pt x="491" y="607"/>
                    </a:cubicBezTo>
                    <a:cubicBezTo>
                      <a:pt x="495" y="612"/>
                      <a:pt x="501" y="632"/>
                      <a:pt x="504" y="639"/>
                    </a:cubicBezTo>
                    <a:cubicBezTo>
                      <a:pt x="508" y="645"/>
                      <a:pt x="508" y="656"/>
                      <a:pt x="503" y="65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1" name="Freeform 125"/>
              <p:cNvSpPr>
                <a:spLocks noEditPoints="1"/>
              </p:cNvSpPr>
              <p:nvPr/>
            </p:nvSpPr>
            <p:spPr>
              <a:xfrm>
                <a:off x="0" y="574675"/>
                <a:ext cx="2192338" cy="1346200"/>
              </a:xfrm>
              <a:custGeom>
                <a:avLst/>
                <a:gdLst>
                  <a:gd name="txL" fmla="*/ 0 w 1147"/>
                  <a:gd name="txT" fmla="*/ 0 h 705"/>
                  <a:gd name="txR" fmla="*/ 1147 w 1147"/>
                  <a:gd name="txB" fmla="*/ 705 h 705"/>
                </a:gdLst>
                <a:ahLst/>
                <a:cxnLst>
                  <a:cxn ang="0">
                    <a:pos x="1278662503" y="838627224"/>
                  </a:cxn>
                  <a:cxn ang="0">
                    <a:pos x="1117916534" y="127617850"/>
                  </a:cxn>
                  <a:cxn ang="0">
                    <a:pos x="675865121" y="76571092"/>
                  </a:cxn>
                  <a:cxn ang="0">
                    <a:pos x="493199595" y="36461970"/>
                  </a:cxn>
                  <a:cxn ang="0">
                    <a:pos x="339758872" y="76571092"/>
                  </a:cxn>
                  <a:cxn ang="0">
                    <a:pos x="69413206" y="215126579"/>
                  </a:cxn>
                  <a:cxn ang="0">
                    <a:pos x="259385888" y="375559248"/>
                  </a:cxn>
                  <a:cxn ang="0">
                    <a:pos x="62106049" y="386496884"/>
                  </a:cxn>
                  <a:cxn ang="0">
                    <a:pos x="215546773" y="495882795"/>
                  </a:cxn>
                  <a:cxn ang="0">
                    <a:pos x="157093346" y="576101039"/>
                  </a:cxn>
                  <a:cxn ang="0">
                    <a:pos x="164400502" y="798518102"/>
                  </a:cxn>
                  <a:cxn ang="0">
                    <a:pos x="350718650" y="860504407"/>
                  </a:cxn>
                  <a:cxn ang="0">
                    <a:pos x="372638208" y="980827953"/>
                  </a:cxn>
                  <a:cxn ang="0">
                    <a:pos x="306879536" y="1046461409"/>
                  </a:cxn>
                  <a:cxn ang="0">
                    <a:pos x="537038710" y="911551165"/>
                  </a:cxn>
                  <a:cxn ang="0">
                    <a:pos x="632024095" y="776640920"/>
                  </a:cxn>
                  <a:cxn ang="0">
                    <a:pos x="697784678" y="732886556"/>
                  </a:cxn>
                  <a:cxn ang="0">
                    <a:pos x="825651311" y="783933314"/>
                  </a:cxn>
                  <a:cxn ang="0">
                    <a:pos x="906024295" y="736533708"/>
                  </a:cxn>
                  <a:cxn ang="0">
                    <a:pos x="1008316837" y="776640920"/>
                  </a:cxn>
                  <a:cxn ang="0">
                    <a:pos x="1242130544" y="845919618"/>
                  </a:cxn>
                  <a:cxn ang="0">
                    <a:pos x="1369997177" y="904258771"/>
                  </a:cxn>
                  <a:cxn ang="0">
                    <a:pos x="1373649799" y="951658377"/>
                  </a:cxn>
                  <a:cxn ang="0">
                    <a:pos x="1421143448" y="958950771"/>
                  </a:cxn>
                  <a:cxn ang="0">
                    <a:pos x="1464982562" y="999059893"/>
                  </a:cxn>
                  <a:cxn ang="0">
                    <a:pos x="1446715627" y="1093861016"/>
                  </a:cxn>
                  <a:cxn ang="0">
                    <a:pos x="1538050302" y="1090215774"/>
                  </a:cxn>
                  <a:cxn ang="0">
                    <a:pos x="54800805" y="1141262532"/>
                  </a:cxn>
                  <a:cxn ang="0">
                    <a:pos x="650291030" y="875089195"/>
                  </a:cxn>
                  <a:cxn ang="0">
                    <a:pos x="646638408" y="933428347"/>
                  </a:cxn>
                  <a:cxn ang="0">
                    <a:pos x="91332763" y="798518102"/>
                  </a:cxn>
                  <a:cxn ang="0">
                    <a:pos x="2147483646" y="1615268145"/>
                  </a:cxn>
                  <a:cxn ang="0">
                    <a:pos x="2147483646" y="1721008813"/>
                  </a:cxn>
                  <a:cxn ang="0">
                    <a:pos x="2147483646" y="1724654055"/>
                  </a:cxn>
                  <a:cxn ang="0">
                    <a:pos x="2147483646" y="1717361661"/>
                  </a:cxn>
                  <a:cxn ang="0">
                    <a:pos x="2147483646" y="1553283750"/>
                  </a:cxn>
                  <a:cxn ang="0">
                    <a:pos x="2147483646" y="1494942688"/>
                  </a:cxn>
                  <a:cxn ang="0">
                    <a:pos x="2147483646" y="1447543082"/>
                  </a:cxn>
                  <a:cxn ang="0">
                    <a:pos x="1885114418" y="1414726354"/>
                  </a:cxn>
                  <a:cxn ang="0">
                    <a:pos x="1863194861" y="1440250688"/>
                  </a:cxn>
                  <a:cxn ang="0">
                    <a:pos x="1830315525" y="1589745720"/>
                  </a:cxn>
                  <a:cxn ang="0">
                    <a:pos x="1874154639" y="1965303059"/>
                  </a:cxn>
                  <a:cxn ang="0">
                    <a:pos x="2034900608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081983273"/>
                  </a:cxn>
                  <a:cxn ang="0">
                    <a:pos x="2147483646" y="1965303059"/>
                  </a:cxn>
                  <a:cxn ang="0">
                    <a:pos x="2147483646" y="1972595453"/>
                  </a:cxn>
                  <a:cxn ang="0">
                    <a:pos x="2147483646" y="1819455178"/>
                  </a:cxn>
                  <a:cxn ang="0">
                    <a:pos x="2147483646" y="1731946449"/>
                  </a:cxn>
                  <a:cxn ang="0">
                    <a:pos x="2147483646" y="1505882234"/>
                  </a:cxn>
                </a:cxnLst>
                <a:rect l="txL" t="txT" r="txR" b="txB"/>
                <a:pathLst>
                  <a:path w="1147" h="705">
                    <a:moveTo>
                      <a:pt x="431" y="286"/>
                    </a:moveTo>
                    <a:cubicBezTo>
                      <a:pt x="432" y="281"/>
                      <a:pt x="433" y="279"/>
                      <a:pt x="420" y="274"/>
                    </a:cubicBezTo>
                    <a:cubicBezTo>
                      <a:pt x="407" y="269"/>
                      <a:pt x="409" y="265"/>
                      <a:pt x="400" y="250"/>
                    </a:cubicBezTo>
                    <a:cubicBezTo>
                      <a:pt x="391" y="235"/>
                      <a:pt x="376" y="228"/>
                      <a:pt x="376" y="222"/>
                    </a:cubicBezTo>
                    <a:cubicBezTo>
                      <a:pt x="376" y="217"/>
                      <a:pt x="360" y="217"/>
                      <a:pt x="360" y="222"/>
                    </a:cubicBezTo>
                    <a:cubicBezTo>
                      <a:pt x="360" y="226"/>
                      <a:pt x="354" y="227"/>
                      <a:pt x="350" y="230"/>
                    </a:cubicBezTo>
                    <a:cubicBezTo>
                      <a:pt x="346" y="232"/>
                      <a:pt x="345" y="228"/>
                      <a:pt x="341" y="224"/>
                    </a:cubicBezTo>
                    <a:cubicBezTo>
                      <a:pt x="338" y="220"/>
                      <a:pt x="330" y="215"/>
                      <a:pt x="330" y="213"/>
                    </a:cubicBezTo>
                    <a:cubicBezTo>
                      <a:pt x="330" y="210"/>
                      <a:pt x="328" y="204"/>
                      <a:pt x="322" y="207"/>
                    </a:cubicBezTo>
                    <a:cubicBezTo>
                      <a:pt x="317" y="210"/>
                      <a:pt x="314" y="207"/>
                      <a:pt x="312" y="209"/>
                    </a:cubicBezTo>
                    <a:cubicBezTo>
                      <a:pt x="310" y="211"/>
                      <a:pt x="306" y="208"/>
                      <a:pt x="306" y="208"/>
                    </a:cubicBezTo>
                    <a:cubicBezTo>
                      <a:pt x="306" y="35"/>
                      <a:pt x="306" y="35"/>
                      <a:pt x="306" y="35"/>
                    </a:cubicBezTo>
                    <a:cubicBezTo>
                      <a:pt x="304" y="35"/>
                      <a:pt x="302" y="34"/>
                      <a:pt x="301" y="34"/>
                    </a:cubicBezTo>
                    <a:cubicBezTo>
                      <a:pt x="294" y="31"/>
                      <a:pt x="283" y="26"/>
                      <a:pt x="277" y="27"/>
                    </a:cubicBezTo>
                    <a:cubicBezTo>
                      <a:pt x="271" y="29"/>
                      <a:pt x="260" y="30"/>
                      <a:pt x="256" y="28"/>
                    </a:cubicBezTo>
                    <a:cubicBezTo>
                      <a:pt x="252" y="26"/>
                      <a:pt x="246" y="24"/>
                      <a:pt x="238" y="26"/>
                    </a:cubicBezTo>
                    <a:cubicBezTo>
                      <a:pt x="230" y="27"/>
                      <a:pt x="225" y="21"/>
                      <a:pt x="214" y="19"/>
                    </a:cubicBezTo>
                    <a:cubicBezTo>
                      <a:pt x="204" y="16"/>
                      <a:pt x="189" y="19"/>
                      <a:pt x="185" y="21"/>
                    </a:cubicBezTo>
                    <a:cubicBezTo>
                      <a:pt x="182" y="22"/>
                      <a:pt x="183" y="17"/>
                      <a:pt x="178" y="17"/>
                    </a:cubicBezTo>
                    <a:cubicBezTo>
                      <a:pt x="174" y="18"/>
                      <a:pt x="177" y="15"/>
                      <a:pt x="175" y="12"/>
                    </a:cubicBezTo>
                    <a:cubicBezTo>
                      <a:pt x="172" y="8"/>
                      <a:pt x="160" y="11"/>
                      <a:pt x="155" y="12"/>
                    </a:cubicBezTo>
                    <a:cubicBezTo>
                      <a:pt x="151" y="12"/>
                      <a:pt x="149" y="10"/>
                      <a:pt x="150" y="7"/>
                    </a:cubicBezTo>
                    <a:cubicBezTo>
                      <a:pt x="150" y="5"/>
                      <a:pt x="146" y="6"/>
                      <a:pt x="144" y="9"/>
                    </a:cubicBezTo>
                    <a:cubicBezTo>
                      <a:pt x="142" y="12"/>
                      <a:pt x="137" y="12"/>
                      <a:pt x="135" y="10"/>
                    </a:cubicBezTo>
                    <a:cubicBezTo>
                      <a:pt x="133" y="8"/>
                      <a:pt x="139" y="8"/>
                      <a:pt x="140" y="5"/>
                    </a:cubicBezTo>
                    <a:cubicBezTo>
                      <a:pt x="140" y="3"/>
                      <a:pt x="133" y="2"/>
                      <a:pt x="131" y="1"/>
                    </a:cubicBezTo>
                    <a:cubicBezTo>
                      <a:pt x="128" y="0"/>
                      <a:pt x="124" y="4"/>
                      <a:pt x="119" y="8"/>
                    </a:cubicBezTo>
                    <a:cubicBezTo>
                      <a:pt x="114" y="13"/>
                      <a:pt x="106" y="13"/>
                      <a:pt x="101" y="12"/>
                    </a:cubicBezTo>
                    <a:cubicBezTo>
                      <a:pt x="96" y="12"/>
                      <a:pt x="90" y="13"/>
                      <a:pt x="91" y="15"/>
                    </a:cubicBezTo>
                    <a:cubicBezTo>
                      <a:pt x="91" y="18"/>
                      <a:pt x="97" y="18"/>
                      <a:pt x="93" y="21"/>
                    </a:cubicBezTo>
                    <a:cubicBezTo>
                      <a:pt x="90" y="25"/>
                      <a:pt x="88" y="17"/>
                      <a:pt x="85" y="20"/>
                    </a:cubicBezTo>
                    <a:cubicBezTo>
                      <a:pt x="81" y="24"/>
                      <a:pt x="71" y="24"/>
                      <a:pt x="68" y="23"/>
                    </a:cubicBezTo>
                    <a:cubicBezTo>
                      <a:pt x="66" y="23"/>
                      <a:pt x="58" y="32"/>
                      <a:pt x="55" y="34"/>
                    </a:cubicBezTo>
                    <a:cubicBezTo>
                      <a:pt x="53" y="37"/>
                      <a:pt x="57" y="39"/>
                      <a:pt x="50" y="46"/>
                    </a:cubicBezTo>
                    <a:cubicBezTo>
                      <a:pt x="44" y="54"/>
                      <a:pt x="26" y="52"/>
                      <a:pt x="22" y="52"/>
                    </a:cubicBezTo>
                    <a:cubicBezTo>
                      <a:pt x="18" y="52"/>
                      <a:pt x="21" y="56"/>
                      <a:pt x="19" y="59"/>
                    </a:cubicBezTo>
                    <a:cubicBezTo>
                      <a:pt x="17" y="62"/>
                      <a:pt x="21" y="64"/>
                      <a:pt x="31" y="67"/>
                    </a:cubicBezTo>
                    <a:cubicBezTo>
                      <a:pt x="42" y="70"/>
                      <a:pt x="49" y="83"/>
                      <a:pt x="50" y="87"/>
                    </a:cubicBezTo>
                    <a:cubicBezTo>
                      <a:pt x="51" y="90"/>
                      <a:pt x="64" y="86"/>
                      <a:pt x="69" y="87"/>
                    </a:cubicBezTo>
                    <a:cubicBezTo>
                      <a:pt x="74" y="88"/>
                      <a:pt x="68" y="95"/>
                      <a:pt x="73" y="97"/>
                    </a:cubicBezTo>
                    <a:cubicBezTo>
                      <a:pt x="77" y="99"/>
                      <a:pt x="83" y="96"/>
                      <a:pt x="85" y="99"/>
                    </a:cubicBezTo>
                    <a:cubicBezTo>
                      <a:pt x="86" y="103"/>
                      <a:pt x="76" y="99"/>
                      <a:pt x="71" y="103"/>
                    </a:cubicBezTo>
                    <a:cubicBezTo>
                      <a:pt x="66" y="107"/>
                      <a:pt x="64" y="109"/>
                      <a:pt x="62" y="106"/>
                    </a:cubicBezTo>
                    <a:cubicBezTo>
                      <a:pt x="60" y="103"/>
                      <a:pt x="51" y="105"/>
                      <a:pt x="47" y="105"/>
                    </a:cubicBezTo>
                    <a:cubicBezTo>
                      <a:pt x="43" y="106"/>
                      <a:pt x="47" y="100"/>
                      <a:pt x="47" y="98"/>
                    </a:cubicBezTo>
                    <a:cubicBezTo>
                      <a:pt x="47" y="95"/>
                      <a:pt x="41" y="93"/>
                      <a:pt x="33" y="98"/>
                    </a:cubicBezTo>
                    <a:cubicBezTo>
                      <a:pt x="25" y="103"/>
                      <a:pt x="28" y="101"/>
                      <a:pt x="27" y="105"/>
                    </a:cubicBezTo>
                    <a:cubicBezTo>
                      <a:pt x="26" y="109"/>
                      <a:pt x="22" y="103"/>
                      <a:pt x="17" y="106"/>
                    </a:cubicBezTo>
                    <a:cubicBezTo>
                      <a:pt x="12" y="109"/>
                      <a:pt x="3" y="111"/>
                      <a:pt x="2" y="115"/>
                    </a:cubicBezTo>
                    <a:cubicBezTo>
                      <a:pt x="0" y="118"/>
                      <a:pt x="13" y="120"/>
                      <a:pt x="18" y="121"/>
                    </a:cubicBezTo>
                    <a:cubicBezTo>
                      <a:pt x="23" y="122"/>
                      <a:pt x="12" y="125"/>
                      <a:pt x="16" y="127"/>
                    </a:cubicBezTo>
                    <a:cubicBezTo>
                      <a:pt x="20" y="128"/>
                      <a:pt x="18" y="132"/>
                      <a:pt x="25" y="135"/>
                    </a:cubicBezTo>
                    <a:cubicBezTo>
                      <a:pt x="31" y="138"/>
                      <a:pt x="45" y="135"/>
                      <a:pt x="49" y="135"/>
                    </a:cubicBezTo>
                    <a:cubicBezTo>
                      <a:pt x="52" y="135"/>
                      <a:pt x="56" y="139"/>
                      <a:pt x="59" y="136"/>
                    </a:cubicBezTo>
                    <a:cubicBezTo>
                      <a:pt x="62" y="133"/>
                      <a:pt x="73" y="124"/>
                      <a:pt x="79" y="129"/>
                    </a:cubicBezTo>
                    <a:cubicBezTo>
                      <a:pt x="85" y="134"/>
                      <a:pt x="73" y="134"/>
                      <a:pt x="76" y="137"/>
                    </a:cubicBezTo>
                    <a:cubicBezTo>
                      <a:pt x="79" y="140"/>
                      <a:pt x="82" y="148"/>
                      <a:pt x="77" y="152"/>
                    </a:cubicBezTo>
                    <a:cubicBezTo>
                      <a:pt x="71" y="156"/>
                      <a:pt x="66" y="153"/>
                      <a:pt x="63" y="153"/>
                    </a:cubicBezTo>
                    <a:cubicBezTo>
                      <a:pt x="60" y="153"/>
                      <a:pt x="62" y="158"/>
                      <a:pt x="57" y="162"/>
                    </a:cubicBezTo>
                    <a:cubicBezTo>
                      <a:pt x="52" y="166"/>
                      <a:pt x="49" y="158"/>
                      <a:pt x="43" y="158"/>
                    </a:cubicBezTo>
                    <a:cubicBezTo>
                      <a:pt x="37" y="158"/>
                      <a:pt x="38" y="166"/>
                      <a:pt x="38" y="170"/>
                    </a:cubicBezTo>
                    <a:cubicBezTo>
                      <a:pt x="39" y="173"/>
                      <a:pt x="29" y="169"/>
                      <a:pt x="27" y="178"/>
                    </a:cubicBezTo>
                    <a:cubicBezTo>
                      <a:pt x="25" y="187"/>
                      <a:pt x="15" y="179"/>
                      <a:pt x="22" y="188"/>
                    </a:cubicBezTo>
                    <a:cubicBezTo>
                      <a:pt x="28" y="197"/>
                      <a:pt x="27" y="191"/>
                      <a:pt x="32" y="195"/>
                    </a:cubicBezTo>
                    <a:cubicBezTo>
                      <a:pt x="37" y="198"/>
                      <a:pt x="26" y="204"/>
                      <a:pt x="31" y="205"/>
                    </a:cubicBezTo>
                    <a:cubicBezTo>
                      <a:pt x="36" y="206"/>
                      <a:pt x="42" y="215"/>
                      <a:pt x="45" y="219"/>
                    </a:cubicBezTo>
                    <a:cubicBezTo>
                      <a:pt x="49" y="222"/>
                      <a:pt x="53" y="217"/>
                      <a:pt x="59" y="217"/>
                    </a:cubicBezTo>
                    <a:cubicBezTo>
                      <a:pt x="64" y="216"/>
                      <a:pt x="61" y="209"/>
                      <a:pt x="64" y="212"/>
                    </a:cubicBezTo>
                    <a:cubicBezTo>
                      <a:pt x="67" y="215"/>
                      <a:pt x="72" y="223"/>
                      <a:pt x="69" y="225"/>
                    </a:cubicBezTo>
                    <a:cubicBezTo>
                      <a:pt x="66" y="227"/>
                      <a:pt x="68" y="233"/>
                      <a:pt x="68" y="236"/>
                    </a:cubicBezTo>
                    <a:cubicBezTo>
                      <a:pt x="67" y="239"/>
                      <a:pt x="79" y="238"/>
                      <a:pt x="80" y="234"/>
                    </a:cubicBezTo>
                    <a:cubicBezTo>
                      <a:pt x="81" y="231"/>
                      <a:pt x="90" y="230"/>
                      <a:pt x="96" y="236"/>
                    </a:cubicBezTo>
                    <a:cubicBezTo>
                      <a:pt x="101" y="241"/>
                      <a:pt x="103" y="242"/>
                      <a:pt x="103" y="238"/>
                    </a:cubicBezTo>
                    <a:cubicBezTo>
                      <a:pt x="103" y="233"/>
                      <a:pt x="107" y="228"/>
                      <a:pt x="107" y="232"/>
                    </a:cubicBezTo>
                    <a:cubicBezTo>
                      <a:pt x="108" y="236"/>
                      <a:pt x="112" y="237"/>
                      <a:pt x="120" y="233"/>
                    </a:cubicBezTo>
                    <a:cubicBezTo>
                      <a:pt x="127" y="230"/>
                      <a:pt x="124" y="234"/>
                      <a:pt x="120" y="239"/>
                    </a:cubicBezTo>
                    <a:cubicBezTo>
                      <a:pt x="114" y="245"/>
                      <a:pt x="120" y="256"/>
                      <a:pt x="116" y="257"/>
                    </a:cubicBezTo>
                    <a:cubicBezTo>
                      <a:pt x="112" y="258"/>
                      <a:pt x="109" y="268"/>
                      <a:pt x="102" y="269"/>
                    </a:cubicBezTo>
                    <a:cubicBezTo>
                      <a:pt x="96" y="269"/>
                      <a:pt x="85" y="282"/>
                      <a:pt x="83" y="284"/>
                    </a:cubicBezTo>
                    <a:cubicBezTo>
                      <a:pt x="82" y="286"/>
                      <a:pt x="68" y="280"/>
                      <a:pt x="66" y="285"/>
                    </a:cubicBezTo>
                    <a:cubicBezTo>
                      <a:pt x="64" y="291"/>
                      <a:pt x="55" y="295"/>
                      <a:pt x="57" y="298"/>
                    </a:cubicBezTo>
                    <a:cubicBezTo>
                      <a:pt x="59" y="299"/>
                      <a:pt x="70" y="293"/>
                      <a:pt x="71" y="290"/>
                    </a:cubicBezTo>
                    <a:cubicBezTo>
                      <a:pt x="71" y="287"/>
                      <a:pt x="73" y="288"/>
                      <a:pt x="75" y="290"/>
                    </a:cubicBezTo>
                    <a:cubicBezTo>
                      <a:pt x="77" y="292"/>
                      <a:pt x="82" y="289"/>
                      <a:pt x="84" y="287"/>
                    </a:cubicBezTo>
                    <a:cubicBezTo>
                      <a:pt x="86" y="285"/>
                      <a:pt x="90" y="286"/>
                      <a:pt x="92" y="286"/>
                    </a:cubicBezTo>
                    <a:cubicBezTo>
                      <a:pt x="95" y="286"/>
                      <a:pt x="96" y="283"/>
                      <a:pt x="102" y="282"/>
                    </a:cubicBezTo>
                    <a:cubicBezTo>
                      <a:pt x="109" y="281"/>
                      <a:pt x="108" y="279"/>
                      <a:pt x="109" y="275"/>
                    </a:cubicBezTo>
                    <a:cubicBezTo>
                      <a:pt x="111" y="272"/>
                      <a:pt x="127" y="264"/>
                      <a:pt x="130" y="264"/>
                    </a:cubicBezTo>
                    <a:cubicBezTo>
                      <a:pt x="133" y="263"/>
                      <a:pt x="131" y="258"/>
                      <a:pt x="134" y="258"/>
                    </a:cubicBezTo>
                    <a:cubicBezTo>
                      <a:pt x="137" y="257"/>
                      <a:pt x="142" y="253"/>
                      <a:pt x="147" y="250"/>
                    </a:cubicBezTo>
                    <a:cubicBezTo>
                      <a:pt x="151" y="246"/>
                      <a:pt x="152" y="248"/>
                      <a:pt x="155" y="247"/>
                    </a:cubicBezTo>
                    <a:cubicBezTo>
                      <a:pt x="158" y="245"/>
                      <a:pt x="156" y="239"/>
                      <a:pt x="159" y="238"/>
                    </a:cubicBezTo>
                    <a:cubicBezTo>
                      <a:pt x="162" y="238"/>
                      <a:pt x="165" y="235"/>
                      <a:pt x="165" y="233"/>
                    </a:cubicBezTo>
                    <a:cubicBezTo>
                      <a:pt x="165" y="230"/>
                      <a:pt x="157" y="230"/>
                      <a:pt x="156" y="228"/>
                    </a:cubicBezTo>
                    <a:cubicBezTo>
                      <a:pt x="155" y="226"/>
                      <a:pt x="162" y="220"/>
                      <a:pt x="165" y="220"/>
                    </a:cubicBezTo>
                    <a:cubicBezTo>
                      <a:pt x="168" y="220"/>
                      <a:pt x="172" y="217"/>
                      <a:pt x="173" y="213"/>
                    </a:cubicBezTo>
                    <a:cubicBezTo>
                      <a:pt x="173" y="209"/>
                      <a:pt x="177" y="209"/>
                      <a:pt x="180" y="205"/>
                    </a:cubicBezTo>
                    <a:cubicBezTo>
                      <a:pt x="183" y="202"/>
                      <a:pt x="183" y="199"/>
                      <a:pt x="186" y="198"/>
                    </a:cubicBezTo>
                    <a:cubicBezTo>
                      <a:pt x="189" y="198"/>
                      <a:pt x="192" y="194"/>
                      <a:pt x="196" y="192"/>
                    </a:cubicBezTo>
                    <a:cubicBezTo>
                      <a:pt x="199" y="190"/>
                      <a:pt x="196" y="194"/>
                      <a:pt x="202" y="194"/>
                    </a:cubicBezTo>
                    <a:cubicBezTo>
                      <a:pt x="209" y="195"/>
                      <a:pt x="208" y="201"/>
                      <a:pt x="203" y="199"/>
                    </a:cubicBezTo>
                    <a:cubicBezTo>
                      <a:pt x="198" y="196"/>
                      <a:pt x="195" y="197"/>
                      <a:pt x="191" y="201"/>
                    </a:cubicBezTo>
                    <a:cubicBezTo>
                      <a:pt x="186" y="205"/>
                      <a:pt x="190" y="206"/>
                      <a:pt x="186" y="211"/>
                    </a:cubicBezTo>
                    <a:cubicBezTo>
                      <a:pt x="183" y="216"/>
                      <a:pt x="183" y="219"/>
                      <a:pt x="187" y="219"/>
                    </a:cubicBezTo>
                    <a:cubicBezTo>
                      <a:pt x="192" y="220"/>
                      <a:pt x="187" y="223"/>
                      <a:pt x="183" y="224"/>
                    </a:cubicBezTo>
                    <a:cubicBezTo>
                      <a:pt x="179" y="226"/>
                      <a:pt x="182" y="228"/>
                      <a:pt x="188" y="228"/>
                    </a:cubicBezTo>
                    <a:cubicBezTo>
                      <a:pt x="193" y="228"/>
                      <a:pt x="202" y="220"/>
                      <a:pt x="210" y="216"/>
                    </a:cubicBezTo>
                    <a:cubicBezTo>
                      <a:pt x="218" y="212"/>
                      <a:pt x="224" y="216"/>
                      <a:pt x="226" y="215"/>
                    </a:cubicBezTo>
                    <a:cubicBezTo>
                      <a:pt x="228" y="214"/>
                      <a:pt x="224" y="211"/>
                      <a:pt x="226" y="209"/>
                    </a:cubicBezTo>
                    <a:cubicBezTo>
                      <a:pt x="229" y="208"/>
                      <a:pt x="223" y="207"/>
                      <a:pt x="221" y="203"/>
                    </a:cubicBezTo>
                    <a:cubicBezTo>
                      <a:pt x="220" y="198"/>
                      <a:pt x="224" y="201"/>
                      <a:pt x="225" y="197"/>
                    </a:cubicBezTo>
                    <a:cubicBezTo>
                      <a:pt x="226" y="193"/>
                      <a:pt x="229" y="195"/>
                      <a:pt x="231" y="197"/>
                    </a:cubicBezTo>
                    <a:cubicBezTo>
                      <a:pt x="234" y="198"/>
                      <a:pt x="237" y="195"/>
                      <a:pt x="240" y="200"/>
                    </a:cubicBezTo>
                    <a:cubicBezTo>
                      <a:pt x="242" y="204"/>
                      <a:pt x="244" y="198"/>
                      <a:pt x="248" y="202"/>
                    </a:cubicBezTo>
                    <a:cubicBezTo>
                      <a:pt x="252" y="205"/>
                      <a:pt x="248" y="204"/>
                      <a:pt x="243" y="205"/>
                    </a:cubicBezTo>
                    <a:cubicBezTo>
                      <a:pt x="239" y="206"/>
                      <a:pt x="241" y="212"/>
                      <a:pt x="245" y="209"/>
                    </a:cubicBezTo>
                    <a:cubicBezTo>
                      <a:pt x="248" y="207"/>
                      <a:pt x="251" y="205"/>
                      <a:pt x="254" y="208"/>
                    </a:cubicBezTo>
                    <a:cubicBezTo>
                      <a:pt x="257" y="210"/>
                      <a:pt x="258" y="209"/>
                      <a:pt x="260" y="207"/>
                    </a:cubicBezTo>
                    <a:cubicBezTo>
                      <a:pt x="263" y="204"/>
                      <a:pt x="263" y="207"/>
                      <a:pt x="263" y="209"/>
                    </a:cubicBezTo>
                    <a:cubicBezTo>
                      <a:pt x="263" y="211"/>
                      <a:pt x="268" y="212"/>
                      <a:pt x="276" y="213"/>
                    </a:cubicBezTo>
                    <a:cubicBezTo>
                      <a:pt x="283" y="214"/>
                      <a:pt x="297" y="212"/>
                      <a:pt x="300" y="212"/>
                    </a:cubicBezTo>
                    <a:cubicBezTo>
                      <a:pt x="304" y="212"/>
                      <a:pt x="302" y="217"/>
                      <a:pt x="310" y="219"/>
                    </a:cubicBezTo>
                    <a:cubicBezTo>
                      <a:pt x="318" y="220"/>
                      <a:pt x="320" y="211"/>
                      <a:pt x="324" y="214"/>
                    </a:cubicBezTo>
                    <a:cubicBezTo>
                      <a:pt x="328" y="218"/>
                      <a:pt x="324" y="219"/>
                      <a:pt x="322" y="221"/>
                    </a:cubicBezTo>
                    <a:cubicBezTo>
                      <a:pt x="319" y="224"/>
                      <a:pt x="324" y="224"/>
                      <a:pt x="327" y="225"/>
                    </a:cubicBezTo>
                    <a:cubicBezTo>
                      <a:pt x="330" y="227"/>
                      <a:pt x="337" y="229"/>
                      <a:pt x="340" y="232"/>
                    </a:cubicBezTo>
                    <a:cubicBezTo>
                      <a:pt x="344" y="235"/>
                      <a:pt x="346" y="239"/>
                      <a:pt x="354" y="243"/>
                    </a:cubicBezTo>
                    <a:cubicBezTo>
                      <a:pt x="362" y="247"/>
                      <a:pt x="354" y="233"/>
                      <a:pt x="360" y="237"/>
                    </a:cubicBezTo>
                    <a:cubicBezTo>
                      <a:pt x="366" y="242"/>
                      <a:pt x="364" y="237"/>
                      <a:pt x="369" y="242"/>
                    </a:cubicBezTo>
                    <a:cubicBezTo>
                      <a:pt x="374" y="246"/>
                      <a:pt x="372" y="240"/>
                      <a:pt x="370" y="232"/>
                    </a:cubicBezTo>
                    <a:cubicBezTo>
                      <a:pt x="368" y="225"/>
                      <a:pt x="372" y="230"/>
                      <a:pt x="375" y="233"/>
                    </a:cubicBezTo>
                    <a:cubicBezTo>
                      <a:pt x="377" y="237"/>
                      <a:pt x="377" y="244"/>
                      <a:pt x="375" y="248"/>
                    </a:cubicBezTo>
                    <a:cubicBezTo>
                      <a:pt x="374" y="253"/>
                      <a:pt x="366" y="249"/>
                      <a:pt x="367" y="246"/>
                    </a:cubicBezTo>
                    <a:cubicBezTo>
                      <a:pt x="368" y="244"/>
                      <a:pt x="360" y="245"/>
                      <a:pt x="359" y="248"/>
                    </a:cubicBezTo>
                    <a:cubicBezTo>
                      <a:pt x="359" y="252"/>
                      <a:pt x="365" y="259"/>
                      <a:pt x="369" y="259"/>
                    </a:cubicBezTo>
                    <a:cubicBezTo>
                      <a:pt x="373" y="260"/>
                      <a:pt x="370" y="266"/>
                      <a:pt x="372" y="267"/>
                    </a:cubicBezTo>
                    <a:cubicBezTo>
                      <a:pt x="376" y="268"/>
                      <a:pt x="375" y="275"/>
                      <a:pt x="377" y="274"/>
                    </a:cubicBezTo>
                    <a:cubicBezTo>
                      <a:pt x="379" y="273"/>
                      <a:pt x="379" y="265"/>
                      <a:pt x="376" y="261"/>
                    </a:cubicBezTo>
                    <a:cubicBezTo>
                      <a:pt x="374" y="258"/>
                      <a:pt x="375" y="253"/>
                      <a:pt x="378" y="254"/>
                    </a:cubicBezTo>
                    <a:cubicBezTo>
                      <a:pt x="381" y="255"/>
                      <a:pt x="378" y="260"/>
                      <a:pt x="380" y="262"/>
                    </a:cubicBezTo>
                    <a:cubicBezTo>
                      <a:pt x="381" y="264"/>
                      <a:pt x="383" y="260"/>
                      <a:pt x="386" y="258"/>
                    </a:cubicBezTo>
                    <a:cubicBezTo>
                      <a:pt x="390" y="256"/>
                      <a:pt x="385" y="250"/>
                      <a:pt x="386" y="247"/>
                    </a:cubicBezTo>
                    <a:cubicBezTo>
                      <a:pt x="387" y="244"/>
                      <a:pt x="391" y="250"/>
                      <a:pt x="393" y="255"/>
                    </a:cubicBezTo>
                    <a:cubicBezTo>
                      <a:pt x="394" y="260"/>
                      <a:pt x="389" y="260"/>
                      <a:pt x="389" y="263"/>
                    </a:cubicBezTo>
                    <a:cubicBezTo>
                      <a:pt x="389" y="266"/>
                      <a:pt x="384" y="264"/>
                      <a:pt x="383" y="266"/>
                    </a:cubicBezTo>
                    <a:cubicBezTo>
                      <a:pt x="381" y="267"/>
                      <a:pt x="382" y="277"/>
                      <a:pt x="384" y="278"/>
                    </a:cubicBezTo>
                    <a:cubicBezTo>
                      <a:pt x="386" y="278"/>
                      <a:pt x="387" y="269"/>
                      <a:pt x="389" y="274"/>
                    </a:cubicBezTo>
                    <a:cubicBezTo>
                      <a:pt x="390" y="278"/>
                      <a:pt x="395" y="268"/>
                      <a:pt x="396" y="272"/>
                    </a:cubicBezTo>
                    <a:cubicBezTo>
                      <a:pt x="397" y="276"/>
                      <a:pt x="403" y="281"/>
                      <a:pt x="405" y="280"/>
                    </a:cubicBezTo>
                    <a:cubicBezTo>
                      <a:pt x="408" y="279"/>
                      <a:pt x="404" y="274"/>
                      <a:pt x="401" y="274"/>
                    </a:cubicBezTo>
                    <a:cubicBezTo>
                      <a:pt x="397" y="274"/>
                      <a:pt x="398" y="268"/>
                      <a:pt x="401" y="268"/>
                    </a:cubicBezTo>
                    <a:cubicBezTo>
                      <a:pt x="404" y="268"/>
                      <a:pt x="410" y="276"/>
                      <a:pt x="410" y="279"/>
                    </a:cubicBezTo>
                    <a:cubicBezTo>
                      <a:pt x="410" y="282"/>
                      <a:pt x="407" y="282"/>
                      <a:pt x="404" y="285"/>
                    </a:cubicBezTo>
                    <a:cubicBezTo>
                      <a:pt x="401" y="288"/>
                      <a:pt x="398" y="280"/>
                      <a:pt x="394" y="280"/>
                    </a:cubicBezTo>
                    <a:cubicBezTo>
                      <a:pt x="391" y="280"/>
                      <a:pt x="394" y="285"/>
                      <a:pt x="396" y="289"/>
                    </a:cubicBezTo>
                    <a:cubicBezTo>
                      <a:pt x="397" y="292"/>
                      <a:pt x="392" y="297"/>
                      <a:pt x="396" y="300"/>
                    </a:cubicBezTo>
                    <a:cubicBezTo>
                      <a:pt x="400" y="303"/>
                      <a:pt x="399" y="298"/>
                      <a:pt x="400" y="296"/>
                    </a:cubicBezTo>
                    <a:cubicBezTo>
                      <a:pt x="401" y="294"/>
                      <a:pt x="404" y="297"/>
                      <a:pt x="406" y="298"/>
                    </a:cubicBezTo>
                    <a:cubicBezTo>
                      <a:pt x="408" y="300"/>
                      <a:pt x="409" y="294"/>
                      <a:pt x="409" y="292"/>
                    </a:cubicBezTo>
                    <a:cubicBezTo>
                      <a:pt x="409" y="290"/>
                      <a:pt x="412" y="291"/>
                      <a:pt x="414" y="294"/>
                    </a:cubicBezTo>
                    <a:cubicBezTo>
                      <a:pt x="416" y="297"/>
                      <a:pt x="417" y="291"/>
                      <a:pt x="420" y="291"/>
                    </a:cubicBezTo>
                    <a:cubicBezTo>
                      <a:pt x="423" y="292"/>
                      <a:pt x="421" y="297"/>
                      <a:pt x="421" y="299"/>
                    </a:cubicBezTo>
                    <a:cubicBezTo>
                      <a:pt x="421" y="302"/>
                      <a:pt x="426" y="297"/>
                      <a:pt x="425" y="300"/>
                    </a:cubicBezTo>
                    <a:cubicBezTo>
                      <a:pt x="425" y="300"/>
                      <a:pt x="425" y="301"/>
                      <a:pt x="425" y="301"/>
                    </a:cubicBezTo>
                    <a:cubicBezTo>
                      <a:pt x="428" y="299"/>
                      <a:pt x="431" y="297"/>
                      <a:pt x="433" y="296"/>
                    </a:cubicBezTo>
                    <a:cubicBezTo>
                      <a:pt x="438" y="292"/>
                      <a:pt x="429" y="290"/>
                      <a:pt x="431" y="286"/>
                    </a:cubicBezTo>
                    <a:close/>
                    <a:moveTo>
                      <a:pt x="9" y="321"/>
                    </a:moveTo>
                    <a:cubicBezTo>
                      <a:pt x="15" y="319"/>
                      <a:pt x="17" y="316"/>
                      <a:pt x="15" y="313"/>
                    </a:cubicBezTo>
                    <a:cubicBezTo>
                      <a:pt x="12" y="310"/>
                      <a:pt x="4" y="323"/>
                      <a:pt x="9" y="321"/>
                    </a:cubicBezTo>
                    <a:close/>
                    <a:moveTo>
                      <a:pt x="51" y="299"/>
                    </a:moveTo>
                    <a:cubicBezTo>
                      <a:pt x="46" y="297"/>
                      <a:pt x="31" y="305"/>
                      <a:pt x="36" y="306"/>
                    </a:cubicBezTo>
                    <a:cubicBezTo>
                      <a:pt x="40" y="307"/>
                      <a:pt x="41" y="303"/>
                      <a:pt x="45" y="303"/>
                    </a:cubicBezTo>
                    <a:cubicBezTo>
                      <a:pt x="49" y="303"/>
                      <a:pt x="57" y="301"/>
                      <a:pt x="51" y="299"/>
                    </a:cubicBezTo>
                    <a:close/>
                    <a:moveTo>
                      <a:pt x="178" y="240"/>
                    </a:moveTo>
                    <a:cubicBezTo>
                      <a:pt x="178" y="237"/>
                      <a:pt x="174" y="237"/>
                      <a:pt x="169" y="243"/>
                    </a:cubicBezTo>
                    <a:cubicBezTo>
                      <a:pt x="164" y="249"/>
                      <a:pt x="160" y="252"/>
                      <a:pt x="159" y="255"/>
                    </a:cubicBezTo>
                    <a:cubicBezTo>
                      <a:pt x="159" y="257"/>
                      <a:pt x="153" y="254"/>
                      <a:pt x="151" y="258"/>
                    </a:cubicBezTo>
                    <a:cubicBezTo>
                      <a:pt x="149" y="261"/>
                      <a:pt x="152" y="269"/>
                      <a:pt x="156" y="266"/>
                    </a:cubicBezTo>
                    <a:cubicBezTo>
                      <a:pt x="159" y="264"/>
                      <a:pt x="160" y="266"/>
                      <a:pt x="162" y="266"/>
                    </a:cubicBezTo>
                    <a:cubicBezTo>
                      <a:pt x="164" y="266"/>
                      <a:pt x="174" y="259"/>
                      <a:pt x="177" y="256"/>
                    </a:cubicBezTo>
                    <a:cubicBezTo>
                      <a:pt x="179" y="252"/>
                      <a:pt x="173" y="251"/>
                      <a:pt x="172" y="249"/>
                    </a:cubicBezTo>
                    <a:cubicBezTo>
                      <a:pt x="172" y="247"/>
                      <a:pt x="178" y="247"/>
                      <a:pt x="180" y="245"/>
                    </a:cubicBezTo>
                    <a:cubicBezTo>
                      <a:pt x="183" y="244"/>
                      <a:pt x="178" y="243"/>
                      <a:pt x="178" y="240"/>
                    </a:cubicBezTo>
                    <a:close/>
                    <a:moveTo>
                      <a:pt x="19" y="210"/>
                    </a:moveTo>
                    <a:cubicBezTo>
                      <a:pt x="18" y="206"/>
                      <a:pt x="8" y="210"/>
                      <a:pt x="9" y="214"/>
                    </a:cubicBezTo>
                    <a:cubicBezTo>
                      <a:pt x="10" y="218"/>
                      <a:pt x="20" y="220"/>
                      <a:pt x="25" y="219"/>
                    </a:cubicBezTo>
                    <a:cubicBezTo>
                      <a:pt x="28" y="217"/>
                      <a:pt x="30" y="213"/>
                      <a:pt x="27" y="211"/>
                    </a:cubicBezTo>
                    <a:cubicBezTo>
                      <a:pt x="24" y="208"/>
                      <a:pt x="19" y="214"/>
                      <a:pt x="19" y="210"/>
                    </a:cubicBezTo>
                    <a:close/>
                    <a:moveTo>
                      <a:pt x="1137" y="413"/>
                    </a:moveTo>
                    <a:cubicBezTo>
                      <a:pt x="1137" y="410"/>
                      <a:pt x="1127" y="412"/>
                      <a:pt x="1122" y="409"/>
                    </a:cubicBezTo>
                    <a:cubicBezTo>
                      <a:pt x="1117" y="405"/>
                      <a:pt x="1109" y="422"/>
                      <a:pt x="1108" y="429"/>
                    </a:cubicBezTo>
                    <a:cubicBezTo>
                      <a:pt x="1106" y="436"/>
                      <a:pt x="1094" y="443"/>
                      <a:pt x="1094" y="443"/>
                    </a:cubicBezTo>
                    <a:cubicBezTo>
                      <a:pt x="1094" y="443"/>
                      <a:pt x="1058" y="444"/>
                      <a:pt x="1055" y="444"/>
                    </a:cubicBezTo>
                    <a:cubicBezTo>
                      <a:pt x="1053" y="444"/>
                      <a:pt x="1045" y="451"/>
                      <a:pt x="1040" y="455"/>
                    </a:cubicBezTo>
                    <a:cubicBezTo>
                      <a:pt x="1040" y="455"/>
                      <a:pt x="1040" y="455"/>
                      <a:pt x="1040" y="456"/>
                    </a:cubicBezTo>
                    <a:cubicBezTo>
                      <a:pt x="1044" y="462"/>
                      <a:pt x="1031" y="466"/>
                      <a:pt x="1018" y="467"/>
                    </a:cubicBezTo>
                    <a:cubicBezTo>
                      <a:pt x="1015" y="467"/>
                      <a:pt x="1012" y="467"/>
                      <a:pt x="1009" y="467"/>
                    </a:cubicBezTo>
                    <a:cubicBezTo>
                      <a:pt x="1010" y="469"/>
                      <a:pt x="1010" y="471"/>
                      <a:pt x="1010" y="472"/>
                    </a:cubicBezTo>
                    <a:cubicBezTo>
                      <a:pt x="1010" y="473"/>
                      <a:pt x="1009" y="474"/>
                      <a:pt x="1007" y="475"/>
                    </a:cubicBezTo>
                    <a:cubicBezTo>
                      <a:pt x="1005" y="479"/>
                      <a:pt x="989" y="486"/>
                      <a:pt x="981" y="491"/>
                    </a:cubicBezTo>
                    <a:cubicBezTo>
                      <a:pt x="971" y="496"/>
                      <a:pt x="958" y="493"/>
                      <a:pt x="958" y="486"/>
                    </a:cubicBezTo>
                    <a:cubicBezTo>
                      <a:pt x="958" y="478"/>
                      <a:pt x="965" y="480"/>
                      <a:pt x="967" y="483"/>
                    </a:cubicBezTo>
                    <a:cubicBezTo>
                      <a:pt x="967" y="484"/>
                      <a:pt x="969" y="483"/>
                      <a:pt x="971" y="482"/>
                    </a:cubicBezTo>
                    <a:cubicBezTo>
                      <a:pt x="969" y="479"/>
                      <a:pt x="969" y="476"/>
                      <a:pt x="970" y="473"/>
                    </a:cubicBezTo>
                    <a:cubicBezTo>
                      <a:pt x="967" y="472"/>
                      <a:pt x="971" y="460"/>
                      <a:pt x="965" y="459"/>
                    </a:cubicBezTo>
                    <a:cubicBezTo>
                      <a:pt x="959" y="457"/>
                      <a:pt x="952" y="467"/>
                      <a:pt x="953" y="461"/>
                    </a:cubicBezTo>
                    <a:cubicBezTo>
                      <a:pt x="954" y="454"/>
                      <a:pt x="963" y="449"/>
                      <a:pt x="958" y="440"/>
                    </a:cubicBezTo>
                    <a:cubicBezTo>
                      <a:pt x="952" y="432"/>
                      <a:pt x="942" y="432"/>
                      <a:pt x="940" y="438"/>
                    </a:cubicBezTo>
                    <a:cubicBezTo>
                      <a:pt x="938" y="445"/>
                      <a:pt x="931" y="442"/>
                      <a:pt x="929" y="447"/>
                    </a:cubicBezTo>
                    <a:cubicBezTo>
                      <a:pt x="926" y="452"/>
                      <a:pt x="924" y="463"/>
                      <a:pt x="926" y="471"/>
                    </a:cubicBezTo>
                    <a:cubicBezTo>
                      <a:pt x="928" y="479"/>
                      <a:pt x="925" y="483"/>
                      <a:pt x="918" y="487"/>
                    </a:cubicBezTo>
                    <a:cubicBezTo>
                      <a:pt x="910" y="492"/>
                      <a:pt x="906" y="480"/>
                      <a:pt x="909" y="466"/>
                    </a:cubicBezTo>
                    <a:cubicBezTo>
                      <a:pt x="911" y="456"/>
                      <a:pt x="917" y="446"/>
                      <a:pt x="912" y="446"/>
                    </a:cubicBezTo>
                    <a:cubicBezTo>
                      <a:pt x="907" y="446"/>
                      <a:pt x="918" y="434"/>
                      <a:pt x="929" y="432"/>
                    </a:cubicBezTo>
                    <a:cubicBezTo>
                      <a:pt x="939" y="429"/>
                      <a:pt x="952" y="430"/>
                      <a:pt x="952" y="427"/>
                    </a:cubicBezTo>
                    <a:cubicBezTo>
                      <a:pt x="952" y="426"/>
                      <a:pt x="953" y="426"/>
                      <a:pt x="954" y="426"/>
                    </a:cubicBezTo>
                    <a:cubicBezTo>
                      <a:pt x="951" y="424"/>
                      <a:pt x="949" y="422"/>
                      <a:pt x="947" y="421"/>
                    </a:cubicBezTo>
                    <a:cubicBezTo>
                      <a:pt x="947" y="422"/>
                      <a:pt x="947" y="422"/>
                      <a:pt x="946" y="423"/>
                    </a:cubicBezTo>
                    <a:cubicBezTo>
                      <a:pt x="942" y="426"/>
                      <a:pt x="943" y="419"/>
                      <a:pt x="935" y="419"/>
                    </a:cubicBezTo>
                    <a:cubicBezTo>
                      <a:pt x="928" y="419"/>
                      <a:pt x="920" y="426"/>
                      <a:pt x="914" y="423"/>
                    </a:cubicBezTo>
                    <a:cubicBezTo>
                      <a:pt x="908" y="420"/>
                      <a:pt x="911" y="416"/>
                      <a:pt x="906" y="416"/>
                    </a:cubicBezTo>
                    <a:cubicBezTo>
                      <a:pt x="900" y="416"/>
                      <a:pt x="910" y="405"/>
                      <a:pt x="902" y="410"/>
                    </a:cubicBezTo>
                    <a:cubicBezTo>
                      <a:pt x="894" y="414"/>
                      <a:pt x="882" y="425"/>
                      <a:pt x="876" y="420"/>
                    </a:cubicBezTo>
                    <a:cubicBezTo>
                      <a:pt x="871" y="415"/>
                      <a:pt x="866" y="422"/>
                      <a:pt x="862" y="418"/>
                    </a:cubicBezTo>
                    <a:cubicBezTo>
                      <a:pt x="858" y="414"/>
                      <a:pt x="876" y="403"/>
                      <a:pt x="884" y="403"/>
                    </a:cubicBezTo>
                    <a:cubicBezTo>
                      <a:pt x="886" y="403"/>
                      <a:pt x="888" y="402"/>
                      <a:pt x="890" y="401"/>
                    </a:cubicBezTo>
                    <a:cubicBezTo>
                      <a:pt x="886" y="399"/>
                      <a:pt x="876" y="396"/>
                      <a:pt x="874" y="399"/>
                    </a:cubicBezTo>
                    <a:cubicBezTo>
                      <a:pt x="871" y="402"/>
                      <a:pt x="867" y="400"/>
                      <a:pt x="864" y="397"/>
                    </a:cubicBezTo>
                    <a:cubicBezTo>
                      <a:pt x="862" y="394"/>
                      <a:pt x="859" y="398"/>
                      <a:pt x="855" y="393"/>
                    </a:cubicBezTo>
                    <a:cubicBezTo>
                      <a:pt x="851" y="389"/>
                      <a:pt x="847" y="392"/>
                      <a:pt x="845" y="393"/>
                    </a:cubicBezTo>
                    <a:cubicBezTo>
                      <a:pt x="842" y="394"/>
                      <a:pt x="839" y="391"/>
                      <a:pt x="835" y="390"/>
                    </a:cubicBezTo>
                    <a:cubicBezTo>
                      <a:pt x="831" y="388"/>
                      <a:pt x="834" y="384"/>
                      <a:pt x="830" y="381"/>
                    </a:cubicBezTo>
                    <a:cubicBezTo>
                      <a:pt x="827" y="378"/>
                      <a:pt x="826" y="386"/>
                      <a:pt x="826" y="386"/>
                    </a:cubicBezTo>
                    <a:cubicBezTo>
                      <a:pt x="516" y="388"/>
                      <a:pt x="516" y="388"/>
                      <a:pt x="516" y="388"/>
                    </a:cubicBezTo>
                    <a:cubicBezTo>
                      <a:pt x="516" y="388"/>
                      <a:pt x="516" y="389"/>
                      <a:pt x="517" y="389"/>
                    </a:cubicBezTo>
                    <a:cubicBezTo>
                      <a:pt x="521" y="393"/>
                      <a:pt x="518" y="396"/>
                      <a:pt x="519" y="401"/>
                    </a:cubicBezTo>
                    <a:cubicBezTo>
                      <a:pt x="520" y="406"/>
                      <a:pt x="519" y="412"/>
                      <a:pt x="515" y="412"/>
                    </a:cubicBezTo>
                    <a:cubicBezTo>
                      <a:pt x="512" y="412"/>
                      <a:pt x="511" y="408"/>
                      <a:pt x="514" y="407"/>
                    </a:cubicBezTo>
                    <a:cubicBezTo>
                      <a:pt x="517" y="405"/>
                      <a:pt x="515" y="400"/>
                      <a:pt x="512" y="400"/>
                    </a:cubicBezTo>
                    <a:cubicBezTo>
                      <a:pt x="511" y="400"/>
                      <a:pt x="510" y="398"/>
                      <a:pt x="510" y="395"/>
                    </a:cubicBezTo>
                    <a:cubicBezTo>
                      <a:pt x="505" y="397"/>
                      <a:pt x="499" y="396"/>
                      <a:pt x="492" y="395"/>
                    </a:cubicBezTo>
                    <a:cubicBezTo>
                      <a:pt x="492" y="396"/>
                      <a:pt x="493" y="396"/>
                      <a:pt x="493" y="396"/>
                    </a:cubicBezTo>
                    <a:cubicBezTo>
                      <a:pt x="493" y="399"/>
                      <a:pt x="494" y="406"/>
                      <a:pt x="498" y="411"/>
                    </a:cubicBezTo>
                    <a:cubicBezTo>
                      <a:pt x="502" y="417"/>
                      <a:pt x="500" y="420"/>
                      <a:pt x="503" y="422"/>
                    </a:cubicBezTo>
                    <a:cubicBezTo>
                      <a:pt x="507" y="424"/>
                      <a:pt x="507" y="426"/>
                      <a:pt x="503" y="426"/>
                    </a:cubicBezTo>
                    <a:cubicBezTo>
                      <a:pt x="500" y="425"/>
                      <a:pt x="502" y="428"/>
                      <a:pt x="501" y="436"/>
                    </a:cubicBezTo>
                    <a:cubicBezTo>
                      <a:pt x="500" y="443"/>
                      <a:pt x="500" y="459"/>
                      <a:pt x="499" y="464"/>
                    </a:cubicBezTo>
                    <a:cubicBezTo>
                      <a:pt x="499" y="468"/>
                      <a:pt x="493" y="476"/>
                      <a:pt x="496" y="481"/>
                    </a:cubicBezTo>
                    <a:cubicBezTo>
                      <a:pt x="500" y="486"/>
                      <a:pt x="502" y="493"/>
                      <a:pt x="500" y="499"/>
                    </a:cubicBezTo>
                    <a:cubicBezTo>
                      <a:pt x="498" y="506"/>
                      <a:pt x="499" y="509"/>
                      <a:pt x="501" y="514"/>
                    </a:cubicBezTo>
                    <a:cubicBezTo>
                      <a:pt x="504" y="519"/>
                      <a:pt x="502" y="527"/>
                      <a:pt x="505" y="529"/>
                    </a:cubicBezTo>
                    <a:cubicBezTo>
                      <a:pt x="508" y="531"/>
                      <a:pt x="511" y="534"/>
                      <a:pt x="513" y="539"/>
                    </a:cubicBezTo>
                    <a:cubicBezTo>
                      <a:pt x="516" y="543"/>
                      <a:pt x="519" y="540"/>
                      <a:pt x="519" y="545"/>
                    </a:cubicBezTo>
                    <a:cubicBezTo>
                      <a:pt x="520" y="549"/>
                      <a:pt x="520" y="550"/>
                      <a:pt x="524" y="552"/>
                    </a:cubicBezTo>
                    <a:cubicBezTo>
                      <a:pt x="528" y="554"/>
                      <a:pt x="525" y="558"/>
                      <a:pt x="525" y="561"/>
                    </a:cubicBezTo>
                    <a:cubicBezTo>
                      <a:pt x="525" y="563"/>
                      <a:pt x="530" y="568"/>
                      <a:pt x="537" y="573"/>
                    </a:cubicBezTo>
                    <a:cubicBezTo>
                      <a:pt x="543" y="579"/>
                      <a:pt x="538" y="584"/>
                      <a:pt x="543" y="584"/>
                    </a:cubicBezTo>
                    <a:cubicBezTo>
                      <a:pt x="547" y="584"/>
                      <a:pt x="552" y="587"/>
                      <a:pt x="557" y="590"/>
                    </a:cubicBezTo>
                    <a:cubicBezTo>
                      <a:pt x="561" y="593"/>
                      <a:pt x="563" y="591"/>
                      <a:pt x="566" y="592"/>
                    </a:cubicBezTo>
                    <a:cubicBezTo>
                      <a:pt x="569" y="592"/>
                      <a:pt x="575" y="599"/>
                      <a:pt x="577" y="604"/>
                    </a:cubicBezTo>
                    <a:cubicBezTo>
                      <a:pt x="577" y="606"/>
                      <a:pt x="578" y="609"/>
                      <a:pt x="579" y="611"/>
                    </a:cubicBezTo>
                    <a:cubicBezTo>
                      <a:pt x="605" y="608"/>
                      <a:pt x="605" y="608"/>
                      <a:pt x="605" y="608"/>
                    </a:cubicBezTo>
                    <a:cubicBezTo>
                      <a:pt x="605" y="608"/>
                      <a:pt x="613" y="613"/>
                      <a:pt x="618" y="614"/>
                    </a:cubicBezTo>
                    <a:cubicBezTo>
                      <a:pt x="622" y="615"/>
                      <a:pt x="647" y="625"/>
                      <a:pt x="647" y="625"/>
                    </a:cubicBezTo>
                    <a:cubicBezTo>
                      <a:pt x="679" y="624"/>
                      <a:pt x="679" y="624"/>
                      <a:pt x="679" y="624"/>
                    </a:cubicBezTo>
                    <a:cubicBezTo>
                      <a:pt x="683" y="619"/>
                      <a:pt x="683" y="619"/>
                      <a:pt x="683" y="619"/>
                    </a:cubicBezTo>
                    <a:cubicBezTo>
                      <a:pt x="700" y="619"/>
                      <a:pt x="700" y="619"/>
                      <a:pt x="700" y="619"/>
                    </a:cubicBezTo>
                    <a:cubicBezTo>
                      <a:pt x="700" y="619"/>
                      <a:pt x="711" y="630"/>
                      <a:pt x="713" y="631"/>
                    </a:cubicBezTo>
                    <a:cubicBezTo>
                      <a:pt x="715" y="632"/>
                      <a:pt x="720" y="637"/>
                      <a:pt x="720" y="640"/>
                    </a:cubicBezTo>
                    <a:cubicBezTo>
                      <a:pt x="720" y="643"/>
                      <a:pt x="722" y="646"/>
                      <a:pt x="724" y="647"/>
                    </a:cubicBezTo>
                    <a:cubicBezTo>
                      <a:pt x="727" y="648"/>
                      <a:pt x="736" y="654"/>
                      <a:pt x="737" y="654"/>
                    </a:cubicBezTo>
                    <a:cubicBezTo>
                      <a:pt x="739" y="653"/>
                      <a:pt x="741" y="643"/>
                      <a:pt x="746" y="643"/>
                    </a:cubicBezTo>
                    <a:cubicBezTo>
                      <a:pt x="751" y="644"/>
                      <a:pt x="764" y="647"/>
                      <a:pt x="766" y="655"/>
                    </a:cubicBezTo>
                    <a:cubicBezTo>
                      <a:pt x="768" y="662"/>
                      <a:pt x="775" y="668"/>
                      <a:pt x="777" y="670"/>
                    </a:cubicBezTo>
                    <a:cubicBezTo>
                      <a:pt x="779" y="672"/>
                      <a:pt x="778" y="676"/>
                      <a:pt x="779" y="679"/>
                    </a:cubicBezTo>
                    <a:cubicBezTo>
                      <a:pt x="781" y="681"/>
                      <a:pt x="781" y="685"/>
                      <a:pt x="783" y="685"/>
                    </a:cubicBezTo>
                    <a:cubicBezTo>
                      <a:pt x="785" y="685"/>
                      <a:pt x="794" y="691"/>
                      <a:pt x="798" y="691"/>
                    </a:cubicBezTo>
                    <a:cubicBezTo>
                      <a:pt x="800" y="691"/>
                      <a:pt x="801" y="692"/>
                      <a:pt x="803" y="693"/>
                    </a:cubicBezTo>
                    <a:cubicBezTo>
                      <a:pt x="804" y="684"/>
                      <a:pt x="794" y="682"/>
                      <a:pt x="800" y="678"/>
                    </a:cubicBezTo>
                    <a:cubicBezTo>
                      <a:pt x="806" y="674"/>
                      <a:pt x="800" y="670"/>
                      <a:pt x="803" y="668"/>
                    </a:cubicBezTo>
                    <a:cubicBezTo>
                      <a:pt x="806" y="666"/>
                      <a:pt x="811" y="664"/>
                      <a:pt x="811" y="661"/>
                    </a:cubicBezTo>
                    <a:cubicBezTo>
                      <a:pt x="811" y="658"/>
                      <a:pt x="814" y="658"/>
                      <a:pt x="818" y="658"/>
                    </a:cubicBezTo>
                    <a:cubicBezTo>
                      <a:pt x="822" y="659"/>
                      <a:pt x="829" y="652"/>
                      <a:pt x="829" y="649"/>
                    </a:cubicBezTo>
                    <a:cubicBezTo>
                      <a:pt x="828" y="646"/>
                      <a:pt x="829" y="646"/>
                      <a:pt x="834" y="647"/>
                    </a:cubicBezTo>
                    <a:cubicBezTo>
                      <a:pt x="839" y="648"/>
                      <a:pt x="838" y="641"/>
                      <a:pt x="841" y="642"/>
                    </a:cubicBezTo>
                    <a:cubicBezTo>
                      <a:pt x="844" y="643"/>
                      <a:pt x="847" y="645"/>
                      <a:pt x="847" y="643"/>
                    </a:cubicBezTo>
                    <a:cubicBezTo>
                      <a:pt x="847" y="640"/>
                      <a:pt x="850" y="641"/>
                      <a:pt x="852" y="644"/>
                    </a:cubicBezTo>
                    <a:cubicBezTo>
                      <a:pt x="855" y="647"/>
                      <a:pt x="861" y="648"/>
                      <a:pt x="862" y="644"/>
                    </a:cubicBezTo>
                    <a:cubicBezTo>
                      <a:pt x="862" y="641"/>
                      <a:pt x="866" y="644"/>
                      <a:pt x="869" y="648"/>
                    </a:cubicBezTo>
                    <a:cubicBezTo>
                      <a:pt x="872" y="651"/>
                      <a:pt x="874" y="650"/>
                      <a:pt x="879" y="650"/>
                    </a:cubicBezTo>
                    <a:cubicBezTo>
                      <a:pt x="883" y="651"/>
                      <a:pt x="883" y="649"/>
                      <a:pt x="884" y="646"/>
                    </a:cubicBezTo>
                    <a:cubicBezTo>
                      <a:pt x="884" y="643"/>
                      <a:pt x="889" y="653"/>
                      <a:pt x="894" y="653"/>
                    </a:cubicBezTo>
                    <a:cubicBezTo>
                      <a:pt x="898" y="654"/>
                      <a:pt x="895" y="650"/>
                      <a:pt x="891" y="648"/>
                    </a:cubicBezTo>
                    <a:cubicBezTo>
                      <a:pt x="888" y="645"/>
                      <a:pt x="892" y="644"/>
                      <a:pt x="889" y="641"/>
                    </a:cubicBezTo>
                    <a:cubicBezTo>
                      <a:pt x="886" y="639"/>
                      <a:pt x="893" y="636"/>
                      <a:pt x="899" y="636"/>
                    </a:cubicBezTo>
                    <a:cubicBezTo>
                      <a:pt x="905" y="637"/>
                      <a:pt x="904" y="638"/>
                      <a:pt x="907" y="635"/>
                    </a:cubicBezTo>
                    <a:cubicBezTo>
                      <a:pt x="909" y="631"/>
                      <a:pt x="911" y="635"/>
                      <a:pt x="911" y="638"/>
                    </a:cubicBezTo>
                    <a:cubicBezTo>
                      <a:pt x="911" y="641"/>
                      <a:pt x="921" y="636"/>
                      <a:pt x="926" y="636"/>
                    </a:cubicBezTo>
                    <a:cubicBezTo>
                      <a:pt x="931" y="636"/>
                      <a:pt x="936" y="640"/>
                      <a:pt x="937" y="643"/>
                    </a:cubicBezTo>
                    <a:cubicBezTo>
                      <a:pt x="937" y="646"/>
                      <a:pt x="941" y="648"/>
                      <a:pt x="944" y="645"/>
                    </a:cubicBezTo>
                    <a:cubicBezTo>
                      <a:pt x="948" y="641"/>
                      <a:pt x="951" y="638"/>
                      <a:pt x="955" y="641"/>
                    </a:cubicBezTo>
                    <a:cubicBezTo>
                      <a:pt x="958" y="645"/>
                      <a:pt x="962" y="649"/>
                      <a:pt x="966" y="654"/>
                    </a:cubicBezTo>
                    <a:cubicBezTo>
                      <a:pt x="970" y="658"/>
                      <a:pt x="964" y="663"/>
                      <a:pt x="966" y="666"/>
                    </a:cubicBezTo>
                    <a:cubicBezTo>
                      <a:pt x="969" y="670"/>
                      <a:pt x="966" y="674"/>
                      <a:pt x="971" y="678"/>
                    </a:cubicBezTo>
                    <a:cubicBezTo>
                      <a:pt x="976" y="681"/>
                      <a:pt x="972" y="688"/>
                      <a:pt x="976" y="689"/>
                    </a:cubicBezTo>
                    <a:cubicBezTo>
                      <a:pt x="980" y="690"/>
                      <a:pt x="983" y="697"/>
                      <a:pt x="983" y="699"/>
                    </a:cubicBezTo>
                    <a:cubicBezTo>
                      <a:pt x="984" y="702"/>
                      <a:pt x="991" y="705"/>
                      <a:pt x="992" y="701"/>
                    </a:cubicBezTo>
                    <a:cubicBezTo>
                      <a:pt x="992" y="696"/>
                      <a:pt x="996" y="691"/>
                      <a:pt x="997" y="687"/>
                    </a:cubicBezTo>
                    <a:cubicBezTo>
                      <a:pt x="997" y="683"/>
                      <a:pt x="994" y="669"/>
                      <a:pt x="991" y="665"/>
                    </a:cubicBezTo>
                    <a:cubicBezTo>
                      <a:pt x="987" y="660"/>
                      <a:pt x="991" y="659"/>
                      <a:pt x="987" y="654"/>
                    </a:cubicBezTo>
                    <a:cubicBezTo>
                      <a:pt x="983" y="649"/>
                      <a:pt x="981" y="639"/>
                      <a:pt x="981" y="632"/>
                    </a:cubicBezTo>
                    <a:cubicBezTo>
                      <a:pt x="981" y="624"/>
                      <a:pt x="990" y="612"/>
                      <a:pt x="994" y="608"/>
                    </a:cubicBezTo>
                    <a:cubicBezTo>
                      <a:pt x="999" y="605"/>
                      <a:pt x="1003" y="607"/>
                      <a:pt x="1004" y="603"/>
                    </a:cubicBezTo>
                    <a:cubicBezTo>
                      <a:pt x="1005" y="599"/>
                      <a:pt x="1011" y="594"/>
                      <a:pt x="1014" y="594"/>
                    </a:cubicBezTo>
                    <a:cubicBezTo>
                      <a:pt x="1017" y="594"/>
                      <a:pt x="1020" y="594"/>
                      <a:pt x="1020" y="591"/>
                    </a:cubicBezTo>
                    <a:cubicBezTo>
                      <a:pt x="1021" y="588"/>
                      <a:pt x="1026" y="584"/>
                      <a:pt x="1032" y="583"/>
                    </a:cubicBezTo>
                    <a:cubicBezTo>
                      <a:pt x="1039" y="582"/>
                      <a:pt x="1035" y="578"/>
                      <a:pt x="1033" y="575"/>
                    </a:cubicBezTo>
                    <a:cubicBezTo>
                      <a:pt x="1032" y="572"/>
                      <a:pt x="1035" y="569"/>
                      <a:pt x="1036" y="571"/>
                    </a:cubicBezTo>
                    <a:cubicBezTo>
                      <a:pt x="1037" y="573"/>
                      <a:pt x="1041" y="574"/>
                      <a:pt x="1044" y="572"/>
                    </a:cubicBezTo>
                    <a:cubicBezTo>
                      <a:pt x="1046" y="570"/>
                      <a:pt x="1052" y="565"/>
                      <a:pt x="1047" y="565"/>
                    </a:cubicBezTo>
                    <a:cubicBezTo>
                      <a:pt x="1041" y="565"/>
                      <a:pt x="1040" y="563"/>
                      <a:pt x="1043" y="561"/>
                    </a:cubicBezTo>
                    <a:cubicBezTo>
                      <a:pt x="1046" y="560"/>
                      <a:pt x="1044" y="554"/>
                      <a:pt x="1039" y="554"/>
                    </a:cubicBezTo>
                    <a:cubicBezTo>
                      <a:pt x="1035" y="553"/>
                      <a:pt x="1036" y="551"/>
                      <a:pt x="1039" y="548"/>
                    </a:cubicBezTo>
                    <a:cubicBezTo>
                      <a:pt x="1042" y="545"/>
                      <a:pt x="1035" y="541"/>
                      <a:pt x="1032" y="539"/>
                    </a:cubicBezTo>
                    <a:cubicBezTo>
                      <a:pt x="1028" y="536"/>
                      <a:pt x="1034" y="535"/>
                      <a:pt x="1036" y="535"/>
                    </a:cubicBezTo>
                    <a:cubicBezTo>
                      <a:pt x="1039" y="534"/>
                      <a:pt x="1037" y="523"/>
                      <a:pt x="1038" y="520"/>
                    </a:cubicBezTo>
                    <a:cubicBezTo>
                      <a:pt x="1039" y="517"/>
                      <a:pt x="1043" y="517"/>
                      <a:pt x="1042" y="520"/>
                    </a:cubicBezTo>
                    <a:cubicBezTo>
                      <a:pt x="1040" y="523"/>
                      <a:pt x="1037" y="527"/>
                      <a:pt x="1041" y="531"/>
                    </a:cubicBezTo>
                    <a:cubicBezTo>
                      <a:pt x="1044" y="535"/>
                      <a:pt x="1045" y="539"/>
                      <a:pt x="1044" y="544"/>
                    </a:cubicBezTo>
                    <a:cubicBezTo>
                      <a:pt x="1042" y="550"/>
                      <a:pt x="1045" y="549"/>
                      <a:pt x="1049" y="541"/>
                    </a:cubicBezTo>
                    <a:cubicBezTo>
                      <a:pt x="1052" y="534"/>
                      <a:pt x="1053" y="527"/>
                      <a:pt x="1050" y="526"/>
                    </a:cubicBezTo>
                    <a:cubicBezTo>
                      <a:pt x="1048" y="526"/>
                      <a:pt x="1048" y="518"/>
                      <a:pt x="1051" y="522"/>
                    </a:cubicBezTo>
                    <a:cubicBezTo>
                      <a:pt x="1054" y="525"/>
                      <a:pt x="1055" y="526"/>
                      <a:pt x="1059" y="521"/>
                    </a:cubicBezTo>
                    <a:cubicBezTo>
                      <a:pt x="1063" y="517"/>
                      <a:pt x="1068" y="509"/>
                      <a:pt x="1065" y="507"/>
                    </a:cubicBezTo>
                    <a:cubicBezTo>
                      <a:pt x="1062" y="505"/>
                      <a:pt x="1066" y="504"/>
                      <a:pt x="1071" y="504"/>
                    </a:cubicBezTo>
                    <a:cubicBezTo>
                      <a:pt x="1076" y="504"/>
                      <a:pt x="1087" y="501"/>
                      <a:pt x="1088" y="499"/>
                    </a:cubicBezTo>
                    <a:cubicBezTo>
                      <a:pt x="1090" y="494"/>
                      <a:pt x="1070" y="502"/>
                      <a:pt x="1070" y="499"/>
                    </a:cubicBezTo>
                    <a:cubicBezTo>
                      <a:pt x="1070" y="496"/>
                      <a:pt x="1083" y="493"/>
                      <a:pt x="1089" y="493"/>
                    </a:cubicBezTo>
                    <a:cubicBezTo>
                      <a:pt x="1094" y="493"/>
                      <a:pt x="1092" y="485"/>
                      <a:pt x="1094" y="488"/>
                    </a:cubicBezTo>
                    <a:cubicBezTo>
                      <a:pt x="1097" y="492"/>
                      <a:pt x="1100" y="491"/>
                      <a:pt x="1104" y="489"/>
                    </a:cubicBezTo>
                    <a:cubicBezTo>
                      <a:pt x="1107" y="487"/>
                      <a:pt x="1104" y="481"/>
                      <a:pt x="1101" y="480"/>
                    </a:cubicBezTo>
                    <a:cubicBezTo>
                      <a:pt x="1097" y="479"/>
                      <a:pt x="1103" y="477"/>
                      <a:pt x="1102" y="475"/>
                    </a:cubicBezTo>
                    <a:cubicBezTo>
                      <a:pt x="1101" y="472"/>
                      <a:pt x="1105" y="463"/>
                      <a:pt x="1109" y="462"/>
                    </a:cubicBezTo>
                    <a:cubicBezTo>
                      <a:pt x="1114" y="461"/>
                      <a:pt x="1112" y="458"/>
                      <a:pt x="1116" y="458"/>
                    </a:cubicBezTo>
                    <a:cubicBezTo>
                      <a:pt x="1120" y="458"/>
                      <a:pt x="1121" y="454"/>
                      <a:pt x="1124" y="450"/>
                    </a:cubicBezTo>
                    <a:cubicBezTo>
                      <a:pt x="1128" y="447"/>
                      <a:pt x="1133" y="456"/>
                      <a:pt x="1138" y="451"/>
                    </a:cubicBezTo>
                    <a:cubicBezTo>
                      <a:pt x="1140" y="448"/>
                      <a:pt x="1143" y="446"/>
                      <a:pt x="1147" y="444"/>
                    </a:cubicBezTo>
                    <a:cubicBezTo>
                      <a:pt x="1134" y="427"/>
                      <a:pt x="1137" y="416"/>
                      <a:pt x="1137" y="41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2" name="Freeform 126"/>
              <p:cNvSpPr>
                <a:spLocks noEditPoints="1"/>
              </p:cNvSpPr>
              <p:nvPr/>
            </p:nvSpPr>
            <p:spPr>
              <a:xfrm>
                <a:off x="3444875" y="1455737"/>
                <a:ext cx="276225" cy="196850"/>
              </a:xfrm>
              <a:custGeom>
                <a:avLst/>
                <a:gdLst>
                  <a:gd name="txL" fmla="*/ 0 w 145"/>
                  <a:gd name="txT" fmla="*/ 0 h 103"/>
                  <a:gd name="txR" fmla="*/ 145 w 145"/>
                  <a:gd name="txB" fmla="*/ 103 h 103"/>
                </a:gdLst>
                <a:ahLst/>
                <a:cxnLst>
                  <a:cxn ang="0">
                    <a:pos x="518950575" y="65745989"/>
                  </a:cxn>
                  <a:cxn ang="0">
                    <a:pos x="479031300" y="65745989"/>
                  </a:cxn>
                  <a:cxn ang="0">
                    <a:pos x="428224950" y="54787368"/>
                  </a:cxn>
                  <a:cxn ang="0">
                    <a:pos x="410079825" y="47482896"/>
                  </a:cxn>
                  <a:cxn ang="0">
                    <a:pos x="377418600" y="51135132"/>
                  </a:cxn>
                  <a:cxn ang="0">
                    <a:pos x="337499325" y="32872039"/>
                  </a:cxn>
                  <a:cxn ang="0">
                    <a:pos x="315725175" y="21915330"/>
                  </a:cxn>
                  <a:cxn ang="0">
                    <a:pos x="243144675" y="14610857"/>
                  </a:cxn>
                  <a:cxn ang="0">
                    <a:pos x="108870750" y="10956709"/>
                  </a:cxn>
                  <a:cxn ang="0">
                    <a:pos x="58064400" y="0"/>
                  </a:cxn>
                  <a:cxn ang="0">
                    <a:pos x="25403175" y="21915330"/>
                  </a:cxn>
                  <a:cxn ang="0">
                    <a:pos x="18145125" y="51135132"/>
                  </a:cxn>
                  <a:cxn ang="0">
                    <a:pos x="25403175" y="91313555"/>
                  </a:cxn>
                  <a:cxn ang="0">
                    <a:pos x="36290250" y="84009082"/>
                  </a:cxn>
                  <a:cxn ang="0">
                    <a:pos x="50806350" y="87661318"/>
                  </a:cxn>
                  <a:cxn ang="0">
                    <a:pos x="76209525" y="91313555"/>
                  </a:cxn>
                  <a:cxn ang="0">
                    <a:pos x="90725625" y="91313555"/>
                  </a:cxn>
                  <a:cxn ang="0">
                    <a:pos x="116128800" y="98618028"/>
                  </a:cxn>
                  <a:cxn ang="0">
                    <a:pos x="127015875" y="113228884"/>
                  </a:cxn>
                  <a:cxn ang="0">
                    <a:pos x="97983675" y="138796450"/>
                  </a:cxn>
                  <a:cxn ang="0">
                    <a:pos x="101612700" y="175322637"/>
                  </a:cxn>
                  <a:cxn ang="0">
                    <a:pos x="94354650" y="204542439"/>
                  </a:cxn>
                  <a:cxn ang="0">
                    <a:pos x="83467575" y="219153296"/>
                  </a:cxn>
                  <a:cxn ang="0">
                    <a:pos x="97983675" y="241068626"/>
                  </a:cxn>
                  <a:cxn ang="0">
                    <a:pos x="87096600" y="266636192"/>
                  </a:cxn>
                  <a:cxn ang="0">
                    <a:pos x="94354650" y="284899285"/>
                  </a:cxn>
                  <a:cxn ang="0">
                    <a:pos x="79838550" y="310466851"/>
                  </a:cxn>
                  <a:cxn ang="0">
                    <a:pos x="83467575" y="325077708"/>
                  </a:cxn>
                  <a:cxn ang="0">
                    <a:pos x="105241725" y="325077708"/>
                  </a:cxn>
                  <a:cxn ang="0">
                    <a:pos x="156048075" y="372560603"/>
                  </a:cxn>
                  <a:cxn ang="0">
                    <a:pos x="166935150" y="361601983"/>
                  </a:cxn>
                  <a:cxn ang="0">
                    <a:pos x="188709300" y="357949747"/>
                  </a:cxn>
                  <a:cxn ang="0">
                    <a:pos x="228628575" y="343340801"/>
                  </a:cxn>
                  <a:cxn ang="0">
                    <a:pos x="279434925" y="343340801"/>
                  </a:cxn>
                  <a:cxn ang="0">
                    <a:pos x="308467125" y="328729944"/>
                  </a:cxn>
                  <a:cxn ang="0">
                    <a:pos x="341128350" y="306814615"/>
                  </a:cxn>
                  <a:cxn ang="0">
                    <a:pos x="355644450" y="277594812"/>
                  </a:cxn>
                  <a:cxn ang="0">
                    <a:pos x="384676650" y="244720862"/>
                  </a:cxn>
                  <a:cxn ang="0">
                    <a:pos x="388305675" y="186279346"/>
                  </a:cxn>
                  <a:cxn ang="0">
                    <a:pos x="420966900" y="146102834"/>
                  </a:cxn>
                  <a:cxn ang="0">
                    <a:pos x="457257150" y="124187505"/>
                  </a:cxn>
                  <a:cxn ang="0">
                    <a:pos x="504434475" y="102272175"/>
                  </a:cxn>
                  <a:cxn ang="0">
                    <a:pos x="518950575" y="65745989"/>
                  </a:cxn>
                  <a:cxn ang="0">
                    <a:pos x="522579600" y="200890203"/>
                  </a:cxn>
                  <a:cxn ang="0">
                    <a:pos x="486289350" y="211848823"/>
                  </a:cxn>
                  <a:cxn ang="0">
                    <a:pos x="522579600" y="200890203"/>
                  </a:cxn>
                </a:cxnLst>
                <a:rect l="txL" t="txT" r="txR" b="txB"/>
                <a:pathLst>
                  <a:path w="145" h="103">
                    <a:moveTo>
                      <a:pt x="143" y="18"/>
                    </a:moveTo>
                    <a:cubicBezTo>
                      <a:pt x="139" y="18"/>
                      <a:pt x="135" y="18"/>
                      <a:pt x="132" y="18"/>
                    </a:cubicBezTo>
                    <a:cubicBezTo>
                      <a:pt x="128" y="17"/>
                      <a:pt x="120" y="17"/>
                      <a:pt x="118" y="15"/>
                    </a:cubicBezTo>
                    <a:cubicBezTo>
                      <a:pt x="116" y="12"/>
                      <a:pt x="113" y="11"/>
                      <a:pt x="113" y="13"/>
                    </a:cubicBezTo>
                    <a:cubicBezTo>
                      <a:pt x="113" y="16"/>
                      <a:pt x="107" y="16"/>
                      <a:pt x="104" y="14"/>
                    </a:cubicBezTo>
                    <a:cubicBezTo>
                      <a:pt x="101" y="12"/>
                      <a:pt x="96" y="10"/>
                      <a:pt x="93" y="9"/>
                    </a:cubicBezTo>
                    <a:cubicBezTo>
                      <a:pt x="92" y="8"/>
                      <a:pt x="89" y="7"/>
                      <a:pt x="87" y="6"/>
                    </a:cubicBezTo>
                    <a:cubicBezTo>
                      <a:pt x="83" y="6"/>
                      <a:pt x="74" y="3"/>
                      <a:pt x="67" y="4"/>
                    </a:cubicBezTo>
                    <a:cubicBezTo>
                      <a:pt x="60" y="4"/>
                      <a:pt x="39" y="3"/>
                      <a:pt x="30" y="3"/>
                    </a:cubicBezTo>
                    <a:cubicBezTo>
                      <a:pt x="22" y="4"/>
                      <a:pt x="21" y="0"/>
                      <a:pt x="16" y="0"/>
                    </a:cubicBezTo>
                    <a:cubicBezTo>
                      <a:pt x="12" y="0"/>
                      <a:pt x="14" y="5"/>
                      <a:pt x="7" y="6"/>
                    </a:cubicBezTo>
                    <a:cubicBezTo>
                      <a:pt x="0" y="6"/>
                      <a:pt x="0" y="10"/>
                      <a:pt x="5" y="14"/>
                    </a:cubicBezTo>
                    <a:cubicBezTo>
                      <a:pt x="7" y="16"/>
                      <a:pt x="7" y="20"/>
                      <a:pt x="7" y="25"/>
                    </a:cubicBezTo>
                    <a:cubicBezTo>
                      <a:pt x="8" y="25"/>
                      <a:pt x="9" y="24"/>
                      <a:pt x="10" y="23"/>
                    </a:cubicBezTo>
                    <a:cubicBezTo>
                      <a:pt x="12" y="21"/>
                      <a:pt x="14" y="21"/>
                      <a:pt x="14" y="24"/>
                    </a:cubicBezTo>
                    <a:cubicBezTo>
                      <a:pt x="14" y="26"/>
                      <a:pt x="18" y="25"/>
                      <a:pt x="21" y="25"/>
                    </a:cubicBezTo>
                    <a:cubicBezTo>
                      <a:pt x="23" y="25"/>
                      <a:pt x="22" y="27"/>
                      <a:pt x="25" y="25"/>
                    </a:cubicBezTo>
                    <a:cubicBezTo>
                      <a:pt x="28" y="23"/>
                      <a:pt x="32" y="24"/>
                      <a:pt x="32" y="27"/>
                    </a:cubicBezTo>
                    <a:cubicBezTo>
                      <a:pt x="32" y="29"/>
                      <a:pt x="38" y="28"/>
                      <a:pt x="35" y="31"/>
                    </a:cubicBezTo>
                    <a:cubicBezTo>
                      <a:pt x="31" y="34"/>
                      <a:pt x="27" y="35"/>
                      <a:pt x="27" y="38"/>
                    </a:cubicBezTo>
                    <a:cubicBezTo>
                      <a:pt x="27" y="40"/>
                      <a:pt x="31" y="45"/>
                      <a:pt x="28" y="48"/>
                    </a:cubicBezTo>
                    <a:cubicBezTo>
                      <a:pt x="25" y="51"/>
                      <a:pt x="29" y="56"/>
                      <a:pt x="26" y="56"/>
                    </a:cubicBezTo>
                    <a:cubicBezTo>
                      <a:pt x="23" y="56"/>
                      <a:pt x="20" y="57"/>
                      <a:pt x="23" y="60"/>
                    </a:cubicBezTo>
                    <a:cubicBezTo>
                      <a:pt x="27" y="64"/>
                      <a:pt x="29" y="66"/>
                      <a:pt x="27" y="66"/>
                    </a:cubicBezTo>
                    <a:cubicBezTo>
                      <a:pt x="24" y="66"/>
                      <a:pt x="23" y="71"/>
                      <a:pt x="24" y="73"/>
                    </a:cubicBezTo>
                    <a:cubicBezTo>
                      <a:pt x="25" y="74"/>
                      <a:pt x="31" y="77"/>
                      <a:pt x="26" y="78"/>
                    </a:cubicBezTo>
                    <a:cubicBezTo>
                      <a:pt x="22" y="79"/>
                      <a:pt x="22" y="83"/>
                      <a:pt x="22" y="85"/>
                    </a:cubicBezTo>
                    <a:cubicBezTo>
                      <a:pt x="22" y="86"/>
                      <a:pt x="22" y="87"/>
                      <a:pt x="23" y="89"/>
                    </a:cubicBezTo>
                    <a:cubicBezTo>
                      <a:pt x="25" y="88"/>
                      <a:pt x="27" y="88"/>
                      <a:pt x="29" y="89"/>
                    </a:cubicBezTo>
                    <a:cubicBezTo>
                      <a:pt x="34" y="91"/>
                      <a:pt x="37" y="103"/>
                      <a:pt x="43" y="102"/>
                    </a:cubicBezTo>
                    <a:cubicBezTo>
                      <a:pt x="46" y="102"/>
                      <a:pt x="44" y="100"/>
                      <a:pt x="46" y="99"/>
                    </a:cubicBezTo>
                    <a:cubicBezTo>
                      <a:pt x="47" y="97"/>
                      <a:pt x="50" y="98"/>
                      <a:pt x="52" y="98"/>
                    </a:cubicBezTo>
                    <a:cubicBezTo>
                      <a:pt x="55" y="98"/>
                      <a:pt x="56" y="94"/>
                      <a:pt x="63" y="94"/>
                    </a:cubicBezTo>
                    <a:cubicBezTo>
                      <a:pt x="69" y="94"/>
                      <a:pt x="73" y="94"/>
                      <a:pt x="77" y="94"/>
                    </a:cubicBezTo>
                    <a:cubicBezTo>
                      <a:pt x="81" y="94"/>
                      <a:pt x="84" y="93"/>
                      <a:pt x="85" y="90"/>
                    </a:cubicBezTo>
                    <a:cubicBezTo>
                      <a:pt x="86" y="87"/>
                      <a:pt x="89" y="84"/>
                      <a:pt x="94" y="84"/>
                    </a:cubicBezTo>
                    <a:cubicBezTo>
                      <a:pt x="98" y="83"/>
                      <a:pt x="98" y="78"/>
                      <a:pt x="98" y="76"/>
                    </a:cubicBezTo>
                    <a:cubicBezTo>
                      <a:pt x="98" y="73"/>
                      <a:pt x="106" y="69"/>
                      <a:pt x="106" y="67"/>
                    </a:cubicBezTo>
                    <a:cubicBezTo>
                      <a:pt x="107" y="65"/>
                      <a:pt x="102" y="57"/>
                      <a:pt x="107" y="51"/>
                    </a:cubicBezTo>
                    <a:cubicBezTo>
                      <a:pt x="111" y="44"/>
                      <a:pt x="116" y="43"/>
                      <a:pt x="116" y="40"/>
                    </a:cubicBezTo>
                    <a:cubicBezTo>
                      <a:pt x="116" y="36"/>
                      <a:pt x="121" y="35"/>
                      <a:pt x="126" y="34"/>
                    </a:cubicBezTo>
                    <a:cubicBezTo>
                      <a:pt x="132" y="33"/>
                      <a:pt x="134" y="30"/>
                      <a:pt x="139" y="28"/>
                    </a:cubicBezTo>
                    <a:cubicBezTo>
                      <a:pt x="143" y="26"/>
                      <a:pt x="144" y="23"/>
                      <a:pt x="143" y="18"/>
                    </a:cubicBezTo>
                    <a:close/>
                    <a:moveTo>
                      <a:pt x="144" y="55"/>
                    </a:moveTo>
                    <a:cubicBezTo>
                      <a:pt x="143" y="49"/>
                      <a:pt x="132" y="56"/>
                      <a:pt x="134" y="58"/>
                    </a:cubicBezTo>
                    <a:cubicBezTo>
                      <a:pt x="139" y="61"/>
                      <a:pt x="145" y="60"/>
                      <a:pt x="144" y="5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3" name="Freeform 127"/>
              <p:cNvSpPr>
                <a:spLocks noEditPoints="1"/>
              </p:cNvSpPr>
              <p:nvPr/>
            </p:nvSpPr>
            <p:spPr>
              <a:xfrm>
                <a:off x="4075113" y="1506537"/>
                <a:ext cx="136525" cy="169863"/>
              </a:xfrm>
              <a:custGeom>
                <a:avLst/>
                <a:gdLst>
                  <a:gd name="txL" fmla="*/ 0 w 71"/>
                  <a:gd name="txT" fmla="*/ 0 h 89"/>
                  <a:gd name="txR" fmla="*/ 71 w 71"/>
                  <a:gd name="txB" fmla="*/ 89 h 89"/>
                </a:gdLst>
                <a:ahLst/>
                <a:cxnLst>
                  <a:cxn ang="0">
                    <a:pos x="258824480" y="0"/>
                  </a:cxn>
                  <a:cxn ang="0">
                    <a:pos x="240337841" y="7285023"/>
                  </a:cxn>
                  <a:cxn ang="0">
                    <a:pos x="225546992" y="18213512"/>
                  </a:cxn>
                  <a:cxn ang="0">
                    <a:pos x="181176367" y="10928489"/>
                  </a:cxn>
                  <a:cxn ang="0">
                    <a:pos x="125714527" y="10928489"/>
                  </a:cxn>
                  <a:cxn ang="0">
                    <a:pos x="122016815" y="10928489"/>
                  </a:cxn>
                  <a:cxn ang="0">
                    <a:pos x="85041615" y="29142002"/>
                  </a:cxn>
                  <a:cxn ang="0">
                    <a:pos x="66554976" y="40068582"/>
                  </a:cxn>
                  <a:cxn ang="0">
                    <a:pos x="36975200" y="43712048"/>
                  </a:cxn>
                  <a:cxn ang="0">
                    <a:pos x="22184351" y="69210584"/>
                  </a:cxn>
                  <a:cxn ang="0">
                    <a:pos x="11093137" y="83780630"/>
                  </a:cxn>
                  <a:cxn ang="0">
                    <a:pos x="0" y="105637609"/>
                  </a:cxn>
                  <a:cxn ang="0">
                    <a:pos x="0" y="105637609"/>
                  </a:cxn>
                  <a:cxn ang="0">
                    <a:pos x="22184351" y="142062725"/>
                  </a:cxn>
                  <a:cxn ang="0">
                    <a:pos x="51764127" y="152991214"/>
                  </a:cxn>
                  <a:cxn ang="0">
                    <a:pos x="92437039" y="163919704"/>
                  </a:cxn>
                  <a:cxn ang="0">
                    <a:pos x="48068337" y="167561261"/>
                  </a:cxn>
                  <a:cxn ang="0">
                    <a:pos x="55461839" y="203988286"/>
                  </a:cxn>
                  <a:cxn ang="0">
                    <a:pos x="77648113" y="233130287"/>
                  </a:cxn>
                  <a:cxn ang="0">
                    <a:pos x="114623313" y="251343800"/>
                  </a:cxn>
                  <a:cxn ang="0">
                    <a:pos x="107227889" y="207631752"/>
                  </a:cxn>
                  <a:cxn ang="0">
                    <a:pos x="136807664" y="207631752"/>
                  </a:cxn>
                  <a:cxn ang="0">
                    <a:pos x="118319103" y="193059797"/>
                  </a:cxn>
                  <a:cxn ang="0">
                    <a:pos x="133109952" y="182133216"/>
                  </a:cxn>
                  <a:cxn ang="0">
                    <a:pos x="162689728" y="178489750"/>
                  </a:cxn>
                  <a:cxn ang="0">
                    <a:pos x="147898879" y="145706191"/>
                  </a:cxn>
                  <a:cxn ang="0">
                    <a:pos x="114623313" y="149347748"/>
                  </a:cxn>
                  <a:cxn ang="0">
                    <a:pos x="129412240" y="127492679"/>
                  </a:cxn>
                  <a:cxn ang="0">
                    <a:pos x="96134752" y="80139073"/>
                  </a:cxn>
                  <a:cxn ang="0">
                    <a:pos x="114623313" y="69210584"/>
                  </a:cxn>
                  <a:cxn ang="0">
                    <a:pos x="147898879" y="72852141"/>
                  </a:cxn>
                  <a:cxn ang="0">
                    <a:pos x="158992015" y="43712048"/>
                  </a:cxn>
                  <a:cxn ang="0">
                    <a:pos x="181176367" y="50997071"/>
                  </a:cxn>
                  <a:cxn ang="0">
                    <a:pos x="214453855" y="36427025"/>
                  </a:cxn>
                  <a:cxn ang="0">
                    <a:pos x="240337841" y="47353606"/>
                  </a:cxn>
                  <a:cxn ang="0">
                    <a:pos x="251429055" y="32783559"/>
                  </a:cxn>
                  <a:cxn ang="0">
                    <a:pos x="262522192" y="14570047"/>
                  </a:cxn>
                  <a:cxn ang="0">
                    <a:pos x="258824480" y="0"/>
                  </a:cxn>
                  <a:cxn ang="0">
                    <a:pos x="225546992" y="305982429"/>
                  </a:cxn>
                  <a:cxn ang="0">
                    <a:pos x="158992015" y="298697405"/>
                  </a:cxn>
                  <a:cxn ang="0">
                    <a:pos x="133109952" y="309625895"/>
                  </a:cxn>
                  <a:cxn ang="0">
                    <a:pos x="195967216" y="324195941"/>
                  </a:cxn>
                  <a:cxn ang="0">
                    <a:pos x="251429055" y="305982429"/>
                  </a:cxn>
                  <a:cxn ang="0">
                    <a:pos x="225546992" y="305982429"/>
                  </a:cxn>
                </a:cxnLst>
                <a:rect l="txL" t="txT" r="txR" b="txB"/>
                <a:pathLst>
                  <a:path w="71" h="89">
                    <a:moveTo>
                      <a:pt x="70" y="0"/>
                    </a:moveTo>
                    <a:cubicBezTo>
                      <a:pt x="68" y="0"/>
                      <a:pt x="64" y="1"/>
                      <a:pt x="65" y="2"/>
                    </a:cubicBezTo>
                    <a:cubicBezTo>
                      <a:pt x="66" y="4"/>
                      <a:pt x="63" y="5"/>
                      <a:pt x="61" y="5"/>
                    </a:cubicBezTo>
                    <a:cubicBezTo>
                      <a:pt x="61" y="5"/>
                      <a:pt x="51" y="4"/>
                      <a:pt x="49" y="3"/>
                    </a:cubicBezTo>
                    <a:cubicBezTo>
                      <a:pt x="47" y="2"/>
                      <a:pt x="38" y="2"/>
                      <a:pt x="34" y="3"/>
                    </a:cubicBezTo>
                    <a:cubicBezTo>
                      <a:pt x="34" y="3"/>
                      <a:pt x="33" y="3"/>
                      <a:pt x="33" y="3"/>
                    </a:cubicBezTo>
                    <a:cubicBezTo>
                      <a:pt x="32" y="5"/>
                      <a:pt x="24" y="9"/>
                      <a:pt x="23" y="8"/>
                    </a:cubicBezTo>
                    <a:cubicBezTo>
                      <a:pt x="21" y="7"/>
                      <a:pt x="21" y="11"/>
                      <a:pt x="18" y="11"/>
                    </a:cubicBezTo>
                    <a:cubicBezTo>
                      <a:pt x="15" y="12"/>
                      <a:pt x="10" y="11"/>
                      <a:pt x="10" y="12"/>
                    </a:cubicBezTo>
                    <a:cubicBezTo>
                      <a:pt x="10" y="14"/>
                      <a:pt x="8" y="17"/>
                      <a:pt x="6" y="19"/>
                    </a:cubicBezTo>
                    <a:cubicBezTo>
                      <a:pt x="4" y="21"/>
                      <a:pt x="6" y="23"/>
                      <a:pt x="3" y="23"/>
                    </a:cubicBezTo>
                    <a:cubicBezTo>
                      <a:pt x="1" y="23"/>
                      <a:pt x="1" y="26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31"/>
                      <a:pt x="7" y="35"/>
                      <a:pt x="6" y="39"/>
                    </a:cubicBezTo>
                    <a:cubicBezTo>
                      <a:pt x="6" y="43"/>
                      <a:pt x="12" y="45"/>
                      <a:pt x="14" y="42"/>
                    </a:cubicBezTo>
                    <a:cubicBezTo>
                      <a:pt x="17" y="39"/>
                      <a:pt x="25" y="43"/>
                      <a:pt x="25" y="45"/>
                    </a:cubicBezTo>
                    <a:cubicBezTo>
                      <a:pt x="25" y="47"/>
                      <a:pt x="17" y="43"/>
                      <a:pt x="13" y="46"/>
                    </a:cubicBezTo>
                    <a:cubicBezTo>
                      <a:pt x="8" y="50"/>
                      <a:pt x="16" y="53"/>
                      <a:pt x="15" y="56"/>
                    </a:cubicBezTo>
                    <a:cubicBezTo>
                      <a:pt x="14" y="59"/>
                      <a:pt x="17" y="64"/>
                      <a:pt x="21" y="64"/>
                    </a:cubicBezTo>
                    <a:cubicBezTo>
                      <a:pt x="25" y="64"/>
                      <a:pt x="29" y="70"/>
                      <a:pt x="31" y="69"/>
                    </a:cubicBezTo>
                    <a:cubicBezTo>
                      <a:pt x="34" y="68"/>
                      <a:pt x="28" y="59"/>
                      <a:pt x="29" y="57"/>
                    </a:cubicBezTo>
                    <a:cubicBezTo>
                      <a:pt x="30" y="56"/>
                      <a:pt x="35" y="60"/>
                      <a:pt x="37" y="57"/>
                    </a:cubicBezTo>
                    <a:cubicBezTo>
                      <a:pt x="39" y="54"/>
                      <a:pt x="35" y="52"/>
                      <a:pt x="32" y="53"/>
                    </a:cubicBezTo>
                    <a:cubicBezTo>
                      <a:pt x="28" y="53"/>
                      <a:pt x="32" y="48"/>
                      <a:pt x="36" y="50"/>
                    </a:cubicBezTo>
                    <a:cubicBezTo>
                      <a:pt x="40" y="53"/>
                      <a:pt x="42" y="50"/>
                      <a:pt x="44" y="49"/>
                    </a:cubicBezTo>
                    <a:cubicBezTo>
                      <a:pt x="46" y="49"/>
                      <a:pt x="47" y="42"/>
                      <a:pt x="40" y="40"/>
                    </a:cubicBezTo>
                    <a:cubicBezTo>
                      <a:pt x="34" y="39"/>
                      <a:pt x="35" y="45"/>
                      <a:pt x="31" y="41"/>
                    </a:cubicBezTo>
                    <a:cubicBezTo>
                      <a:pt x="27" y="36"/>
                      <a:pt x="35" y="38"/>
                      <a:pt x="35" y="35"/>
                    </a:cubicBezTo>
                    <a:cubicBezTo>
                      <a:pt x="35" y="31"/>
                      <a:pt x="29" y="26"/>
                      <a:pt x="26" y="22"/>
                    </a:cubicBezTo>
                    <a:cubicBezTo>
                      <a:pt x="23" y="18"/>
                      <a:pt x="30" y="16"/>
                      <a:pt x="31" y="19"/>
                    </a:cubicBezTo>
                    <a:cubicBezTo>
                      <a:pt x="33" y="22"/>
                      <a:pt x="38" y="21"/>
                      <a:pt x="40" y="20"/>
                    </a:cubicBezTo>
                    <a:cubicBezTo>
                      <a:pt x="43" y="19"/>
                      <a:pt x="37" y="14"/>
                      <a:pt x="43" y="12"/>
                    </a:cubicBezTo>
                    <a:cubicBezTo>
                      <a:pt x="48" y="10"/>
                      <a:pt x="48" y="13"/>
                      <a:pt x="49" y="14"/>
                    </a:cubicBezTo>
                    <a:cubicBezTo>
                      <a:pt x="51" y="14"/>
                      <a:pt x="53" y="10"/>
                      <a:pt x="58" y="10"/>
                    </a:cubicBezTo>
                    <a:cubicBezTo>
                      <a:pt x="61" y="10"/>
                      <a:pt x="63" y="11"/>
                      <a:pt x="65" y="13"/>
                    </a:cubicBezTo>
                    <a:cubicBezTo>
                      <a:pt x="67" y="12"/>
                      <a:pt x="68" y="11"/>
                      <a:pt x="68" y="9"/>
                    </a:cubicBezTo>
                    <a:cubicBezTo>
                      <a:pt x="68" y="8"/>
                      <a:pt x="71" y="7"/>
                      <a:pt x="71" y="4"/>
                    </a:cubicBezTo>
                    <a:cubicBezTo>
                      <a:pt x="71" y="3"/>
                      <a:pt x="71" y="1"/>
                      <a:pt x="70" y="0"/>
                    </a:cubicBezTo>
                    <a:close/>
                    <a:moveTo>
                      <a:pt x="61" y="84"/>
                    </a:moveTo>
                    <a:cubicBezTo>
                      <a:pt x="58" y="82"/>
                      <a:pt x="46" y="85"/>
                      <a:pt x="43" y="82"/>
                    </a:cubicBezTo>
                    <a:cubicBezTo>
                      <a:pt x="40" y="79"/>
                      <a:pt x="34" y="84"/>
                      <a:pt x="36" y="85"/>
                    </a:cubicBezTo>
                    <a:cubicBezTo>
                      <a:pt x="40" y="85"/>
                      <a:pt x="46" y="89"/>
                      <a:pt x="53" y="89"/>
                    </a:cubicBezTo>
                    <a:cubicBezTo>
                      <a:pt x="59" y="89"/>
                      <a:pt x="68" y="86"/>
                      <a:pt x="68" y="84"/>
                    </a:cubicBezTo>
                    <a:cubicBezTo>
                      <a:pt x="68" y="83"/>
                      <a:pt x="64" y="85"/>
                      <a:pt x="61" y="8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4" name="Freeform 128"/>
              <p:cNvSpPr/>
              <p:nvPr/>
            </p:nvSpPr>
            <p:spPr>
              <a:xfrm>
                <a:off x="4329113" y="1654175"/>
                <a:ext cx="55563" cy="34925"/>
              </a:xfrm>
              <a:custGeom>
                <a:avLst/>
                <a:gdLst>
                  <a:gd name="txL" fmla="*/ 0 w 29"/>
                  <a:gd name="txT" fmla="*/ 0 h 18"/>
                  <a:gd name="txR" fmla="*/ 29 w 29"/>
                  <a:gd name="txB" fmla="*/ 18 h 18"/>
                </a:gdLst>
                <a:ahLst/>
                <a:cxnLst>
                  <a:cxn ang="0">
                    <a:pos x="73417883" y="41411349"/>
                  </a:cxn>
                  <a:cxn ang="0">
                    <a:pos x="95443822" y="15058496"/>
                  </a:cxn>
                  <a:cxn ang="0">
                    <a:pos x="91772832" y="7530218"/>
                  </a:cxn>
                  <a:cxn ang="0">
                    <a:pos x="33038909" y="26352853"/>
                  </a:cxn>
                  <a:cxn ang="0">
                    <a:pos x="14683960" y="56469844"/>
                  </a:cxn>
                  <a:cxn ang="0">
                    <a:pos x="73417883" y="41411349"/>
                  </a:cxn>
                </a:cxnLst>
                <a:rect l="txL" t="txT" r="txR" b="txB"/>
                <a:pathLst>
                  <a:path w="29" h="18">
                    <a:moveTo>
                      <a:pt x="20" y="11"/>
                    </a:moveTo>
                    <a:cubicBezTo>
                      <a:pt x="19" y="10"/>
                      <a:pt x="22" y="6"/>
                      <a:pt x="26" y="4"/>
                    </a:cubicBezTo>
                    <a:cubicBezTo>
                      <a:pt x="29" y="3"/>
                      <a:pt x="28" y="0"/>
                      <a:pt x="25" y="2"/>
                    </a:cubicBezTo>
                    <a:cubicBezTo>
                      <a:pt x="23" y="4"/>
                      <a:pt x="17" y="7"/>
                      <a:pt x="9" y="7"/>
                    </a:cubicBezTo>
                    <a:cubicBezTo>
                      <a:pt x="2" y="7"/>
                      <a:pt x="0" y="12"/>
                      <a:pt x="4" y="15"/>
                    </a:cubicBezTo>
                    <a:cubicBezTo>
                      <a:pt x="10" y="18"/>
                      <a:pt x="20" y="13"/>
                      <a:pt x="20" y="1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5" name="Freeform 129"/>
              <p:cNvSpPr/>
              <p:nvPr/>
            </p:nvSpPr>
            <p:spPr>
              <a:xfrm>
                <a:off x="3122613" y="754062"/>
                <a:ext cx="231775" cy="117475"/>
              </a:xfrm>
              <a:custGeom>
                <a:avLst/>
                <a:gdLst>
                  <a:gd name="txL" fmla="*/ 0 w 121"/>
                  <a:gd name="txT" fmla="*/ 0 h 61"/>
                  <a:gd name="txR" fmla="*/ 121 w 121"/>
                  <a:gd name="txB" fmla="*/ 61 h 61"/>
                </a:gdLst>
                <a:ahLst/>
                <a:cxnLst>
                  <a:cxn ang="0">
                    <a:pos x="374251498" y="163186256"/>
                  </a:cxn>
                  <a:cxn ang="0">
                    <a:pos x="407272731" y="133517078"/>
                  </a:cxn>
                  <a:cxn ang="0">
                    <a:pos x="440295880" y="103845974"/>
                  </a:cxn>
                  <a:cxn ang="0">
                    <a:pos x="418281086" y="70467668"/>
                  </a:cxn>
                  <a:cxn ang="0">
                    <a:pos x="396266292" y="48214821"/>
                  </a:cxn>
                  <a:cxn ang="0">
                    <a:pos x="388928027" y="22252846"/>
                  </a:cxn>
                  <a:cxn ang="0">
                    <a:pos x="359574969" y="25961975"/>
                  </a:cxn>
                  <a:cxn ang="0">
                    <a:pos x="319213555" y="7418257"/>
                  </a:cxn>
                  <a:cxn ang="0">
                    <a:pos x="315545381" y="29671104"/>
                  </a:cxn>
                  <a:cxn ang="0">
                    <a:pos x="289860497" y="33378307"/>
                  </a:cxn>
                  <a:cxn ang="0">
                    <a:pos x="275183967" y="33378307"/>
                  </a:cxn>
                  <a:cxn ang="0">
                    <a:pos x="249500999" y="37087435"/>
                  </a:cxn>
                  <a:cxn ang="0">
                    <a:pos x="227486205" y="29671104"/>
                  </a:cxn>
                  <a:cxn ang="0">
                    <a:pos x="201801321" y="48214821"/>
                  </a:cxn>
                  <a:cxn ang="0">
                    <a:pos x="183456617" y="40796564"/>
                  </a:cxn>
                  <a:cxn ang="0">
                    <a:pos x="165109997" y="51922024"/>
                  </a:cxn>
                  <a:cxn ang="0">
                    <a:pos x="161441823" y="74174870"/>
                  </a:cxn>
                  <a:cxn ang="0">
                    <a:pos x="132088764" y="85302257"/>
                  </a:cxn>
                  <a:cxn ang="0">
                    <a:pos x="121080409" y="51922024"/>
                  </a:cxn>
                  <a:cxn ang="0">
                    <a:pos x="58706117" y="11125460"/>
                  </a:cxn>
                  <a:cxn ang="0">
                    <a:pos x="66044382" y="33378307"/>
                  </a:cxn>
                  <a:cxn ang="0">
                    <a:pos x="51367853" y="33378307"/>
                  </a:cxn>
                  <a:cxn ang="0">
                    <a:pos x="22014794" y="40796564"/>
                  </a:cxn>
                  <a:cxn ang="0">
                    <a:pos x="3668175" y="70467668"/>
                  </a:cxn>
                  <a:cxn ang="0">
                    <a:pos x="44029588" y="81593128"/>
                  </a:cxn>
                  <a:cxn ang="0">
                    <a:pos x="91727351" y="81593128"/>
                  </a:cxn>
                  <a:cxn ang="0">
                    <a:pos x="84389086" y="100136845"/>
                  </a:cxn>
                  <a:cxn ang="0">
                    <a:pos x="62374292" y="111264232"/>
                  </a:cxn>
                  <a:cxn ang="0">
                    <a:pos x="14676529" y="126098820"/>
                  </a:cxn>
                  <a:cxn ang="0">
                    <a:pos x="77050821" y="126098820"/>
                  </a:cxn>
                  <a:cxn ang="0">
                    <a:pos x="91727351" y="140933409"/>
                  </a:cxn>
                  <a:cxn ang="0">
                    <a:pos x="102735705" y="155767998"/>
                  </a:cxn>
                  <a:cxn ang="0">
                    <a:pos x="88059176" y="174313642"/>
                  </a:cxn>
                  <a:cxn ang="0">
                    <a:pos x="69712557" y="189148231"/>
                  </a:cxn>
                  <a:cxn ang="0">
                    <a:pos x="121080409" y="185439102"/>
                  </a:cxn>
                  <a:cxn ang="0">
                    <a:pos x="194463056" y="218817409"/>
                  </a:cxn>
                  <a:cxn ang="0">
                    <a:pos x="267845703" y="200273691"/>
                  </a:cxn>
                  <a:cxn ang="0">
                    <a:pos x="319213555" y="181729973"/>
                  </a:cxn>
                  <a:cxn ang="0">
                    <a:pos x="374251498" y="163186256"/>
                  </a:cxn>
                </a:cxnLst>
                <a:rect l="txL" t="txT" r="txR" b="txB"/>
                <a:pathLst>
                  <a:path w="121" h="61">
                    <a:moveTo>
                      <a:pt x="102" y="44"/>
                    </a:moveTo>
                    <a:cubicBezTo>
                      <a:pt x="109" y="43"/>
                      <a:pt x="108" y="36"/>
                      <a:pt x="111" y="36"/>
                    </a:cubicBezTo>
                    <a:cubicBezTo>
                      <a:pt x="114" y="37"/>
                      <a:pt x="118" y="31"/>
                      <a:pt x="120" y="28"/>
                    </a:cubicBezTo>
                    <a:cubicBezTo>
                      <a:pt x="121" y="25"/>
                      <a:pt x="118" y="19"/>
                      <a:pt x="114" y="19"/>
                    </a:cubicBezTo>
                    <a:cubicBezTo>
                      <a:pt x="110" y="19"/>
                      <a:pt x="107" y="16"/>
                      <a:pt x="108" y="13"/>
                    </a:cubicBezTo>
                    <a:cubicBezTo>
                      <a:pt x="109" y="11"/>
                      <a:pt x="106" y="8"/>
                      <a:pt x="106" y="6"/>
                    </a:cubicBezTo>
                    <a:cubicBezTo>
                      <a:pt x="106" y="5"/>
                      <a:pt x="101" y="6"/>
                      <a:pt x="98" y="7"/>
                    </a:cubicBezTo>
                    <a:cubicBezTo>
                      <a:pt x="95" y="7"/>
                      <a:pt x="90" y="0"/>
                      <a:pt x="87" y="2"/>
                    </a:cubicBezTo>
                    <a:cubicBezTo>
                      <a:pt x="85" y="3"/>
                      <a:pt x="87" y="6"/>
                      <a:pt x="86" y="8"/>
                    </a:cubicBezTo>
                    <a:cubicBezTo>
                      <a:pt x="85" y="10"/>
                      <a:pt x="79" y="7"/>
                      <a:pt x="79" y="9"/>
                    </a:cubicBezTo>
                    <a:cubicBezTo>
                      <a:pt x="79" y="11"/>
                      <a:pt x="77" y="12"/>
                      <a:pt x="75" y="9"/>
                    </a:cubicBezTo>
                    <a:cubicBezTo>
                      <a:pt x="73" y="7"/>
                      <a:pt x="68" y="8"/>
                      <a:pt x="68" y="10"/>
                    </a:cubicBezTo>
                    <a:cubicBezTo>
                      <a:pt x="68" y="12"/>
                      <a:pt x="66" y="10"/>
                      <a:pt x="62" y="8"/>
                    </a:cubicBezTo>
                    <a:cubicBezTo>
                      <a:pt x="59" y="6"/>
                      <a:pt x="55" y="11"/>
                      <a:pt x="55" y="13"/>
                    </a:cubicBezTo>
                    <a:cubicBezTo>
                      <a:pt x="55" y="16"/>
                      <a:pt x="54" y="16"/>
                      <a:pt x="50" y="11"/>
                    </a:cubicBezTo>
                    <a:cubicBezTo>
                      <a:pt x="47" y="5"/>
                      <a:pt x="44" y="11"/>
                      <a:pt x="45" y="14"/>
                    </a:cubicBezTo>
                    <a:cubicBezTo>
                      <a:pt x="47" y="17"/>
                      <a:pt x="46" y="21"/>
                      <a:pt x="44" y="20"/>
                    </a:cubicBezTo>
                    <a:cubicBezTo>
                      <a:pt x="41" y="18"/>
                      <a:pt x="38" y="21"/>
                      <a:pt x="36" y="23"/>
                    </a:cubicBezTo>
                    <a:cubicBezTo>
                      <a:pt x="35" y="25"/>
                      <a:pt x="30" y="16"/>
                      <a:pt x="33" y="14"/>
                    </a:cubicBezTo>
                    <a:cubicBezTo>
                      <a:pt x="37" y="12"/>
                      <a:pt x="21" y="3"/>
                      <a:pt x="16" y="3"/>
                    </a:cubicBezTo>
                    <a:cubicBezTo>
                      <a:pt x="11" y="3"/>
                      <a:pt x="15" y="6"/>
                      <a:pt x="18" y="9"/>
                    </a:cubicBezTo>
                    <a:cubicBezTo>
                      <a:pt x="21" y="12"/>
                      <a:pt x="16" y="11"/>
                      <a:pt x="14" y="9"/>
                    </a:cubicBezTo>
                    <a:cubicBezTo>
                      <a:pt x="12" y="6"/>
                      <a:pt x="8" y="8"/>
                      <a:pt x="6" y="11"/>
                    </a:cubicBezTo>
                    <a:cubicBezTo>
                      <a:pt x="4" y="15"/>
                      <a:pt x="1" y="17"/>
                      <a:pt x="1" y="19"/>
                    </a:cubicBezTo>
                    <a:cubicBezTo>
                      <a:pt x="0" y="21"/>
                      <a:pt x="6" y="24"/>
                      <a:pt x="12" y="22"/>
                    </a:cubicBezTo>
                    <a:cubicBezTo>
                      <a:pt x="17" y="19"/>
                      <a:pt x="23" y="19"/>
                      <a:pt x="25" y="22"/>
                    </a:cubicBezTo>
                    <a:cubicBezTo>
                      <a:pt x="28" y="24"/>
                      <a:pt x="20" y="25"/>
                      <a:pt x="23" y="27"/>
                    </a:cubicBezTo>
                    <a:cubicBezTo>
                      <a:pt x="26" y="29"/>
                      <a:pt x="24" y="31"/>
                      <a:pt x="17" y="30"/>
                    </a:cubicBezTo>
                    <a:cubicBezTo>
                      <a:pt x="11" y="30"/>
                      <a:pt x="3" y="32"/>
                      <a:pt x="4" y="34"/>
                    </a:cubicBezTo>
                    <a:cubicBezTo>
                      <a:pt x="6" y="36"/>
                      <a:pt x="21" y="32"/>
                      <a:pt x="21" y="34"/>
                    </a:cubicBezTo>
                    <a:cubicBezTo>
                      <a:pt x="21" y="36"/>
                      <a:pt x="21" y="40"/>
                      <a:pt x="25" y="38"/>
                    </a:cubicBezTo>
                    <a:cubicBezTo>
                      <a:pt x="29" y="37"/>
                      <a:pt x="26" y="41"/>
                      <a:pt x="28" y="42"/>
                    </a:cubicBezTo>
                    <a:cubicBezTo>
                      <a:pt x="30" y="43"/>
                      <a:pt x="30" y="47"/>
                      <a:pt x="24" y="47"/>
                    </a:cubicBezTo>
                    <a:cubicBezTo>
                      <a:pt x="19" y="48"/>
                      <a:pt x="16" y="49"/>
                      <a:pt x="19" y="51"/>
                    </a:cubicBezTo>
                    <a:cubicBezTo>
                      <a:pt x="21" y="54"/>
                      <a:pt x="27" y="52"/>
                      <a:pt x="33" y="50"/>
                    </a:cubicBezTo>
                    <a:cubicBezTo>
                      <a:pt x="39" y="49"/>
                      <a:pt x="47" y="56"/>
                      <a:pt x="53" y="59"/>
                    </a:cubicBezTo>
                    <a:cubicBezTo>
                      <a:pt x="60" y="61"/>
                      <a:pt x="72" y="58"/>
                      <a:pt x="73" y="54"/>
                    </a:cubicBezTo>
                    <a:cubicBezTo>
                      <a:pt x="74" y="51"/>
                      <a:pt x="83" y="52"/>
                      <a:pt x="87" y="49"/>
                    </a:cubicBezTo>
                    <a:cubicBezTo>
                      <a:pt x="91" y="47"/>
                      <a:pt x="96" y="44"/>
                      <a:pt x="102" y="4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6" name="Freeform 130"/>
              <p:cNvSpPr/>
              <p:nvPr/>
            </p:nvSpPr>
            <p:spPr>
              <a:xfrm>
                <a:off x="3421063" y="1131887"/>
                <a:ext cx="98425" cy="107950"/>
              </a:xfrm>
              <a:custGeom>
                <a:avLst/>
                <a:gdLst>
                  <a:gd name="txL" fmla="*/ 0 w 51"/>
                  <a:gd name="txT" fmla="*/ 0 h 56"/>
                  <a:gd name="txR" fmla="*/ 51 w 51"/>
                  <a:gd name="txB" fmla="*/ 56 h 56"/>
                </a:gdLst>
                <a:ahLst/>
                <a:cxnLst>
                  <a:cxn ang="0">
                    <a:pos x="167604266" y="63171954"/>
                  </a:cxn>
                  <a:cxn ang="0">
                    <a:pos x="156430133" y="52024189"/>
                  </a:cxn>
                  <a:cxn ang="0">
                    <a:pos x="130359088" y="59455390"/>
                  </a:cxn>
                  <a:cxn ang="0">
                    <a:pos x="104286112" y="55738826"/>
                  </a:cxn>
                  <a:cxn ang="0">
                    <a:pos x="115460245" y="29726731"/>
                  </a:cxn>
                  <a:cxn ang="0">
                    <a:pos x="126634377" y="7431201"/>
                  </a:cxn>
                  <a:cxn ang="0">
                    <a:pos x="119184955" y="3716564"/>
                  </a:cxn>
                  <a:cxn ang="0">
                    <a:pos x="78215067" y="14864329"/>
                  </a:cxn>
                  <a:cxn ang="0">
                    <a:pos x="96836691" y="33443296"/>
                  </a:cxn>
                  <a:cxn ang="0">
                    <a:pos x="63316224" y="52024189"/>
                  </a:cxn>
                  <a:cxn ang="0">
                    <a:pos x="18623554" y="52024189"/>
                  </a:cxn>
                  <a:cxn ang="0">
                    <a:pos x="22346335" y="81750921"/>
                  </a:cxn>
                  <a:cxn ang="0">
                    <a:pos x="44694600" y="111477652"/>
                  </a:cxn>
                  <a:cxn ang="0">
                    <a:pos x="33520467" y="148637512"/>
                  </a:cxn>
                  <a:cxn ang="0">
                    <a:pos x="3724711" y="174649606"/>
                  </a:cxn>
                  <a:cxn ang="0">
                    <a:pos x="44694600" y="208092902"/>
                  </a:cxn>
                  <a:cxn ang="0">
                    <a:pos x="119184955" y="178366171"/>
                  </a:cxn>
                  <a:cxn ang="0">
                    <a:pos x="171327047" y="167218405"/>
                  </a:cxn>
                  <a:cxn ang="0">
                    <a:pos x="171327047" y="70603155"/>
                  </a:cxn>
                  <a:cxn ang="0">
                    <a:pos x="167604266" y="63171954"/>
                  </a:cxn>
                </a:cxnLst>
                <a:rect l="txL" t="txT" r="txR" b="txB"/>
                <a:pathLst>
                  <a:path w="51" h="56">
                    <a:moveTo>
                      <a:pt x="45" y="17"/>
                    </a:moveTo>
                    <a:cubicBezTo>
                      <a:pt x="44" y="16"/>
                      <a:pt x="43" y="15"/>
                      <a:pt x="42" y="14"/>
                    </a:cubicBezTo>
                    <a:cubicBezTo>
                      <a:pt x="37" y="9"/>
                      <a:pt x="36" y="13"/>
                      <a:pt x="35" y="16"/>
                    </a:cubicBezTo>
                    <a:cubicBezTo>
                      <a:pt x="35" y="19"/>
                      <a:pt x="31" y="15"/>
                      <a:pt x="28" y="15"/>
                    </a:cubicBezTo>
                    <a:cubicBezTo>
                      <a:pt x="25" y="14"/>
                      <a:pt x="29" y="9"/>
                      <a:pt x="31" y="8"/>
                    </a:cubicBezTo>
                    <a:cubicBezTo>
                      <a:pt x="32" y="7"/>
                      <a:pt x="33" y="5"/>
                      <a:pt x="34" y="2"/>
                    </a:cubicBezTo>
                    <a:cubicBezTo>
                      <a:pt x="33" y="2"/>
                      <a:pt x="33" y="2"/>
                      <a:pt x="32" y="1"/>
                    </a:cubicBezTo>
                    <a:cubicBezTo>
                      <a:pt x="28" y="0"/>
                      <a:pt x="21" y="0"/>
                      <a:pt x="21" y="4"/>
                    </a:cubicBezTo>
                    <a:cubicBezTo>
                      <a:pt x="21" y="8"/>
                      <a:pt x="26" y="6"/>
                      <a:pt x="26" y="9"/>
                    </a:cubicBezTo>
                    <a:cubicBezTo>
                      <a:pt x="26" y="12"/>
                      <a:pt x="21" y="11"/>
                      <a:pt x="17" y="14"/>
                    </a:cubicBezTo>
                    <a:cubicBezTo>
                      <a:pt x="13" y="16"/>
                      <a:pt x="9" y="12"/>
                      <a:pt x="5" y="14"/>
                    </a:cubicBezTo>
                    <a:cubicBezTo>
                      <a:pt x="1" y="16"/>
                      <a:pt x="9" y="18"/>
                      <a:pt x="6" y="22"/>
                    </a:cubicBezTo>
                    <a:cubicBezTo>
                      <a:pt x="3" y="27"/>
                      <a:pt x="7" y="26"/>
                      <a:pt x="12" y="30"/>
                    </a:cubicBezTo>
                    <a:cubicBezTo>
                      <a:pt x="17" y="34"/>
                      <a:pt x="9" y="35"/>
                      <a:pt x="9" y="40"/>
                    </a:cubicBezTo>
                    <a:cubicBezTo>
                      <a:pt x="9" y="44"/>
                      <a:pt x="2" y="44"/>
                      <a:pt x="1" y="47"/>
                    </a:cubicBezTo>
                    <a:cubicBezTo>
                      <a:pt x="0" y="50"/>
                      <a:pt x="6" y="56"/>
                      <a:pt x="12" y="56"/>
                    </a:cubicBezTo>
                    <a:cubicBezTo>
                      <a:pt x="16" y="56"/>
                      <a:pt x="26" y="54"/>
                      <a:pt x="32" y="48"/>
                    </a:cubicBezTo>
                    <a:cubicBezTo>
                      <a:pt x="37" y="43"/>
                      <a:pt x="40" y="48"/>
                      <a:pt x="46" y="45"/>
                    </a:cubicBezTo>
                    <a:cubicBezTo>
                      <a:pt x="51" y="43"/>
                      <a:pt x="48" y="23"/>
                      <a:pt x="46" y="19"/>
                    </a:cubicBezTo>
                    <a:cubicBezTo>
                      <a:pt x="45" y="18"/>
                      <a:pt x="45" y="18"/>
                      <a:pt x="45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7" name="Freeform 131"/>
              <p:cNvSpPr>
                <a:spLocks noEditPoints="1"/>
              </p:cNvSpPr>
              <p:nvPr/>
            </p:nvSpPr>
            <p:spPr>
              <a:xfrm>
                <a:off x="3468688" y="954087"/>
                <a:ext cx="219075" cy="333375"/>
              </a:xfrm>
              <a:custGeom>
                <a:avLst/>
                <a:gdLst>
                  <a:gd name="txL" fmla="*/ 0 w 114"/>
                  <a:gd name="txT" fmla="*/ 0 h 174"/>
                  <a:gd name="txR" fmla="*/ 114 w 114"/>
                  <a:gd name="txB" fmla="*/ 174 h 174"/>
                </a:gdLst>
                <a:ahLst/>
                <a:cxnLst>
                  <a:cxn ang="0">
                    <a:pos x="33235984" y="348731325"/>
                  </a:cxn>
                  <a:cxn ang="0">
                    <a:pos x="11078661" y="396451849"/>
                  </a:cxn>
                  <a:cxn ang="0">
                    <a:pos x="62780361" y="392780892"/>
                  </a:cxn>
                  <a:cxn ang="0">
                    <a:pos x="107096928" y="385440894"/>
                  </a:cxn>
                  <a:cxn ang="0">
                    <a:pos x="420998734" y="491894813"/>
                  </a:cxn>
                  <a:cxn ang="0">
                    <a:pos x="358218372" y="466198114"/>
                  </a:cxn>
                  <a:cxn ang="0">
                    <a:pos x="343446184" y="422148547"/>
                  </a:cxn>
                  <a:cxn ang="0">
                    <a:pos x="284359350" y="323034627"/>
                  </a:cxn>
                  <a:cxn ang="0">
                    <a:pos x="217885461" y="293668888"/>
                  </a:cxn>
                  <a:cxn ang="0">
                    <a:pos x="265893634" y="194554968"/>
                  </a:cxn>
                  <a:cxn ang="0">
                    <a:pos x="173568895" y="179871140"/>
                  </a:cxn>
                  <a:cxn ang="0">
                    <a:pos x="210500328" y="121137746"/>
                  </a:cxn>
                  <a:cxn ang="0">
                    <a:pos x="147718045" y="135821573"/>
                  </a:cxn>
                  <a:cxn ang="0">
                    <a:pos x="103403400" y="198225925"/>
                  </a:cxn>
                  <a:cxn ang="0">
                    <a:pos x="66473889" y="201896881"/>
                  </a:cxn>
                  <a:cxn ang="0">
                    <a:pos x="81246078" y="256959319"/>
                  </a:cxn>
                  <a:cxn ang="0">
                    <a:pos x="70167416" y="304681759"/>
                  </a:cxn>
                  <a:cxn ang="0">
                    <a:pos x="118175589" y="319365586"/>
                  </a:cxn>
                  <a:cxn ang="0">
                    <a:pos x="144026439" y="315694629"/>
                  </a:cxn>
                  <a:cxn ang="0">
                    <a:pos x="188341084" y="352402282"/>
                  </a:cxn>
                  <a:cxn ang="0">
                    <a:pos x="206806800" y="389111851"/>
                  </a:cxn>
                  <a:cxn ang="0">
                    <a:pos x="214191934" y="444174289"/>
                  </a:cxn>
                  <a:cxn ang="0">
                    <a:pos x="158798628" y="451516203"/>
                  </a:cxn>
                  <a:cxn ang="0">
                    <a:pos x="169877289" y="491894813"/>
                  </a:cxn>
                  <a:cxn ang="0">
                    <a:pos x="147718045" y="539615336"/>
                  </a:cxn>
                  <a:cxn ang="0">
                    <a:pos x="214191934" y="550628207"/>
                  </a:cxn>
                  <a:cxn ang="0">
                    <a:pos x="173568895" y="565312034"/>
                  </a:cxn>
                  <a:cxn ang="0">
                    <a:pos x="151411572" y="613032558"/>
                  </a:cxn>
                  <a:cxn ang="0">
                    <a:pos x="199419745" y="602021603"/>
                  </a:cxn>
                  <a:cxn ang="0">
                    <a:pos x="262200106" y="587337776"/>
                  </a:cxn>
                  <a:cxn ang="0">
                    <a:pos x="343446184" y="587337776"/>
                  </a:cxn>
                  <a:cxn ang="0">
                    <a:pos x="384069222" y="554299164"/>
                  </a:cxn>
                  <a:cxn ang="0">
                    <a:pos x="420998734" y="491894813"/>
                  </a:cxn>
                  <a:cxn ang="0">
                    <a:pos x="77552550" y="146834444"/>
                  </a:cxn>
                  <a:cxn ang="0">
                    <a:pos x="288050956" y="51391481"/>
                  </a:cxn>
                  <a:cxn ang="0">
                    <a:pos x="288050956" y="51391481"/>
                  </a:cxn>
                </a:cxnLst>
                <a:rect l="txL" t="txT" r="txR" b="txB"/>
                <a:pathLst>
                  <a:path w="114" h="174">
                    <a:moveTo>
                      <a:pt x="23" y="92"/>
                    </a:moveTo>
                    <a:cubicBezTo>
                      <a:pt x="18" y="88"/>
                      <a:pt x="13" y="95"/>
                      <a:pt x="9" y="95"/>
                    </a:cubicBezTo>
                    <a:cubicBezTo>
                      <a:pt x="8" y="98"/>
                      <a:pt x="7" y="100"/>
                      <a:pt x="6" y="101"/>
                    </a:cubicBezTo>
                    <a:cubicBezTo>
                      <a:pt x="4" y="102"/>
                      <a:pt x="0" y="107"/>
                      <a:pt x="3" y="108"/>
                    </a:cubicBezTo>
                    <a:cubicBezTo>
                      <a:pt x="6" y="108"/>
                      <a:pt x="10" y="112"/>
                      <a:pt x="10" y="109"/>
                    </a:cubicBezTo>
                    <a:cubicBezTo>
                      <a:pt x="11" y="106"/>
                      <a:pt x="12" y="102"/>
                      <a:pt x="17" y="107"/>
                    </a:cubicBezTo>
                    <a:cubicBezTo>
                      <a:pt x="18" y="108"/>
                      <a:pt x="19" y="109"/>
                      <a:pt x="20" y="110"/>
                    </a:cubicBezTo>
                    <a:cubicBezTo>
                      <a:pt x="21" y="108"/>
                      <a:pt x="26" y="108"/>
                      <a:pt x="29" y="105"/>
                    </a:cubicBezTo>
                    <a:cubicBezTo>
                      <a:pt x="32" y="102"/>
                      <a:pt x="27" y="97"/>
                      <a:pt x="23" y="92"/>
                    </a:cubicBezTo>
                    <a:close/>
                    <a:moveTo>
                      <a:pt x="114" y="134"/>
                    </a:moveTo>
                    <a:cubicBezTo>
                      <a:pt x="114" y="129"/>
                      <a:pt x="103" y="125"/>
                      <a:pt x="102" y="128"/>
                    </a:cubicBezTo>
                    <a:cubicBezTo>
                      <a:pt x="101" y="131"/>
                      <a:pt x="98" y="130"/>
                      <a:pt x="97" y="127"/>
                    </a:cubicBezTo>
                    <a:cubicBezTo>
                      <a:pt x="95" y="124"/>
                      <a:pt x="98" y="121"/>
                      <a:pt x="96" y="121"/>
                    </a:cubicBezTo>
                    <a:cubicBezTo>
                      <a:pt x="95" y="121"/>
                      <a:pt x="92" y="117"/>
                      <a:pt x="93" y="115"/>
                    </a:cubicBezTo>
                    <a:cubicBezTo>
                      <a:pt x="93" y="113"/>
                      <a:pt x="90" y="103"/>
                      <a:pt x="84" y="101"/>
                    </a:cubicBezTo>
                    <a:cubicBezTo>
                      <a:pt x="79" y="100"/>
                      <a:pt x="78" y="92"/>
                      <a:pt x="77" y="88"/>
                    </a:cubicBezTo>
                    <a:cubicBezTo>
                      <a:pt x="76" y="83"/>
                      <a:pt x="72" y="86"/>
                      <a:pt x="69" y="82"/>
                    </a:cubicBezTo>
                    <a:cubicBezTo>
                      <a:pt x="66" y="78"/>
                      <a:pt x="62" y="80"/>
                      <a:pt x="59" y="80"/>
                    </a:cubicBezTo>
                    <a:cubicBezTo>
                      <a:pt x="57" y="80"/>
                      <a:pt x="59" y="76"/>
                      <a:pt x="63" y="73"/>
                    </a:cubicBezTo>
                    <a:cubicBezTo>
                      <a:pt x="67" y="70"/>
                      <a:pt x="72" y="56"/>
                      <a:pt x="72" y="53"/>
                    </a:cubicBezTo>
                    <a:cubicBezTo>
                      <a:pt x="72" y="50"/>
                      <a:pt x="54" y="51"/>
                      <a:pt x="51" y="52"/>
                    </a:cubicBezTo>
                    <a:cubicBezTo>
                      <a:pt x="48" y="54"/>
                      <a:pt x="44" y="50"/>
                      <a:pt x="47" y="49"/>
                    </a:cubicBezTo>
                    <a:cubicBezTo>
                      <a:pt x="50" y="47"/>
                      <a:pt x="56" y="42"/>
                      <a:pt x="56" y="39"/>
                    </a:cubicBezTo>
                    <a:cubicBezTo>
                      <a:pt x="55" y="37"/>
                      <a:pt x="60" y="35"/>
                      <a:pt x="57" y="33"/>
                    </a:cubicBezTo>
                    <a:cubicBezTo>
                      <a:pt x="55" y="30"/>
                      <a:pt x="54" y="35"/>
                      <a:pt x="52" y="37"/>
                    </a:cubicBezTo>
                    <a:cubicBezTo>
                      <a:pt x="50" y="39"/>
                      <a:pt x="45" y="38"/>
                      <a:pt x="40" y="37"/>
                    </a:cubicBezTo>
                    <a:cubicBezTo>
                      <a:pt x="35" y="36"/>
                      <a:pt x="33" y="44"/>
                      <a:pt x="33" y="47"/>
                    </a:cubicBezTo>
                    <a:cubicBezTo>
                      <a:pt x="33" y="50"/>
                      <a:pt x="27" y="52"/>
                      <a:pt x="28" y="54"/>
                    </a:cubicBezTo>
                    <a:cubicBezTo>
                      <a:pt x="29" y="57"/>
                      <a:pt x="27" y="59"/>
                      <a:pt x="25" y="58"/>
                    </a:cubicBezTo>
                    <a:cubicBezTo>
                      <a:pt x="24" y="56"/>
                      <a:pt x="22" y="52"/>
                      <a:pt x="18" y="55"/>
                    </a:cubicBezTo>
                    <a:cubicBezTo>
                      <a:pt x="15" y="58"/>
                      <a:pt x="22" y="61"/>
                      <a:pt x="27" y="62"/>
                    </a:cubicBezTo>
                    <a:cubicBezTo>
                      <a:pt x="31" y="62"/>
                      <a:pt x="23" y="65"/>
                      <a:pt x="22" y="70"/>
                    </a:cubicBezTo>
                    <a:cubicBezTo>
                      <a:pt x="22" y="75"/>
                      <a:pt x="28" y="73"/>
                      <a:pt x="28" y="76"/>
                    </a:cubicBezTo>
                    <a:cubicBezTo>
                      <a:pt x="29" y="79"/>
                      <a:pt x="19" y="80"/>
                      <a:pt x="19" y="83"/>
                    </a:cubicBezTo>
                    <a:cubicBezTo>
                      <a:pt x="19" y="86"/>
                      <a:pt x="25" y="82"/>
                      <a:pt x="27" y="80"/>
                    </a:cubicBezTo>
                    <a:cubicBezTo>
                      <a:pt x="30" y="79"/>
                      <a:pt x="26" y="88"/>
                      <a:pt x="32" y="87"/>
                    </a:cubicBezTo>
                    <a:cubicBezTo>
                      <a:pt x="38" y="86"/>
                      <a:pt x="36" y="78"/>
                      <a:pt x="38" y="78"/>
                    </a:cubicBezTo>
                    <a:cubicBezTo>
                      <a:pt x="40" y="79"/>
                      <a:pt x="37" y="83"/>
                      <a:pt x="39" y="86"/>
                    </a:cubicBezTo>
                    <a:cubicBezTo>
                      <a:pt x="41" y="90"/>
                      <a:pt x="35" y="95"/>
                      <a:pt x="35" y="97"/>
                    </a:cubicBezTo>
                    <a:cubicBezTo>
                      <a:pt x="35" y="100"/>
                      <a:pt x="47" y="100"/>
                      <a:pt x="51" y="96"/>
                    </a:cubicBezTo>
                    <a:cubicBezTo>
                      <a:pt x="55" y="92"/>
                      <a:pt x="57" y="96"/>
                      <a:pt x="54" y="99"/>
                    </a:cubicBezTo>
                    <a:cubicBezTo>
                      <a:pt x="52" y="102"/>
                      <a:pt x="53" y="105"/>
                      <a:pt x="56" y="106"/>
                    </a:cubicBezTo>
                    <a:cubicBezTo>
                      <a:pt x="59" y="107"/>
                      <a:pt x="61" y="108"/>
                      <a:pt x="59" y="110"/>
                    </a:cubicBezTo>
                    <a:cubicBezTo>
                      <a:pt x="58" y="113"/>
                      <a:pt x="59" y="118"/>
                      <a:pt x="58" y="121"/>
                    </a:cubicBezTo>
                    <a:cubicBezTo>
                      <a:pt x="57" y="123"/>
                      <a:pt x="47" y="123"/>
                      <a:pt x="47" y="121"/>
                    </a:cubicBezTo>
                    <a:cubicBezTo>
                      <a:pt x="46" y="119"/>
                      <a:pt x="42" y="121"/>
                      <a:pt x="43" y="123"/>
                    </a:cubicBezTo>
                    <a:cubicBezTo>
                      <a:pt x="44" y="125"/>
                      <a:pt x="39" y="128"/>
                      <a:pt x="40" y="130"/>
                    </a:cubicBezTo>
                    <a:cubicBezTo>
                      <a:pt x="40" y="132"/>
                      <a:pt x="46" y="132"/>
                      <a:pt x="46" y="134"/>
                    </a:cubicBezTo>
                    <a:cubicBezTo>
                      <a:pt x="47" y="137"/>
                      <a:pt x="42" y="140"/>
                      <a:pt x="36" y="142"/>
                    </a:cubicBezTo>
                    <a:cubicBezTo>
                      <a:pt x="29" y="144"/>
                      <a:pt x="37" y="149"/>
                      <a:pt x="40" y="147"/>
                    </a:cubicBezTo>
                    <a:cubicBezTo>
                      <a:pt x="43" y="144"/>
                      <a:pt x="42" y="148"/>
                      <a:pt x="47" y="148"/>
                    </a:cubicBezTo>
                    <a:cubicBezTo>
                      <a:pt x="51" y="148"/>
                      <a:pt x="54" y="152"/>
                      <a:pt x="58" y="150"/>
                    </a:cubicBezTo>
                    <a:cubicBezTo>
                      <a:pt x="63" y="148"/>
                      <a:pt x="63" y="150"/>
                      <a:pt x="59" y="153"/>
                    </a:cubicBezTo>
                    <a:cubicBezTo>
                      <a:pt x="56" y="155"/>
                      <a:pt x="50" y="152"/>
                      <a:pt x="47" y="154"/>
                    </a:cubicBezTo>
                    <a:cubicBezTo>
                      <a:pt x="44" y="156"/>
                      <a:pt x="30" y="169"/>
                      <a:pt x="33" y="172"/>
                    </a:cubicBezTo>
                    <a:cubicBezTo>
                      <a:pt x="34" y="174"/>
                      <a:pt x="36" y="169"/>
                      <a:pt x="41" y="167"/>
                    </a:cubicBezTo>
                    <a:cubicBezTo>
                      <a:pt x="46" y="165"/>
                      <a:pt x="47" y="169"/>
                      <a:pt x="49" y="169"/>
                    </a:cubicBezTo>
                    <a:cubicBezTo>
                      <a:pt x="52" y="169"/>
                      <a:pt x="52" y="163"/>
                      <a:pt x="54" y="164"/>
                    </a:cubicBezTo>
                    <a:cubicBezTo>
                      <a:pt x="56" y="164"/>
                      <a:pt x="58" y="162"/>
                      <a:pt x="62" y="163"/>
                    </a:cubicBezTo>
                    <a:cubicBezTo>
                      <a:pt x="66" y="163"/>
                      <a:pt x="69" y="162"/>
                      <a:pt x="71" y="160"/>
                    </a:cubicBezTo>
                    <a:cubicBezTo>
                      <a:pt x="73" y="159"/>
                      <a:pt x="79" y="164"/>
                      <a:pt x="80" y="162"/>
                    </a:cubicBezTo>
                    <a:cubicBezTo>
                      <a:pt x="82" y="161"/>
                      <a:pt x="89" y="160"/>
                      <a:pt x="93" y="160"/>
                    </a:cubicBezTo>
                    <a:cubicBezTo>
                      <a:pt x="97" y="160"/>
                      <a:pt x="106" y="156"/>
                      <a:pt x="109" y="154"/>
                    </a:cubicBezTo>
                    <a:cubicBezTo>
                      <a:pt x="111" y="151"/>
                      <a:pt x="107" y="151"/>
                      <a:pt x="104" y="151"/>
                    </a:cubicBezTo>
                    <a:cubicBezTo>
                      <a:pt x="100" y="152"/>
                      <a:pt x="101" y="148"/>
                      <a:pt x="105" y="145"/>
                    </a:cubicBezTo>
                    <a:cubicBezTo>
                      <a:pt x="108" y="141"/>
                      <a:pt x="114" y="139"/>
                      <a:pt x="114" y="134"/>
                    </a:cubicBezTo>
                    <a:close/>
                    <a:moveTo>
                      <a:pt x="14" y="50"/>
                    </a:moveTo>
                    <a:cubicBezTo>
                      <a:pt x="18" y="50"/>
                      <a:pt x="23" y="42"/>
                      <a:pt x="21" y="40"/>
                    </a:cubicBezTo>
                    <a:cubicBezTo>
                      <a:pt x="19" y="38"/>
                      <a:pt x="10" y="50"/>
                      <a:pt x="14" y="50"/>
                    </a:cubicBezTo>
                    <a:close/>
                    <a:moveTo>
                      <a:pt x="78" y="14"/>
                    </a:moveTo>
                    <a:cubicBezTo>
                      <a:pt x="81" y="11"/>
                      <a:pt x="84" y="0"/>
                      <a:pt x="80" y="1"/>
                    </a:cubicBezTo>
                    <a:cubicBezTo>
                      <a:pt x="76" y="3"/>
                      <a:pt x="77" y="15"/>
                      <a:pt x="78" y="1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8" name="Freeform 132"/>
              <p:cNvSpPr>
                <a:spLocks noEditPoints="1"/>
              </p:cNvSpPr>
              <p:nvPr/>
            </p:nvSpPr>
            <p:spPr>
              <a:xfrm>
                <a:off x="3468688" y="954087"/>
                <a:ext cx="219075" cy="333375"/>
              </a:xfrm>
              <a:custGeom>
                <a:avLst/>
                <a:gdLst>
                  <a:gd name="txL" fmla="*/ 0 w 114"/>
                  <a:gd name="txT" fmla="*/ 0 h 174"/>
                  <a:gd name="txR" fmla="*/ 114 w 114"/>
                  <a:gd name="txB" fmla="*/ 174 h 174"/>
                </a:gdLst>
                <a:ahLst/>
                <a:cxnLst>
                  <a:cxn ang="0">
                    <a:pos x="33235984" y="348731325"/>
                  </a:cxn>
                  <a:cxn ang="0">
                    <a:pos x="11078661" y="396451849"/>
                  </a:cxn>
                  <a:cxn ang="0">
                    <a:pos x="62780361" y="392780892"/>
                  </a:cxn>
                  <a:cxn ang="0">
                    <a:pos x="107096928" y="385440894"/>
                  </a:cxn>
                  <a:cxn ang="0">
                    <a:pos x="420998734" y="491894813"/>
                  </a:cxn>
                  <a:cxn ang="0">
                    <a:pos x="358218372" y="466198114"/>
                  </a:cxn>
                  <a:cxn ang="0">
                    <a:pos x="343446184" y="422148547"/>
                  </a:cxn>
                  <a:cxn ang="0">
                    <a:pos x="284359350" y="323034627"/>
                  </a:cxn>
                  <a:cxn ang="0">
                    <a:pos x="217885461" y="293668888"/>
                  </a:cxn>
                  <a:cxn ang="0">
                    <a:pos x="265893634" y="194554968"/>
                  </a:cxn>
                  <a:cxn ang="0">
                    <a:pos x="173568895" y="179871140"/>
                  </a:cxn>
                  <a:cxn ang="0">
                    <a:pos x="210500328" y="121137746"/>
                  </a:cxn>
                  <a:cxn ang="0">
                    <a:pos x="147718045" y="135821573"/>
                  </a:cxn>
                  <a:cxn ang="0">
                    <a:pos x="103403400" y="198225925"/>
                  </a:cxn>
                  <a:cxn ang="0">
                    <a:pos x="66473889" y="201896881"/>
                  </a:cxn>
                  <a:cxn ang="0">
                    <a:pos x="81246078" y="256959319"/>
                  </a:cxn>
                  <a:cxn ang="0">
                    <a:pos x="70167416" y="304681759"/>
                  </a:cxn>
                  <a:cxn ang="0">
                    <a:pos x="118175589" y="319365586"/>
                  </a:cxn>
                  <a:cxn ang="0">
                    <a:pos x="144026439" y="315694629"/>
                  </a:cxn>
                  <a:cxn ang="0">
                    <a:pos x="188341084" y="352402282"/>
                  </a:cxn>
                  <a:cxn ang="0">
                    <a:pos x="206806800" y="389111851"/>
                  </a:cxn>
                  <a:cxn ang="0">
                    <a:pos x="214191934" y="444174289"/>
                  </a:cxn>
                  <a:cxn ang="0">
                    <a:pos x="158798628" y="451516203"/>
                  </a:cxn>
                  <a:cxn ang="0">
                    <a:pos x="169877289" y="491894813"/>
                  </a:cxn>
                  <a:cxn ang="0">
                    <a:pos x="147718045" y="539615336"/>
                  </a:cxn>
                  <a:cxn ang="0">
                    <a:pos x="214191934" y="550628207"/>
                  </a:cxn>
                  <a:cxn ang="0">
                    <a:pos x="173568895" y="565312034"/>
                  </a:cxn>
                  <a:cxn ang="0">
                    <a:pos x="151411572" y="613032558"/>
                  </a:cxn>
                  <a:cxn ang="0">
                    <a:pos x="199419745" y="602021603"/>
                  </a:cxn>
                  <a:cxn ang="0">
                    <a:pos x="262200106" y="587337776"/>
                  </a:cxn>
                  <a:cxn ang="0">
                    <a:pos x="343446184" y="587337776"/>
                  </a:cxn>
                  <a:cxn ang="0">
                    <a:pos x="384069222" y="554299164"/>
                  </a:cxn>
                  <a:cxn ang="0">
                    <a:pos x="420998734" y="491894813"/>
                  </a:cxn>
                  <a:cxn ang="0">
                    <a:pos x="77552550" y="146834444"/>
                  </a:cxn>
                  <a:cxn ang="0">
                    <a:pos x="288050956" y="51391481"/>
                  </a:cxn>
                  <a:cxn ang="0">
                    <a:pos x="288050956" y="51391481"/>
                  </a:cxn>
                </a:cxnLst>
                <a:rect l="txL" t="txT" r="txR" b="txB"/>
                <a:pathLst>
                  <a:path w="114" h="174">
                    <a:moveTo>
                      <a:pt x="23" y="92"/>
                    </a:moveTo>
                    <a:cubicBezTo>
                      <a:pt x="18" y="88"/>
                      <a:pt x="13" y="95"/>
                      <a:pt x="9" y="95"/>
                    </a:cubicBezTo>
                    <a:cubicBezTo>
                      <a:pt x="8" y="98"/>
                      <a:pt x="7" y="100"/>
                      <a:pt x="6" y="101"/>
                    </a:cubicBezTo>
                    <a:cubicBezTo>
                      <a:pt x="4" y="102"/>
                      <a:pt x="0" y="107"/>
                      <a:pt x="3" y="108"/>
                    </a:cubicBezTo>
                    <a:cubicBezTo>
                      <a:pt x="6" y="108"/>
                      <a:pt x="10" y="112"/>
                      <a:pt x="10" y="109"/>
                    </a:cubicBezTo>
                    <a:cubicBezTo>
                      <a:pt x="11" y="106"/>
                      <a:pt x="12" y="102"/>
                      <a:pt x="17" y="107"/>
                    </a:cubicBezTo>
                    <a:cubicBezTo>
                      <a:pt x="18" y="108"/>
                      <a:pt x="19" y="109"/>
                      <a:pt x="20" y="110"/>
                    </a:cubicBezTo>
                    <a:cubicBezTo>
                      <a:pt x="21" y="108"/>
                      <a:pt x="26" y="108"/>
                      <a:pt x="29" y="105"/>
                    </a:cubicBezTo>
                    <a:cubicBezTo>
                      <a:pt x="32" y="102"/>
                      <a:pt x="27" y="97"/>
                      <a:pt x="23" y="92"/>
                    </a:cubicBezTo>
                    <a:close/>
                    <a:moveTo>
                      <a:pt x="114" y="134"/>
                    </a:moveTo>
                    <a:cubicBezTo>
                      <a:pt x="114" y="129"/>
                      <a:pt x="103" y="125"/>
                      <a:pt x="102" y="128"/>
                    </a:cubicBezTo>
                    <a:cubicBezTo>
                      <a:pt x="101" y="131"/>
                      <a:pt x="98" y="130"/>
                      <a:pt x="97" y="127"/>
                    </a:cubicBezTo>
                    <a:cubicBezTo>
                      <a:pt x="95" y="124"/>
                      <a:pt x="98" y="121"/>
                      <a:pt x="96" y="121"/>
                    </a:cubicBezTo>
                    <a:cubicBezTo>
                      <a:pt x="95" y="121"/>
                      <a:pt x="92" y="117"/>
                      <a:pt x="93" y="115"/>
                    </a:cubicBezTo>
                    <a:cubicBezTo>
                      <a:pt x="93" y="113"/>
                      <a:pt x="90" y="103"/>
                      <a:pt x="84" y="101"/>
                    </a:cubicBezTo>
                    <a:cubicBezTo>
                      <a:pt x="79" y="100"/>
                      <a:pt x="78" y="92"/>
                      <a:pt x="77" y="88"/>
                    </a:cubicBezTo>
                    <a:cubicBezTo>
                      <a:pt x="76" y="83"/>
                      <a:pt x="72" y="86"/>
                      <a:pt x="69" y="82"/>
                    </a:cubicBezTo>
                    <a:cubicBezTo>
                      <a:pt x="66" y="78"/>
                      <a:pt x="62" y="80"/>
                      <a:pt x="59" y="80"/>
                    </a:cubicBezTo>
                    <a:cubicBezTo>
                      <a:pt x="57" y="80"/>
                      <a:pt x="59" y="76"/>
                      <a:pt x="63" y="73"/>
                    </a:cubicBezTo>
                    <a:cubicBezTo>
                      <a:pt x="67" y="70"/>
                      <a:pt x="72" y="56"/>
                      <a:pt x="72" y="53"/>
                    </a:cubicBezTo>
                    <a:cubicBezTo>
                      <a:pt x="72" y="50"/>
                      <a:pt x="54" y="51"/>
                      <a:pt x="51" y="52"/>
                    </a:cubicBezTo>
                    <a:cubicBezTo>
                      <a:pt x="48" y="54"/>
                      <a:pt x="44" y="50"/>
                      <a:pt x="47" y="49"/>
                    </a:cubicBezTo>
                    <a:cubicBezTo>
                      <a:pt x="50" y="47"/>
                      <a:pt x="56" y="42"/>
                      <a:pt x="56" y="39"/>
                    </a:cubicBezTo>
                    <a:cubicBezTo>
                      <a:pt x="55" y="37"/>
                      <a:pt x="60" y="35"/>
                      <a:pt x="57" y="33"/>
                    </a:cubicBezTo>
                    <a:cubicBezTo>
                      <a:pt x="55" y="30"/>
                      <a:pt x="54" y="35"/>
                      <a:pt x="52" y="37"/>
                    </a:cubicBezTo>
                    <a:cubicBezTo>
                      <a:pt x="50" y="39"/>
                      <a:pt x="45" y="38"/>
                      <a:pt x="40" y="37"/>
                    </a:cubicBezTo>
                    <a:cubicBezTo>
                      <a:pt x="35" y="36"/>
                      <a:pt x="33" y="44"/>
                      <a:pt x="33" y="47"/>
                    </a:cubicBezTo>
                    <a:cubicBezTo>
                      <a:pt x="33" y="50"/>
                      <a:pt x="27" y="52"/>
                      <a:pt x="28" y="54"/>
                    </a:cubicBezTo>
                    <a:cubicBezTo>
                      <a:pt x="29" y="57"/>
                      <a:pt x="27" y="59"/>
                      <a:pt x="25" y="58"/>
                    </a:cubicBezTo>
                    <a:cubicBezTo>
                      <a:pt x="24" y="56"/>
                      <a:pt x="22" y="52"/>
                      <a:pt x="18" y="55"/>
                    </a:cubicBezTo>
                    <a:cubicBezTo>
                      <a:pt x="15" y="58"/>
                      <a:pt x="22" y="61"/>
                      <a:pt x="27" y="62"/>
                    </a:cubicBezTo>
                    <a:cubicBezTo>
                      <a:pt x="31" y="62"/>
                      <a:pt x="23" y="65"/>
                      <a:pt x="22" y="70"/>
                    </a:cubicBezTo>
                    <a:cubicBezTo>
                      <a:pt x="22" y="75"/>
                      <a:pt x="28" y="73"/>
                      <a:pt x="28" y="76"/>
                    </a:cubicBezTo>
                    <a:cubicBezTo>
                      <a:pt x="29" y="79"/>
                      <a:pt x="19" y="80"/>
                      <a:pt x="19" y="83"/>
                    </a:cubicBezTo>
                    <a:cubicBezTo>
                      <a:pt x="19" y="86"/>
                      <a:pt x="25" y="82"/>
                      <a:pt x="27" y="80"/>
                    </a:cubicBezTo>
                    <a:cubicBezTo>
                      <a:pt x="30" y="79"/>
                      <a:pt x="26" y="88"/>
                      <a:pt x="32" y="87"/>
                    </a:cubicBezTo>
                    <a:cubicBezTo>
                      <a:pt x="38" y="86"/>
                      <a:pt x="36" y="78"/>
                      <a:pt x="38" y="78"/>
                    </a:cubicBezTo>
                    <a:cubicBezTo>
                      <a:pt x="40" y="79"/>
                      <a:pt x="37" y="83"/>
                      <a:pt x="39" y="86"/>
                    </a:cubicBezTo>
                    <a:cubicBezTo>
                      <a:pt x="41" y="90"/>
                      <a:pt x="35" y="95"/>
                      <a:pt x="35" y="97"/>
                    </a:cubicBezTo>
                    <a:cubicBezTo>
                      <a:pt x="35" y="100"/>
                      <a:pt x="47" y="100"/>
                      <a:pt x="51" y="96"/>
                    </a:cubicBezTo>
                    <a:cubicBezTo>
                      <a:pt x="55" y="92"/>
                      <a:pt x="57" y="96"/>
                      <a:pt x="54" y="99"/>
                    </a:cubicBezTo>
                    <a:cubicBezTo>
                      <a:pt x="52" y="102"/>
                      <a:pt x="53" y="105"/>
                      <a:pt x="56" y="106"/>
                    </a:cubicBezTo>
                    <a:cubicBezTo>
                      <a:pt x="59" y="107"/>
                      <a:pt x="61" y="108"/>
                      <a:pt x="59" y="110"/>
                    </a:cubicBezTo>
                    <a:cubicBezTo>
                      <a:pt x="58" y="113"/>
                      <a:pt x="59" y="118"/>
                      <a:pt x="58" y="121"/>
                    </a:cubicBezTo>
                    <a:cubicBezTo>
                      <a:pt x="57" y="123"/>
                      <a:pt x="47" y="123"/>
                      <a:pt x="47" y="121"/>
                    </a:cubicBezTo>
                    <a:cubicBezTo>
                      <a:pt x="46" y="119"/>
                      <a:pt x="42" y="121"/>
                      <a:pt x="43" y="123"/>
                    </a:cubicBezTo>
                    <a:cubicBezTo>
                      <a:pt x="44" y="125"/>
                      <a:pt x="39" y="128"/>
                      <a:pt x="40" y="130"/>
                    </a:cubicBezTo>
                    <a:cubicBezTo>
                      <a:pt x="40" y="132"/>
                      <a:pt x="46" y="132"/>
                      <a:pt x="46" y="134"/>
                    </a:cubicBezTo>
                    <a:cubicBezTo>
                      <a:pt x="47" y="137"/>
                      <a:pt x="42" y="140"/>
                      <a:pt x="36" y="142"/>
                    </a:cubicBezTo>
                    <a:cubicBezTo>
                      <a:pt x="29" y="144"/>
                      <a:pt x="37" y="149"/>
                      <a:pt x="40" y="147"/>
                    </a:cubicBezTo>
                    <a:cubicBezTo>
                      <a:pt x="43" y="144"/>
                      <a:pt x="42" y="148"/>
                      <a:pt x="47" y="148"/>
                    </a:cubicBezTo>
                    <a:cubicBezTo>
                      <a:pt x="51" y="148"/>
                      <a:pt x="54" y="152"/>
                      <a:pt x="58" y="150"/>
                    </a:cubicBezTo>
                    <a:cubicBezTo>
                      <a:pt x="63" y="148"/>
                      <a:pt x="63" y="150"/>
                      <a:pt x="59" y="153"/>
                    </a:cubicBezTo>
                    <a:cubicBezTo>
                      <a:pt x="56" y="155"/>
                      <a:pt x="50" y="152"/>
                      <a:pt x="47" y="154"/>
                    </a:cubicBezTo>
                    <a:cubicBezTo>
                      <a:pt x="44" y="156"/>
                      <a:pt x="30" y="169"/>
                      <a:pt x="33" y="172"/>
                    </a:cubicBezTo>
                    <a:cubicBezTo>
                      <a:pt x="34" y="174"/>
                      <a:pt x="36" y="169"/>
                      <a:pt x="41" y="167"/>
                    </a:cubicBezTo>
                    <a:cubicBezTo>
                      <a:pt x="46" y="165"/>
                      <a:pt x="47" y="169"/>
                      <a:pt x="49" y="169"/>
                    </a:cubicBezTo>
                    <a:cubicBezTo>
                      <a:pt x="52" y="169"/>
                      <a:pt x="52" y="163"/>
                      <a:pt x="54" y="164"/>
                    </a:cubicBezTo>
                    <a:cubicBezTo>
                      <a:pt x="56" y="164"/>
                      <a:pt x="58" y="162"/>
                      <a:pt x="62" y="163"/>
                    </a:cubicBezTo>
                    <a:cubicBezTo>
                      <a:pt x="66" y="163"/>
                      <a:pt x="69" y="162"/>
                      <a:pt x="71" y="160"/>
                    </a:cubicBezTo>
                    <a:cubicBezTo>
                      <a:pt x="73" y="159"/>
                      <a:pt x="79" y="164"/>
                      <a:pt x="80" y="162"/>
                    </a:cubicBezTo>
                    <a:cubicBezTo>
                      <a:pt x="82" y="161"/>
                      <a:pt x="89" y="160"/>
                      <a:pt x="93" y="160"/>
                    </a:cubicBezTo>
                    <a:cubicBezTo>
                      <a:pt x="97" y="160"/>
                      <a:pt x="106" y="156"/>
                      <a:pt x="109" y="154"/>
                    </a:cubicBezTo>
                    <a:cubicBezTo>
                      <a:pt x="111" y="151"/>
                      <a:pt x="107" y="151"/>
                      <a:pt x="104" y="151"/>
                    </a:cubicBezTo>
                    <a:cubicBezTo>
                      <a:pt x="100" y="152"/>
                      <a:pt x="101" y="148"/>
                      <a:pt x="105" y="145"/>
                    </a:cubicBezTo>
                    <a:cubicBezTo>
                      <a:pt x="108" y="141"/>
                      <a:pt x="114" y="139"/>
                      <a:pt x="114" y="134"/>
                    </a:cubicBezTo>
                    <a:close/>
                    <a:moveTo>
                      <a:pt x="14" y="50"/>
                    </a:moveTo>
                    <a:cubicBezTo>
                      <a:pt x="18" y="50"/>
                      <a:pt x="23" y="42"/>
                      <a:pt x="21" y="40"/>
                    </a:cubicBezTo>
                    <a:cubicBezTo>
                      <a:pt x="19" y="38"/>
                      <a:pt x="10" y="50"/>
                      <a:pt x="14" y="50"/>
                    </a:cubicBezTo>
                    <a:close/>
                    <a:moveTo>
                      <a:pt x="78" y="14"/>
                    </a:moveTo>
                    <a:cubicBezTo>
                      <a:pt x="81" y="11"/>
                      <a:pt x="84" y="0"/>
                      <a:pt x="80" y="1"/>
                    </a:cubicBezTo>
                    <a:cubicBezTo>
                      <a:pt x="76" y="3"/>
                      <a:pt x="77" y="15"/>
                      <a:pt x="78" y="1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9" name="Freeform 133"/>
              <p:cNvSpPr>
                <a:spLocks noEditPoints="1"/>
              </p:cNvSpPr>
              <p:nvPr/>
            </p:nvSpPr>
            <p:spPr>
              <a:xfrm>
                <a:off x="3821113" y="1050925"/>
                <a:ext cx="103188" cy="98425"/>
              </a:xfrm>
              <a:custGeom>
                <a:avLst/>
                <a:gdLst>
                  <a:gd name="txL" fmla="*/ 0 w 54"/>
                  <a:gd name="txT" fmla="*/ 0 h 52"/>
                  <a:gd name="txR" fmla="*/ 54 w 54"/>
                  <a:gd name="txB" fmla="*/ 52 h 52"/>
                </a:gdLst>
                <a:ahLst/>
                <a:cxnLst>
                  <a:cxn ang="0">
                    <a:pos x="98590401" y="71653400"/>
                  </a:cxn>
                  <a:cxn ang="0">
                    <a:pos x="98590401" y="42990904"/>
                  </a:cxn>
                  <a:cxn ang="0">
                    <a:pos x="102242110" y="7166097"/>
                  </a:cxn>
                  <a:cxn ang="0">
                    <a:pos x="73030352" y="25079447"/>
                  </a:cxn>
                  <a:cxn ang="0">
                    <a:pos x="47470302" y="35826700"/>
                  </a:cxn>
                  <a:cxn ang="0">
                    <a:pos x="51120100" y="53740050"/>
                  </a:cxn>
                  <a:cxn ang="0">
                    <a:pos x="25560050" y="42990904"/>
                  </a:cxn>
                  <a:cxn ang="0">
                    <a:pos x="7303417" y="71653400"/>
                  </a:cxn>
                  <a:cxn ang="0">
                    <a:pos x="7303417" y="118227353"/>
                  </a:cxn>
                  <a:cxn ang="0">
                    <a:pos x="21908341" y="154054053"/>
                  </a:cxn>
                  <a:cxn ang="0">
                    <a:pos x="29211758" y="171967403"/>
                  </a:cxn>
                  <a:cxn ang="0">
                    <a:pos x="65726934" y="175550451"/>
                  </a:cxn>
                  <a:cxn ang="0">
                    <a:pos x="80333769" y="171967403"/>
                  </a:cxn>
                  <a:cxn ang="0">
                    <a:pos x="65726934" y="150471004"/>
                  </a:cxn>
                  <a:cxn ang="0">
                    <a:pos x="87635275" y="157637101"/>
                  </a:cxn>
                  <a:cxn ang="0">
                    <a:pos x="116847034" y="154054053"/>
                  </a:cxn>
                  <a:cxn ang="0">
                    <a:pos x="102242110" y="128974606"/>
                  </a:cxn>
                  <a:cxn ang="0">
                    <a:pos x="80333769" y="128974606"/>
                  </a:cxn>
                  <a:cxn ang="0">
                    <a:pos x="94938693" y="103897051"/>
                  </a:cxn>
                  <a:cxn ang="0">
                    <a:pos x="120498742" y="89566750"/>
                  </a:cxn>
                  <a:cxn ang="0">
                    <a:pos x="98590401" y="71653400"/>
                  </a:cxn>
                  <a:cxn ang="0">
                    <a:pos x="193529094" y="107480100"/>
                  </a:cxn>
                  <a:cxn ang="0">
                    <a:pos x="178924170" y="114644304"/>
                  </a:cxn>
                  <a:cxn ang="0">
                    <a:pos x="164317336" y="107480100"/>
                  </a:cxn>
                  <a:cxn ang="0">
                    <a:pos x="138757286" y="118227353"/>
                  </a:cxn>
                  <a:cxn ang="0">
                    <a:pos x="153362210" y="154054053"/>
                  </a:cxn>
                  <a:cxn ang="0">
                    <a:pos x="142408994" y="164801306"/>
                  </a:cxn>
                  <a:cxn ang="0">
                    <a:pos x="153362210" y="182714656"/>
                  </a:cxn>
                  <a:cxn ang="0">
                    <a:pos x="182573968" y="150471004"/>
                  </a:cxn>
                  <a:cxn ang="0">
                    <a:pos x="193529094" y="107480100"/>
                  </a:cxn>
                </a:cxnLst>
                <a:rect l="txL" t="txT" r="txR" b="txB"/>
                <a:pathLst>
                  <a:path w="54" h="52">
                    <a:moveTo>
                      <a:pt x="27" y="20"/>
                    </a:moveTo>
                    <a:cubicBezTo>
                      <a:pt x="26" y="19"/>
                      <a:pt x="25" y="13"/>
                      <a:pt x="27" y="12"/>
                    </a:cubicBezTo>
                    <a:cubicBezTo>
                      <a:pt x="29" y="10"/>
                      <a:pt x="30" y="4"/>
                      <a:pt x="28" y="2"/>
                    </a:cubicBezTo>
                    <a:cubicBezTo>
                      <a:pt x="27" y="0"/>
                      <a:pt x="21" y="2"/>
                      <a:pt x="20" y="7"/>
                    </a:cubicBezTo>
                    <a:cubicBezTo>
                      <a:pt x="20" y="11"/>
                      <a:pt x="15" y="9"/>
                      <a:pt x="13" y="10"/>
                    </a:cubicBezTo>
                    <a:cubicBezTo>
                      <a:pt x="12" y="11"/>
                      <a:pt x="16" y="13"/>
                      <a:pt x="14" y="15"/>
                    </a:cubicBezTo>
                    <a:cubicBezTo>
                      <a:pt x="12" y="17"/>
                      <a:pt x="11" y="12"/>
                      <a:pt x="7" y="12"/>
                    </a:cubicBezTo>
                    <a:cubicBezTo>
                      <a:pt x="4" y="11"/>
                      <a:pt x="4" y="17"/>
                      <a:pt x="2" y="20"/>
                    </a:cubicBezTo>
                    <a:cubicBezTo>
                      <a:pt x="0" y="23"/>
                      <a:pt x="1" y="29"/>
                      <a:pt x="2" y="33"/>
                    </a:cubicBezTo>
                    <a:cubicBezTo>
                      <a:pt x="2" y="37"/>
                      <a:pt x="7" y="39"/>
                      <a:pt x="6" y="43"/>
                    </a:cubicBezTo>
                    <a:cubicBezTo>
                      <a:pt x="5" y="44"/>
                      <a:pt x="7" y="46"/>
                      <a:pt x="8" y="48"/>
                    </a:cubicBezTo>
                    <a:cubicBezTo>
                      <a:pt x="12" y="48"/>
                      <a:pt x="16" y="48"/>
                      <a:pt x="18" y="49"/>
                    </a:cubicBezTo>
                    <a:cubicBezTo>
                      <a:pt x="19" y="49"/>
                      <a:pt x="20" y="49"/>
                      <a:pt x="22" y="48"/>
                    </a:cubicBezTo>
                    <a:cubicBezTo>
                      <a:pt x="21" y="46"/>
                      <a:pt x="17" y="44"/>
                      <a:pt x="18" y="42"/>
                    </a:cubicBezTo>
                    <a:cubicBezTo>
                      <a:pt x="18" y="40"/>
                      <a:pt x="21" y="42"/>
                      <a:pt x="24" y="44"/>
                    </a:cubicBezTo>
                    <a:cubicBezTo>
                      <a:pt x="26" y="46"/>
                      <a:pt x="31" y="46"/>
                      <a:pt x="32" y="43"/>
                    </a:cubicBezTo>
                    <a:cubicBezTo>
                      <a:pt x="32" y="42"/>
                      <a:pt x="31" y="35"/>
                      <a:pt x="28" y="36"/>
                    </a:cubicBezTo>
                    <a:cubicBezTo>
                      <a:pt x="24" y="38"/>
                      <a:pt x="24" y="37"/>
                      <a:pt x="22" y="36"/>
                    </a:cubicBezTo>
                    <a:cubicBezTo>
                      <a:pt x="21" y="34"/>
                      <a:pt x="25" y="31"/>
                      <a:pt x="26" y="29"/>
                    </a:cubicBezTo>
                    <a:cubicBezTo>
                      <a:pt x="26" y="26"/>
                      <a:pt x="32" y="27"/>
                      <a:pt x="33" y="25"/>
                    </a:cubicBezTo>
                    <a:cubicBezTo>
                      <a:pt x="34" y="23"/>
                      <a:pt x="29" y="20"/>
                      <a:pt x="27" y="20"/>
                    </a:cubicBezTo>
                    <a:close/>
                    <a:moveTo>
                      <a:pt x="53" y="30"/>
                    </a:moveTo>
                    <a:cubicBezTo>
                      <a:pt x="51" y="29"/>
                      <a:pt x="50" y="32"/>
                      <a:pt x="49" y="32"/>
                    </a:cubicBezTo>
                    <a:cubicBezTo>
                      <a:pt x="47" y="33"/>
                      <a:pt x="46" y="26"/>
                      <a:pt x="45" y="30"/>
                    </a:cubicBezTo>
                    <a:cubicBezTo>
                      <a:pt x="44" y="33"/>
                      <a:pt x="41" y="28"/>
                      <a:pt x="38" y="33"/>
                    </a:cubicBezTo>
                    <a:cubicBezTo>
                      <a:pt x="34" y="38"/>
                      <a:pt x="40" y="42"/>
                      <a:pt x="42" y="43"/>
                    </a:cubicBezTo>
                    <a:cubicBezTo>
                      <a:pt x="44" y="45"/>
                      <a:pt x="42" y="47"/>
                      <a:pt x="39" y="46"/>
                    </a:cubicBezTo>
                    <a:cubicBezTo>
                      <a:pt x="36" y="46"/>
                      <a:pt x="38" y="51"/>
                      <a:pt x="42" y="51"/>
                    </a:cubicBezTo>
                    <a:cubicBezTo>
                      <a:pt x="46" y="52"/>
                      <a:pt x="50" y="44"/>
                      <a:pt x="50" y="42"/>
                    </a:cubicBezTo>
                    <a:cubicBezTo>
                      <a:pt x="49" y="40"/>
                      <a:pt x="54" y="31"/>
                      <a:pt x="53" y="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0" name="Freeform 134"/>
              <p:cNvSpPr>
                <a:spLocks noEditPoints="1"/>
              </p:cNvSpPr>
              <p:nvPr/>
            </p:nvSpPr>
            <p:spPr>
              <a:xfrm>
                <a:off x="3892550" y="657225"/>
                <a:ext cx="266700" cy="471488"/>
              </a:xfrm>
              <a:custGeom>
                <a:avLst/>
                <a:gdLst>
                  <a:gd name="txL" fmla="*/ 0 w 140"/>
                  <a:gd name="txT" fmla="*/ 0 h 247"/>
                  <a:gd name="txR" fmla="*/ 140 w 140"/>
                  <a:gd name="txB" fmla="*/ 247 h 247"/>
                </a:gdLst>
                <a:ahLst/>
                <a:cxnLst>
                  <a:cxn ang="0">
                    <a:pos x="497176425" y="193117285"/>
                  </a:cxn>
                  <a:cxn ang="0">
                    <a:pos x="489918375" y="120242802"/>
                  </a:cxn>
                  <a:cxn ang="0">
                    <a:pos x="428224950" y="43724308"/>
                  </a:cxn>
                  <a:cxn ang="0">
                    <a:pos x="355644450" y="40080298"/>
                  </a:cxn>
                  <a:cxn ang="0">
                    <a:pos x="286692975" y="40080298"/>
                  </a:cxn>
                  <a:cxn ang="0">
                    <a:pos x="246773700" y="83806515"/>
                  </a:cxn>
                  <a:cxn ang="0">
                    <a:pos x="203225400" y="134818844"/>
                  </a:cxn>
                  <a:cxn ang="0">
                    <a:pos x="170564175" y="185831173"/>
                  </a:cxn>
                  <a:cxn ang="0">
                    <a:pos x="134273925" y="218623450"/>
                  </a:cxn>
                  <a:cxn ang="0">
                    <a:pos x="105241725" y="309717986"/>
                  </a:cxn>
                  <a:cxn ang="0">
                    <a:pos x="112499775" y="353442294"/>
                  </a:cxn>
                  <a:cxn ang="0">
                    <a:pos x="43548300" y="382592469"/>
                  </a:cxn>
                  <a:cxn ang="0">
                    <a:pos x="39919275" y="462754973"/>
                  </a:cxn>
                  <a:cxn ang="0">
                    <a:pos x="65322450" y="531985446"/>
                  </a:cxn>
                  <a:cxn ang="0">
                    <a:pos x="54435375" y="572067653"/>
                  </a:cxn>
                  <a:cxn ang="0">
                    <a:pos x="29032200" y="623079982"/>
                  </a:cxn>
                  <a:cxn ang="0">
                    <a:pos x="10887075" y="681380332"/>
                  </a:cxn>
                  <a:cxn ang="0">
                    <a:pos x="0" y="685022434"/>
                  </a:cxn>
                  <a:cxn ang="0">
                    <a:pos x="32661225" y="768828948"/>
                  </a:cxn>
                  <a:cxn ang="0">
                    <a:pos x="61693425" y="838059421"/>
                  </a:cxn>
                  <a:cxn ang="0">
                    <a:pos x="72580500" y="889071750"/>
                  </a:cxn>
                  <a:cxn ang="0">
                    <a:pos x="119757825" y="867209596"/>
                  </a:cxn>
                  <a:cxn ang="0">
                    <a:pos x="166935150" y="848991453"/>
                  </a:cxn>
                  <a:cxn ang="0">
                    <a:pos x="206854425" y="838059421"/>
                  </a:cxn>
                  <a:cxn ang="0">
                    <a:pos x="214112475" y="801623134"/>
                  </a:cxn>
                  <a:cxn ang="0">
                    <a:pos x="221370525" y="714172609"/>
                  </a:cxn>
                  <a:cxn ang="0">
                    <a:pos x="279434925" y="652230157"/>
                  </a:cxn>
                  <a:cxn ang="0">
                    <a:pos x="264918825" y="575711663"/>
                  </a:cxn>
                  <a:cxn ang="0">
                    <a:pos x="232257600" y="524699334"/>
                  </a:cxn>
                  <a:cxn ang="0">
                    <a:pos x="257660775" y="451822942"/>
                  </a:cxn>
                  <a:cxn ang="0">
                    <a:pos x="304838100" y="400810613"/>
                  </a:cxn>
                  <a:cxn ang="0">
                    <a:pos x="406450800" y="331580140"/>
                  </a:cxn>
                  <a:cxn ang="0">
                    <a:pos x="417337875" y="258705656"/>
                  </a:cxn>
                  <a:cxn ang="0">
                    <a:pos x="486289350" y="233199492"/>
                  </a:cxn>
                  <a:cxn ang="0">
                    <a:pos x="504434475" y="211337338"/>
                  </a:cxn>
                  <a:cxn ang="0">
                    <a:pos x="272176875" y="801623134"/>
                  </a:cxn>
                </a:cxnLst>
                <a:rect l="txL" t="txT" r="txR" b="txB"/>
                <a:pathLst>
                  <a:path w="140" h="247">
                    <a:moveTo>
                      <a:pt x="139" y="58"/>
                    </a:moveTo>
                    <a:cubicBezTo>
                      <a:pt x="137" y="57"/>
                      <a:pt x="134" y="53"/>
                      <a:pt x="137" y="53"/>
                    </a:cubicBezTo>
                    <a:cubicBezTo>
                      <a:pt x="139" y="53"/>
                      <a:pt x="140" y="44"/>
                      <a:pt x="137" y="43"/>
                    </a:cubicBezTo>
                    <a:cubicBezTo>
                      <a:pt x="134" y="41"/>
                      <a:pt x="137" y="34"/>
                      <a:pt x="135" y="33"/>
                    </a:cubicBezTo>
                    <a:cubicBezTo>
                      <a:pt x="132" y="31"/>
                      <a:pt x="134" y="26"/>
                      <a:pt x="134" y="22"/>
                    </a:cubicBezTo>
                    <a:cubicBezTo>
                      <a:pt x="135" y="18"/>
                      <a:pt x="124" y="15"/>
                      <a:pt x="118" y="12"/>
                    </a:cubicBezTo>
                    <a:cubicBezTo>
                      <a:pt x="112" y="10"/>
                      <a:pt x="109" y="5"/>
                      <a:pt x="105" y="3"/>
                    </a:cubicBezTo>
                    <a:cubicBezTo>
                      <a:pt x="100" y="0"/>
                      <a:pt x="98" y="7"/>
                      <a:pt x="98" y="11"/>
                    </a:cubicBezTo>
                    <a:cubicBezTo>
                      <a:pt x="98" y="16"/>
                      <a:pt x="94" y="16"/>
                      <a:pt x="91" y="13"/>
                    </a:cubicBezTo>
                    <a:cubicBezTo>
                      <a:pt x="87" y="11"/>
                      <a:pt x="84" y="13"/>
                      <a:pt x="79" y="11"/>
                    </a:cubicBezTo>
                    <a:cubicBezTo>
                      <a:pt x="74" y="9"/>
                      <a:pt x="76" y="16"/>
                      <a:pt x="76" y="19"/>
                    </a:cubicBezTo>
                    <a:cubicBezTo>
                      <a:pt x="76" y="23"/>
                      <a:pt x="71" y="23"/>
                      <a:pt x="68" y="23"/>
                    </a:cubicBezTo>
                    <a:cubicBezTo>
                      <a:pt x="64" y="23"/>
                      <a:pt x="59" y="25"/>
                      <a:pt x="59" y="29"/>
                    </a:cubicBezTo>
                    <a:cubicBezTo>
                      <a:pt x="59" y="33"/>
                      <a:pt x="54" y="35"/>
                      <a:pt x="56" y="37"/>
                    </a:cubicBezTo>
                    <a:cubicBezTo>
                      <a:pt x="57" y="39"/>
                      <a:pt x="55" y="41"/>
                      <a:pt x="53" y="43"/>
                    </a:cubicBezTo>
                    <a:cubicBezTo>
                      <a:pt x="51" y="44"/>
                      <a:pt x="49" y="50"/>
                      <a:pt x="47" y="51"/>
                    </a:cubicBezTo>
                    <a:cubicBezTo>
                      <a:pt x="46" y="53"/>
                      <a:pt x="48" y="56"/>
                      <a:pt x="45" y="58"/>
                    </a:cubicBezTo>
                    <a:cubicBezTo>
                      <a:pt x="42" y="60"/>
                      <a:pt x="38" y="58"/>
                      <a:pt x="37" y="60"/>
                    </a:cubicBezTo>
                    <a:cubicBezTo>
                      <a:pt x="35" y="62"/>
                      <a:pt x="37" y="65"/>
                      <a:pt x="36" y="70"/>
                    </a:cubicBezTo>
                    <a:cubicBezTo>
                      <a:pt x="36" y="75"/>
                      <a:pt x="32" y="80"/>
                      <a:pt x="29" y="85"/>
                    </a:cubicBezTo>
                    <a:cubicBezTo>
                      <a:pt x="25" y="89"/>
                      <a:pt x="30" y="90"/>
                      <a:pt x="31" y="91"/>
                    </a:cubicBezTo>
                    <a:cubicBezTo>
                      <a:pt x="33" y="91"/>
                      <a:pt x="33" y="94"/>
                      <a:pt x="31" y="97"/>
                    </a:cubicBezTo>
                    <a:cubicBezTo>
                      <a:pt x="30" y="100"/>
                      <a:pt x="26" y="98"/>
                      <a:pt x="24" y="97"/>
                    </a:cubicBezTo>
                    <a:cubicBezTo>
                      <a:pt x="22" y="97"/>
                      <a:pt x="16" y="100"/>
                      <a:pt x="12" y="105"/>
                    </a:cubicBezTo>
                    <a:cubicBezTo>
                      <a:pt x="9" y="110"/>
                      <a:pt x="10" y="114"/>
                      <a:pt x="11" y="116"/>
                    </a:cubicBezTo>
                    <a:cubicBezTo>
                      <a:pt x="12" y="119"/>
                      <a:pt x="9" y="122"/>
                      <a:pt x="11" y="127"/>
                    </a:cubicBezTo>
                    <a:cubicBezTo>
                      <a:pt x="14" y="133"/>
                      <a:pt x="10" y="134"/>
                      <a:pt x="11" y="138"/>
                    </a:cubicBezTo>
                    <a:cubicBezTo>
                      <a:pt x="11" y="142"/>
                      <a:pt x="18" y="142"/>
                      <a:pt x="18" y="146"/>
                    </a:cubicBezTo>
                    <a:cubicBezTo>
                      <a:pt x="19" y="151"/>
                      <a:pt x="16" y="152"/>
                      <a:pt x="14" y="152"/>
                    </a:cubicBezTo>
                    <a:cubicBezTo>
                      <a:pt x="12" y="152"/>
                      <a:pt x="12" y="156"/>
                      <a:pt x="15" y="157"/>
                    </a:cubicBezTo>
                    <a:cubicBezTo>
                      <a:pt x="17" y="159"/>
                      <a:pt x="16" y="166"/>
                      <a:pt x="15" y="168"/>
                    </a:cubicBezTo>
                    <a:cubicBezTo>
                      <a:pt x="14" y="170"/>
                      <a:pt x="7" y="168"/>
                      <a:pt x="8" y="171"/>
                    </a:cubicBezTo>
                    <a:cubicBezTo>
                      <a:pt x="8" y="174"/>
                      <a:pt x="6" y="178"/>
                      <a:pt x="6" y="180"/>
                    </a:cubicBezTo>
                    <a:cubicBezTo>
                      <a:pt x="6" y="182"/>
                      <a:pt x="6" y="189"/>
                      <a:pt x="3" y="187"/>
                    </a:cubicBezTo>
                    <a:cubicBezTo>
                      <a:pt x="3" y="187"/>
                      <a:pt x="1" y="187"/>
                      <a:pt x="0" y="187"/>
                    </a:cubicBezTo>
                    <a:cubicBezTo>
                      <a:pt x="0" y="187"/>
                      <a:pt x="0" y="188"/>
                      <a:pt x="0" y="188"/>
                    </a:cubicBezTo>
                    <a:cubicBezTo>
                      <a:pt x="0" y="192"/>
                      <a:pt x="1" y="196"/>
                      <a:pt x="5" y="199"/>
                    </a:cubicBezTo>
                    <a:cubicBezTo>
                      <a:pt x="9" y="202"/>
                      <a:pt x="6" y="207"/>
                      <a:pt x="9" y="211"/>
                    </a:cubicBezTo>
                    <a:cubicBezTo>
                      <a:pt x="12" y="215"/>
                      <a:pt x="11" y="218"/>
                      <a:pt x="15" y="221"/>
                    </a:cubicBezTo>
                    <a:cubicBezTo>
                      <a:pt x="18" y="224"/>
                      <a:pt x="18" y="226"/>
                      <a:pt x="17" y="230"/>
                    </a:cubicBezTo>
                    <a:cubicBezTo>
                      <a:pt x="15" y="234"/>
                      <a:pt x="20" y="233"/>
                      <a:pt x="20" y="235"/>
                    </a:cubicBezTo>
                    <a:cubicBezTo>
                      <a:pt x="20" y="237"/>
                      <a:pt x="19" y="242"/>
                      <a:pt x="20" y="244"/>
                    </a:cubicBezTo>
                    <a:cubicBezTo>
                      <a:pt x="21" y="247"/>
                      <a:pt x="24" y="244"/>
                      <a:pt x="29" y="244"/>
                    </a:cubicBezTo>
                    <a:cubicBezTo>
                      <a:pt x="34" y="244"/>
                      <a:pt x="33" y="241"/>
                      <a:pt x="33" y="238"/>
                    </a:cubicBezTo>
                    <a:cubicBezTo>
                      <a:pt x="33" y="234"/>
                      <a:pt x="36" y="236"/>
                      <a:pt x="37" y="234"/>
                    </a:cubicBezTo>
                    <a:cubicBezTo>
                      <a:pt x="37" y="232"/>
                      <a:pt x="42" y="231"/>
                      <a:pt x="46" y="233"/>
                    </a:cubicBezTo>
                    <a:cubicBezTo>
                      <a:pt x="50" y="235"/>
                      <a:pt x="52" y="232"/>
                      <a:pt x="53" y="228"/>
                    </a:cubicBezTo>
                    <a:cubicBezTo>
                      <a:pt x="53" y="224"/>
                      <a:pt x="55" y="229"/>
                      <a:pt x="57" y="230"/>
                    </a:cubicBezTo>
                    <a:cubicBezTo>
                      <a:pt x="58" y="230"/>
                      <a:pt x="61" y="223"/>
                      <a:pt x="63" y="219"/>
                    </a:cubicBezTo>
                    <a:cubicBezTo>
                      <a:pt x="65" y="214"/>
                      <a:pt x="63" y="215"/>
                      <a:pt x="59" y="220"/>
                    </a:cubicBezTo>
                    <a:cubicBezTo>
                      <a:pt x="55" y="224"/>
                      <a:pt x="57" y="215"/>
                      <a:pt x="59" y="212"/>
                    </a:cubicBezTo>
                    <a:cubicBezTo>
                      <a:pt x="60" y="208"/>
                      <a:pt x="60" y="198"/>
                      <a:pt x="61" y="196"/>
                    </a:cubicBezTo>
                    <a:cubicBezTo>
                      <a:pt x="61" y="193"/>
                      <a:pt x="62" y="190"/>
                      <a:pt x="67" y="189"/>
                    </a:cubicBezTo>
                    <a:cubicBezTo>
                      <a:pt x="72" y="188"/>
                      <a:pt x="78" y="182"/>
                      <a:pt x="77" y="179"/>
                    </a:cubicBezTo>
                    <a:cubicBezTo>
                      <a:pt x="76" y="177"/>
                      <a:pt x="84" y="173"/>
                      <a:pt x="84" y="170"/>
                    </a:cubicBezTo>
                    <a:cubicBezTo>
                      <a:pt x="84" y="168"/>
                      <a:pt x="76" y="160"/>
                      <a:pt x="73" y="158"/>
                    </a:cubicBezTo>
                    <a:cubicBezTo>
                      <a:pt x="70" y="157"/>
                      <a:pt x="65" y="158"/>
                      <a:pt x="65" y="156"/>
                    </a:cubicBezTo>
                    <a:cubicBezTo>
                      <a:pt x="66" y="154"/>
                      <a:pt x="64" y="147"/>
                      <a:pt x="64" y="144"/>
                    </a:cubicBezTo>
                    <a:cubicBezTo>
                      <a:pt x="63" y="140"/>
                      <a:pt x="68" y="136"/>
                      <a:pt x="68" y="133"/>
                    </a:cubicBezTo>
                    <a:cubicBezTo>
                      <a:pt x="68" y="129"/>
                      <a:pt x="68" y="125"/>
                      <a:pt x="71" y="124"/>
                    </a:cubicBezTo>
                    <a:cubicBezTo>
                      <a:pt x="74" y="123"/>
                      <a:pt x="72" y="120"/>
                      <a:pt x="76" y="119"/>
                    </a:cubicBezTo>
                    <a:cubicBezTo>
                      <a:pt x="80" y="118"/>
                      <a:pt x="80" y="112"/>
                      <a:pt x="84" y="110"/>
                    </a:cubicBezTo>
                    <a:cubicBezTo>
                      <a:pt x="89" y="108"/>
                      <a:pt x="89" y="107"/>
                      <a:pt x="95" y="104"/>
                    </a:cubicBezTo>
                    <a:cubicBezTo>
                      <a:pt x="101" y="101"/>
                      <a:pt x="110" y="94"/>
                      <a:pt x="112" y="91"/>
                    </a:cubicBezTo>
                    <a:cubicBezTo>
                      <a:pt x="114" y="87"/>
                      <a:pt x="106" y="84"/>
                      <a:pt x="111" y="80"/>
                    </a:cubicBezTo>
                    <a:cubicBezTo>
                      <a:pt x="116" y="76"/>
                      <a:pt x="112" y="72"/>
                      <a:pt x="115" y="71"/>
                    </a:cubicBezTo>
                    <a:cubicBezTo>
                      <a:pt x="119" y="69"/>
                      <a:pt x="120" y="68"/>
                      <a:pt x="123" y="65"/>
                    </a:cubicBezTo>
                    <a:cubicBezTo>
                      <a:pt x="125" y="62"/>
                      <a:pt x="128" y="65"/>
                      <a:pt x="134" y="64"/>
                    </a:cubicBezTo>
                    <a:cubicBezTo>
                      <a:pt x="137" y="63"/>
                      <a:pt x="139" y="63"/>
                      <a:pt x="140" y="64"/>
                    </a:cubicBezTo>
                    <a:cubicBezTo>
                      <a:pt x="140" y="61"/>
                      <a:pt x="140" y="59"/>
                      <a:pt x="139" y="58"/>
                    </a:cubicBezTo>
                    <a:close/>
                    <a:moveTo>
                      <a:pt x="83" y="205"/>
                    </a:moveTo>
                    <a:cubicBezTo>
                      <a:pt x="76" y="205"/>
                      <a:pt x="73" y="218"/>
                      <a:pt x="75" y="220"/>
                    </a:cubicBezTo>
                    <a:cubicBezTo>
                      <a:pt x="76" y="221"/>
                      <a:pt x="89" y="205"/>
                      <a:pt x="83" y="20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1" name="Freeform 135"/>
              <p:cNvSpPr>
                <a:spLocks noEditPoints="1"/>
              </p:cNvSpPr>
              <p:nvPr/>
            </p:nvSpPr>
            <p:spPr>
              <a:xfrm>
                <a:off x="4111625" y="989012"/>
                <a:ext cx="136525" cy="66675"/>
              </a:xfrm>
              <a:custGeom>
                <a:avLst/>
                <a:gdLst>
                  <a:gd name="txL" fmla="*/ 0 w 71"/>
                  <a:gd name="txT" fmla="*/ 0 h 35"/>
                  <a:gd name="txR" fmla="*/ 71 w 71"/>
                  <a:gd name="txB" fmla="*/ 35 h 35"/>
                </a:gdLst>
                <a:ahLst/>
                <a:cxnLst>
                  <a:cxn ang="0">
                    <a:pos x="244035553" y="36290250"/>
                  </a:cxn>
                  <a:cxn ang="0">
                    <a:pos x="255126767" y="7258050"/>
                  </a:cxn>
                  <a:cxn ang="0">
                    <a:pos x="244035553" y="14516100"/>
                  </a:cxn>
                  <a:cxn ang="0">
                    <a:pos x="166387440" y="3629025"/>
                  </a:cxn>
                  <a:cxn ang="0">
                    <a:pos x="88739327" y="21774150"/>
                  </a:cxn>
                  <a:cxn ang="0">
                    <a:pos x="62857264" y="43548300"/>
                  </a:cxn>
                  <a:cxn ang="0">
                    <a:pos x="70252688" y="68951475"/>
                  </a:cxn>
                  <a:cxn ang="0">
                    <a:pos x="96134752" y="83467575"/>
                  </a:cxn>
                  <a:cxn ang="0">
                    <a:pos x="103530176" y="101612700"/>
                  </a:cxn>
                  <a:cxn ang="0">
                    <a:pos x="103530176" y="101612700"/>
                  </a:cxn>
                  <a:cxn ang="0">
                    <a:pos x="147898879" y="101612700"/>
                  </a:cxn>
                  <a:cxn ang="0">
                    <a:pos x="192269504" y="123386850"/>
                  </a:cxn>
                  <a:cxn ang="0">
                    <a:pos x="229244704" y="127015875"/>
                  </a:cxn>
                  <a:cxn ang="0">
                    <a:pos x="232942416" y="116128800"/>
                  </a:cxn>
                  <a:cxn ang="0">
                    <a:pos x="244035553" y="101612700"/>
                  </a:cxn>
                  <a:cxn ang="0">
                    <a:pos x="232942416" y="79838550"/>
                  </a:cxn>
                  <a:cxn ang="0">
                    <a:pos x="232942416" y="58064400"/>
                  </a:cxn>
                  <a:cxn ang="0">
                    <a:pos x="244035553" y="36290250"/>
                  </a:cxn>
                  <a:cxn ang="0">
                    <a:pos x="25882063" y="65322450"/>
                  </a:cxn>
                  <a:cxn ang="0">
                    <a:pos x="11093137" y="101612700"/>
                  </a:cxn>
                  <a:cxn ang="0">
                    <a:pos x="55461839" y="72580500"/>
                  </a:cxn>
                  <a:cxn ang="0">
                    <a:pos x="25882063" y="65322450"/>
                  </a:cxn>
                  <a:cxn ang="0">
                    <a:pos x="44370625" y="47177325"/>
                  </a:cxn>
                  <a:cxn ang="0">
                    <a:pos x="18486639" y="50806350"/>
                  </a:cxn>
                  <a:cxn ang="0">
                    <a:pos x="44370625" y="47177325"/>
                  </a:cxn>
                </a:cxnLst>
                <a:rect l="txL" t="txT" r="txR" b="txB"/>
                <a:pathLst>
                  <a:path w="71" h="35">
                    <a:moveTo>
                      <a:pt x="66" y="10"/>
                    </a:moveTo>
                    <a:cubicBezTo>
                      <a:pt x="68" y="7"/>
                      <a:pt x="71" y="6"/>
                      <a:pt x="69" y="2"/>
                    </a:cubicBezTo>
                    <a:cubicBezTo>
                      <a:pt x="68" y="3"/>
                      <a:pt x="67" y="3"/>
                      <a:pt x="66" y="4"/>
                    </a:cubicBezTo>
                    <a:cubicBezTo>
                      <a:pt x="61" y="5"/>
                      <a:pt x="51" y="0"/>
                      <a:pt x="45" y="1"/>
                    </a:cubicBezTo>
                    <a:cubicBezTo>
                      <a:pt x="39" y="3"/>
                      <a:pt x="27" y="3"/>
                      <a:pt x="24" y="6"/>
                    </a:cubicBezTo>
                    <a:cubicBezTo>
                      <a:pt x="21" y="9"/>
                      <a:pt x="14" y="9"/>
                      <a:pt x="17" y="12"/>
                    </a:cubicBezTo>
                    <a:cubicBezTo>
                      <a:pt x="20" y="15"/>
                      <a:pt x="17" y="16"/>
                      <a:pt x="19" y="19"/>
                    </a:cubicBezTo>
                    <a:cubicBezTo>
                      <a:pt x="22" y="22"/>
                      <a:pt x="23" y="24"/>
                      <a:pt x="26" y="23"/>
                    </a:cubicBezTo>
                    <a:cubicBezTo>
                      <a:pt x="29" y="22"/>
                      <a:pt x="32" y="24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4" y="27"/>
                      <a:pt x="39" y="27"/>
                      <a:pt x="40" y="28"/>
                    </a:cubicBezTo>
                    <a:cubicBezTo>
                      <a:pt x="42" y="29"/>
                      <a:pt x="50" y="35"/>
                      <a:pt x="52" y="34"/>
                    </a:cubicBezTo>
                    <a:cubicBezTo>
                      <a:pt x="53" y="34"/>
                      <a:pt x="58" y="34"/>
                      <a:pt x="62" y="35"/>
                    </a:cubicBezTo>
                    <a:cubicBezTo>
                      <a:pt x="62" y="34"/>
                      <a:pt x="62" y="32"/>
                      <a:pt x="63" y="32"/>
                    </a:cubicBezTo>
                    <a:cubicBezTo>
                      <a:pt x="64" y="31"/>
                      <a:pt x="68" y="31"/>
                      <a:pt x="66" y="28"/>
                    </a:cubicBezTo>
                    <a:cubicBezTo>
                      <a:pt x="64" y="26"/>
                      <a:pt x="64" y="25"/>
                      <a:pt x="63" y="22"/>
                    </a:cubicBezTo>
                    <a:cubicBezTo>
                      <a:pt x="63" y="19"/>
                      <a:pt x="62" y="18"/>
                      <a:pt x="63" y="16"/>
                    </a:cubicBezTo>
                    <a:cubicBezTo>
                      <a:pt x="63" y="14"/>
                      <a:pt x="65" y="13"/>
                      <a:pt x="66" y="10"/>
                    </a:cubicBezTo>
                    <a:close/>
                    <a:moveTo>
                      <a:pt x="7" y="18"/>
                    </a:moveTo>
                    <a:cubicBezTo>
                      <a:pt x="1" y="20"/>
                      <a:pt x="0" y="28"/>
                      <a:pt x="3" y="28"/>
                    </a:cubicBezTo>
                    <a:cubicBezTo>
                      <a:pt x="6" y="28"/>
                      <a:pt x="13" y="22"/>
                      <a:pt x="15" y="20"/>
                    </a:cubicBezTo>
                    <a:cubicBezTo>
                      <a:pt x="16" y="18"/>
                      <a:pt x="13" y="16"/>
                      <a:pt x="7" y="18"/>
                    </a:cubicBezTo>
                    <a:close/>
                    <a:moveTo>
                      <a:pt x="12" y="13"/>
                    </a:moveTo>
                    <a:cubicBezTo>
                      <a:pt x="14" y="11"/>
                      <a:pt x="3" y="12"/>
                      <a:pt x="5" y="14"/>
                    </a:cubicBezTo>
                    <a:cubicBezTo>
                      <a:pt x="7" y="16"/>
                      <a:pt x="11" y="16"/>
                      <a:pt x="12" y="1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2" name="Freeform 136"/>
              <p:cNvSpPr/>
              <p:nvPr/>
            </p:nvSpPr>
            <p:spPr>
              <a:xfrm>
                <a:off x="4362450" y="2362200"/>
                <a:ext cx="173038" cy="211138"/>
              </a:xfrm>
              <a:custGeom>
                <a:avLst/>
                <a:gdLst>
                  <a:gd name="txL" fmla="*/ 0 w 91"/>
                  <a:gd name="txT" fmla="*/ 0 h 110"/>
                  <a:gd name="txR" fmla="*/ 91 w 91"/>
                  <a:gd name="txB" fmla="*/ 110 h 110"/>
                </a:gdLst>
                <a:ahLst/>
                <a:cxnLst>
                  <a:cxn ang="0">
                    <a:pos x="289260589" y="92106073"/>
                  </a:cxn>
                  <a:cxn ang="0">
                    <a:pos x="307340208" y="62631209"/>
                  </a:cxn>
                  <a:cxn ang="0">
                    <a:pos x="329034609" y="33158263"/>
                  </a:cxn>
                  <a:cxn ang="0">
                    <a:pos x="307340208" y="40526979"/>
                  </a:cxn>
                  <a:cxn ang="0">
                    <a:pos x="289260589" y="29472945"/>
                  </a:cxn>
                  <a:cxn ang="0">
                    <a:pos x="253103253" y="36841662"/>
                  </a:cxn>
                  <a:cxn ang="0">
                    <a:pos x="224177384" y="58947810"/>
                  </a:cxn>
                  <a:cxn ang="0">
                    <a:pos x="177171897" y="51579094"/>
                  </a:cxn>
                  <a:cxn ang="0">
                    <a:pos x="130168311" y="25789547"/>
                  </a:cxn>
                  <a:cxn ang="0">
                    <a:pos x="90394291" y="14737432"/>
                  </a:cxn>
                  <a:cxn ang="0">
                    <a:pos x="65083205" y="3683398"/>
                  </a:cxn>
                  <a:cxn ang="0">
                    <a:pos x="43388803" y="0"/>
                  </a:cxn>
                  <a:cxn ang="0">
                    <a:pos x="10848152" y="22106149"/>
                  </a:cxn>
                  <a:cxn ang="0">
                    <a:pos x="3616684" y="29472945"/>
                  </a:cxn>
                  <a:cxn ang="0">
                    <a:pos x="21694402" y="47895696"/>
                  </a:cxn>
                  <a:cxn ang="0">
                    <a:pos x="25311086" y="77368641"/>
                  </a:cxn>
                  <a:cxn ang="0">
                    <a:pos x="43388803" y="92106073"/>
                  </a:cxn>
                  <a:cxn ang="0">
                    <a:pos x="39774020" y="125264337"/>
                  </a:cxn>
                  <a:cxn ang="0">
                    <a:pos x="14462934" y="173160032"/>
                  </a:cxn>
                  <a:cxn ang="0">
                    <a:pos x="3616684" y="198949579"/>
                  </a:cxn>
                  <a:cxn ang="0">
                    <a:pos x="28925869" y="217370410"/>
                  </a:cxn>
                  <a:cxn ang="0">
                    <a:pos x="0" y="243159957"/>
                  </a:cxn>
                  <a:cxn ang="0">
                    <a:pos x="0" y="246843355"/>
                  </a:cxn>
                  <a:cxn ang="0">
                    <a:pos x="155477495" y="331580712"/>
                  </a:cxn>
                  <a:cxn ang="0">
                    <a:pos x="151862712" y="353686861"/>
                  </a:cxn>
                  <a:cxn ang="0">
                    <a:pos x="220562601" y="405265955"/>
                  </a:cxn>
                  <a:cxn ang="0">
                    <a:pos x="260334720" y="313159882"/>
                  </a:cxn>
                  <a:cxn ang="0">
                    <a:pos x="285645806" y="294739051"/>
                  </a:cxn>
                  <a:cxn ang="0">
                    <a:pos x="307340208" y="280001618"/>
                  </a:cxn>
                  <a:cxn ang="0">
                    <a:pos x="310954991" y="272632902"/>
                  </a:cxn>
                  <a:cxn ang="0">
                    <a:pos x="292877273" y="239474639"/>
                  </a:cxn>
                  <a:cxn ang="0">
                    <a:pos x="289260589" y="92106073"/>
                  </a:cxn>
                </a:cxnLst>
                <a:rect l="txL" t="txT" r="txR" b="txB"/>
                <a:pathLst>
                  <a:path w="91" h="110">
                    <a:moveTo>
                      <a:pt x="80" y="25"/>
                    </a:moveTo>
                    <a:cubicBezTo>
                      <a:pt x="85" y="17"/>
                      <a:pt x="85" y="17"/>
                      <a:pt x="85" y="17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8" y="10"/>
                      <a:pt x="86" y="10"/>
                      <a:pt x="85" y="11"/>
                    </a:cubicBezTo>
                    <a:cubicBezTo>
                      <a:pt x="83" y="12"/>
                      <a:pt x="80" y="10"/>
                      <a:pt x="80" y="8"/>
                    </a:cubicBezTo>
                    <a:cubicBezTo>
                      <a:pt x="79" y="7"/>
                      <a:pt x="74" y="8"/>
                      <a:pt x="70" y="10"/>
                    </a:cubicBezTo>
                    <a:cubicBezTo>
                      <a:pt x="66" y="13"/>
                      <a:pt x="64" y="17"/>
                      <a:pt x="62" y="16"/>
                    </a:cubicBezTo>
                    <a:cubicBezTo>
                      <a:pt x="61" y="15"/>
                      <a:pt x="52" y="14"/>
                      <a:pt x="49" y="14"/>
                    </a:cubicBezTo>
                    <a:cubicBezTo>
                      <a:pt x="47" y="14"/>
                      <a:pt x="39" y="9"/>
                      <a:pt x="36" y="7"/>
                    </a:cubicBezTo>
                    <a:cubicBezTo>
                      <a:pt x="34" y="4"/>
                      <a:pt x="27" y="5"/>
                      <a:pt x="25" y="4"/>
                    </a:cubicBezTo>
                    <a:cubicBezTo>
                      <a:pt x="23" y="3"/>
                      <a:pt x="20" y="3"/>
                      <a:pt x="18" y="1"/>
                    </a:cubicBezTo>
                    <a:cubicBezTo>
                      <a:pt x="17" y="0"/>
                      <a:pt x="14" y="0"/>
                      <a:pt x="12" y="0"/>
                    </a:cubicBezTo>
                    <a:cubicBezTo>
                      <a:pt x="9" y="1"/>
                      <a:pt x="3" y="4"/>
                      <a:pt x="3" y="6"/>
                    </a:cubicBezTo>
                    <a:cubicBezTo>
                      <a:pt x="2" y="7"/>
                      <a:pt x="2" y="8"/>
                      <a:pt x="1" y="8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30"/>
                      <a:pt x="11" y="34"/>
                    </a:cubicBezTo>
                    <a:cubicBezTo>
                      <a:pt x="11" y="39"/>
                      <a:pt x="7" y="45"/>
                      <a:pt x="4" y="47"/>
                    </a:cubicBezTo>
                    <a:cubicBezTo>
                      <a:pt x="3" y="48"/>
                      <a:pt x="2" y="51"/>
                      <a:pt x="1" y="54"/>
                    </a:cubicBezTo>
                    <a:cubicBezTo>
                      <a:pt x="5" y="56"/>
                      <a:pt x="8" y="57"/>
                      <a:pt x="8" y="59"/>
                    </a:cubicBezTo>
                    <a:cubicBezTo>
                      <a:pt x="8" y="61"/>
                      <a:pt x="0" y="60"/>
                      <a:pt x="0" y="66"/>
                    </a:cubicBezTo>
                    <a:cubicBezTo>
                      <a:pt x="0" y="66"/>
                      <a:pt x="0" y="67"/>
                      <a:pt x="0" y="67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52" y="103"/>
                      <a:pt x="61" y="110"/>
                    </a:cubicBezTo>
                    <a:cubicBezTo>
                      <a:pt x="65" y="99"/>
                      <a:pt x="71" y="88"/>
                      <a:pt x="72" y="85"/>
                    </a:cubicBezTo>
                    <a:cubicBezTo>
                      <a:pt x="75" y="82"/>
                      <a:pt x="77" y="82"/>
                      <a:pt x="79" y="80"/>
                    </a:cubicBezTo>
                    <a:cubicBezTo>
                      <a:pt x="81" y="77"/>
                      <a:pt x="82" y="81"/>
                      <a:pt x="85" y="76"/>
                    </a:cubicBezTo>
                    <a:cubicBezTo>
                      <a:pt x="86" y="75"/>
                      <a:pt x="86" y="75"/>
                      <a:pt x="86" y="74"/>
                    </a:cubicBezTo>
                    <a:cubicBezTo>
                      <a:pt x="81" y="65"/>
                      <a:pt x="81" y="65"/>
                      <a:pt x="81" y="65"/>
                    </a:cubicBezTo>
                    <a:lnTo>
                      <a:pt x="80" y="25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3" name="Freeform 137"/>
              <p:cNvSpPr/>
              <p:nvPr/>
            </p:nvSpPr>
            <p:spPr>
              <a:xfrm>
                <a:off x="4267200" y="2378075"/>
                <a:ext cx="117475" cy="122238"/>
              </a:xfrm>
              <a:custGeom>
                <a:avLst/>
                <a:gdLst>
                  <a:gd name="txL" fmla="*/ 0 w 62"/>
                  <a:gd name="txT" fmla="*/ 0 h 64"/>
                  <a:gd name="txR" fmla="*/ 62 w 62"/>
                  <a:gd name="txB" fmla="*/ 64 h 64"/>
                </a:gdLst>
                <a:ahLst/>
                <a:cxnLst>
                  <a:cxn ang="0">
                    <a:pos x="204635766" y="47424524"/>
                  </a:cxn>
                  <a:cxn ang="0">
                    <a:pos x="201045199" y="18240202"/>
                  </a:cxn>
                  <a:cxn ang="0">
                    <a:pos x="183096156" y="0"/>
                  </a:cxn>
                  <a:cxn ang="0">
                    <a:pos x="168735785" y="14592161"/>
                  </a:cxn>
                  <a:cxn ang="0">
                    <a:pos x="143603714" y="14592161"/>
                  </a:cxn>
                  <a:cxn ang="0">
                    <a:pos x="114882971" y="25536282"/>
                  </a:cxn>
                  <a:cxn ang="0">
                    <a:pos x="89752795" y="18240202"/>
                  </a:cxn>
                  <a:cxn ang="0">
                    <a:pos x="61032052" y="25536282"/>
                  </a:cxn>
                  <a:cxn ang="0">
                    <a:pos x="57441485" y="62014775"/>
                  </a:cxn>
                  <a:cxn ang="0">
                    <a:pos x="68211290" y="80254977"/>
                  </a:cxn>
                  <a:cxn ang="0">
                    <a:pos x="57441485" y="102143219"/>
                  </a:cxn>
                  <a:cxn ang="0">
                    <a:pos x="39490548" y="113087340"/>
                  </a:cxn>
                  <a:cxn ang="0">
                    <a:pos x="25130176" y="138623622"/>
                  </a:cxn>
                  <a:cxn ang="0">
                    <a:pos x="14360371" y="167807944"/>
                  </a:cxn>
                  <a:cxn ang="0">
                    <a:pos x="7181133" y="200638397"/>
                  </a:cxn>
                  <a:cxn ang="0">
                    <a:pos x="0" y="229822720"/>
                  </a:cxn>
                  <a:cxn ang="0">
                    <a:pos x="21541504" y="226174679"/>
                  </a:cxn>
                  <a:cxn ang="0">
                    <a:pos x="64622619" y="215230559"/>
                  </a:cxn>
                  <a:cxn ang="0">
                    <a:pos x="96932033" y="211582518"/>
                  </a:cxn>
                  <a:cxn ang="0">
                    <a:pos x="129243342" y="167807944"/>
                  </a:cxn>
                  <a:cxn ang="0">
                    <a:pos x="183096156" y="167807944"/>
                  </a:cxn>
                  <a:cxn ang="0">
                    <a:pos x="193865961" y="142271662"/>
                  </a:cxn>
                  <a:cxn ang="0">
                    <a:pos x="218996137" y="94847138"/>
                  </a:cxn>
                  <a:cxn ang="0">
                    <a:pos x="222586704" y="62014775"/>
                  </a:cxn>
                  <a:cxn ang="0">
                    <a:pos x="204635766" y="47424524"/>
                  </a:cxn>
                </a:cxnLst>
                <a:rect l="txL" t="txT" r="txR" b="txB"/>
                <a:pathLst>
                  <a:path w="62" h="64">
                    <a:moveTo>
                      <a:pt x="57" y="13"/>
                    </a:moveTo>
                    <a:cubicBezTo>
                      <a:pt x="56" y="5"/>
                      <a:pt x="56" y="5"/>
                      <a:pt x="56" y="5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0" y="1"/>
                      <a:pt x="48" y="3"/>
                      <a:pt x="47" y="4"/>
                    </a:cubicBezTo>
                    <a:cubicBezTo>
                      <a:pt x="47" y="6"/>
                      <a:pt x="42" y="5"/>
                      <a:pt x="40" y="4"/>
                    </a:cubicBezTo>
                    <a:cubicBezTo>
                      <a:pt x="38" y="3"/>
                      <a:pt x="33" y="6"/>
                      <a:pt x="32" y="7"/>
                    </a:cubicBezTo>
                    <a:cubicBezTo>
                      <a:pt x="31" y="9"/>
                      <a:pt x="28" y="4"/>
                      <a:pt x="25" y="5"/>
                    </a:cubicBezTo>
                    <a:cubicBezTo>
                      <a:pt x="23" y="5"/>
                      <a:pt x="17" y="7"/>
                      <a:pt x="17" y="7"/>
                    </a:cubicBezTo>
                    <a:cubicBezTo>
                      <a:pt x="17" y="7"/>
                      <a:pt x="16" y="14"/>
                      <a:pt x="16" y="17"/>
                    </a:cubicBezTo>
                    <a:cubicBezTo>
                      <a:pt x="16" y="20"/>
                      <a:pt x="19" y="20"/>
                      <a:pt x="19" y="22"/>
                    </a:cubicBezTo>
                    <a:cubicBezTo>
                      <a:pt x="19" y="25"/>
                      <a:pt x="16" y="27"/>
                      <a:pt x="16" y="28"/>
                    </a:cubicBezTo>
                    <a:cubicBezTo>
                      <a:pt x="16" y="30"/>
                      <a:pt x="14" y="31"/>
                      <a:pt x="11" y="31"/>
                    </a:cubicBezTo>
                    <a:cubicBezTo>
                      <a:pt x="9" y="32"/>
                      <a:pt x="9" y="36"/>
                      <a:pt x="7" y="38"/>
                    </a:cubicBezTo>
                    <a:cubicBezTo>
                      <a:pt x="5" y="39"/>
                      <a:pt x="6" y="43"/>
                      <a:pt x="4" y="46"/>
                    </a:cubicBezTo>
                    <a:cubicBezTo>
                      <a:pt x="3" y="48"/>
                      <a:pt x="2" y="52"/>
                      <a:pt x="2" y="55"/>
                    </a:cubicBezTo>
                    <a:cubicBezTo>
                      <a:pt x="2" y="58"/>
                      <a:pt x="2" y="62"/>
                      <a:pt x="0" y="63"/>
                    </a:cubicBezTo>
                    <a:cubicBezTo>
                      <a:pt x="4" y="64"/>
                      <a:pt x="5" y="63"/>
                      <a:pt x="6" y="62"/>
                    </a:cubicBezTo>
                    <a:cubicBezTo>
                      <a:pt x="8" y="61"/>
                      <a:pt x="18" y="59"/>
                      <a:pt x="18" y="59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9" y="52"/>
                      <a:pt x="32" y="47"/>
                      <a:pt x="36" y="46"/>
                    </a:cubicBezTo>
                    <a:cubicBezTo>
                      <a:pt x="40" y="45"/>
                      <a:pt x="46" y="45"/>
                      <a:pt x="51" y="46"/>
                    </a:cubicBezTo>
                    <a:cubicBezTo>
                      <a:pt x="52" y="43"/>
                      <a:pt x="53" y="40"/>
                      <a:pt x="54" y="39"/>
                    </a:cubicBezTo>
                    <a:cubicBezTo>
                      <a:pt x="57" y="37"/>
                      <a:pt x="61" y="31"/>
                      <a:pt x="61" y="26"/>
                    </a:cubicBezTo>
                    <a:cubicBezTo>
                      <a:pt x="62" y="22"/>
                      <a:pt x="62" y="17"/>
                      <a:pt x="62" y="17"/>
                    </a:cubicBezTo>
                    <a:lnTo>
                      <a:pt x="57" y="13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4" name="Freeform 138"/>
              <p:cNvSpPr/>
              <p:nvPr/>
            </p:nvSpPr>
            <p:spPr>
              <a:xfrm>
                <a:off x="4848225" y="1408112"/>
                <a:ext cx="382588" cy="220663"/>
              </a:xfrm>
              <a:custGeom>
                <a:avLst/>
                <a:gdLst>
                  <a:gd name="txL" fmla="*/ 0 w 200"/>
                  <a:gd name="txT" fmla="*/ 0 h 116"/>
                  <a:gd name="txR" fmla="*/ 200 w 200"/>
                  <a:gd name="txB" fmla="*/ 116 h 116"/>
                </a:gdLst>
                <a:ahLst/>
                <a:cxnLst>
                  <a:cxn ang="0">
                    <a:pos x="709911163" y="235209638"/>
                  </a:cxn>
                  <a:cxn ang="0">
                    <a:pos x="655021263" y="209880949"/>
                  </a:cxn>
                  <a:cxn ang="0">
                    <a:pos x="622088088" y="213499062"/>
                  </a:cxn>
                  <a:cxn ang="0">
                    <a:pos x="581834092" y="199024710"/>
                  </a:cxn>
                  <a:cxn ang="0">
                    <a:pos x="541582008" y="231591525"/>
                  </a:cxn>
                  <a:cxn ang="0">
                    <a:pos x="519625283" y="238829652"/>
                  </a:cxn>
                  <a:cxn ang="0">
                    <a:pos x="486692108" y="217117174"/>
                  </a:cxn>
                  <a:cxn ang="0">
                    <a:pos x="450099478" y="209880949"/>
                  </a:cxn>
                  <a:cxn ang="0">
                    <a:pos x="428142753" y="166455993"/>
                  </a:cxn>
                  <a:cxn ang="0">
                    <a:pos x="417164391" y="126651051"/>
                  </a:cxn>
                  <a:cxn ang="0">
                    <a:pos x="384231215" y="104940475"/>
                  </a:cxn>
                  <a:cxn ang="0">
                    <a:pos x="303725136" y="101320460"/>
                  </a:cxn>
                  <a:cxn ang="0">
                    <a:pos x="248835235" y="104940475"/>
                  </a:cxn>
                  <a:cxn ang="0">
                    <a:pos x="201264243" y="50661181"/>
                  </a:cxn>
                  <a:cxn ang="0">
                    <a:pos x="186626426" y="68753645"/>
                  </a:cxn>
                  <a:cxn ang="0">
                    <a:pos x="139055434" y="61517420"/>
                  </a:cxn>
                  <a:cxn ang="0">
                    <a:pos x="131736526" y="3618112"/>
                  </a:cxn>
                  <a:cxn ang="0">
                    <a:pos x="117098709" y="61517420"/>
                  </a:cxn>
                  <a:cxn ang="0">
                    <a:pos x="109779801" y="0"/>
                  </a:cxn>
                  <a:cxn ang="0">
                    <a:pos x="7318908" y="25330591"/>
                  </a:cxn>
                  <a:cxn ang="0">
                    <a:pos x="0" y="206260935"/>
                  </a:cxn>
                  <a:cxn ang="0">
                    <a:pos x="0" y="206260935"/>
                  </a:cxn>
                  <a:cxn ang="0">
                    <a:pos x="29275634" y="213499062"/>
                  </a:cxn>
                  <a:cxn ang="0">
                    <a:pos x="43911538" y="195404696"/>
                  </a:cxn>
                  <a:cxn ang="0">
                    <a:pos x="73187171" y="173694120"/>
                  </a:cxn>
                  <a:cxn ang="0">
                    <a:pos x="87824988" y="159219768"/>
                  </a:cxn>
                  <a:cxn ang="0">
                    <a:pos x="106120347" y="148363529"/>
                  </a:cxn>
                  <a:cxn ang="0">
                    <a:pos x="135395980" y="155599754"/>
                  </a:cxn>
                  <a:cxn ang="0">
                    <a:pos x="164669701" y="166455993"/>
                  </a:cxn>
                  <a:cxn ang="0">
                    <a:pos x="179307518" y="209880949"/>
                  </a:cxn>
                  <a:cxn ang="0">
                    <a:pos x="241516327" y="217117174"/>
                  </a:cxn>
                  <a:cxn ang="0">
                    <a:pos x="259813598" y="246065877"/>
                  </a:cxn>
                  <a:cxn ang="0">
                    <a:pos x="278108956" y="278634594"/>
                  </a:cxn>
                  <a:cxn ang="0">
                    <a:pos x="318362952" y="307583297"/>
                  </a:cxn>
                  <a:cxn ang="0">
                    <a:pos x="365933944" y="336532000"/>
                  </a:cxn>
                  <a:cxn ang="0">
                    <a:pos x="409845482" y="365480703"/>
                  </a:cxn>
                  <a:cxn ang="0">
                    <a:pos x="446440024" y="376336942"/>
                  </a:cxn>
                  <a:cxn ang="0">
                    <a:pos x="450099478" y="401667533"/>
                  </a:cxn>
                  <a:cxn ang="0">
                    <a:pos x="453758933" y="401667533"/>
                  </a:cxn>
                  <a:cxn ang="0">
                    <a:pos x="486692108" y="412521869"/>
                  </a:cxn>
                  <a:cxn ang="0">
                    <a:pos x="501329925" y="419759996"/>
                  </a:cxn>
                  <a:cxn ang="0">
                    <a:pos x="519625283" y="379955054"/>
                  </a:cxn>
                  <a:cxn ang="0">
                    <a:pos x="515967742" y="343768225"/>
                  </a:cxn>
                  <a:cxn ang="0">
                    <a:pos x="490351562" y="311201409"/>
                  </a:cxn>
                  <a:cxn ang="0">
                    <a:pos x="526944191" y="296727058"/>
                  </a:cxn>
                  <a:cxn ang="0">
                    <a:pos x="541582008" y="275014580"/>
                  </a:cxn>
                  <a:cxn ang="0">
                    <a:pos x="559879279" y="253304004"/>
                  </a:cxn>
                  <a:cxn ang="0">
                    <a:pos x="592812454" y="246065877"/>
                  </a:cxn>
                  <a:cxn ang="0">
                    <a:pos x="622088088" y="238829652"/>
                  </a:cxn>
                  <a:cxn ang="0">
                    <a:pos x="607450271" y="271396467"/>
                  </a:cxn>
                  <a:cxn ang="0">
                    <a:pos x="655021263" y="264160243"/>
                  </a:cxn>
                  <a:cxn ang="0">
                    <a:pos x="691615805" y="256922116"/>
                  </a:cxn>
                  <a:cxn ang="0">
                    <a:pos x="709911163" y="235209638"/>
                  </a:cxn>
                </a:cxnLst>
                <a:rect l="txL" t="txT" r="txR" b="txB"/>
                <a:pathLst>
                  <a:path w="200" h="116">
                    <a:moveTo>
                      <a:pt x="194" y="65"/>
                    </a:moveTo>
                    <a:cubicBezTo>
                      <a:pt x="189" y="61"/>
                      <a:pt x="180" y="55"/>
                      <a:pt x="179" y="58"/>
                    </a:cubicBezTo>
                    <a:cubicBezTo>
                      <a:pt x="178" y="61"/>
                      <a:pt x="172" y="61"/>
                      <a:pt x="170" y="59"/>
                    </a:cubicBezTo>
                    <a:cubicBezTo>
                      <a:pt x="168" y="56"/>
                      <a:pt x="166" y="53"/>
                      <a:pt x="159" y="55"/>
                    </a:cubicBezTo>
                    <a:cubicBezTo>
                      <a:pt x="152" y="58"/>
                      <a:pt x="148" y="62"/>
                      <a:pt x="148" y="64"/>
                    </a:cubicBezTo>
                    <a:cubicBezTo>
                      <a:pt x="147" y="67"/>
                      <a:pt x="143" y="70"/>
                      <a:pt x="142" y="66"/>
                    </a:cubicBezTo>
                    <a:cubicBezTo>
                      <a:pt x="142" y="63"/>
                      <a:pt x="136" y="61"/>
                      <a:pt x="133" y="60"/>
                    </a:cubicBezTo>
                    <a:cubicBezTo>
                      <a:pt x="129" y="59"/>
                      <a:pt x="124" y="61"/>
                      <a:pt x="123" y="58"/>
                    </a:cubicBezTo>
                    <a:cubicBezTo>
                      <a:pt x="123" y="54"/>
                      <a:pt x="117" y="50"/>
                      <a:pt x="117" y="46"/>
                    </a:cubicBezTo>
                    <a:cubicBezTo>
                      <a:pt x="116" y="42"/>
                      <a:pt x="118" y="36"/>
                      <a:pt x="114" y="35"/>
                    </a:cubicBezTo>
                    <a:cubicBezTo>
                      <a:pt x="111" y="35"/>
                      <a:pt x="108" y="29"/>
                      <a:pt x="105" y="29"/>
                    </a:cubicBezTo>
                    <a:cubicBezTo>
                      <a:pt x="102" y="29"/>
                      <a:pt x="85" y="29"/>
                      <a:pt x="83" y="28"/>
                    </a:cubicBezTo>
                    <a:cubicBezTo>
                      <a:pt x="80" y="27"/>
                      <a:pt x="69" y="31"/>
                      <a:pt x="68" y="29"/>
                    </a:cubicBezTo>
                    <a:cubicBezTo>
                      <a:pt x="67" y="27"/>
                      <a:pt x="59" y="18"/>
                      <a:pt x="55" y="14"/>
                    </a:cubicBezTo>
                    <a:cubicBezTo>
                      <a:pt x="54" y="16"/>
                      <a:pt x="53" y="18"/>
                      <a:pt x="51" y="19"/>
                    </a:cubicBezTo>
                    <a:cubicBezTo>
                      <a:pt x="43" y="25"/>
                      <a:pt x="35" y="24"/>
                      <a:pt x="38" y="17"/>
                    </a:cubicBezTo>
                    <a:cubicBezTo>
                      <a:pt x="40" y="10"/>
                      <a:pt x="41" y="1"/>
                      <a:pt x="36" y="1"/>
                    </a:cubicBezTo>
                    <a:cubicBezTo>
                      <a:pt x="32" y="1"/>
                      <a:pt x="35" y="16"/>
                      <a:pt x="32" y="17"/>
                    </a:cubicBezTo>
                    <a:cubicBezTo>
                      <a:pt x="29" y="18"/>
                      <a:pt x="28" y="6"/>
                      <a:pt x="30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3" y="59"/>
                      <a:pt x="6" y="59"/>
                      <a:pt x="8" y="59"/>
                    </a:cubicBezTo>
                    <a:cubicBezTo>
                      <a:pt x="12" y="60"/>
                      <a:pt x="12" y="56"/>
                      <a:pt x="12" y="54"/>
                    </a:cubicBezTo>
                    <a:cubicBezTo>
                      <a:pt x="12" y="52"/>
                      <a:pt x="17" y="48"/>
                      <a:pt x="20" y="48"/>
                    </a:cubicBezTo>
                    <a:cubicBezTo>
                      <a:pt x="23" y="48"/>
                      <a:pt x="23" y="44"/>
                      <a:pt x="24" y="44"/>
                    </a:cubicBezTo>
                    <a:cubicBezTo>
                      <a:pt x="25" y="44"/>
                      <a:pt x="28" y="43"/>
                      <a:pt x="29" y="41"/>
                    </a:cubicBezTo>
                    <a:cubicBezTo>
                      <a:pt x="30" y="40"/>
                      <a:pt x="35" y="42"/>
                      <a:pt x="37" y="43"/>
                    </a:cubicBezTo>
                    <a:cubicBezTo>
                      <a:pt x="38" y="45"/>
                      <a:pt x="42" y="46"/>
                      <a:pt x="45" y="46"/>
                    </a:cubicBezTo>
                    <a:cubicBezTo>
                      <a:pt x="48" y="47"/>
                      <a:pt x="49" y="56"/>
                      <a:pt x="49" y="58"/>
                    </a:cubicBezTo>
                    <a:cubicBezTo>
                      <a:pt x="49" y="60"/>
                      <a:pt x="64" y="60"/>
                      <a:pt x="66" y="60"/>
                    </a:cubicBezTo>
                    <a:cubicBezTo>
                      <a:pt x="68" y="61"/>
                      <a:pt x="68" y="65"/>
                      <a:pt x="71" y="68"/>
                    </a:cubicBezTo>
                    <a:cubicBezTo>
                      <a:pt x="73" y="71"/>
                      <a:pt x="75" y="75"/>
                      <a:pt x="76" y="77"/>
                    </a:cubicBezTo>
                    <a:cubicBezTo>
                      <a:pt x="77" y="79"/>
                      <a:pt x="85" y="82"/>
                      <a:pt x="87" y="85"/>
                    </a:cubicBezTo>
                    <a:cubicBezTo>
                      <a:pt x="89" y="88"/>
                      <a:pt x="95" y="91"/>
                      <a:pt x="100" y="93"/>
                    </a:cubicBezTo>
                    <a:cubicBezTo>
                      <a:pt x="105" y="95"/>
                      <a:pt x="109" y="101"/>
                      <a:pt x="112" y="101"/>
                    </a:cubicBezTo>
                    <a:cubicBezTo>
                      <a:pt x="114" y="100"/>
                      <a:pt x="122" y="104"/>
                      <a:pt x="122" y="104"/>
                    </a:cubicBezTo>
                    <a:cubicBezTo>
                      <a:pt x="123" y="111"/>
                      <a:pt x="123" y="111"/>
                      <a:pt x="123" y="111"/>
                    </a:cubicBezTo>
                    <a:cubicBezTo>
                      <a:pt x="123" y="111"/>
                      <a:pt x="123" y="111"/>
                      <a:pt x="124" y="111"/>
                    </a:cubicBezTo>
                    <a:cubicBezTo>
                      <a:pt x="128" y="110"/>
                      <a:pt x="130" y="114"/>
                      <a:pt x="133" y="114"/>
                    </a:cubicBezTo>
                    <a:cubicBezTo>
                      <a:pt x="134" y="114"/>
                      <a:pt x="136" y="115"/>
                      <a:pt x="137" y="116"/>
                    </a:cubicBezTo>
                    <a:cubicBezTo>
                      <a:pt x="137" y="110"/>
                      <a:pt x="139" y="107"/>
                      <a:pt x="142" y="105"/>
                    </a:cubicBezTo>
                    <a:cubicBezTo>
                      <a:pt x="145" y="102"/>
                      <a:pt x="140" y="98"/>
                      <a:pt x="141" y="95"/>
                    </a:cubicBezTo>
                    <a:cubicBezTo>
                      <a:pt x="141" y="91"/>
                      <a:pt x="133" y="89"/>
                      <a:pt x="134" y="86"/>
                    </a:cubicBezTo>
                    <a:cubicBezTo>
                      <a:pt x="134" y="83"/>
                      <a:pt x="141" y="83"/>
                      <a:pt x="144" y="82"/>
                    </a:cubicBezTo>
                    <a:cubicBezTo>
                      <a:pt x="147" y="81"/>
                      <a:pt x="145" y="76"/>
                      <a:pt x="148" y="76"/>
                    </a:cubicBezTo>
                    <a:cubicBezTo>
                      <a:pt x="151" y="76"/>
                      <a:pt x="152" y="73"/>
                      <a:pt x="153" y="70"/>
                    </a:cubicBezTo>
                    <a:cubicBezTo>
                      <a:pt x="154" y="67"/>
                      <a:pt x="159" y="70"/>
                      <a:pt x="162" y="68"/>
                    </a:cubicBezTo>
                    <a:cubicBezTo>
                      <a:pt x="165" y="66"/>
                      <a:pt x="169" y="64"/>
                      <a:pt x="170" y="66"/>
                    </a:cubicBezTo>
                    <a:cubicBezTo>
                      <a:pt x="170" y="67"/>
                      <a:pt x="167" y="73"/>
                      <a:pt x="166" y="75"/>
                    </a:cubicBezTo>
                    <a:cubicBezTo>
                      <a:pt x="170" y="75"/>
                      <a:pt x="177" y="74"/>
                      <a:pt x="179" y="73"/>
                    </a:cubicBezTo>
                    <a:cubicBezTo>
                      <a:pt x="180" y="71"/>
                      <a:pt x="187" y="75"/>
                      <a:pt x="189" y="71"/>
                    </a:cubicBezTo>
                    <a:cubicBezTo>
                      <a:pt x="192" y="67"/>
                      <a:pt x="200" y="70"/>
                      <a:pt x="194" y="6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5" name="Freeform 139"/>
              <p:cNvSpPr>
                <a:spLocks noEditPoints="1"/>
              </p:cNvSpPr>
              <p:nvPr/>
            </p:nvSpPr>
            <p:spPr>
              <a:xfrm>
                <a:off x="3754438" y="160337"/>
                <a:ext cx="558800" cy="882650"/>
              </a:xfrm>
              <a:custGeom>
                <a:avLst/>
                <a:gdLst>
                  <a:gd name="txL" fmla="*/ 0 w 292"/>
                  <a:gd name="txT" fmla="*/ 0 h 462"/>
                  <a:gd name="txR" fmla="*/ 292 w 292"/>
                  <a:gd name="txB" fmla="*/ 462 h 462"/>
                </a:gdLst>
                <a:ahLst/>
                <a:cxnLst>
                  <a:cxn ang="0">
                    <a:pos x="1010779256" y="883299569"/>
                  </a:cxn>
                  <a:cxn ang="0">
                    <a:pos x="1014442075" y="832201394"/>
                  </a:cxn>
                  <a:cxn ang="0">
                    <a:pos x="955844623" y="824901382"/>
                  </a:cxn>
                  <a:cxn ang="0">
                    <a:pos x="889925360" y="821250421"/>
                  </a:cxn>
                  <a:cxn ang="0">
                    <a:pos x="856963815" y="817601370"/>
                  </a:cxn>
                  <a:cxn ang="0">
                    <a:pos x="791044552" y="832201394"/>
                  </a:cxn>
                  <a:cxn ang="0">
                    <a:pos x="739772738" y="886950531"/>
                  </a:cxn>
                  <a:cxn ang="0">
                    <a:pos x="739772738" y="824901382"/>
                  </a:cxn>
                  <a:cxn ang="0">
                    <a:pos x="666527837" y="868699545"/>
                  </a:cxn>
                  <a:cxn ang="0">
                    <a:pos x="637231025" y="883299569"/>
                  </a:cxn>
                  <a:cxn ang="0">
                    <a:pos x="604269479" y="875999557"/>
                  </a:cxn>
                  <a:cxn ang="0">
                    <a:pos x="549336760" y="916150580"/>
                  </a:cxn>
                  <a:cxn ang="0">
                    <a:pos x="509051490" y="948999679"/>
                  </a:cxn>
                  <a:cxn ang="0">
                    <a:pos x="472429040" y="967250665"/>
                  </a:cxn>
                  <a:cxn ang="0">
                    <a:pos x="410170682" y="981850690"/>
                  </a:cxn>
                  <a:cxn ang="0">
                    <a:pos x="384534775" y="1018350751"/>
                  </a:cxn>
                  <a:cxn ang="0">
                    <a:pos x="472429040" y="1018350751"/>
                  </a:cxn>
                  <a:cxn ang="0">
                    <a:pos x="406509777" y="1065799875"/>
                  </a:cxn>
                  <a:cxn ang="0">
                    <a:pos x="314952693" y="1164350995"/>
                  </a:cxn>
                  <a:cxn ang="0">
                    <a:pos x="256357155" y="1244651130"/>
                  </a:cxn>
                  <a:cxn ang="0">
                    <a:pos x="205085341" y="1317651252"/>
                  </a:cxn>
                  <a:cxn ang="0">
                    <a:pos x="131840440" y="1365100376"/>
                  </a:cxn>
                  <a:cxn ang="0">
                    <a:pos x="58595538" y="1412551411"/>
                  </a:cxn>
                  <a:cxn ang="0">
                    <a:pos x="21973088" y="1474600560"/>
                  </a:cxn>
                  <a:cxn ang="0">
                    <a:pos x="7323725" y="1551251644"/>
                  </a:cxn>
                  <a:cxn ang="0">
                    <a:pos x="43946175" y="1576800731"/>
                  </a:cxn>
                  <a:cxn ang="0">
                    <a:pos x="36622451" y="1606000780"/>
                  </a:cxn>
                  <a:cxn ang="0">
                    <a:pos x="73244901" y="1671700890"/>
                  </a:cxn>
                  <a:cxn ang="0">
                    <a:pos x="238044973" y="1591400756"/>
                  </a:cxn>
                  <a:cxn ang="0">
                    <a:pos x="285653967" y="1606000780"/>
                  </a:cxn>
                  <a:cxn ang="0">
                    <a:pos x="314952693" y="1503800609"/>
                  </a:cxn>
                  <a:cxn ang="0">
                    <a:pos x="303966149" y="1372400389"/>
                  </a:cxn>
                  <a:cxn ang="0">
                    <a:pos x="377211051" y="1281151191"/>
                  </a:cxn>
                  <a:cxn ang="0">
                    <a:pos x="428482864" y="1160700034"/>
                  </a:cxn>
                  <a:cxn ang="0">
                    <a:pos x="479754678" y="1054850812"/>
                  </a:cxn>
                  <a:cxn ang="0">
                    <a:pos x="596945755" y="996450714"/>
                  </a:cxn>
                  <a:cxn ang="0">
                    <a:pos x="677514381" y="941699667"/>
                  </a:cxn>
                  <a:cxn ang="0">
                    <a:pos x="824004184" y="985499740"/>
                  </a:cxn>
                  <a:cxn ang="0">
                    <a:pos x="915561267" y="886950531"/>
                  </a:cxn>
                  <a:cxn ang="0">
                    <a:pos x="1010779256" y="930750604"/>
                  </a:cxn>
                  <a:cxn ang="0">
                    <a:pos x="296642425" y="124100208"/>
                  </a:cxn>
                  <a:cxn ang="0">
                    <a:pos x="395521319" y="178849344"/>
                  </a:cxn>
                  <a:cxn ang="0">
                    <a:pos x="472429040" y="197100330"/>
                  </a:cxn>
                  <a:cxn ang="0">
                    <a:pos x="479754678" y="251849467"/>
                  </a:cxn>
                  <a:cxn ang="0">
                    <a:pos x="406509777" y="317549577"/>
                  </a:cxn>
                  <a:cxn ang="0">
                    <a:pos x="487078403" y="350400587"/>
                  </a:cxn>
                  <a:cxn ang="0">
                    <a:pos x="585959211" y="189800318"/>
                  </a:cxn>
                  <a:cxn ang="0">
                    <a:pos x="662865018" y="229949430"/>
                  </a:cxn>
                  <a:cxn ang="0">
                    <a:pos x="769071464" y="273749503"/>
                  </a:cxn>
                  <a:cxn ang="0">
                    <a:pos x="736109919" y="219000367"/>
                  </a:cxn>
                  <a:cxn ang="0">
                    <a:pos x="644554749" y="142349283"/>
                  </a:cxn>
                  <a:cxn ang="0">
                    <a:pos x="549336760" y="94900159"/>
                  </a:cxn>
                  <a:cxn ang="0">
                    <a:pos x="461442496" y="43800073"/>
                  </a:cxn>
                  <a:cxn ang="0">
                    <a:pos x="428482864" y="94900159"/>
                  </a:cxn>
                  <a:cxn ang="0">
                    <a:pos x="340588600" y="87600147"/>
                  </a:cxn>
                  <a:cxn ang="0">
                    <a:pos x="285653967" y="69349161"/>
                  </a:cxn>
                  <a:cxn ang="0">
                    <a:pos x="260019974" y="197100330"/>
                  </a:cxn>
                  <a:cxn ang="0">
                    <a:pos x="260019974" y="197100330"/>
                  </a:cxn>
                  <a:cxn ang="0">
                    <a:pos x="611595118" y="98549210"/>
                  </a:cxn>
                  <a:cxn ang="0">
                    <a:pos x="856963815" y="91249198"/>
                  </a:cxn>
                  <a:cxn ang="0">
                    <a:pos x="747098377" y="36500061"/>
                  </a:cxn>
                  <a:cxn ang="0">
                    <a:pos x="648217568" y="29200049"/>
                  </a:cxn>
                  <a:cxn ang="0">
                    <a:pos x="578633573" y="36500061"/>
                  </a:cxn>
                </a:cxnLst>
                <a:rect l="txL" t="txT" r="txR" b="txB"/>
                <a:pathLst>
                  <a:path w="292" h="462">
                    <a:moveTo>
                      <a:pt x="283" y="247"/>
                    </a:moveTo>
                    <a:cubicBezTo>
                      <a:pt x="282" y="250"/>
                      <a:pt x="278" y="249"/>
                      <a:pt x="278" y="247"/>
                    </a:cubicBezTo>
                    <a:cubicBezTo>
                      <a:pt x="278" y="244"/>
                      <a:pt x="271" y="242"/>
                      <a:pt x="270" y="241"/>
                    </a:cubicBezTo>
                    <a:cubicBezTo>
                      <a:pt x="270" y="240"/>
                      <a:pt x="273" y="240"/>
                      <a:pt x="276" y="242"/>
                    </a:cubicBezTo>
                    <a:cubicBezTo>
                      <a:pt x="279" y="243"/>
                      <a:pt x="281" y="242"/>
                      <a:pt x="284" y="239"/>
                    </a:cubicBezTo>
                    <a:cubicBezTo>
                      <a:pt x="287" y="236"/>
                      <a:pt x="291" y="239"/>
                      <a:pt x="291" y="236"/>
                    </a:cubicBezTo>
                    <a:cubicBezTo>
                      <a:pt x="292" y="234"/>
                      <a:pt x="286" y="232"/>
                      <a:pt x="285" y="231"/>
                    </a:cubicBezTo>
                    <a:cubicBezTo>
                      <a:pt x="284" y="229"/>
                      <a:pt x="281" y="227"/>
                      <a:pt x="277" y="228"/>
                    </a:cubicBezTo>
                    <a:cubicBezTo>
                      <a:pt x="273" y="228"/>
                      <a:pt x="273" y="227"/>
                      <a:pt x="271" y="225"/>
                    </a:cubicBezTo>
                    <a:cubicBezTo>
                      <a:pt x="269" y="223"/>
                      <a:pt x="262" y="226"/>
                      <a:pt x="262" y="231"/>
                    </a:cubicBezTo>
                    <a:cubicBezTo>
                      <a:pt x="262" y="236"/>
                      <a:pt x="258" y="234"/>
                      <a:pt x="259" y="232"/>
                    </a:cubicBezTo>
                    <a:cubicBezTo>
                      <a:pt x="261" y="229"/>
                      <a:pt x="257" y="226"/>
                      <a:pt x="261" y="226"/>
                    </a:cubicBezTo>
                    <a:cubicBezTo>
                      <a:pt x="264" y="225"/>
                      <a:pt x="262" y="220"/>
                      <a:pt x="256" y="219"/>
                    </a:cubicBezTo>
                    <a:cubicBezTo>
                      <a:pt x="250" y="219"/>
                      <a:pt x="248" y="224"/>
                      <a:pt x="249" y="226"/>
                    </a:cubicBezTo>
                    <a:cubicBezTo>
                      <a:pt x="251" y="227"/>
                      <a:pt x="245" y="234"/>
                      <a:pt x="242" y="234"/>
                    </a:cubicBezTo>
                    <a:cubicBezTo>
                      <a:pt x="240" y="234"/>
                      <a:pt x="243" y="228"/>
                      <a:pt x="243" y="225"/>
                    </a:cubicBezTo>
                    <a:cubicBezTo>
                      <a:pt x="242" y="222"/>
                      <a:pt x="240" y="223"/>
                      <a:pt x="235" y="229"/>
                    </a:cubicBezTo>
                    <a:cubicBezTo>
                      <a:pt x="231" y="234"/>
                      <a:pt x="227" y="239"/>
                      <a:pt x="225" y="239"/>
                    </a:cubicBezTo>
                    <a:cubicBezTo>
                      <a:pt x="222" y="240"/>
                      <a:pt x="222" y="235"/>
                      <a:pt x="227" y="232"/>
                    </a:cubicBezTo>
                    <a:cubicBezTo>
                      <a:pt x="231" y="230"/>
                      <a:pt x="231" y="224"/>
                      <a:pt x="234" y="224"/>
                    </a:cubicBezTo>
                    <a:cubicBezTo>
                      <a:pt x="237" y="224"/>
                      <a:pt x="237" y="220"/>
                      <a:pt x="233" y="219"/>
                    </a:cubicBezTo>
                    <a:cubicBezTo>
                      <a:pt x="228" y="218"/>
                      <a:pt x="228" y="223"/>
                      <a:pt x="226" y="224"/>
                    </a:cubicBezTo>
                    <a:cubicBezTo>
                      <a:pt x="225" y="226"/>
                      <a:pt x="218" y="222"/>
                      <a:pt x="218" y="223"/>
                    </a:cubicBezTo>
                    <a:cubicBezTo>
                      <a:pt x="219" y="225"/>
                      <a:pt x="215" y="225"/>
                      <a:pt x="216" y="228"/>
                    </a:cubicBezTo>
                    <a:cubicBezTo>
                      <a:pt x="218" y="230"/>
                      <a:pt x="216" y="232"/>
                      <a:pt x="214" y="229"/>
                    </a:cubicBezTo>
                    <a:cubicBezTo>
                      <a:pt x="212" y="226"/>
                      <a:pt x="208" y="229"/>
                      <a:pt x="206" y="232"/>
                    </a:cubicBezTo>
                    <a:cubicBezTo>
                      <a:pt x="204" y="235"/>
                      <a:pt x="201" y="235"/>
                      <a:pt x="203" y="236"/>
                    </a:cubicBezTo>
                    <a:cubicBezTo>
                      <a:pt x="205" y="237"/>
                      <a:pt x="205" y="242"/>
                      <a:pt x="202" y="243"/>
                    </a:cubicBezTo>
                    <a:cubicBezTo>
                      <a:pt x="199" y="244"/>
                      <a:pt x="200" y="235"/>
                      <a:pt x="198" y="235"/>
                    </a:cubicBezTo>
                    <a:cubicBezTo>
                      <a:pt x="196" y="236"/>
                      <a:pt x="197" y="231"/>
                      <a:pt x="200" y="231"/>
                    </a:cubicBezTo>
                    <a:cubicBezTo>
                      <a:pt x="204" y="231"/>
                      <a:pt x="207" y="226"/>
                      <a:pt x="206" y="225"/>
                    </a:cubicBezTo>
                    <a:cubicBezTo>
                      <a:pt x="206" y="223"/>
                      <a:pt x="202" y="224"/>
                      <a:pt x="202" y="226"/>
                    </a:cubicBezTo>
                    <a:cubicBezTo>
                      <a:pt x="202" y="229"/>
                      <a:pt x="197" y="228"/>
                      <a:pt x="193" y="228"/>
                    </a:cubicBezTo>
                    <a:cubicBezTo>
                      <a:pt x="189" y="228"/>
                      <a:pt x="189" y="233"/>
                      <a:pt x="194" y="236"/>
                    </a:cubicBezTo>
                    <a:cubicBezTo>
                      <a:pt x="199" y="238"/>
                      <a:pt x="193" y="240"/>
                      <a:pt x="191" y="238"/>
                    </a:cubicBezTo>
                    <a:cubicBezTo>
                      <a:pt x="188" y="236"/>
                      <a:pt x="185" y="237"/>
                      <a:pt x="182" y="238"/>
                    </a:cubicBezTo>
                    <a:cubicBezTo>
                      <a:pt x="180" y="239"/>
                      <a:pt x="188" y="242"/>
                      <a:pt x="189" y="244"/>
                    </a:cubicBezTo>
                    <a:cubicBezTo>
                      <a:pt x="189" y="245"/>
                      <a:pt x="184" y="242"/>
                      <a:pt x="183" y="243"/>
                    </a:cubicBezTo>
                    <a:cubicBezTo>
                      <a:pt x="182" y="244"/>
                      <a:pt x="178" y="242"/>
                      <a:pt x="177" y="239"/>
                    </a:cubicBezTo>
                    <a:cubicBezTo>
                      <a:pt x="177" y="237"/>
                      <a:pt x="169" y="241"/>
                      <a:pt x="174" y="242"/>
                    </a:cubicBezTo>
                    <a:cubicBezTo>
                      <a:pt x="178" y="243"/>
                      <a:pt x="176" y="245"/>
                      <a:pt x="176" y="249"/>
                    </a:cubicBezTo>
                    <a:cubicBezTo>
                      <a:pt x="176" y="253"/>
                      <a:pt x="171" y="250"/>
                      <a:pt x="172" y="247"/>
                    </a:cubicBezTo>
                    <a:cubicBezTo>
                      <a:pt x="173" y="243"/>
                      <a:pt x="169" y="244"/>
                      <a:pt x="166" y="246"/>
                    </a:cubicBezTo>
                    <a:cubicBezTo>
                      <a:pt x="163" y="248"/>
                      <a:pt x="167" y="242"/>
                      <a:pt x="165" y="240"/>
                    </a:cubicBezTo>
                    <a:cubicBezTo>
                      <a:pt x="164" y="237"/>
                      <a:pt x="161" y="240"/>
                      <a:pt x="157" y="240"/>
                    </a:cubicBezTo>
                    <a:cubicBezTo>
                      <a:pt x="154" y="241"/>
                      <a:pt x="152" y="241"/>
                      <a:pt x="154" y="243"/>
                    </a:cubicBezTo>
                    <a:cubicBezTo>
                      <a:pt x="156" y="246"/>
                      <a:pt x="156" y="249"/>
                      <a:pt x="153" y="249"/>
                    </a:cubicBezTo>
                    <a:cubicBezTo>
                      <a:pt x="150" y="248"/>
                      <a:pt x="149" y="249"/>
                      <a:pt x="150" y="251"/>
                    </a:cubicBezTo>
                    <a:cubicBezTo>
                      <a:pt x="150" y="254"/>
                      <a:pt x="146" y="254"/>
                      <a:pt x="146" y="252"/>
                    </a:cubicBezTo>
                    <a:cubicBezTo>
                      <a:pt x="145" y="249"/>
                      <a:pt x="140" y="250"/>
                      <a:pt x="138" y="253"/>
                    </a:cubicBezTo>
                    <a:cubicBezTo>
                      <a:pt x="136" y="255"/>
                      <a:pt x="132" y="257"/>
                      <a:pt x="132" y="260"/>
                    </a:cubicBezTo>
                    <a:cubicBezTo>
                      <a:pt x="133" y="263"/>
                      <a:pt x="136" y="259"/>
                      <a:pt x="139" y="260"/>
                    </a:cubicBezTo>
                    <a:cubicBezTo>
                      <a:pt x="142" y="261"/>
                      <a:pt x="139" y="262"/>
                      <a:pt x="141" y="264"/>
                    </a:cubicBezTo>
                    <a:cubicBezTo>
                      <a:pt x="142" y="265"/>
                      <a:pt x="142" y="269"/>
                      <a:pt x="140" y="267"/>
                    </a:cubicBezTo>
                    <a:cubicBezTo>
                      <a:pt x="137" y="265"/>
                      <a:pt x="134" y="264"/>
                      <a:pt x="134" y="268"/>
                    </a:cubicBezTo>
                    <a:cubicBezTo>
                      <a:pt x="133" y="271"/>
                      <a:pt x="131" y="267"/>
                      <a:pt x="129" y="265"/>
                    </a:cubicBezTo>
                    <a:cubicBezTo>
                      <a:pt x="127" y="262"/>
                      <a:pt x="125" y="269"/>
                      <a:pt x="123" y="268"/>
                    </a:cubicBezTo>
                    <a:cubicBezTo>
                      <a:pt x="121" y="266"/>
                      <a:pt x="127" y="261"/>
                      <a:pt x="125" y="258"/>
                    </a:cubicBezTo>
                    <a:cubicBezTo>
                      <a:pt x="124" y="256"/>
                      <a:pt x="123" y="260"/>
                      <a:pt x="119" y="264"/>
                    </a:cubicBezTo>
                    <a:cubicBezTo>
                      <a:pt x="115" y="267"/>
                      <a:pt x="110" y="267"/>
                      <a:pt x="112" y="269"/>
                    </a:cubicBezTo>
                    <a:cubicBezTo>
                      <a:pt x="113" y="271"/>
                      <a:pt x="108" y="272"/>
                      <a:pt x="107" y="275"/>
                    </a:cubicBezTo>
                    <a:cubicBezTo>
                      <a:pt x="106" y="278"/>
                      <a:pt x="98" y="279"/>
                      <a:pt x="93" y="283"/>
                    </a:cubicBezTo>
                    <a:cubicBezTo>
                      <a:pt x="88" y="286"/>
                      <a:pt x="94" y="286"/>
                      <a:pt x="97" y="283"/>
                    </a:cubicBezTo>
                    <a:cubicBezTo>
                      <a:pt x="100" y="280"/>
                      <a:pt x="101" y="282"/>
                      <a:pt x="105" y="279"/>
                    </a:cubicBezTo>
                    <a:cubicBezTo>
                      <a:pt x="110" y="276"/>
                      <a:pt x="114" y="274"/>
                      <a:pt x="116" y="275"/>
                    </a:cubicBezTo>
                    <a:cubicBezTo>
                      <a:pt x="118" y="276"/>
                      <a:pt x="121" y="277"/>
                      <a:pt x="123" y="274"/>
                    </a:cubicBezTo>
                    <a:cubicBezTo>
                      <a:pt x="125" y="271"/>
                      <a:pt x="128" y="272"/>
                      <a:pt x="130" y="273"/>
                    </a:cubicBezTo>
                    <a:cubicBezTo>
                      <a:pt x="132" y="275"/>
                      <a:pt x="126" y="277"/>
                      <a:pt x="129" y="279"/>
                    </a:cubicBezTo>
                    <a:cubicBezTo>
                      <a:pt x="131" y="282"/>
                      <a:pt x="126" y="284"/>
                      <a:pt x="126" y="281"/>
                    </a:cubicBezTo>
                    <a:cubicBezTo>
                      <a:pt x="126" y="279"/>
                      <a:pt x="122" y="277"/>
                      <a:pt x="121" y="279"/>
                    </a:cubicBezTo>
                    <a:cubicBezTo>
                      <a:pt x="120" y="281"/>
                      <a:pt x="118" y="284"/>
                      <a:pt x="116" y="284"/>
                    </a:cubicBezTo>
                    <a:cubicBezTo>
                      <a:pt x="114" y="284"/>
                      <a:pt x="111" y="288"/>
                      <a:pt x="111" y="292"/>
                    </a:cubicBezTo>
                    <a:cubicBezTo>
                      <a:pt x="111" y="296"/>
                      <a:pt x="107" y="292"/>
                      <a:pt x="107" y="295"/>
                    </a:cubicBezTo>
                    <a:cubicBezTo>
                      <a:pt x="107" y="299"/>
                      <a:pt x="101" y="305"/>
                      <a:pt x="97" y="310"/>
                    </a:cubicBezTo>
                    <a:cubicBezTo>
                      <a:pt x="92" y="314"/>
                      <a:pt x="96" y="315"/>
                      <a:pt x="95" y="318"/>
                    </a:cubicBezTo>
                    <a:cubicBezTo>
                      <a:pt x="93" y="321"/>
                      <a:pt x="88" y="318"/>
                      <a:pt x="86" y="319"/>
                    </a:cubicBezTo>
                    <a:cubicBezTo>
                      <a:pt x="84" y="321"/>
                      <a:pt x="87" y="328"/>
                      <a:pt x="85" y="330"/>
                    </a:cubicBezTo>
                    <a:cubicBezTo>
                      <a:pt x="82" y="332"/>
                      <a:pt x="85" y="335"/>
                      <a:pt x="85" y="337"/>
                    </a:cubicBezTo>
                    <a:cubicBezTo>
                      <a:pt x="85" y="340"/>
                      <a:pt x="78" y="336"/>
                      <a:pt x="78" y="338"/>
                    </a:cubicBezTo>
                    <a:cubicBezTo>
                      <a:pt x="77" y="341"/>
                      <a:pt x="71" y="340"/>
                      <a:pt x="70" y="341"/>
                    </a:cubicBezTo>
                    <a:cubicBezTo>
                      <a:pt x="68" y="342"/>
                      <a:pt x="73" y="346"/>
                      <a:pt x="76" y="348"/>
                    </a:cubicBezTo>
                    <a:cubicBezTo>
                      <a:pt x="79" y="350"/>
                      <a:pt x="73" y="352"/>
                      <a:pt x="73" y="349"/>
                    </a:cubicBezTo>
                    <a:cubicBezTo>
                      <a:pt x="72" y="347"/>
                      <a:pt x="68" y="351"/>
                      <a:pt x="63" y="353"/>
                    </a:cubicBezTo>
                    <a:cubicBezTo>
                      <a:pt x="57" y="356"/>
                      <a:pt x="60" y="360"/>
                      <a:pt x="56" y="361"/>
                    </a:cubicBezTo>
                    <a:cubicBezTo>
                      <a:pt x="52" y="361"/>
                      <a:pt x="53" y="367"/>
                      <a:pt x="50" y="369"/>
                    </a:cubicBezTo>
                    <a:cubicBezTo>
                      <a:pt x="47" y="371"/>
                      <a:pt x="48" y="364"/>
                      <a:pt x="44" y="364"/>
                    </a:cubicBezTo>
                    <a:cubicBezTo>
                      <a:pt x="40" y="364"/>
                      <a:pt x="40" y="367"/>
                      <a:pt x="43" y="371"/>
                    </a:cubicBezTo>
                    <a:cubicBezTo>
                      <a:pt x="45" y="374"/>
                      <a:pt x="39" y="371"/>
                      <a:pt x="36" y="374"/>
                    </a:cubicBezTo>
                    <a:cubicBezTo>
                      <a:pt x="34" y="377"/>
                      <a:pt x="27" y="376"/>
                      <a:pt x="26" y="378"/>
                    </a:cubicBezTo>
                    <a:cubicBezTo>
                      <a:pt x="24" y="381"/>
                      <a:pt x="31" y="381"/>
                      <a:pt x="32" y="383"/>
                    </a:cubicBezTo>
                    <a:cubicBezTo>
                      <a:pt x="33" y="385"/>
                      <a:pt x="26" y="384"/>
                      <a:pt x="22" y="383"/>
                    </a:cubicBezTo>
                    <a:cubicBezTo>
                      <a:pt x="18" y="382"/>
                      <a:pt x="19" y="388"/>
                      <a:pt x="16" y="387"/>
                    </a:cubicBezTo>
                    <a:cubicBezTo>
                      <a:pt x="13" y="386"/>
                      <a:pt x="8" y="390"/>
                      <a:pt x="11" y="392"/>
                    </a:cubicBezTo>
                    <a:cubicBezTo>
                      <a:pt x="13" y="395"/>
                      <a:pt x="9" y="395"/>
                      <a:pt x="7" y="393"/>
                    </a:cubicBezTo>
                    <a:cubicBezTo>
                      <a:pt x="4" y="392"/>
                      <a:pt x="2" y="396"/>
                      <a:pt x="1" y="398"/>
                    </a:cubicBezTo>
                    <a:cubicBezTo>
                      <a:pt x="1" y="401"/>
                      <a:pt x="6" y="403"/>
                      <a:pt x="6" y="404"/>
                    </a:cubicBezTo>
                    <a:cubicBezTo>
                      <a:pt x="6" y="405"/>
                      <a:pt x="1" y="408"/>
                      <a:pt x="4" y="408"/>
                    </a:cubicBezTo>
                    <a:cubicBezTo>
                      <a:pt x="7" y="409"/>
                      <a:pt x="5" y="412"/>
                      <a:pt x="3" y="412"/>
                    </a:cubicBezTo>
                    <a:cubicBezTo>
                      <a:pt x="1" y="413"/>
                      <a:pt x="1" y="415"/>
                      <a:pt x="3" y="418"/>
                    </a:cubicBezTo>
                    <a:cubicBezTo>
                      <a:pt x="5" y="420"/>
                      <a:pt x="0" y="421"/>
                      <a:pt x="2" y="425"/>
                    </a:cubicBezTo>
                    <a:cubicBezTo>
                      <a:pt x="5" y="428"/>
                      <a:pt x="7" y="424"/>
                      <a:pt x="8" y="426"/>
                    </a:cubicBezTo>
                    <a:cubicBezTo>
                      <a:pt x="9" y="429"/>
                      <a:pt x="13" y="427"/>
                      <a:pt x="16" y="423"/>
                    </a:cubicBezTo>
                    <a:cubicBezTo>
                      <a:pt x="20" y="420"/>
                      <a:pt x="21" y="427"/>
                      <a:pt x="18" y="427"/>
                    </a:cubicBezTo>
                    <a:cubicBezTo>
                      <a:pt x="15" y="427"/>
                      <a:pt x="12" y="429"/>
                      <a:pt x="12" y="432"/>
                    </a:cubicBezTo>
                    <a:cubicBezTo>
                      <a:pt x="13" y="435"/>
                      <a:pt x="8" y="434"/>
                      <a:pt x="8" y="430"/>
                    </a:cubicBezTo>
                    <a:cubicBezTo>
                      <a:pt x="8" y="427"/>
                      <a:pt x="2" y="431"/>
                      <a:pt x="4" y="434"/>
                    </a:cubicBezTo>
                    <a:cubicBezTo>
                      <a:pt x="6" y="436"/>
                      <a:pt x="3" y="438"/>
                      <a:pt x="3" y="440"/>
                    </a:cubicBezTo>
                    <a:cubicBezTo>
                      <a:pt x="3" y="443"/>
                      <a:pt x="8" y="442"/>
                      <a:pt x="10" y="440"/>
                    </a:cubicBezTo>
                    <a:cubicBezTo>
                      <a:pt x="11" y="437"/>
                      <a:pt x="14" y="437"/>
                      <a:pt x="16" y="440"/>
                    </a:cubicBezTo>
                    <a:cubicBezTo>
                      <a:pt x="17" y="443"/>
                      <a:pt x="13" y="441"/>
                      <a:pt x="13" y="445"/>
                    </a:cubicBezTo>
                    <a:cubicBezTo>
                      <a:pt x="13" y="449"/>
                      <a:pt x="10" y="445"/>
                      <a:pt x="8" y="448"/>
                    </a:cubicBezTo>
                    <a:cubicBezTo>
                      <a:pt x="6" y="451"/>
                      <a:pt x="17" y="457"/>
                      <a:pt x="20" y="458"/>
                    </a:cubicBezTo>
                    <a:cubicBezTo>
                      <a:pt x="23" y="458"/>
                      <a:pt x="26" y="462"/>
                      <a:pt x="33" y="461"/>
                    </a:cubicBezTo>
                    <a:cubicBezTo>
                      <a:pt x="40" y="460"/>
                      <a:pt x="52" y="448"/>
                      <a:pt x="54" y="446"/>
                    </a:cubicBezTo>
                    <a:cubicBezTo>
                      <a:pt x="56" y="443"/>
                      <a:pt x="59" y="446"/>
                      <a:pt x="62" y="444"/>
                    </a:cubicBezTo>
                    <a:cubicBezTo>
                      <a:pt x="64" y="442"/>
                      <a:pt x="63" y="437"/>
                      <a:pt x="65" y="436"/>
                    </a:cubicBezTo>
                    <a:cubicBezTo>
                      <a:pt x="67" y="435"/>
                      <a:pt x="68" y="441"/>
                      <a:pt x="69" y="442"/>
                    </a:cubicBezTo>
                    <a:cubicBezTo>
                      <a:pt x="71" y="442"/>
                      <a:pt x="72" y="444"/>
                      <a:pt x="72" y="447"/>
                    </a:cubicBezTo>
                    <a:cubicBezTo>
                      <a:pt x="73" y="447"/>
                      <a:pt x="75" y="447"/>
                      <a:pt x="75" y="447"/>
                    </a:cubicBezTo>
                    <a:cubicBezTo>
                      <a:pt x="78" y="449"/>
                      <a:pt x="78" y="442"/>
                      <a:pt x="78" y="440"/>
                    </a:cubicBezTo>
                    <a:cubicBezTo>
                      <a:pt x="78" y="438"/>
                      <a:pt x="80" y="434"/>
                      <a:pt x="80" y="431"/>
                    </a:cubicBezTo>
                    <a:cubicBezTo>
                      <a:pt x="79" y="428"/>
                      <a:pt x="86" y="430"/>
                      <a:pt x="87" y="428"/>
                    </a:cubicBezTo>
                    <a:cubicBezTo>
                      <a:pt x="88" y="426"/>
                      <a:pt x="89" y="419"/>
                      <a:pt x="87" y="417"/>
                    </a:cubicBezTo>
                    <a:cubicBezTo>
                      <a:pt x="84" y="416"/>
                      <a:pt x="84" y="412"/>
                      <a:pt x="86" y="412"/>
                    </a:cubicBezTo>
                    <a:cubicBezTo>
                      <a:pt x="88" y="412"/>
                      <a:pt x="91" y="411"/>
                      <a:pt x="90" y="406"/>
                    </a:cubicBezTo>
                    <a:cubicBezTo>
                      <a:pt x="90" y="402"/>
                      <a:pt x="83" y="402"/>
                      <a:pt x="83" y="398"/>
                    </a:cubicBezTo>
                    <a:cubicBezTo>
                      <a:pt x="82" y="394"/>
                      <a:pt x="86" y="393"/>
                      <a:pt x="83" y="387"/>
                    </a:cubicBezTo>
                    <a:cubicBezTo>
                      <a:pt x="81" y="382"/>
                      <a:pt x="84" y="379"/>
                      <a:pt x="83" y="376"/>
                    </a:cubicBezTo>
                    <a:cubicBezTo>
                      <a:pt x="82" y="374"/>
                      <a:pt x="81" y="370"/>
                      <a:pt x="84" y="365"/>
                    </a:cubicBezTo>
                    <a:cubicBezTo>
                      <a:pt x="88" y="360"/>
                      <a:pt x="94" y="357"/>
                      <a:pt x="96" y="357"/>
                    </a:cubicBezTo>
                    <a:cubicBezTo>
                      <a:pt x="98" y="358"/>
                      <a:pt x="102" y="360"/>
                      <a:pt x="103" y="357"/>
                    </a:cubicBezTo>
                    <a:cubicBezTo>
                      <a:pt x="105" y="354"/>
                      <a:pt x="105" y="351"/>
                      <a:pt x="103" y="351"/>
                    </a:cubicBezTo>
                    <a:cubicBezTo>
                      <a:pt x="102" y="350"/>
                      <a:pt x="97" y="349"/>
                      <a:pt x="101" y="345"/>
                    </a:cubicBezTo>
                    <a:cubicBezTo>
                      <a:pt x="104" y="340"/>
                      <a:pt x="108" y="335"/>
                      <a:pt x="108" y="330"/>
                    </a:cubicBezTo>
                    <a:cubicBezTo>
                      <a:pt x="109" y="325"/>
                      <a:pt x="107" y="322"/>
                      <a:pt x="109" y="320"/>
                    </a:cubicBezTo>
                    <a:cubicBezTo>
                      <a:pt x="110" y="318"/>
                      <a:pt x="114" y="320"/>
                      <a:pt x="117" y="318"/>
                    </a:cubicBezTo>
                    <a:cubicBezTo>
                      <a:pt x="120" y="316"/>
                      <a:pt x="118" y="313"/>
                      <a:pt x="119" y="311"/>
                    </a:cubicBezTo>
                    <a:cubicBezTo>
                      <a:pt x="121" y="310"/>
                      <a:pt x="123" y="304"/>
                      <a:pt x="125" y="303"/>
                    </a:cubicBezTo>
                    <a:cubicBezTo>
                      <a:pt x="127" y="301"/>
                      <a:pt x="129" y="299"/>
                      <a:pt x="128" y="297"/>
                    </a:cubicBezTo>
                    <a:cubicBezTo>
                      <a:pt x="126" y="295"/>
                      <a:pt x="131" y="293"/>
                      <a:pt x="131" y="289"/>
                    </a:cubicBezTo>
                    <a:cubicBezTo>
                      <a:pt x="131" y="285"/>
                      <a:pt x="136" y="283"/>
                      <a:pt x="140" y="283"/>
                    </a:cubicBezTo>
                    <a:cubicBezTo>
                      <a:pt x="143" y="283"/>
                      <a:pt x="148" y="283"/>
                      <a:pt x="148" y="279"/>
                    </a:cubicBezTo>
                    <a:cubicBezTo>
                      <a:pt x="148" y="276"/>
                      <a:pt x="146" y="269"/>
                      <a:pt x="151" y="271"/>
                    </a:cubicBezTo>
                    <a:cubicBezTo>
                      <a:pt x="156" y="273"/>
                      <a:pt x="159" y="271"/>
                      <a:pt x="163" y="273"/>
                    </a:cubicBezTo>
                    <a:cubicBezTo>
                      <a:pt x="166" y="276"/>
                      <a:pt x="170" y="276"/>
                      <a:pt x="170" y="271"/>
                    </a:cubicBezTo>
                    <a:cubicBezTo>
                      <a:pt x="170" y="267"/>
                      <a:pt x="172" y="260"/>
                      <a:pt x="177" y="263"/>
                    </a:cubicBezTo>
                    <a:cubicBezTo>
                      <a:pt x="177" y="263"/>
                      <a:pt x="177" y="263"/>
                      <a:pt x="178" y="263"/>
                    </a:cubicBezTo>
                    <a:cubicBezTo>
                      <a:pt x="179" y="260"/>
                      <a:pt x="182" y="258"/>
                      <a:pt x="185" y="258"/>
                    </a:cubicBezTo>
                    <a:cubicBezTo>
                      <a:pt x="189" y="258"/>
                      <a:pt x="192" y="266"/>
                      <a:pt x="197" y="267"/>
                    </a:cubicBezTo>
                    <a:cubicBezTo>
                      <a:pt x="203" y="268"/>
                      <a:pt x="208" y="270"/>
                      <a:pt x="210" y="268"/>
                    </a:cubicBezTo>
                    <a:cubicBezTo>
                      <a:pt x="211" y="265"/>
                      <a:pt x="215" y="269"/>
                      <a:pt x="218" y="268"/>
                    </a:cubicBezTo>
                    <a:cubicBezTo>
                      <a:pt x="222" y="267"/>
                      <a:pt x="222" y="274"/>
                      <a:pt x="225" y="270"/>
                    </a:cubicBezTo>
                    <a:cubicBezTo>
                      <a:pt x="228" y="265"/>
                      <a:pt x="224" y="263"/>
                      <a:pt x="230" y="263"/>
                    </a:cubicBezTo>
                    <a:cubicBezTo>
                      <a:pt x="235" y="264"/>
                      <a:pt x="232" y="257"/>
                      <a:pt x="232" y="254"/>
                    </a:cubicBezTo>
                    <a:cubicBezTo>
                      <a:pt x="232" y="250"/>
                      <a:pt x="239" y="249"/>
                      <a:pt x="239" y="246"/>
                    </a:cubicBezTo>
                    <a:cubicBezTo>
                      <a:pt x="239" y="243"/>
                      <a:pt x="248" y="246"/>
                      <a:pt x="250" y="243"/>
                    </a:cubicBezTo>
                    <a:cubicBezTo>
                      <a:pt x="252" y="241"/>
                      <a:pt x="257" y="240"/>
                      <a:pt x="259" y="243"/>
                    </a:cubicBezTo>
                    <a:cubicBezTo>
                      <a:pt x="261" y="247"/>
                      <a:pt x="270" y="248"/>
                      <a:pt x="271" y="251"/>
                    </a:cubicBezTo>
                    <a:cubicBezTo>
                      <a:pt x="271" y="253"/>
                      <a:pt x="271" y="255"/>
                      <a:pt x="271" y="258"/>
                    </a:cubicBezTo>
                    <a:cubicBezTo>
                      <a:pt x="272" y="256"/>
                      <a:pt x="274" y="255"/>
                      <a:pt x="276" y="255"/>
                    </a:cubicBezTo>
                    <a:cubicBezTo>
                      <a:pt x="279" y="255"/>
                      <a:pt x="282" y="250"/>
                      <a:pt x="285" y="251"/>
                    </a:cubicBezTo>
                    <a:cubicBezTo>
                      <a:pt x="288" y="251"/>
                      <a:pt x="290" y="251"/>
                      <a:pt x="291" y="247"/>
                    </a:cubicBezTo>
                    <a:cubicBezTo>
                      <a:pt x="288" y="245"/>
                      <a:pt x="283" y="245"/>
                      <a:pt x="283" y="247"/>
                    </a:cubicBezTo>
                    <a:close/>
                    <a:moveTo>
                      <a:pt x="81" y="34"/>
                    </a:moveTo>
                    <a:cubicBezTo>
                      <a:pt x="86" y="35"/>
                      <a:pt x="76" y="40"/>
                      <a:pt x="75" y="45"/>
                    </a:cubicBezTo>
                    <a:cubicBezTo>
                      <a:pt x="73" y="49"/>
                      <a:pt x="82" y="54"/>
                      <a:pt x="86" y="57"/>
                    </a:cubicBezTo>
                    <a:cubicBezTo>
                      <a:pt x="90" y="61"/>
                      <a:pt x="99" y="60"/>
                      <a:pt x="102" y="58"/>
                    </a:cubicBezTo>
                    <a:cubicBezTo>
                      <a:pt x="105" y="56"/>
                      <a:pt x="104" y="49"/>
                      <a:pt x="108" y="49"/>
                    </a:cubicBezTo>
                    <a:cubicBezTo>
                      <a:pt x="113" y="50"/>
                      <a:pt x="110" y="46"/>
                      <a:pt x="114" y="44"/>
                    </a:cubicBezTo>
                    <a:cubicBezTo>
                      <a:pt x="117" y="43"/>
                      <a:pt x="118" y="48"/>
                      <a:pt x="115" y="51"/>
                    </a:cubicBezTo>
                    <a:cubicBezTo>
                      <a:pt x="112" y="55"/>
                      <a:pt x="120" y="54"/>
                      <a:pt x="125" y="50"/>
                    </a:cubicBezTo>
                    <a:cubicBezTo>
                      <a:pt x="129" y="46"/>
                      <a:pt x="130" y="50"/>
                      <a:pt x="129" y="54"/>
                    </a:cubicBezTo>
                    <a:cubicBezTo>
                      <a:pt x="128" y="58"/>
                      <a:pt x="119" y="56"/>
                      <a:pt x="116" y="60"/>
                    </a:cubicBezTo>
                    <a:cubicBezTo>
                      <a:pt x="112" y="65"/>
                      <a:pt x="102" y="61"/>
                      <a:pt x="98" y="66"/>
                    </a:cubicBezTo>
                    <a:cubicBezTo>
                      <a:pt x="93" y="71"/>
                      <a:pt x="102" y="71"/>
                      <a:pt x="108" y="70"/>
                    </a:cubicBezTo>
                    <a:cubicBezTo>
                      <a:pt x="114" y="69"/>
                      <a:pt x="126" y="68"/>
                      <a:pt x="131" y="69"/>
                    </a:cubicBezTo>
                    <a:cubicBezTo>
                      <a:pt x="135" y="70"/>
                      <a:pt x="128" y="72"/>
                      <a:pt x="120" y="72"/>
                    </a:cubicBezTo>
                    <a:cubicBezTo>
                      <a:pt x="113" y="72"/>
                      <a:pt x="110" y="74"/>
                      <a:pt x="111" y="76"/>
                    </a:cubicBezTo>
                    <a:cubicBezTo>
                      <a:pt x="111" y="78"/>
                      <a:pt x="100" y="74"/>
                      <a:pt x="100" y="78"/>
                    </a:cubicBezTo>
                    <a:cubicBezTo>
                      <a:pt x="99" y="83"/>
                      <a:pt x="110" y="84"/>
                      <a:pt x="111" y="87"/>
                    </a:cubicBezTo>
                    <a:cubicBezTo>
                      <a:pt x="112" y="90"/>
                      <a:pt x="119" y="87"/>
                      <a:pt x="122" y="88"/>
                    </a:cubicBezTo>
                    <a:cubicBezTo>
                      <a:pt x="125" y="89"/>
                      <a:pt x="117" y="91"/>
                      <a:pt x="116" y="93"/>
                    </a:cubicBezTo>
                    <a:cubicBezTo>
                      <a:pt x="115" y="94"/>
                      <a:pt x="124" y="96"/>
                      <a:pt x="126" y="98"/>
                    </a:cubicBezTo>
                    <a:cubicBezTo>
                      <a:pt x="127" y="101"/>
                      <a:pt x="133" y="99"/>
                      <a:pt x="133" y="96"/>
                    </a:cubicBezTo>
                    <a:cubicBezTo>
                      <a:pt x="133" y="91"/>
                      <a:pt x="139" y="78"/>
                      <a:pt x="146" y="76"/>
                    </a:cubicBezTo>
                    <a:cubicBezTo>
                      <a:pt x="154" y="73"/>
                      <a:pt x="149" y="70"/>
                      <a:pt x="150" y="66"/>
                    </a:cubicBezTo>
                    <a:cubicBezTo>
                      <a:pt x="151" y="62"/>
                      <a:pt x="157" y="65"/>
                      <a:pt x="156" y="62"/>
                    </a:cubicBezTo>
                    <a:cubicBezTo>
                      <a:pt x="154" y="58"/>
                      <a:pt x="155" y="57"/>
                      <a:pt x="160" y="52"/>
                    </a:cubicBezTo>
                    <a:cubicBezTo>
                      <a:pt x="164" y="48"/>
                      <a:pt x="167" y="51"/>
                      <a:pt x="173" y="48"/>
                    </a:cubicBezTo>
                    <a:cubicBezTo>
                      <a:pt x="179" y="46"/>
                      <a:pt x="182" y="50"/>
                      <a:pt x="175" y="51"/>
                    </a:cubicBezTo>
                    <a:cubicBezTo>
                      <a:pt x="170" y="51"/>
                      <a:pt x="173" y="58"/>
                      <a:pt x="177" y="59"/>
                    </a:cubicBezTo>
                    <a:cubicBezTo>
                      <a:pt x="182" y="61"/>
                      <a:pt x="178" y="63"/>
                      <a:pt x="181" y="63"/>
                    </a:cubicBezTo>
                    <a:cubicBezTo>
                      <a:pt x="185" y="64"/>
                      <a:pt x="184" y="69"/>
                      <a:pt x="179" y="74"/>
                    </a:cubicBezTo>
                    <a:cubicBezTo>
                      <a:pt x="175" y="79"/>
                      <a:pt x="180" y="80"/>
                      <a:pt x="190" y="76"/>
                    </a:cubicBezTo>
                    <a:cubicBezTo>
                      <a:pt x="199" y="73"/>
                      <a:pt x="193" y="79"/>
                      <a:pt x="196" y="82"/>
                    </a:cubicBezTo>
                    <a:cubicBezTo>
                      <a:pt x="199" y="85"/>
                      <a:pt x="206" y="80"/>
                      <a:pt x="210" y="75"/>
                    </a:cubicBezTo>
                    <a:cubicBezTo>
                      <a:pt x="214" y="71"/>
                      <a:pt x="220" y="71"/>
                      <a:pt x="220" y="69"/>
                    </a:cubicBezTo>
                    <a:cubicBezTo>
                      <a:pt x="220" y="66"/>
                      <a:pt x="216" y="65"/>
                      <a:pt x="212" y="67"/>
                    </a:cubicBezTo>
                    <a:cubicBezTo>
                      <a:pt x="209" y="68"/>
                      <a:pt x="200" y="67"/>
                      <a:pt x="203" y="65"/>
                    </a:cubicBezTo>
                    <a:cubicBezTo>
                      <a:pt x="206" y="62"/>
                      <a:pt x="205" y="60"/>
                      <a:pt x="201" y="60"/>
                    </a:cubicBezTo>
                    <a:cubicBezTo>
                      <a:pt x="196" y="61"/>
                      <a:pt x="188" y="58"/>
                      <a:pt x="192" y="57"/>
                    </a:cubicBezTo>
                    <a:cubicBezTo>
                      <a:pt x="196" y="55"/>
                      <a:pt x="189" y="50"/>
                      <a:pt x="186" y="51"/>
                    </a:cubicBezTo>
                    <a:cubicBezTo>
                      <a:pt x="182" y="51"/>
                      <a:pt x="183" y="47"/>
                      <a:pt x="184" y="44"/>
                    </a:cubicBezTo>
                    <a:cubicBezTo>
                      <a:pt x="184" y="41"/>
                      <a:pt x="174" y="40"/>
                      <a:pt x="176" y="39"/>
                    </a:cubicBezTo>
                    <a:cubicBezTo>
                      <a:pt x="178" y="38"/>
                      <a:pt x="171" y="36"/>
                      <a:pt x="170" y="38"/>
                    </a:cubicBezTo>
                    <a:cubicBezTo>
                      <a:pt x="168" y="40"/>
                      <a:pt x="165" y="39"/>
                      <a:pt x="165" y="36"/>
                    </a:cubicBezTo>
                    <a:cubicBezTo>
                      <a:pt x="165" y="33"/>
                      <a:pt x="158" y="34"/>
                      <a:pt x="155" y="34"/>
                    </a:cubicBezTo>
                    <a:cubicBezTo>
                      <a:pt x="152" y="35"/>
                      <a:pt x="153" y="28"/>
                      <a:pt x="150" y="26"/>
                    </a:cubicBezTo>
                    <a:cubicBezTo>
                      <a:pt x="147" y="23"/>
                      <a:pt x="143" y="30"/>
                      <a:pt x="141" y="30"/>
                    </a:cubicBezTo>
                    <a:cubicBezTo>
                      <a:pt x="139" y="29"/>
                      <a:pt x="143" y="25"/>
                      <a:pt x="144" y="22"/>
                    </a:cubicBezTo>
                    <a:cubicBezTo>
                      <a:pt x="145" y="19"/>
                      <a:pt x="134" y="15"/>
                      <a:pt x="132" y="18"/>
                    </a:cubicBezTo>
                    <a:cubicBezTo>
                      <a:pt x="131" y="21"/>
                      <a:pt x="129" y="13"/>
                      <a:pt x="126" y="12"/>
                    </a:cubicBezTo>
                    <a:cubicBezTo>
                      <a:pt x="124" y="12"/>
                      <a:pt x="126" y="17"/>
                      <a:pt x="124" y="18"/>
                    </a:cubicBezTo>
                    <a:cubicBezTo>
                      <a:pt x="121" y="18"/>
                      <a:pt x="118" y="21"/>
                      <a:pt x="122" y="23"/>
                    </a:cubicBezTo>
                    <a:cubicBezTo>
                      <a:pt x="126" y="26"/>
                      <a:pt x="130" y="38"/>
                      <a:pt x="129" y="40"/>
                    </a:cubicBezTo>
                    <a:cubicBezTo>
                      <a:pt x="129" y="42"/>
                      <a:pt x="117" y="31"/>
                      <a:pt x="117" y="26"/>
                    </a:cubicBezTo>
                    <a:cubicBezTo>
                      <a:pt x="116" y="21"/>
                      <a:pt x="110" y="16"/>
                      <a:pt x="109" y="20"/>
                    </a:cubicBezTo>
                    <a:cubicBezTo>
                      <a:pt x="107" y="24"/>
                      <a:pt x="103" y="25"/>
                      <a:pt x="104" y="29"/>
                    </a:cubicBezTo>
                    <a:cubicBezTo>
                      <a:pt x="106" y="33"/>
                      <a:pt x="101" y="34"/>
                      <a:pt x="101" y="31"/>
                    </a:cubicBezTo>
                    <a:cubicBezTo>
                      <a:pt x="101" y="28"/>
                      <a:pt x="95" y="25"/>
                      <a:pt x="93" y="24"/>
                    </a:cubicBezTo>
                    <a:cubicBezTo>
                      <a:pt x="91" y="24"/>
                      <a:pt x="99" y="23"/>
                      <a:pt x="102" y="21"/>
                    </a:cubicBezTo>
                    <a:cubicBezTo>
                      <a:pt x="106" y="19"/>
                      <a:pt x="99" y="17"/>
                      <a:pt x="96" y="19"/>
                    </a:cubicBezTo>
                    <a:cubicBezTo>
                      <a:pt x="93" y="21"/>
                      <a:pt x="88" y="17"/>
                      <a:pt x="86" y="20"/>
                    </a:cubicBezTo>
                    <a:cubicBezTo>
                      <a:pt x="84" y="23"/>
                      <a:pt x="82" y="20"/>
                      <a:pt x="78" y="19"/>
                    </a:cubicBezTo>
                    <a:cubicBezTo>
                      <a:pt x="75" y="19"/>
                      <a:pt x="72" y="24"/>
                      <a:pt x="69" y="23"/>
                    </a:cubicBezTo>
                    <a:cubicBezTo>
                      <a:pt x="67" y="22"/>
                      <a:pt x="65" y="28"/>
                      <a:pt x="69" y="35"/>
                    </a:cubicBezTo>
                    <a:cubicBezTo>
                      <a:pt x="73" y="41"/>
                      <a:pt x="76" y="33"/>
                      <a:pt x="81" y="34"/>
                    </a:cubicBezTo>
                    <a:close/>
                    <a:moveTo>
                      <a:pt x="71" y="54"/>
                    </a:moveTo>
                    <a:cubicBezTo>
                      <a:pt x="74" y="55"/>
                      <a:pt x="76" y="60"/>
                      <a:pt x="79" y="59"/>
                    </a:cubicBezTo>
                    <a:cubicBezTo>
                      <a:pt x="80" y="59"/>
                      <a:pt x="75" y="53"/>
                      <a:pt x="71" y="50"/>
                    </a:cubicBezTo>
                    <a:cubicBezTo>
                      <a:pt x="68" y="46"/>
                      <a:pt x="68" y="43"/>
                      <a:pt x="64" y="44"/>
                    </a:cubicBezTo>
                    <a:cubicBezTo>
                      <a:pt x="59" y="45"/>
                      <a:pt x="68" y="53"/>
                      <a:pt x="71" y="54"/>
                    </a:cubicBezTo>
                    <a:close/>
                    <a:moveTo>
                      <a:pt x="150" y="13"/>
                    </a:moveTo>
                    <a:cubicBezTo>
                      <a:pt x="153" y="15"/>
                      <a:pt x="147" y="15"/>
                      <a:pt x="149" y="18"/>
                    </a:cubicBezTo>
                    <a:cubicBezTo>
                      <a:pt x="157" y="25"/>
                      <a:pt x="186" y="17"/>
                      <a:pt x="190" y="19"/>
                    </a:cubicBezTo>
                    <a:cubicBezTo>
                      <a:pt x="194" y="21"/>
                      <a:pt x="165" y="24"/>
                      <a:pt x="167" y="27"/>
                    </a:cubicBezTo>
                    <a:cubicBezTo>
                      <a:pt x="168" y="30"/>
                      <a:pt x="191" y="32"/>
                      <a:pt x="193" y="30"/>
                    </a:cubicBezTo>
                    <a:cubicBezTo>
                      <a:pt x="195" y="28"/>
                      <a:pt x="199" y="34"/>
                      <a:pt x="207" y="35"/>
                    </a:cubicBezTo>
                    <a:cubicBezTo>
                      <a:pt x="214" y="35"/>
                      <a:pt x="214" y="32"/>
                      <a:pt x="219" y="32"/>
                    </a:cubicBezTo>
                    <a:cubicBezTo>
                      <a:pt x="225" y="31"/>
                      <a:pt x="234" y="29"/>
                      <a:pt x="234" y="25"/>
                    </a:cubicBezTo>
                    <a:cubicBezTo>
                      <a:pt x="234" y="22"/>
                      <a:pt x="251" y="18"/>
                      <a:pt x="249" y="13"/>
                    </a:cubicBezTo>
                    <a:cubicBezTo>
                      <a:pt x="248" y="7"/>
                      <a:pt x="232" y="11"/>
                      <a:pt x="227" y="9"/>
                    </a:cubicBezTo>
                    <a:cubicBezTo>
                      <a:pt x="223" y="6"/>
                      <a:pt x="212" y="3"/>
                      <a:pt x="210" y="7"/>
                    </a:cubicBezTo>
                    <a:cubicBezTo>
                      <a:pt x="209" y="10"/>
                      <a:pt x="206" y="11"/>
                      <a:pt x="204" y="10"/>
                    </a:cubicBezTo>
                    <a:cubicBezTo>
                      <a:pt x="203" y="8"/>
                      <a:pt x="205" y="0"/>
                      <a:pt x="198" y="3"/>
                    </a:cubicBezTo>
                    <a:cubicBezTo>
                      <a:pt x="190" y="5"/>
                      <a:pt x="197" y="13"/>
                      <a:pt x="196" y="14"/>
                    </a:cubicBezTo>
                    <a:cubicBezTo>
                      <a:pt x="194" y="15"/>
                      <a:pt x="187" y="12"/>
                      <a:pt x="187" y="9"/>
                    </a:cubicBezTo>
                    <a:cubicBezTo>
                      <a:pt x="186" y="5"/>
                      <a:pt x="178" y="12"/>
                      <a:pt x="177" y="8"/>
                    </a:cubicBezTo>
                    <a:cubicBezTo>
                      <a:pt x="176" y="4"/>
                      <a:pt x="167" y="1"/>
                      <a:pt x="165" y="1"/>
                    </a:cubicBezTo>
                    <a:cubicBezTo>
                      <a:pt x="163" y="1"/>
                      <a:pt x="167" y="4"/>
                      <a:pt x="166" y="6"/>
                    </a:cubicBezTo>
                    <a:cubicBezTo>
                      <a:pt x="165" y="8"/>
                      <a:pt x="160" y="4"/>
                      <a:pt x="158" y="4"/>
                    </a:cubicBezTo>
                    <a:cubicBezTo>
                      <a:pt x="156" y="4"/>
                      <a:pt x="159" y="8"/>
                      <a:pt x="158" y="10"/>
                    </a:cubicBezTo>
                    <a:cubicBezTo>
                      <a:pt x="157" y="12"/>
                      <a:pt x="153" y="4"/>
                      <a:pt x="149" y="4"/>
                    </a:cubicBezTo>
                    <a:cubicBezTo>
                      <a:pt x="146" y="4"/>
                      <a:pt x="147" y="8"/>
                      <a:pt x="145" y="8"/>
                    </a:cubicBezTo>
                    <a:cubicBezTo>
                      <a:pt x="142" y="9"/>
                      <a:pt x="148" y="12"/>
                      <a:pt x="150" y="1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6" name="Freeform 140"/>
              <p:cNvSpPr/>
              <p:nvPr/>
            </p:nvSpPr>
            <p:spPr>
              <a:xfrm>
                <a:off x="7694613" y="865187"/>
                <a:ext cx="73025" cy="26988"/>
              </a:xfrm>
              <a:custGeom>
                <a:avLst/>
                <a:gdLst>
                  <a:gd name="txL" fmla="*/ 0 w 38"/>
                  <a:gd name="txT" fmla="*/ 0 h 14"/>
                  <a:gd name="txR" fmla="*/ 38 w 38"/>
                  <a:gd name="txB" fmla="*/ 14 h 14"/>
                </a:gdLst>
                <a:ahLst/>
                <a:cxnLst>
                  <a:cxn ang="0">
                    <a:pos x="62780361" y="7431339"/>
                  </a:cxn>
                  <a:cxn ang="0">
                    <a:pos x="11078661" y="22295943"/>
                  </a:cxn>
                  <a:cxn ang="0">
                    <a:pos x="88631211" y="40877181"/>
                  </a:cxn>
                  <a:cxn ang="0">
                    <a:pos x="140332911" y="33443915"/>
                  </a:cxn>
                  <a:cxn ang="0">
                    <a:pos x="62780361" y="7431339"/>
                  </a:cxn>
                </a:cxnLst>
                <a:rect l="txL" t="txT" r="txR" b="txB"/>
                <a:pathLst>
                  <a:path w="38" h="14">
                    <a:moveTo>
                      <a:pt x="17" y="2"/>
                    </a:moveTo>
                    <a:cubicBezTo>
                      <a:pt x="15" y="3"/>
                      <a:pt x="0" y="2"/>
                      <a:pt x="3" y="6"/>
                    </a:cubicBezTo>
                    <a:cubicBezTo>
                      <a:pt x="6" y="9"/>
                      <a:pt x="18" y="7"/>
                      <a:pt x="24" y="11"/>
                    </a:cubicBezTo>
                    <a:cubicBezTo>
                      <a:pt x="30" y="14"/>
                      <a:pt x="38" y="11"/>
                      <a:pt x="38" y="9"/>
                    </a:cubicBezTo>
                    <a:cubicBezTo>
                      <a:pt x="38" y="6"/>
                      <a:pt x="19" y="0"/>
                      <a:pt x="17" y="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7" name="Freeform 141"/>
              <p:cNvSpPr>
                <a:spLocks noEditPoints="1"/>
              </p:cNvSpPr>
              <p:nvPr/>
            </p:nvSpPr>
            <p:spPr>
              <a:xfrm>
                <a:off x="6416675" y="1409700"/>
                <a:ext cx="369888" cy="368300"/>
              </a:xfrm>
              <a:custGeom>
                <a:avLst/>
                <a:gdLst>
                  <a:gd name="txL" fmla="*/ 0 w 193"/>
                  <a:gd name="txT" fmla="*/ 0 h 193"/>
                  <a:gd name="txR" fmla="*/ 193 w 193"/>
                  <a:gd name="txB" fmla="*/ 193 h 193"/>
                </a:gdLst>
                <a:ahLst/>
                <a:cxnLst>
                  <a:cxn ang="0">
                    <a:pos x="628090906" y="87397781"/>
                  </a:cxn>
                  <a:cxn ang="0">
                    <a:pos x="510552765" y="32774883"/>
                  </a:cxn>
                  <a:cxn ang="0">
                    <a:pos x="495860737" y="112888721"/>
                  </a:cxn>
                  <a:cxn ang="0">
                    <a:pos x="444438639" y="149304622"/>
                  </a:cxn>
                  <a:cxn ang="0">
                    <a:pos x="437092625" y="207570445"/>
                  </a:cxn>
                  <a:cxn ang="0">
                    <a:pos x="481168709" y="193002558"/>
                  </a:cxn>
                  <a:cxn ang="0">
                    <a:pos x="492186772" y="160229583"/>
                  </a:cxn>
                  <a:cxn ang="0">
                    <a:pos x="580340856" y="163870601"/>
                  </a:cxn>
                  <a:cxn ang="0">
                    <a:pos x="661147010" y="116529738"/>
                  </a:cxn>
                  <a:cxn ang="0">
                    <a:pos x="668493024" y="76472820"/>
                  </a:cxn>
                  <a:cxn ang="0">
                    <a:pos x="437092625" y="298609244"/>
                  </a:cxn>
                  <a:cxn ang="0">
                    <a:pos x="389342576" y="393289060"/>
                  </a:cxn>
                  <a:cxn ang="0">
                    <a:pos x="326900498" y="407855038"/>
                  </a:cxn>
                  <a:cxn ang="0">
                    <a:pos x="268132386" y="480686840"/>
                  </a:cxn>
                  <a:cxn ang="0">
                    <a:pos x="194670330" y="495252819"/>
                  </a:cxn>
                  <a:cxn ang="0">
                    <a:pos x="69788091" y="546236607"/>
                  </a:cxn>
                  <a:cxn ang="0">
                    <a:pos x="113864175" y="560802586"/>
                  </a:cxn>
                  <a:cxn ang="0">
                    <a:pos x="235074365" y="571727547"/>
                  </a:cxn>
                  <a:cxn ang="0">
                    <a:pos x="297516442" y="542593681"/>
                  </a:cxn>
                  <a:cxn ang="0">
                    <a:pos x="363630568" y="531668720"/>
                  </a:cxn>
                  <a:cxn ang="0">
                    <a:pos x="418726632" y="509820706"/>
                  </a:cxn>
                  <a:cxn ang="0">
                    <a:pos x="470148730" y="444270939"/>
                  </a:cxn>
                  <a:cxn ang="0">
                    <a:pos x="517898779" y="338666162"/>
                  </a:cxn>
                  <a:cxn ang="0">
                    <a:pos x="444438639" y="243984438"/>
                  </a:cxn>
                  <a:cxn ang="0">
                    <a:pos x="135902217" y="568084621"/>
                  </a:cxn>
                  <a:cxn ang="0">
                    <a:pos x="154268211" y="611784466"/>
                  </a:cxn>
                  <a:cxn ang="0">
                    <a:pos x="216710288" y="564443604"/>
                  </a:cxn>
                  <a:cxn ang="0">
                    <a:pos x="91826133" y="604500522"/>
                  </a:cxn>
                  <a:cxn ang="0">
                    <a:pos x="25712007" y="593575561"/>
                  </a:cxn>
                  <a:cxn ang="0">
                    <a:pos x="29384056" y="611784466"/>
                  </a:cxn>
                  <a:cxn ang="0">
                    <a:pos x="51422098" y="702823264"/>
                  </a:cxn>
                  <a:cxn ang="0">
                    <a:pos x="91826133" y="604500522"/>
                  </a:cxn>
                </a:cxnLst>
                <a:rect l="txL" t="txT" r="txR" b="txB"/>
                <a:pathLst>
                  <a:path w="193" h="193">
                    <a:moveTo>
                      <a:pt x="182" y="21"/>
                    </a:moveTo>
                    <a:cubicBezTo>
                      <a:pt x="180" y="18"/>
                      <a:pt x="176" y="23"/>
                      <a:pt x="171" y="24"/>
                    </a:cubicBezTo>
                    <a:cubicBezTo>
                      <a:pt x="166" y="25"/>
                      <a:pt x="150" y="12"/>
                      <a:pt x="146" y="6"/>
                    </a:cubicBezTo>
                    <a:cubicBezTo>
                      <a:pt x="142" y="0"/>
                      <a:pt x="136" y="5"/>
                      <a:pt x="139" y="9"/>
                    </a:cubicBezTo>
                    <a:cubicBezTo>
                      <a:pt x="142" y="13"/>
                      <a:pt x="138" y="15"/>
                      <a:pt x="138" y="21"/>
                    </a:cubicBezTo>
                    <a:cubicBezTo>
                      <a:pt x="138" y="27"/>
                      <a:pt x="134" y="27"/>
                      <a:pt x="135" y="31"/>
                    </a:cubicBezTo>
                    <a:cubicBezTo>
                      <a:pt x="136" y="35"/>
                      <a:pt x="130" y="34"/>
                      <a:pt x="126" y="35"/>
                    </a:cubicBezTo>
                    <a:cubicBezTo>
                      <a:pt x="122" y="35"/>
                      <a:pt x="126" y="39"/>
                      <a:pt x="121" y="41"/>
                    </a:cubicBezTo>
                    <a:cubicBezTo>
                      <a:pt x="117" y="43"/>
                      <a:pt x="117" y="47"/>
                      <a:pt x="119" y="48"/>
                    </a:cubicBezTo>
                    <a:cubicBezTo>
                      <a:pt x="122" y="49"/>
                      <a:pt x="120" y="54"/>
                      <a:pt x="119" y="57"/>
                    </a:cubicBezTo>
                    <a:cubicBezTo>
                      <a:pt x="119" y="60"/>
                      <a:pt x="122" y="57"/>
                      <a:pt x="125" y="54"/>
                    </a:cubicBezTo>
                    <a:cubicBezTo>
                      <a:pt x="128" y="51"/>
                      <a:pt x="130" y="56"/>
                      <a:pt x="131" y="53"/>
                    </a:cubicBezTo>
                    <a:cubicBezTo>
                      <a:pt x="132" y="50"/>
                      <a:pt x="124" y="48"/>
                      <a:pt x="124" y="45"/>
                    </a:cubicBezTo>
                    <a:cubicBezTo>
                      <a:pt x="125" y="41"/>
                      <a:pt x="130" y="46"/>
                      <a:pt x="134" y="44"/>
                    </a:cubicBezTo>
                    <a:cubicBezTo>
                      <a:pt x="138" y="42"/>
                      <a:pt x="146" y="43"/>
                      <a:pt x="151" y="48"/>
                    </a:cubicBezTo>
                    <a:cubicBezTo>
                      <a:pt x="156" y="52"/>
                      <a:pt x="157" y="50"/>
                      <a:pt x="158" y="45"/>
                    </a:cubicBezTo>
                    <a:cubicBezTo>
                      <a:pt x="159" y="40"/>
                      <a:pt x="167" y="37"/>
                      <a:pt x="174" y="37"/>
                    </a:cubicBezTo>
                    <a:cubicBezTo>
                      <a:pt x="182" y="37"/>
                      <a:pt x="183" y="34"/>
                      <a:pt x="180" y="32"/>
                    </a:cubicBezTo>
                    <a:cubicBezTo>
                      <a:pt x="178" y="30"/>
                      <a:pt x="193" y="21"/>
                      <a:pt x="193" y="18"/>
                    </a:cubicBezTo>
                    <a:cubicBezTo>
                      <a:pt x="192" y="15"/>
                      <a:pt x="185" y="24"/>
                      <a:pt x="182" y="21"/>
                    </a:cubicBezTo>
                    <a:close/>
                    <a:moveTo>
                      <a:pt x="121" y="67"/>
                    </a:moveTo>
                    <a:cubicBezTo>
                      <a:pt x="118" y="68"/>
                      <a:pt x="115" y="79"/>
                      <a:pt x="119" y="82"/>
                    </a:cubicBezTo>
                    <a:cubicBezTo>
                      <a:pt x="123" y="85"/>
                      <a:pt x="113" y="90"/>
                      <a:pt x="113" y="97"/>
                    </a:cubicBezTo>
                    <a:cubicBezTo>
                      <a:pt x="114" y="103"/>
                      <a:pt x="107" y="103"/>
                      <a:pt x="106" y="108"/>
                    </a:cubicBezTo>
                    <a:cubicBezTo>
                      <a:pt x="105" y="112"/>
                      <a:pt x="102" y="111"/>
                      <a:pt x="96" y="116"/>
                    </a:cubicBezTo>
                    <a:cubicBezTo>
                      <a:pt x="90" y="120"/>
                      <a:pt x="87" y="115"/>
                      <a:pt x="89" y="112"/>
                    </a:cubicBezTo>
                    <a:cubicBezTo>
                      <a:pt x="90" y="109"/>
                      <a:pt x="80" y="114"/>
                      <a:pt x="80" y="121"/>
                    </a:cubicBezTo>
                    <a:cubicBezTo>
                      <a:pt x="81" y="128"/>
                      <a:pt x="71" y="129"/>
                      <a:pt x="73" y="132"/>
                    </a:cubicBezTo>
                    <a:cubicBezTo>
                      <a:pt x="76" y="136"/>
                      <a:pt x="66" y="138"/>
                      <a:pt x="66" y="135"/>
                    </a:cubicBezTo>
                    <a:cubicBezTo>
                      <a:pt x="67" y="132"/>
                      <a:pt x="60" y="133"/>
                      <a:pt x="53" y="136"/>
                    </a:cubicBezTo>
                    <a:cubicBezTo>
                      <a:pt x="45" y="139"/>
                      <a:pt x="40" y="133"/>
                      <a:pt x="36" y="137"/>
                    </a:cubicBezTo>
                    <a:cubicBezTo>
                      <a:pt x="32" y="142"/>
                      <a:pt x="24" y="149"/>
                      <a:pt x="19" y="150"/>
                    </a:cubicBezTo>
                    <a:cubicBezTo>
                      <a:pt x="13" y="151"/>
                      <a:pt x="16" y="158"/>
                      <a:pt x="19" y="157"/>
                    </a:cubicBezTo>
                    <a:cubicBezTo>
                      <a:pt x="23" y="155"/>
                      <a:pt x="29" y="157"/>
                      <a:pt x="31" y="154"/>
                    </a:cubicBezTo>
                    <a:cubicBezTo>
                      <a:pt x="33" y="151"/>
                      <a:pt x="49" y="147"/>
                      <a:pt x="59" y="147"/>
                    </a:cubicBezTo>
                    <a:cubicBezTo>
                      <a:pt x="69" y="147"/>
                      <a:pt x="63" y="152"/>
                      <a:pt x="64" y="157"/>
                    </a:cubicBezTo>
                    <a:cubicBezTo>
                      <a:pt x="65" y="162"/>
                      <a:pt x="73" y="161"/>
                      <a:pt x="77" y="156"/>
                    </a:cubicBezTo>
                    <a:cubicBezTo>
                      <a:pt x="82" y="151"/>
                      <a:pt x="85" y="152"/>
                      <a:pt x="81" y="149"/>
                    </a:cubicBezTo>
                    <a:cubicBezTo>
                      <a:pt x="78" y="146"/>
                      <a:pt x="82" y="143"/>
                      <a:pt x="85" y="147"/>
                    </a:cubicBezTo>
                    <a:cubicBezTo>
                      <a:pt x="87" y="151"/>
                      <a:pt x="96" y="151"/>
                      <a:pt x="99" y="146"/>
                    </a:cubicBezTo>
                    <a:cubicBezTo>
                      <a:pt x="102" y="141"/>
                      <a:pt x="103" y="147"/>
                      <a:pt x="107" y="147"/>
                    </a:cubicBezTo>
                    <a:cubicBezTo>
                      <a:pt x="111" y="146"/>
                      <a:pt x="114" y="136"/>
                      <a:pt x="114" y="140"/>
                    </a:cubicBezTo>
                    <a:cubicBezTo>
                      <a:pt x="114" y="144"/>
                      <a:pt x="121" y="143"/>
                      <a:pt x="125" y="138"/>
                    </a:cubicBezTo>
                    <a:cubicBezTo>
                      <a:pt x="129" y="134"/>
                      <a:pt x="125" y="126"/>
                      <a:pt x="128" y="122"/>
                    </a:cubicBezTo>
                    <a:cubicBezTo>
                      <a:pt x="130" y="118"/>
                      <a:pt x="133" y="110"/>
                      <a:pt x="130" y="105"/>
                    </a:cubicBezTo>
                    <a:cubicBezTo>
                      <a:pt x="128" y="100"/>
                      <a:pt x="136" y="97"/>
                      <a:pt x="141" y="93"/>
                    </a:cubicBezTo>
                    <a:cubicBezTo>
                      <a:pt x="145" y="89"/>
                      <a:pt x="136" y="69"/>
                      <a:pt x="135" y="63"/>
                    </a:cubicBezTo>
                    <a:cubicBezTo>
                      <a:pt x="135" y="57"/>
                      <a:pt x="124" y="65"/>
                      <a:pt x="121" y="67"/>
                    </a:cubicBezTo>
                    <a:close/>
                    <a:moveTo>
                      <a:pt x="48" y="153"/>
                    </a:moveTo>
                    <a:cubicBezTo>
                      <a:pt x="46" y="157"/>
                      <a:pt x="42" y="155"/>
                      <a:pt x="37" y="156"/>
                    </a:cubicBezTo>
                    <a:cubicBezTo>
                      <a:pt x="32" y="157"/>
                      <a:pt x="32" y="170"/>
                      <a:pt x="35" y="171"/>
                    </a:cubicBezTo>
                    <a:cubicBezTo>
                      <a:pt x="38" y="172"/>
                      <a:pt x="41" y="172"/>
                      <a:pt x="42" y="168"/>
                    </a:cubicBezTo>
                    <a:cubicBezTo>
                      <a:pt x="43" y="164"/>
                      <a:pt x="48" y="163"/>
                      <a:pt x="51" y="165"/>
                    </a:cubicBezTo>
                    <a:cubicBezTo>
                      <a:pt x="55" y="166"/>
                      <a:pt x="59" y="160"/>
                      <a:pt x="59" y="155"/>
                    </a:cubicBezTo>
                    <a:cubicBezTo>
                      <a:pt x="59" y="150"/>
                      <a:pt x="49" y="150"/>
                      <a:pt x="48" y="153"/>
                    </a:cubicBezTo>
                    <a:close/>
                    <a:moveTo>
                      <a:pt x="25" y="166"/>
                    </a:moveTo>
                    <a:cubicBezTo>
                      <a:pt x="25" y="163"/>
                      <a:pt x="17" y="164"/>
                      <a:pt x="17" y="161"/>
                    </a:cubicBezTo>
                    <a:cubicBezTo>
                      <a:pt x="17" y="158"/>
                      <a:pt x="12" y="159"/>
                      <a:pt x="7" y="163"/>
                    </a:cubicBezTo>
                    <a:cubicBezTo>
                      <a:pt x="2" y="167"/>
                      <a:pt x="0" y="167"/>
                      <a:pt x="2" y="171"/>
                    </a:cubicBezTo>
                    <a:cubicBezTo>
                      <a:pt x="4" y="175"/>
                      <a:pt x="7" y="171"/>
                      <a:pt x="8" y="168"/>
                    </a:cubicBezTo>
                    <a:cubicBezTo>
                      <a:pt x="10" y="164"/>
                      <a:pt x="13" y="173"/>
                      <a:pt x="10" y="179"/>
                    </a:cubicBezTo>
                    <a:cubicBezTo>
                      <a:pt x="7" y="185"/>
                      <a:pt x="10" y="193"/>
                      <a:pt x="14" y="193"/>
                    </a:cubicBezTo>
                    <a:cubicBezTo>
                      <a:pt x="18" y="192"/>
                      <a:pt x="22" y="180"/>
                      <a:pt x="27" y="174"/>
                    </a:cubicBezTo>
                    <a:cubicBezTo>
                      <a:pt x="32" y="167"/>
                      <a:pt x="25" y="170"/>
                      <a:pt x="25" y="16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8" name="Freeform 142"/>
              <p:cNvSpPr>
                <a:spLocks noEditPoints="1"/>
              </p:cNvSpPr>
              <p:nvPr/>
            </p:nvSpPr>
            <p:spPr>
              <a:xfrm>
                <a:off x="5240338" y="1185862"/>
                <a:ext cx="1293813" cy="896938"/>
              </a:xfrm>
              <a:custGeom>
                <a:avLst/>
                <a:gdLst>
                  <a:gd name="txL" fmla="*/ 0 w 677"/>
                  <a:gd name="txT" fmla="*/ 0 h 469"/>
                  <a:gd name="txR" fmla="*/ 677 w 677"/>
                  <a:gd name="txB" fmla="*/ 469 h 469"/>
                </a:gdLst>
                <a:ahLst/>
                <a:cxnLst>
                  <a:cxn ang="0">
                    <a:pos x="2147483646" y="318198796"/>
                  </a:cxn>
                  <a:cxn ang="0">
                    <a:pos x="2147483646" y="230419356"/>
                  </a:cxn>
                  <a:cxn ang="0">
                    <a:pos x="2129287489" y="95094552"/>
                  </a:cxn>
                  <a:cxn ang="0">
                    <a:pos x="1986847660" y="3656600"/>
                  </a:cxn>
                  <a:cxn ang="0">
                    <a:pos x="1888235030" y="76805815"/>
                  </a:cxn>
                  <a:cxn ang="0">
                    <a:pos x="1807884847" y="197502305"/>
                  </a:cxn>
                  <a:cxn ang="0">
                    <a:pos x="1683707465" y="266994919"/>
                  </a:cxn>
                  <a:cxn ang="0">
                    <a:pos x="1760405541" y="314542196"/>
                  </a:cxn>
                  <a:cxn ang="0">
                    <a:pos x="1756753434" y="384032898"/>
                  </a:cxn>
                  <a:cxn ang="0">
                    <a:pos x="1541267636" y="460838712"/>
                  </a:cxn>
                  <a:cxn ang="0">
                    <a:pos x="1387871485" y="592508828"/>
                  </a:cxn>
                  <a:cxn ang="0">
                    <a:pos x="1150473044" y="607137141"/>
                  </a:cxn>
                  <a:cxn ang="0">
                    <a:pos x="880201815" y="570563490"/>
                  </a:cxn>
                  <a:cxn ang="0">
                    <a:pos x="766980755" y="457182112"/>
                  </a:cxn>
                  <a:cxn ang="0">
                    <a:pos x="664717929" y="329170509"/>
                  </a:cxn>
                  <a:cxn ang="0">
                    <a:pos x="558801084" y="237734469"/>
                  </a:cxn>
                  <a:cxn ang="0">
                    <a:pos x="500363545" y="277966632"/>
                  </a:cxn>
                  <a:cxn ang="0">
                    <a:pos x="405404933" y="351115847"/>
                  </a:cxn>
                  <a:cxn ang="0">
                    <a:pos x="321402642" y="442551887"/>
                  </a:cxn>
                  <a:cxn ang="0">
                    <a:pos x="284879658" y="548618152"/>
                  </a:cxn>
                  <a:cxn ang="0">
                    <a:pos x="189919135" y="640054192"/>
                  </a:cxn>
                  <a:cxn ang="0">
                    <a:pos x="69393861" y="680286355"/>
                  </a:cxn>
                  <a:cxn ang="0">
                    <a:pos x="0" y="731492144"/>
                  </a:cxn>
                  <a:cxn ang="0">
                    <a:pos x="54783521" y="848530122"/>
                  </a:cxn>
                  <a:cxn ang="0">
                    <a:pos x="142439829" y="928994449"/>
                  </a:cxn>
                  <a:cxn ang="0">
                    <a:pos x="215485797" y="903392511"/>
                  </a:cxn>
                  <a:cxn ang="0">
                    <a:pos x="204527564" y="1009458776"/>
                  </a:cxn>
                  <a:cxn ang="0">
                    <a:pos x="204527564" y="1111866529"/>
                  </a:cxn>
                  <a:cxn ang="0">
                    <a:pos x="281227551" y="1177700631"/>
                  </a:cxn>
                  <a:cxn ang="0">
                    <a:pos x="504015652" y="1269136671"/>
                  </a:cxn>
                  <a:cxn ang="0">
                    <a:pos x="591671960" y="1291082009"/>
                  </a:cxn>
                  <a:cxn ang="0">
                    <a:pos x="668370036" y="1269136671"/>
                  </a:cxn>
                  <a:cxn ang="0">
                    <a:pos x="766980755" y="1243534733"/>
                  </a:cxn>
                  <a:cxn ang="0">
                    <a:pos x="887507941" y="1243534733"/>
                  </a:cxn>
                  <a:cxn ang="0">
                    <a:pos x="953247783" y="1287425409"/>
                  </a:cxn>
                  <a:cxn ang="0">
                    <a:pos x="934987247" y="1444695550"/>
                  </a:cxn>
                  <a:cxn ang="0">
                    <a:pos x="1000729000" y="1532474990"/>
                  </a:cxn>
                  <a:cxn ang="0">
                    <a:pos x="1088383398" y="1572707154"/>
                  </a:cxn>
                  <a:cxn ang="0">
                    <a:pos x="1154125151" y="1506871140"/>
                  </a:cxn>
                  <a:cxn ang="0">
                    <a:pos x="1285606747" y="1499557939"/>
                  </a:cxn>
                  <a:cxn ang="0">
                    <a:pos x="1369610949" y="1554418416"/>
                  </a:cxn>
                  <a:cxn ang="0">
                    <a:pos x="1435350791" y="1609280805"/>
                  </a:cxn>
                  <a:cxn ang="0">
                    <a:pos x="1625269926" y="1510529652"/>
                  </a:cxn>
                  <a:cxn ang="0">
                    <a:pos x="1767709755" y="1433723838"/>
                  </a:cxn>
                  <a:cxn ang="0">
                    <a:pos x="1840755724" y="1345944398"/>
                  </a:cxn>
                  <a:cxn ang="0">
                    <a:pos x="1910149585" y="1261821558"/>
                  </a:cxn>
                  <a:cxn ang="0">
                    <a:pos x="1924758014" y="1181359143"/>
                  </a:cxn>
                  <a:cxn ang="0">
                    <a:pos x="1906497477" y="1119181642"/>
                  </a:cxn>
                  <a:cxn ang="0">
                    <a:pos x="1895541155" y="1060662653"/>
                  </a:cxn>
                  <a:cxn ang="0">
                    <a:pos x="1844407831" y="921679337"/>
                  </a:cxn>
                  <a:cxn ang="0">
                    <a:pos x="1957628891" y="855845235"/>
                  </a:cxn>
                  <a:cxn ang="0">
                    <a:pos x="1811536954" y="815613071"/>
                  </a:cxn>
                  <a:cxn ang="0">
                    <a:pos x="1869974493" y="702231693"/>
                  </a:cxn>
                  <a:cxn ang="0">
                    <a:pos x="1932064139" y="760750682"/>
                  </a:cxn>
                  <a:cxn ang="0">
                    <a:pos x="2118331167" y="654684417"/>
                  </a:cxn>
                  <a:cxn ang="0">
                    <a:pos x="2147483646" y="614452254"/>
                  </a:cxn>
                  <a:cxn ang="0">
                    <a:pos x="2147483646" y="574220090"/>
                  </a:cxn>
                  <a:cxn ang="0">
                    <a:pos x="2147483646" y="464497225"/>
                  </a:cxn>
                  <a:cxn ang="0">
                    <a:pos x="2147483646" y="391348010"/>
                  </a:cxn>
                  <a:cxn ang="0">
                    <a:pos x="1884582922" y="1528816478"/>
                  </a:cxn>
                  <a:cxn ang="0">
                    <a:pos x="1387871485" y="1682430019"/>
                  </a:cxn>
                </a:cxnLst>
                <a:rect l="txL" t="txT" r="txR" b="txB"/>
                <a:pathLst>
                  <a:path w="677" h="469">
                    <a:moveTo>
                      <a:pt x="673" y="83"/>
                    </a:moveTo>
                    <a:cubicBezTo>
                      <a:pt x="673" y="77"/>
                      <a:pt x="666" y="79"/>
                      <a:pt x="664" y="81"/>
                    </a:cubicBezTo>
                    <a:cubicBezTo>
                      <a:pt x="662" y="83"/>
                      <a:pt x="655" y="81"/>
                      <a:pt x="653" y="85"/>
                    </a:cubicBezTo>
                    <a:cubicBezTo>
                      <a:pt x="651" y="89"/>
                      <a:pt x="648" y="87"/>
                      <a:pt x="643" y="87"/>
                    </a:cubicBezTo>
                    <a:cubicBezTo>
                      <a:pt x="638" y="88"/>
                      <a:pt x="632" y="86"/>
                      <a:pt x="632" y="83"/>
                    </a:cubicBezTo>
                    <a:cubicBezTo>
                      <a:pt x="632" y="80"/>
                      <a:pt x="629" y="77"/>
                      <a:pt x="630" y="73"/>
                    </a:cubicBezTo>
                    <a:cubicBezTo>
                      <a:pt x="630" y="70"/>
                      <a:pt x="625" y="71"/>
                      <a:pt x="622" y="68"/>
                    </a:cubicBezTo>
                    <a:cubicBezTo>
                      <a:pt x="618" y="65"/>
                      <a:pt x="612" y="62"/>
                      <a:pt x="610" y="63"/>
                    </a:cubicBezTo>
                    <a:cubicBezTo>
                      <a:pt x="609" y="64"/>
                      <a:pt x="605" y="59"/>
                      <a:pt x="599" y="59"/>
                    </a:cubicBezTo>
                    <a:cubicBezTo>
                      <a:pt x="594" y="59"/>
                      <a:pt x="594" y="55"/>
                      <a:pt x="595" y="53"/>
                    </a:cubicBezTo>
                    <a:cubicBezTo>
                      <a:pt x="596" y="50"/>
                      <a:pt x="590" y="43"/>
                      <a:pt x="589" y="39"/>
                    </a:cubicBezTo>
                    <a:cubicBezTo>
                      <a:pt x="588" y="35"/>
                      <a:pt x="584" y="34"/>
                      <a:pt x="583" y="26"/>
                    </a:cubicBezTo>
                    <a:cubicBezTo>
                      <a:pt x="581" y="17"/>
                      <a:pt x="576" y="19"/>
                      <a:pt x="577" y="15"/>
                    </a:cubicBezTo>
                    <a:cubicBezTo>
                      <a:pt x="578" y="11"/>
                      <a:pt x="572" y="9"/>
                      <a:pt x="570" y="7"/>
                    </a:cubicBezTo>
                    <a:cubicBezTo>
                      <a:pt x="568" y="5"/>
                      <a:pt x="561" y="6"/>
                      <a:pt x="556" y="3"/>
                    </a:cubicBezTo>
                    <a:cubicBezTo>
                      <a:pt x="551" y="0"/>
                      <a:pt x="548" y="2"/>
                      <a:pt x="544" y="1"/>
                    </a:cubicBezTo>
                    <a:cubicBezTo>
                      <a:pt x="539" y="0"/>
                      <a:pt x="528" y="2"/>
                      <a:pt x="527" y="2"/>
                    </a:cubicBezTo>
                    <a:cubicBezTo>
                      <a:pt x="526" y="2"/>
                      <a:pt x="517" y="1"/>
                      <a:pt x="513" y="7"/>
                    </a:cubicBezTo>
                    <a:cubicBezTo>
                      <a:pt x="508" y="13"/>
                      <a:pt x="512" y="13"/>
                      <a:pt x="514" y="13"/>
                    </a:cubicBezTo>
                    <a:cubicBezTo>
                      <a:pt x="516" y="13"/>
                      <a:pt x="517" y="19"/>
                      <a:pt x="517" y="21"/>
                    </a:cubicBezTo>
                    <a:cubicBezTo>
                      <a:pt x="517" y="23"/>
                      <a:pt x="514" y="26"/>
                      <a:pt x="512" y="27"/>
                    </a:cubicBezTo>
                    <a:cubicBezTo>
                      <a:pt x="510" y="27"/>
                      <a:pt x="506" y="35"/>
                      <a:pt x="505" y="37"/>
                    </a:cubicBezTo>
                    <a:cubicBezTo>
                      <a:pt x="504" y="40"/>
                      <a:pt x="499" y="47"/>
                      <a:pt x="500" y="49"/>
                    </a:cubicBezTo>
                    <a:cubicBezTo>
                      <a:pt x="500" y="51"/>
                      <a:pt x="497" y="54"/>
                      <a:pt x="495" y="54"/>
                    </a:cubicBezTo>
                    <a:cubicBezTo>
                      <a:pt x="492" y="54"/>
                      <a:pt x="486" y="59"/>
                      <a:pt x="484" y="60"/>
                    </a:cubicBezTo>
                    <a:cubicBezTo>
                      <a:pt x="482" y="60"/>
                      <a:pt x="474" y="59"/>
                      <a:pt x="473" y="57"/>
                    </a:cubicBezTo>
                    <a:cubicBezTo>
                      <a:pt x="473" y="56"/>
                      <a:pt x="472" y="55"/>
                      <a:pt x="471" y="55"/>
                    </a:cubicBezTo>
                    <a:cubicBezTo>
                      <a:pt x="461" y="73"/>
                      <a:pt x="461" y="73"/>
                      <a:pt x="461" y="73"/>
                    </a:cubicBezTo>
                    <a:cubicBezTo>
                      <a:pt x="461" y="78"/>
                      <a:pt x="461" y="78"/>
                      <a:pt x="461" y="78"/>
                    </a:cubicBezTo>
                    <a:cubicBezTo>
                      <a:pt x="461" y="78"/>
                      <a:pt x="455" y="80"/>
                      <a:pt x="459" y="84"/>
                    </a:cubicBezTo>
                    <a:cubicBezTo>
                      <a:pt x="464" y="89"/>
                      <a:pt x="464" y="85"/>
                      <a:pt x="471" y="85"/>
                    </a:cubicBezTo>
                    <a:cubicBezTo>
                      <a:pt x="477" y="85"/>
                      <a:pt x="480" y="90"/>
                      <a:pt x="482" y="86"/>
                    </a:cubicBezTo>
                    <a:cubicBezTo>
                      <a:pt x="483" y="83"/>
                      <a:pt x="489" y="81"/>
                      <a:pt x="493" y="85"/>
                    </a:cubicBezTo>
                    <a:cubicBezTo>
                      <a:pt x="496" y="89"/>
                      <a:pt x="508" y="97"/>
                      <a:pt x="507" y="100"/>
                    </a:cubicBezTo>
                    <a:cubicBezTo>
                      <a:pt x="507" y="104"/>
                      <a:pt x="500" y="103"/>
                      <a:pt x="496" y="102"/>
                    </a:cubicBezTo>
                    <a:cubicBezTo>
                      <a:pt x="491" y="100"/>
                      <a:pt x="485" y="105"/>
                      <a:pt x="481" y="105"/>
                    </a:cubicBezTo>
                    <a:cubicBezTo>
                      <a:pt x="477" y="105"/>
                      <a:pt x="472" y="106"/>
                      <a:pt x="467" y="110"/>
                    </a:cubicBezTo>
                    <a:cubicBezTo>
                      <a:pt x="463" y="115"/>
                      <a:pt x="464" y="119"/>
                      <a:pt x="457" y="120"/>
                    </a:cubicBezTo>
                    <a:cubicBezTo>
                      <a:pt x="451" y="121"/>
                      <a:pt x="448" y="120"/>
                      <a:pt x="440" y="125"/>
                    </a:cubicBezTo>
                    <a:cubicBezTo>
                      <a:pt x="433" y="130"/>
                      <a:pt x="425" y="128"/>
                      <a:pt x="422" y="126"/>
                    </a:cubicBezTo>
                    <a:cubicBezTo>
                      <a:pt x="419" y="125"/>
                      <a:pt x="414" y="124"/>
                      <a:pt x="411" y="129"/>
                    </a:cubicBezTo>
                    <a:cubicBezTo>
                      <a:pt x="408" y="134"/>
                      <a:pt x="415" y="137"/>
                      <a:pt x="414" y="142"/>
                    </a:cubicBezTo>
                    <a:cubicBezTo>
                      <a:pt x="414" y="148"/>
                      <a:pt x="406" y="147"/>
                      <a:pt x="400" y="153"/>
                    </a:cubicBezTo>
                    <a:cubicBezTo>
                      <a:pt x="395" y="160"/>
                      <a:pt x="385" y="163"/>
                      <a:pt x="380" y="162"/>
                    </a:cubicBezTo>
                    <a:cubicBezTo>
                      <a:pt x="375" y="161"/>
                      <a:pt x="364" y="158"/>
                      <a:pt x="355" y="163"/>
                    </a:cubicBezTo>
                    <a:cubicBezTo>
                      <a:pt x="345" y="167"/>
                      <a:pt x="339" y="174"/>
                      <a:pt x="335" y="173"/>
                    </a:cubicBezTo>
                    <a:cubicBezTo>
                      <a:pt x="332" y="172"/>
                      <a:pt x="332" y="168"/>
                      <a:pt x="326" y="169"/>
                    </a:cubicBezTo>
                    <a:cubicBezTo>
                      <a:pt x="321" y="169"/>
                      <a:pt x="318" y="168"/>
                      <a:pt x="315" y="166"/>
                    </a:cubicBezTo>
                    <a:cubicBezTo>
                      <a:pt x="311" y="163"/>
                      <a:pt x="308" y="167"/>
                      <a:pt x="302" y="163"/>
                    </a:cubicBezTo>
                    <a:cubicBezTo>
                      <a:pt x="297" y="158"/>
                      <a:pt x="286" y="159"/>
                      <a:pt x="282" y="158"/>
                    </a:cubicBezTo>
                    <a:cubicBezTo>
                      <a:pt x="278" y="158"/>
                      <a:pt x="261" y="158"/>
                      <a:pt x="255" y="158"/>
                    </a:cubicBezTo>
                    <a:cubicBezTo>
                      <a:pt x="249" y="157"/>
                      <a:pt x="241" y="159"/>
                      <a:pt x="241" y="156"/>
                    </a:cubicBezTo>
                    <a:cubicBezTo>
                      <a:pt x="240" y="153"/>
                      <a:pt x="236" y="151"/>
                      <a:pt x="234" y="145"/>
                    </a:cubicBezTo>
                    <a:cubicBezTo>
                      <a:pt x="233" y="138"/>
                      <a:pt x="229" y="136"/>
                      <a:pt x="225" y="135"/>
                    </a:cubicBezTo>
                    <a:cubicBezTo>
                      <a:pt x="222" y="134"/>
                      <a:pt x="221" y="131"/>
                      <a:pt x="218" y="130"/>
                    </a:cubicBezTo>
                    <a:cubicBezTo>
                      <a:pt x="217" y="130"/>
                      <a:pt x="215" y="125"/>
                      <a:pt x="210" y="125"/>
                    </a:cubicBezTo>
                    <a:cubicBezTo>
                      <a:pt x="205" y="125"/>
                      <a:pt x="187" y="123"/>
                      <a:pt x="184" y="119"/>
                    </a:cubicBezTo>
                    <a:cubicBezTo>
                      <a:pt x="182" y="115"/>
                      <a:pt x="187" y="114"/>
                      <a:pt x="187" y="109"/>
                    </a:cubicBezTo>
                    <a:cubicBezTo>
                      <a:pt x="187" y="105"/>
                      <a:pt x="190" y="100"/>
                      <a:pt x="188" y="98"/>
                    </a:cubicBezTo>
                    <a:cubicBezTo>
                      <a:pt x="186" y="97"/>
                      <a:pt x="182" y="93"/>
                      <a:pt x="182" y="90"/>
                    </a:cubicBezTo>
                    <a:cubicBezTo>
                      <a:pt x="181" y="86"/>
                      <a:pt x="176" y="82"/>
                      <a:pt x="172" y="82"/>
                    </a:cubicBezTo>
                    <a:cubicBezTo>
                      <a:pt x="168" y="82"/>
                      <a:pt x="165" y="79"/>
                      <a:pt x="162" y="76"/>
                    </a:cubicBezTo>
                    <a:cubicBezTo>
                      <a:pt x="158" y="73"/>
                      <a:pt x="155" y="73"/>
                      <a:pt x="154" y="66"/>
                    </a:cubicBezTo>
                    <a:cubicBezTo>
                      <a:pt x="154" y="65"/>
                      <a:pt x="153" y="65"/>
                      <a:pt x="153" y="65"/>
                    </a:cubicBezTo>
                    <a:cubicBezTo>
                      <a:pt x="152" y="64"/>
                      <a:pt x="150" y="64"/>
                      <a:pt x="149" y="64"/>
                    </a:cubicBezTo>
                    <a:cubicBezTo>
                      <a:pt x="148" y="64"/>
                      <a:pt x="147" y="63"/>
                      <a:pt x="146" y="62"/>
                    </a:cubicBezTo>
                    <a:cubicBezTo>
                      <a:pt x="145" y="65"/>
                      <a:pt x="142" y="67"/>
                      <a:pt x="142" y="69"/>
                    </a:cubicBezTo>
                    <a:cubicBezTo>
                      <a:pt x="142" y="72"/>
                      <a:pt x="141" y="76"/>
                      <a:pt x="137" y="76"/>
                    </a:cubicBezTo>
                    <a:cubicBezTo>
                      <a:pt x="134" y="76"/>
                      <a:pt x="130" y="78"/>
                      <a:pt x="130" y="84"/>
                    </a:cubicBezTo>
                    <a:cubicBezTo>
                      <a:pt x="130" y="90"/>
                      <a:pt x="133" y="91"/>
                      <a:pt x="132" y="93"/>
                    </a:cubicBezTo>
                    <a:cubicBezTo>
                      <a:pt x="130" y="96"/>
                      <a:pt x="123" y="98"/>
                      <a:pt x="121" y="97"/>
                    </a:cubicBezTo>
                    <a:cubicBezTo>
                      <a:pt x="119" y="96"/>
                      <a:pt x="114" y="97"/>
                      <a:pt x="111" y="96"/>
                    </a:cubicBezTo>
                    <a:cubicBezTo>
                      <a:pt x="107" y="96"/>
                      <a:pt x="104" y="91"/>
                      <a:pt x="103" y="96"/>
                    </a:cubicBezTo>
                    <a:cubicBezTo>
                      <a:pt x="102" y="101"/>
                      <a:pt x="94" y="116"/>
                      <a:pt x="96" y="118"/>
                    </a:cubicBezTo>
                    <a:cubicBezTo>
                      <a:pt x="98" y="119"/>
                      <a:pt x="99" y="123"/>
                      <a:pt x="96" y="123"/>
                    </a:cubicBezTo>
                    <a:cubicBezTo>
                      <a:pt x="93" y="123"/>
                      <a:pt x="90" y="123"/>
                      <a:pt x="88" y="121"/>
                    </a:cubicBezTo>
                    <a:cubicBezTo>
                      <a:pt x="86" y="119"/>
                      <a:pt x="81" y="123"/>
                      <a:pt x="77" y="123"/>
                    </a:cubicBezTo>
                    <a:cubicBezTo>
                      <a:pt x="76" y="123"/>
                      <a:pt x="68" y="126"/>
                      <a:pt x="71" y="128"/>
                    </a:cubicBezTo>
                    <a:cubicBezTo>
                      <a:pt x="73" y="129"/>
                      <a:pt x="73" y="135"/>
                      <a:pt x="73" y="137"/>
                    </a:cubicBezTo>
                    <a:cubicBezTo>
                      <a:pt x="73" y="140"/>
                      <a:pt x="79" y="147"/>
                      <a:pt x="78" y="150"/>
                    </a:cubicBezTo>
                    <a:cubicBezTo>
                      <a:pt x="77" y="152"/>
                      <a:pt x="72" y="155"/>
                      <a:pt x="72" y="158"/>
                    </a:cubicBezTo>
                    <a:cubicBezTo>
                      <a:pt x="72" y="162"/>
                      <a:pt x="73" y="165"/>
                      <a:pt x="71" y="165"/>
                    </a:cubicBezTo>
                    <a:cubicBezTo>
                      <a:pt x="69" y="166"/>
                      <a:pt x="64" y="168"/>
                      <a:pt x="61" y="170"/>
                    </a:cubicBezTo>
                    <a:cubicBezTo>
                      <a:pt x="58" y="172"/>
                      <a:pt x="54" y="172"/>
                      <a:pt x="52" y="175"/>
                    </a:cubicBezTo>
                    <a:cubicBezTo>
                      <a:pt x="51" y="178"/>
                      <a:pt x="49" y="181"/>
                      <a:pt x="43" y="180"/>
                    </a:cubicBezTo>
                    <a:cubicBezTo>
                      <a:pt x="39" y="180"/>
                      <a:pt x="37" y="179"/>
                      <a:pt x="33" y="183"/>
                    </a:cubicBezTo>
                    <a:cubicBezTo>
                      <a:pt x="30" y="188"/>
                      <a:pt x="29" y="186"/>
                      <a:pt x="26" y="188"/>
                    </a:cubicBezTo>
                    <a:cubicBezTo>
                      <a:pt x="24" y="190"/>
                      <a:pt x="21" y="186"/>
                      <a:pt x="19" y="186"/>
                    </a:cubicBezTo>
                    <a:cubicBezTo>
                      <a:pt x="17" y="185"/>
                      <a:pt x="15" y="188"/>
                      <a:pt x="13" y="188"/>
                    </a:cubicBezTo>
                    <a:cubicBezTo>
                      <a:pt x="11" y="188"/>
                      <a:pt x="9" y="191"/>
                      <a:pt x="6" y="192"/>
                    </a:cubicBezTo>
                    <a:cubicBezTo>
                      <a:pt x="4" y="193"/>
                      <a:pt x="1" y="192"/>
                      <a:pt x="1" y="195"/>
                    </a:cubicBezTo>
                    <a:cubicBezTo>
                      <a:pt x="1" y="197"/>
                      <a:pt x="1" y="199"/>
                      <a:pt x="0" y="20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1" y="210"/>
                      <a:pt x="1" y="210"/>
                      <a:pt x="1" y="210"/>
                    </a:cubicBezTo>
                    <a:cubicBezTo>
                      <a:pt x="1" y="210"/>
                      <a:pt x="12" y="214"/>
                      <a:pt x="12" y="217"/>
                    </a:cubicBezTo>
                    <a:cubicBezTo>
                      <a:pt x="13" y="221"/>
                      <a:pt x="15" y="232"/>
                      <a:pt x="15" y="232"/>
                    </a:cubicBezTo>
                    <a:cubicBezTo>
                      <a:pt x="15" y="232"/>
                      <a:pt x="15" y="232"/>
                      <a:pt x="14" y="232"/>
                    </a:cubicBezTo>
                    <a:cubicBezTo>
                      <a:pt x="19" y="236"/>
                      <a:pt x="25" y="239"/>
                      <a:pt x="25" y="241"/>
                    </a:cubicBezTo>
                    <a:cubicBezTo>
                      <a:pt x="25" y="242"/>
                      <a:pt x="25" y="247"/>
                      <a:pt x="30" y="249"/>
                    </a:cubicBezTo>
                    <a:cubicBezTo>
                      <a:pt x="34" y="251"/>
                      <a:pt x="37" y="253"/>
                      <a:pt x="39" y="254"/>
                    </a:cubicBezTo>
                    <a:cubicBezTo>
                      <a:pt x="39" y="253"/>
                      <a:pt x="40" y="253"/>
                      <a:pt x="40" y="253"/>
                    </a:cubicBezTo>
                    <a:cubicBezTo>
                      <a:pt x="44" y="252"/>
                      <a:pt x="44" y="252"/>
                      <a:pt x="44" y="252"/>
                    </a:cubicBezTo>
                    <a:cubicBezTo>
                      <a:pt x="44" y="252"/>
                      <a:pt x="45" y="253"/>
                      <a:pt x="47" y="255"/>
                    </a:cubicBezTo>
                    <a:cubicBezTo>
                      <a:pt x="48" y="251"/>
                      <a:pt x="55" y="247"/>
                      <a:pt x="59" y="247"/>
                    </a:cubicBezTo>
                    <a:cubicBezTo>
                      <a:pt x="64" y="248"/>
                      <a:pt x="73" y="255"/>
                      <a:pt x="72" y="258"/>
                    </a:cubicBezTo>
                    <a:cubicBezTo>
                      <a:pt x="71" y="261"/>
                      <a:pt x="64" y="271"/>
                      <a:pt x="61" y="272"/>
                    </a:cubicBezTo>
                    <a:cubicBezTo>
                      <a:pt x="60" y="272"/>
                      <a:pt x="58" y="272"/>
                      <a:pt x="56" y="272"/>
                    </a:cubicBezTo>
                    <a:cubicBezTo>
                      <a:pt x="56" y="274"/>
                      <a:pt x="56" y="275"/>
                      <a:pt x="56" y="276"/>
                    </a:cubicBezTo>
                    <a:cubicBezTo>
                      <a:pt x="56" y="278"/>
                      <a:pt x="60" y="282"/>
                      <a:pt x="62" y="286"/>
                    </a:cubicBezTo>
                    <a:cubicBezTo>
                      <a:pt x="64" y="290"/>
                      <a:pt x="58" y="292"/>
                      <a:pt x="55" y="290"/>
                    </a:cubicBezTo>
                    <a:cubicBezTo>
                      <a:pt x="52" y="287"/>
                      <a:pt x="51" y="292"/>
                      <a:pt x="52" y="295"/>
                    </a:cubicBezTo>
                    <a:cubicBezTo>
                      <a:pt x="54" y="297"/>
                      <a:pt x="53" y="303"/>
                      <a:pt x="56" y="304"/>
                    </a:cubicBezTo>
                    <a:cubicBezTo>
                      <a:pt x="60" y="304"/>
                      <a:pt x="62" y="310"/>
                      <a:pt x="66" y="310"/>
                    </a:cubicBezTo>
                    <a:cubicBezTo>
                      <a:pt x="69" y="310"/>
                      <a:pt x="73" y="316"/>
                      <a:pt x="73" y="316"/>
                    </a:cubicBezTo>
                    <a:cubicBezTo>
                      <a:pt x="73" y="316"/>
                      <a:pt x="77" y="319"/>
                      <a:pt x="77" y="321"/>
                    </a:cubicBezTo>
                    <a:cubicBezTo>
                      <a:pt x="77" y="321"/>
                      <a:pt x="77" y="321"/>
                      <a:pt x="77" y="322"/>
                    </a:cubicBezTo>
                    <a:cubicBezTo>
                      <a:pt x="81" y="321"/>
                      <a:pt x="84" y="321"/>
                      <a:pt x="84" y="320"/>
                    </a:cubicBezTo>
                    <a:cubicBezTo>
                      <a:pt x="85" y="318"/>
                      <a:pt x="90" y="318"/>
                      <a:pt x="93" y="321"/>
                    </a:cubicBezTo>
                    <a:cubicBezTo>
                      <a:pt x="97" y="325"/>
                      <a:pt x="111" y="334"/>
                      <a:pt x="116" y="338"/>
                    </a:cubicBezTo>
                    <a:cubicBezTo>
                      <a:pt x="121" y="342"/>
                      <a:pt x="134" y="347"/>
                      <a:pt x="138" y="347"/>
                    </a:cubicBezTo>
                    <a:cubicBezTo>
                      <a:pt x="142" y="347"/>
                      <a:pt x="146" y="350"/>
                      <a:pt x="153" y="350"/>
                    </a:cubicBezTo>
                    <a:cubicBezTo>
                      <a:pt x="154" y="349"/>
                      <a:pt x="154" y="350"/>
                      <a:pt x="155" y="350"/>
                    </a:cubicBezTo>
                    <a:cubicBezTo>
                      <a:pt x="156" y="349"/>
                      <a:pt x="158" y="349"/>
                      <a:pt x="159" y="347"/>
                    </a:cubicBezTo>
                    <a:cubicBezTo>
                      <a:pt x="161" y="344"/>
                      <a:pt x="163" y="349"/>
                      <a:pt x="162" y="353"/>
                    </a:cubicBezTo>
                    <a:cubicBezTo>
                      <a:pt x="162" y="354"/>
                      <a:pt x="162" y="356"/>
                      <a:pt x="163" y="358"/>
                    </a:cubicBezTo>
                    <a:cubicBezTo>
                      <a:pt x="164" y="356"/>
                      <a:pt x="165" y="355"/>
                      <a:pt x="166" y="353"/>
                    </a:cubicBezTo>
                    <a:cubicBezTo>
                      <a:pt x="168" y="347"/>
                      <a:pt x="171" y="348"/>
                      <a:pt x="174" y="346"/>
                    </a:cubicBezTo>
                    <a:cubicBezTo>
                      <a:pt x="176" y="344"/>
                      <a:pt x="178" y="345"/>
                      <a:pt x="183" y="347"/>
                    </a:cubicBezTo>
                    <a:cubicBezTo>
                      <a:pt x="187" y="350"/>
                      <a:pt x="189" y="345"/>
                      <a:pt x="196" y="351"/>
                    </a:cubicBezTo>
                    <a:cubicBezTo>
                      <a:pt x="197" y="350"/>
                      <a:pt x="199" y="349"/>
                      <a:pt x="200" y="349"/>
                    </a:cubicBezTo>
                    <a:cubicBezTo>
                      <a:pt x="201" y="349"/>
                      <a:pt x="203" y="347"/>
                      <a:pt x="205" y="345"/>
                    </a:cubicBezTo>
                    <a:cubicBezTo>
                      <a:pt x="207" y="342"/>
                      <a:pt x="207" y="340"/>
                      <a:pt x="210" y="340"/>
                    </a:cubicBezTo>
                    <a:cubicBezTo>
                      <a:pt x="212" y="341"/>
                      <a:pt x="214" y="337"/>
                      <a:pt x="219" y="334"/>
                    </a:cubicBezTo>
                    <a:cubicBezTo>
                      <a:pt x="225" y="331"/>
                      <a:pt x="230" y="336"/>
                      <a:pt x="233" y="333"/>
                    </a:cubicBezTo>
                    <a:cubicBezTo>
                      <a:pt x="235" y="331"/>
                      <a:pt x="239" y="330"/>
                      <a:pt x="239" y="333"/>
                    </a:cubicBezTo>
                    <a:cubicBezTo>
                      <a:pt x="239" y="335"/>
                      <a:pt x="242" y="337"/>
                      <a:pt x="243" y="340"/>
                    </a:cubicBezTo>
                    <a:cubicBezTo>
                      <a:pt x="244" y="342"/>
                      <a:pt x="248" y="343"/>
                      <a:pt x="249" y="344"/>
                    </a:cubicBezTo>
                    <a:cubicBezTo>
                      <a:pt x="250" y="343"/>
                      <a:pt x="251" y="343"/>
                      <a:pt x="251" y="343"/>
                    </a:cubicBezTo>
                    <a:cubicBezTo>
                      <a:pt x="254" y="341"/>
                      <a:pt x="259" y="343"/>
                      <a:pt x="259" y="346"/>
                    </a:cubicBezTo>
                    <a:cubicBezTo>
                      <a:pt x="259" y="349"/>
                      <a:pt x="259" y="352"/>
                      <a:pt x="261" y="352"/>
                    </a:cubicBezTo>
                    <a:cubicBezTo>
                      <a:pt x="264" y="352"/>
                      <a:pt x="266" y="352"/>
                      <a:pt x="266" y="358"/>
                    </a:cubicBezTo>
                    <a:cubicBezTo>
                      <a:pt x="266" y="363"/>
                      <a:pt x="268" y="369"/>
                      <a:pt x="263" y="374"/>
                    </a:cubicBezTo>
                    <a:cubicBezTo>
                      <a:pt x="258" y="379"/>
                      <a:pt x="253" y="387"/>
                      <a:pt x="254" y="390"/>
                    </a:cubicBezTo>
                    <a:cubicBezTo>
                      <a:pt x="255" y="392"/>
                      <a:pt x="252" y="397"/>
                      <a:pt x="256" y="395"/>
                    </a:cubicBezTo>
                    <a:cubicBezTo>
                      <a:pt x="259" y="394"/>
                      <a:pt x="267" y="395"/>
                      <a:pt x="266" y="397"/>
                    </a:cubicBezTo>
                    <a:cubicBezTo>
                      <a:pt x="265" y="399"/>
                      <a:pt x="266" y="406"/>
                      <a:pt x="270" y="407"/>
                    </a:cubicBezTo>
                    <a:cubicBezTo>
                      <a:pt x="273" y="407"/>
                      <a:pt x="275" y="409"/>
                      <a:pt x="274" y="412"/>
                    </a:cubicBezTo>
                    <a:cubicBezTo>
                      <a:pt x="273" y="415"/>
                      <a:pt x="271" y="419"/>
                      <a:pt x="274" y="419"/>
                    </a:cubicBezTo>
                    <a:cubicBezTo>
                      <a:pt x="277" y="419"/>
                      <a:pt x="281" y="419"/>
                      <a:pt x="280" y="422"/>
                    </a:cubicBezTo>
                    <a:cubicBezTo>
                      <a:pt x="280" y="425"/>
                      <a:pt x="282" y="428"/>
                      <a:pt x="287" y="426"/>
                    </a:cubicBezTo>
                    <a:cubicBezTo>
                      <a:pt x="290" y="425"/>
                      <a:pt x="292" y="424"/>
                      <a:pt x="292" y="425"/>
                    </a:cubicBezTo>
                    <a:cubicBezTo>
                      <a:pt x="294" y="425"/>
                      <a:pt x="294" y="429"/>
                      <a:pt x="298" y="430"/>
                    </a:cubicBezTo>
                    <a:cubicBezTo>
                      <a:pt x="301" y="431"/>
                      <a:pt x="300" y="422"/>
                      <a:pt x="298" y="421"/>
                    </a:cubicBezTo>
                    <a:cubicBezTo>
                      <a:pt x="297" y="420"/>
                      <a:pt x="299" y="414"/>
                      <a:pt x="300" y="415"/>
                    </a:cubicBezTo>
                    <a:cubicBezTo>
                      <a:pt x="301" y="417"/>
                      <a:pt x="305" y="415"/>
                      <a:pt x="308" y="413"/>
                    </a:cubicBezTo>
                    <a:cubicBezTo>
                      <a:pt x="310" y="410"/>
                      <a:pt x="314" y="415"/>
                      <a:pt x="316" y="412"/>
                    </a:cubicBezTo>
                    <a:cubicBezTo>
                      <a:pt x="318" y="409"/>
                      <a:pt x="322" y="414"/>
                      <a:pt x="326" y="412"/>
                    </a:cubicBezTo>
                    <a:cubicBezTo>
                      <a:pt x="330" y="410"/>
                      <a:pt x="332" y="414"/>
                      <a:pt x="333" y="410"/>
                    </a:cubicBezTo>
                    <a:cubicBezTo>
                      <a:pt x="335" y="407"/>
                      <a:pt x="341" y="403"/>
                      <a:pt x="342" y="405"/>
                    </a:cubicBezTo>
                    <a:cubicBezTo>
                      <a:pt x="344" y="406"/>
                      <a:pt x="344" y="409"/>
                      <a:pt x="352" y="410"/>
                    </a:cubicBezTo>
                    <a:cubicBezTo>
                      <a:pt x="359" y="410"/>
                      <a:pt x="355" y="414"/>
                      <a:pt x="355" y="416"/>
                    </a:cubicBezTo>
                    <a:cubicBezTo>
                      <a:pt x="355" y="418"/>
                      <a:pt x="363" y="424"/>
                      <a:pt x="366" y="425"/>
                    </a:cubicBezTo>
                    <a:cubicBezTo>
                      <a:pt x="366" y="425"/>
                      <a:pt x="367" y="425"/>
                      <a:pt x="368" y="427"/>
                    </a:cubicBezTo>
                    <a:cubicBezTo>
                      <a:pt x="370" y="425"/>
                      <a:pt x="374" y="427"/>
                      <a:pt x="375" y="425"/>
                    </a:cubicBezTo>
                    <a:cubicBezTo>
                      <a:pt x="376" y="422"/>
                      <a:pt x="380" y="423"/>
                      <a:pt x="381" y="425"/>
                    </a:cubicBezTo>
                    <a:cubicBezTo>
                      <a:pt x="383" y="428"/>
                      <a:pt x="384" y="428"/>
                      <a:pt x="388" y="425"/>
                    </a:cubicBezTo>
                    <a:cubicBezTo>
                      <a:pt x="391" y="422"/>
                      <a:pt x="393" y="428"/>
                      <a:pt x="391" y="430"/>
                    </a:cubicBezTo>
                    <a:cubicBezTo>
                      <a:pt x="389" y="431"/>
                      <a:pt x="390" y="437"/>
                      <a:pt x="393" y="440"/>
                    </a:cubicBezTo>
                    <a:cubicBezTo>
                      <a:pt x="396" y="443"/>
                      <a:pt x="397" y="438"/>
                      <a:pt x="396" y="435"/>
                    </a:cubicBezTo>
                    <a:cubicBezTo>
                      <a:pt x="396" y="432"/>
                      <a:pt x="402" y="429"/>
                      <a:pt x="412" y="425"/>
                    </a:cubicBezTo>
                    <a:cubicBezTo>
                      <a:pt x="423" y="422"/>
                      <a:pt x="434" y="414"/>
                      <a:pt x="434" y="412"/>
                    </a:cubicBezTo>
                    <a:cubicBezTo>
                      <a:pt x="434" y="411"/>
                      <a:pt x="442" y="415"/>
                      <a:pt x="445" y="413"/>
                    </a:cubicBezTo>
                    <a:cubicBezTo>
                      <a:pt x="449" y="410"/>
                      <a:pt x="461" y="410"/>
                      <a:pt x="465" y="410"/>
                    </a:cubicBezTo>
                    <a:cubicBezTo>
                      <a:pt x="468" y="409"/>
                      <a:pt x="468" y="407"/>
                      <a:pt x="471" y="404"/>
                    </a:cubicBezTo>
                    <a:cubicBezTo>
                      <a:pt x="475" y="401"/>
                      <a:pt x="474" y="400"/>
                      <a:pt x="478" y="398"/>
                    </a:cubicBezTo>
                    <a:cubicBezTo>
                      <a:pt x="482" y="397"/>
                      <a:pt x="484" y="394"/>
                      <a:pt x="484" y="392"/>
                    </a:cubicBezTo>
                    <a:cubicBezTo>
                      <a:pt x="484" y="390"/>
                      <a:pt x="492" y="389"/>
                      <a:pt x="492" y="387"/>
                    </a:cubicBezTo>
                    <a:cubicBezTo>
                      <a:pt x="492" y="385"/>
                      <a:pt x="498" y="384"/>
                      <a:pt x="498" y="381"/>
                    </a:cubicBezTo>
                    <a:cubicBezTo>
                      <a:pt x="498" y="379"/>
                      <a:pt x="501" y="379"/>
                      <a:pt x="503" y="377"/>
                    </a:cubicBezTo>
                    <a:cubicBezTo>
                      <a:pt x="504" y="375"/>
                      <a:pt x="501" y="369"/>
                      <a:pt x="504" y="368"/>
                    </a:cubicBezTo>
                    <a:cubicBezTo>
                      <a:pt x="507" y="368"/>
                      <a:pt x="503" y="364"/>
                      <a:pt x="503" y="363"/>
                    </a:cubicBezTo>
                    <a:cubicBezTo>
                      <a:pt x="502" y="361"/>
                      <a:pt x="508" y="361"/>
                      <a:pt x="510" y="359"/>
                    </a:cubicBezTo>
                    <a:cubicBezTo>
                      <a:pt x="513" y="357"/>
                      <a:pt x="515" y="355"/>
                      <a:pt x="516" y="351"/>
                    </a:cubicBezTo>
                    <a:cubicBezTo>
                      <a:pt x="516" y="348"/>
                      <a:pt x="521" y="345"/>
                      <a:pt x="523" y="345"/>
                    </a:cubicBezTo>
                    <a:cubicBezTo>
                      <a:pt x="525" y="344"/>
                      <a:pt x="526" y="339"/>
                      <a:pt x="525" y="335"/>
                    </a:cubicBezTo>
                    <a:cubicBezTo>
                      <a:pt x="525" y="332"/>
                      <a:pt x="529" y="333"/>
                      <a:pt x="527" y="331"/>
                    </a:cubicBezTo>
                    <a:cubicBezTo>
                      <a:pt x="525" y="330"/>
                      <a:pt x="528" y="325"/>
                      <a:pt x="532" y="324"/>
                    </a:cubicBezTo>
                    <a:cubicBezTo>
                      <a:pt x="536" y="323"/>
                      <a:pt x="529" y="321"/>
                      <a:pt x="527" y="323"/>
                    </a:cubicBezTo>
                    <a:cubicBezTo>
                      <a:pt x="525" y="325"/>
                      <a:pt x="523" y="318"/>
                      <a:pt x="521" y="321"/>
                    </a:cubicBezTo>
                    <a:cubicBezTo>
                      <a:pt x="519" y="323"/>
                      <a:pt x="513" y="319"/>
                      <a:pt x="517" y="318"/>
                    </a:cubicBezTo>
                    <a:cubicBezTo>
                      <a:pt x="520" y="317"/>
                      <a:pt x="526" y="313"/>
                      <a:pt x="529" y="312"/>
                    </a:cubicBezTo>
                    <a:cubicBezTo>
                      <a:pt x="531" y="312"/>
                      <a:pt x="525" y="306"/>
                      <a:pt x="522" y="306"/>
                    </a:cubicBezTo>
                    <a:cubicBezTo>
                      <a:pt x="519" y="306"/>
                      <a:pt x="515" y="299"/>
                      <a:pt x="512" y="299"/>
                    </a:cubicBezTo>
                    <a:cubicBezTo>
                      <a:pt x="508" y="299"/>
                      <a:pt x="514" y="297"/>
                      <a:pt x="518" y="299"/>
                    </a:cubicBezTo>
                    <a:cubicBezTo>
                      <a:pt x="522" y="301"/>
                      <a:pt x="526" y="302"/>
                      <a:pt x="528" y="301"/>
                    </a:cubicBezTo>
                    <a:cubicBezTo>
                      <a:pt x="530" y="299"/>
                      <a:pt x="522" y="292"/>
                      <a:pt x="519" y="290"/>
                    </a:cubicBezTo>
                    <a:cubicBezTo>
                      <a:pt x="516" y="288"/>
                      <a:pt x="518" y="284"/>
                      <a:pt x="517" y="283"/>
                    </a:cubicBezTo>
                    <a:cubicBezTo>
                      <a:pt x="515" y="282"/>
                      <a:pt x="511" y="273"/>
                      <a:pt x="509" y="269"/>
                    </a:cubicBezTo>
                    <a:cubicBezTo>
                      <a:pt x="508" y="266"/>
                      <a:pt x="501" y="265"/>
                      <a:pt x="499" y="262"/>
                    </a:cubicBezTo>
                    <a:cubicBezTo>
                      <a:pt x="498" y="260"/>
                      <a:pt x="500" y="254"/>
                      <a:pt x="505" y="252"/>
                    </a:cubicBezTo>
                    <a:cubicBezTo>
                      <a:pt x="510" y="250"/>
                      <a:pt x="508" y="245"/>
                      <a:pt x="510" y="246"/>
                    </a:cubicBezTo>
                    <a:cubicBezTo>
                      <a:pt x="512" y="246"/>
                      <a:pt x="514" y="245"/>
                      <a:pt x="516" y="242"/>
                    </a:cubicBezTo>
                    <a:cubicBezTo>
                      <a:pt x="518" y="238"/>
                      <a:pt x="521" y="240"/>
                      <a:pt x="523" y="238"/>
                    </a:cubicBezTo>
                    <a:cubicBezTo>
                      <a:pt x="525" y="236"/>
                      <a:pt x="533" y="236"/>
                      <a:pt x="536" y="234"/>
                    </a:cubicBezTo>
                    <a:cubicBezTo>
                      <a:pt x="539" y="232"/>
                      <a:pt x="533" y="226"/>
                      <a:pt x="529" y="227"/>
                    </a:cubicBezTo>
                    <a:cubicBezTo>
                      <a:pt x="526" y="228"/>
                      <a:pt x="521" y="227"/>
                      <a:pt x="518" y="223"/>
                    </a:cubicBezTo>
                    <a:cubicBezTo>
                      <a:pt x="516" y="219"/>
                      <a:pt x="509" y="230"/>
                      <a:pt x="503" y="232"/>
                    </a:cubicBezTo>
                    <a:cubicBezTo>
                      <a:pt x="498" y="235"/>
                      <a:pt x="495" y="228"/>
                      <a:pt x="496" y="223"/>
                    </a:cubicBezTo>
                    <a:cubicBezTo>
                      <a:pt x="498" y="219"/>
                      <a:pt x="492" y="219"/>
                      <a:pt x="485" y="219"/>
                    </a:cubicBezTo>
                    <a:cubicBezTo>
                      <a:pt x="477" y="220"/>
                      <a:pt x="480" y="206"/>
                      <a:pt x="485" y="205"/>
                    </a:cubicBezTo>
                    <a:cubicBezTo>
                      <a:pt x="489" y="205"/>
                      <a:pt x="496" y="210"/>
                      <a:pt x="499" y="201"/>
                    </a:cubicBezTo>
                    <a:cubicBezTo>
                      <a:pt x="501" y="193"/>
                      <a:pt x="505" y="199"/>
                      <a:pt x="512" y="192"/>
                    </a:cubicBezTo>
                    <a:cubicBezTo>
                      <a:pt x="518" y="185"/>
                      <a:pt x="525" y="180"/>
                      <a:pt x="531" y="185"/>
                    </a:cubicBezTo>
                    <a:cubicBezTo>
                      <a:pt x="536" y="189"/>
                      <a:pt x="525" y="196"/>
                      <a:pt x="523" y="200"/>
                    </a:cubicBezTo>
                    <a:cubicBezTo>
                      <a:pt x="521" y="204"/>
                      <a:pt x="525" y="205"/>
                      <a:pt x="522" y="209"/>
                    </a:cubicBezTo>
                    <a:cubicBezTo>
                      <a:pt x="518" y="212"/>
                      <a:pt x="523" y="213"/>
                      <a:pt x="529" y="208"/>
                    </a:cubicBezTo>
                    <a:cubicBezTo>
                      <a:pt x="536" y="204"/>
                      <a:pt x="544" y="199"/>
                      <a:pt x="550" y="197"/>
                    </a:cubicBezTo>
                    <a:cubicBezTo>
                      <a:pt x="552" y="196"/>
                      <a:pt x="554" y="196"/>
                      <a:pt x="556" y="196"/>
                    </a:cubicBezTo>
                    <a:cubicBezTo>
                      <a:pt x="557" y="194"/>
                      <a:pt x="558" y="192"/>
                      <a:pt x="559" y="191"/>
                    </a:cubicBezTo>
                    <a:cubicBezTo>
                      <a:pt x="563" y="189"/>
                      <a:pt x="578" y="182"/>
                      <a:pt x="580" y="179"/>
                    </a:cubicBezTo>
                    <a:cubicBezTo>
                      <a:pt x="582" y="177"/>
                      <a:pt x="584" y="171"/>
                      <a:pt x="587" y="171"/>
                    </a:cubicBezTo>
                    <a:cubicBezTo>
                      <a:pt x="590" y="171"/>
                      <a:pt x="590" y="174"/>
                      <a:pt x="594" y="174"/>
                    </a:cubicBezTo>
                    <a:cubicBezTo>
                      <a:pt x="599" y="174"/>
                      <a:pt x="604" y="176"/>
                      <a:pt x="602" y="172"/>
                    </a:cubicBezTo>
                    <a:cubicBezTo>
                      <a:pt x="599" y="169"/>
                      <a:pt x="601" y="169"/>
                      <a:pt x="606" y="168"/>
                    </a:cubicBezTo>
                    <a:cubicBezTo>
                      <a:pt x="611" y="167"/>
                      <a:pt x="610" y="162"/>
                      <a:pt x="614" y="162"/>
                    </a:cubicBezTo>
                    <a:cubicBezTo>
                      <a:pt x="618" y="162"/>
                      <a:pt x="617" y="153"/>
                      <a:pt x="621" y="153"/>
                    </a:cubicBezTo>
                    <a:cubicBezTo>
                      <a:pt x="624" y="153"/>
                      <a:pt x="626" y="158"/>
                      <a:pt x="630" y="157"/>
                    </a:cubicBezTo>
                    <a:cubicBezTo>
                      <a:pt x="631" y="157"/>
                      <a:pt x="632" y="157"/>
                      <a:pt x="633" y="157"/>
                    </a:cubicBezTo>
                    <a:cubicBezTo>
                      <a:pt x="634" y="157"/>
                      <a:pt x="635" y="156"/>
                      <a:pt x="636" y="155"/>
                    </a:cubicBezTo>
                    <a:cubicBezTo>
                      <a:pt x="635" y="151"/>
                      <a:pt x="636" y="147"/>
                      <a:pt x="635" y="145"/>
                    </a:cubicBezTo>
                    <a:cubicBezTo>
                      <a:pt x="633" y="141"/>
                      <a:pt x="635" y="138"/>
                      <a:pt x="634" y="135"/>
                    </a:cubicBezTo>
                    <a:cubicBezTo>
                      <a:pt x="634" y="133"/>
                      <a:pt x="633" y="127"/>
                      <a:pt x="636" y="127"/>
                    </a:cubicBezTo>
                    <a:cubicBezTo>
                      <a:pt x="639" y="127"/>
                      <a:pt x="642" y="121"/>
                      <a:pt x="645" y="123"/>
                    </a:cubicBezTo>
                    <a:cubicBezTo>
                      <a:pt x="649" y="125"/>
                      <a:pt x="655" y="126"/>
                      <a:pt x="655" y="123"/>
                    </a:cubicBezTo>
                    <a:cubicBezTo>
                      <a:pt x="655" y="120"/>
                      <a:pt x="660" y="120"/>
                      <a:pt x="661" y="116"/>
                    </a:cubicBezTo>
                    <a:cubicBezTo>
                      <a:pt x="661" y="112"/>
                      <a:pt x="666" y="111"/>
                      <a:pt x="667" y="107"/>
                    </a:cubicBezTo>
                    <a:cubicBezTo>
                      <a:pt x="668" y="103"/>
                      <a:pt x="670" y="95"/>
                      <a:pt x="673" y="93"/>
                    </a:cubicBezTo>
                    <a:cubicBezTo>
                      <a:pt x="677" y="91"/>
                      <a:pt x="673" y="89"/>
                      <a:pt x="673" y="83"/>
                    </a:cubicBezTo>
                    <a:close/>
                    <a:moveTo>
                      <a:pt x="510" y="399"/>
                    </a:moveTo>
                    <a:cubicBezTo>
                      <a:pt x="506" y="412"/>
                      <a:pt x="515" y="419"/>
                      <a:pt x="516" y="418"/>
                    </a:cubicBezTo>
                    <a:cubicBezTo>
                      <a:pt x="519" y="416"/>
                      <a:pt x="533" y="387"/>
                      <a:pt x="530" y="383"/>
                    </a:cubicBezTo>
                    <a:cubicBezTo>
                      <a:pt x="527" y="379"/>
                      <a:pt x="513" y="386"/>
                      <a:pt x="510" y="399"/>
                    </a:cubicBezTo>
                    <a:close/>
                    <a:moveTo>
                      <a:pt x="391" y="444"/>
                    </a:moveTo>
                    <a:cubicBezTo>
                      <a:pt x="386" y="444"/>
                      <a:pt x="375" y="451"/>
                      <a:pt x="380" y="460"/>
                    </a:cubicBezTo>
                    <a:cubicBezTo>
                      <a:pt x="384" y="469"/>
                      <a:pt x="398" y="463"/>
                      <a:pt x="399" y="459"/>
                    </a:cubicBezTo>
                    <a:cubicBezTo>
                      <a:pt x="399" y="455"/>
                      <a:pt x="406" y="448"/>
                      <a:pt x="405" y="445"/>
                    </a:cubicBezTo>
                    <a:cubicBezTo>
                      <a:pt x="404" y="443"/>
                      <a:pt x="395" y="444"/>
                      <a:pt x="391" y="444"/>
                    </a:cubicBezTo>
                    <a:close/>
                  </a:path>
                </a:pathLst>
              </a:custGeom>
              <a:solidFill>
                <a:srgbClr val="C00000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9" name="Freeform 143"/>
              <p:cNvSpPr>
                <a:spLocks noEditPoints="1"/>
              </p:cNvSpPr>
              <p:nvPr/>
            </p:nvSpPr>
            <p:spPr>
              <a:xfrm>
                <a:off x="6148388" y="2065337"/>
                <a:ext cx="207963" cy="292100"/>
              </a:xfrm>
              <a:custGeom>
                <a:avLst/>
                <a:gdLst>
                  <a:gd name="txL" fmla="*/ 0 w 109"/>
                  <a:gd name="txT" fmla="*/ 0 h 153"/>
                  <a:gd name="txR" fmla="*/ 109 w 109"/>
                  <a:gd name="txB" fmla="*/ 153 h 153"/>
                </a:gdLst>
                <a:ahLst/>
                <a:cxnLst>
                  <a:cxn ang="0">
                    <a:pos x="211128235" y="215046693"/>
                  </a:cxn>
                  <a:cxn ang="0">
                    <a:pos x="262090618" y="251494282"/>
                  </a:cxn>
                  <a:cxn ang="0">
                    <a:pos x="273011537" y="287943780"/>
                  </a:cxn>
                  <a:cxn ang="0">
                    <a:pos x="291211161" y="306168529"/>
                  </a:cxn>
                  <a:cxn ang="0">
                    <a:pos x="309412694" y="357196299"/>
                  </a:cxn>
                  <a:cxn ang="0">
                    <a:pos x="323973919" y="346260686"/>
                  </a:cxn>
                  <a:cxn ang="0">
                    <a:pos x="342173544" y="320746801"/>
                  </a:cxn>
                  <a:cxn ang="0">
                    <a:pos x="331252624" y="273363599"/>
                  </a:cxn>
                  <a:cxn ang="0">
                    <a:pos x="283932456" y="240560578"/>
                  </a:cxn>
                  <a:cxn ang="0">
                    <a:pos x="258450311" y="204111080"/>
                  </a:cxn>
                  <a:cxn ang="0">
                    <a:pos x="200207316" y="193177376"/>
                  </a:cxn>
                  <a:cxn ang="0">
                    <a:pos x="178367385" y="156727878"/>
                  </a:cxn>
                  <a:cxn ang="0">
                    <a:pos x="207487929" y="98410972"/>
                  </a:cxn>
                  <a:cxn ang="0">
                    <a:pos x="203847622" y="29158453"/>
                  </a:cxn>
                  <a:cxn ang="0">
                    <a:pos x="196568917" y="14580181"/>
                  </a:cxn>
                  <a:cxn ang="0">
                    <a:pos x="138325922" y="10933704"/>
                  </a:cxn>
                  <a:cxn ang="0">
                    <a:pos x="131045309" y="105700108"/>
                  </a:cxn>
                  <a:cxn ang="0">
                    <a:pos x="109205378" y="102055540"/>
                  </a:cxn>
                  <a:cxn ang="0">
                    <a:pos x="120124389" y="156727878"/>
                  </a:cxn>
                  <a:cxn ang="0">
                    <a:pos x="131045309" y="189532808"/>
                  </a:cxn>
                  <a:cxn ang="0">
                    <a:pos x="174727078" y="204111080"/>
                  </a:cxn>
                  <a:cxn ang="0">
                    <a:pos x="211128235" y="215046693"/>
                  </a:cxn>
                  <a:cxn ang="0">
                    <a:pos x="134685615" y="225980397"/>
                  </a:cxn>
                  <a:cxn ang="0">
                    <a:pos x="171086772" y="269719031"/>
                  </a:cxn>
                  <a:cxn ang="0">
                    <a:pos x="134685615" y="225980397"/>
                  </a:cxn>
                  <a:cxn ang="0">
                    <a:pos x="200207316" y="342616118"/>
                  </a:cxn>
                  <a:cxn ang="0">
                    <a:pos x="222049154" y="331682414"/>
                  </a:cxn>
                  <a:cxn ang="0">
                    <a:pos x="225689461" y="364485435"/>
                  </a:cxn>
                  <a:cxn ang="0">
                    <a:pos x="232970074" y="408224069"/>
                  </a:cxn>
                  <a:cxn ang="0">
                    <a:pos x="276651843" y="342616118"/>
                  </a:cxn>
                  <a:cxn ang="0">
                    <a:pos x="262090618" y="335326982"/>
                  </a:cxn>
                  <a:cxn ang="0">
                    <a:pos x="200207316" y="287943780"/>
                  </a:cxn>
                  <a:cxn ang="0">
                    <a:pos x="200207316" y="342616118"/>
                  </a:cxn>
                  <a:cxn ang="0">
                    <a:pos x="58242995" y="368130003"/>
                  </a:cxn>
                  <a:cxn ang="0">
                    <a:pos x="7280613" y="433737954"/>
                  </a:cxn>
                  <a:cxn ang="0">
                    <a:pos x="80082926" y="364485435"/>
                  </a:cxn>
                  <a:cxn ang="0">
                    <a:pos x="91003846" y="320746801"/>
                  </a:cxn>
                  <a:cxn ang="0">
                    <a:pos x="58242995" y="368130003"/>
                  </a:cxn>
                  <a:cxn ang="0">
                    <a:pos x="273011537" y="389999320"/>
                  </a:cxn>
                  <a:cxn ang="0">
                    <a:pos x="305772387" y="371774571"/>
                  </a:cxn>
                  <a:cxn ang="0">
                    <a:pos x="273011537" y="389999320"/>
                  </a:cxn>
                  <a:cxn ang="0">
                    <a:pos x="382215007" y="484765724"/>
                  </a:cxn>
                  <a:cxn ang="0">
                    <a:pos x="374934394" y="393643888"/>
                  </a:cxn>
                  <a:cxn ang="0">
                    <a:pos x="345813850" y="393643888"/>
                  </a:cxn>
                  <a:cxn ang="0">
                    <a:pos x="320333613" y="415513205"/>
                  </a:cxn>
                  <a:cxn ang="0">
                    <a:pos x="298491774" y="433737954"/>
                  </a:cxn>
                  <a:cxn ang="0">
                    <a:pos x="262090618" y="422802341"/>
                  </a:cxn>
                  <a:cxn ang="0">
                    <a:pos x="214768541" y="451962703"/>
                  </a:cxn>
                  <a:cxn ang="0">
                    <a:pos x="196568917" y="495699427"/>
                  </a:cxn>
                  <a:cxn ang="0">
                    <a:pos x="232970074" y="473832020"/>
                  </a:cxn>
                  <a:cxn ang="0">
                    <a:pos x="265730924" y="462896407"/>
                  </a:cxn>
                  <a:cxn ang="0">
                    <a:pos x="298491774" y="535793493"/>
                  </a:cxn>
                  <a:cxn ang="0">
                    <a:pos x="342173544" y="557662810"/>
                  </a:cxn>
                  <a:cxn ang="0">
                    <a:pos x="338533237" y="502990473"/>
                  </a:cxn>
                  <a:cxn ang="0">
                    <a:pos x="382215007" y="484765724"/>
                  </a:cxn>
                </a:cxnLst>
                <a:rect l="txL" t="txT" r="txR" b="txB"/>
                <a:pathLst>
                  <a:path w="109" h="153">
                    <a:moveTo>
                      <a:pt x="58" y="59"/>
                    </a:moveTo>
                    <a:cubicBezTo>
                      <a:pt x="64" y="58"/>
                      <a:pt x="73" y="66"/>
                      <a:pt x="72" y="69"/>
                    </a:cubicBezTo>
                    <a:cubicBezTo>
                      <a:pt x="70" y="72"/>
                      <a:pt x="72" y="82"/>
                      <a:pt x="75" y="79"/>
                    </a:cubicBezTo>
                    <a:cubicBezTo>
                      <a:pt x="78" y="76"/>
                      <a:pt x="83" y="80"/>
                      <a:pt x="80" y="84"/>
                    </a:cubicBezTo>
                    <a:cubicBezTo>
                      <a:pt x="77" y="88"/>
                      <a:pt x="84" y="93"/>
                      <a:pt x="85" y="98"/>
                    </a:cubicBezTo>
                    <a:cubicBezTo>
                      <a:pt x="86" y="103"/>
                      <a:pt x="90" y="99"/>
                      <a:pt x="89" y="95"/>
                    </a:cubicBezTo>
                    <a:cubicBezTo>
                      <a:pt x="88" y="91"/>
                      <a:pt x="90" y="91"/>
                      <a:pt x="94" y="88"/>
                    </a:cubicBezTo>
                    <a:cubicBezTo>
                      <a:pt x="98" y="85"/>
                      <a:pt x="94" y="80"/>
                      <a:pt x="91" y="75"/>
                    </a:cubicBezTo>
                    <a:cubicBezTo>
                      <a:pt x="88" y="69"/>
                      <a:pt x="78" y="71"/>
                      <a:pt x="78" y="66"/>
                    </a:cubicBezTo>
                    <a:cubicBezTo>
                      <a:pt x="78" y="60"/>
                      <a:pt x="71" y="59"/>
                      <a:pt x="71" y="56"/>
                    </a:cubicBezTo>
                    <a:cubicBezTo>
                      <a:pt x="70" y="53"/>
                      <a:pt x="61" y="50"/>
                      <a:pt x="55" y="53"/>
                    </a:cubicBezTo>
                    <a:cubicBezTo>
                      <a:pt x="49" y="56"/>
                      <a:pt x="53" y="47"/>
                      <a:pt x="49" y="43"/>
                    </a:cubicBezTo>
                    <a:cubicBezTo>
                      <a:pt x="45" y="38"/>
                      <a:pt x="52" y="32"/>
                      <a:pt x="57" y="27"/>
                    </a:cubicBezTo>
                    <a:cubicBezTo>
                      <a:pt x="62" y="21"/>
                      <a:pt x="56" y="12"/>
                      <a:pt x="56" y="8"/>
                    </a:cubicBezTo>
                    <a:cubicBezTo>
                      <a:pt x="57" y="4"/>
                      <a:pt x="57" y="3"/>
                      <a:pt x="54" y="4"/>
                    </a:cubicBezTo>
                    <a:cubicBezTo>
                      <a:pt x="52" y="6"/>
                      <a:pt x="42" y="0"/>
                      <a:pt x="38" y="3"/>
                    </a:cubicBezTo>
                    <a:cubicBezTo>
                      <a:pt x="34" y="6"/>
                      <a:pt x="38" y="28"/>
                      <a:pt x="36" y="29"/>
                    </a:cubicBezTo>
                    <a:cubicBezTo>
                      <a:pt x="34" y="31"/>
                      <a:pt x="31" y="26"/>
                      <a:pt x="30" y="28"/>
                    </a:cubicBezTo>
                    <a:cubicBezTo>
                      <a:pt x="29" y="31"/>
                      <a:pt x="31" y="43"/>
                      <a:pt x="33" y="43"/>
                    </a:cubicBezTo>
                    <a:cubicBezTo>
                      <a:pt x="36" y="43"/>
                      <a:pt x="38" y="47"/>
                      <a:pt x="36" y="52"/>
                    </a:cubicBezTo>
                    <a:cubicBezTo>
                      <a:pt x="35" y="57"/>
                      <a:pt x="41" y="58"/>
                      <a:pt x="48" y="56"/>
                    </a:cubicBezTo>
                    <a:cubicBezTo>
                      <a:pt x="54" y="53"/>
                      <a:pt x="52" y="60"/>
                      <a:pt x="58" y="59"/>
                    </a:cubicBezTo>
                    <a:close/>
                    <a:moveTo>
                      <a:pt x="37" y="62"/>
                    </a:moveTo>
                    <a:cubicBezTo>
                      <a:pt x="38" y="67"/>
                      <a:pt x="40" y="76"/>
                      <a:pt x="47" y="74"/>
                    </a:cubicBezTo>
                    <a:cubicBezTo>
                      <a:pt x="55" y="72"/>
                      <a:pt x="36" y="58"/>
                      <a:pt x="37" y="62"/>
                    </a:cubicBezTo>
                    <a:close/>
                    <a:moveTo>
                      <a:pt x="55" y="94"/>
                    </a:moveTo>
                    <a:cubicBezTo>
                      <a:pt x="57" y="94"/>
                      <a:pt x="61" y="94"/>
                      <a:pt x="61" y="91"/>
                    </a:cubicBezTo>
                    <a:cubicBezTo>
                      <a:pt x="62" y="88"/>
                      <a:pt x="65" y="97"/>
                      <a:pt x="62" y="100"/>
                    </a:cubicBezTo>
                    <a:cubicBezTo>
                      <a:pt x="59" y="103"/>
                      <a:pt x="59" y="111"/>
                      <a:pt x="64" y="112"/>
                    </a:cubicBezTo>
                    <a:cubicBezTo>
                      <a:pt x="69" y="113"/>
                      <a:pt x="77" y="97"/>
                      <a:pt x="76" y="94"/>
                    </a:cubicBezTo>
                    <a:cubicBezTo>
                      <a:pt x="75" y="91"/>
                      <a:pt x="71" y="96"/>
                      <a:pt x="72" y="92"/>
                    </a:cubicBezTo>
                    <a:cubicBezTo>
                      <a:pt x="73" y="88"/>
                      <a:pt x="60" y="78"/>
                      <a:pt x="55" y="79"/>
                    </a:cubicBezTo>
                    <a:cubicBezTo>
                      <a:pt x="50" y="80"/>
                      <a:pt x="51" y="95"/>
                      <a:pt x="55" y="94"/>
                    </a:cubicBezTo>
                    <a:close/>
                    <a:moveTo>
                      <a:pt x="16" y="101"/>
                    </a:moveTo>
                    <a:cubicBezTo>
                      <a:pt x="11" y="107"/>
                      <a:pt x="0" y="116"/>
                      <a:pt x="2" y="119"/>
                    </a:cubicBezTo>
                    <a:cubicBezTo>
                      <a:pt x="4" y="123"/>
                      <a:pt x="16" y="105"/>
                      <a:pt x="22" y="100"/>
                    </a:cubicBezTo>
                    <a:cubicBezTo>
                      <a:pt x="28" y="96"/>
                      <a:pt x="27" y="92"/>
                      <a:pt x="25" y="88"/>
                    </a:cubicBezTo>
                    <a:cubicBezTo>
                      <a:pt x="23" y="84"/>
                      <a:pt x="21" y="95"/>
                      <a:pt x="16" y="101"/>
                    </a:cubicBezTo>
                    <a:close/>
                    <a:moveTo>
                      <a:pt x="75" y="107"/>
                    </a:moveTo>
                    <a:cubicBezTo>
                      <a:pt x="77" y="111"/>
                      <a:pt x="86" y="105"/>
                      <a:pt x="84" y="102"/>
                    </a:cubicBezTo>
                    <a:cubicBezTo>
                      <a:pt x="81" y="99"/>
                      <a:pt x="74" y="105"/>
                      <a:pt x="75" y="107"/>
                    </a:cubicBezTo>
                    <a:close/>
                    <a:moveTo>
                      <a:pt x="105" y="133"/>
                    </a:moveTo>
                    <a:cubicBezTo>
                      <a:pt x="109" y="129"/>
                      <a:pt x="103" y="116"/>
                      <a:pt x="103" y="108"/>
                    </a:cubicBezTo>
                    <a:cubicBezTo>
                      <a:pt x="103" y="100"/>
                      <a:pt x="92" y="103"/>
                      <a:pt x="95" y="108"/>
                    </a:cubicBezTo>
                    <a:cubicBezTo>
                      <a:pt x="98" y="113"/>
                      <a:pt x="89" y="109"/>
                      <a:pt x="88" y="114"/>
                    </a:cubicBezTo>
                    <a:cubicBezTo>
                      <a:pt x="88" y="119"/>
                      <a:pt x="81" y="115"/>
                      <a:pt x="82" y="119"/>
                    </a:cubicBezTo>
                    <a:cubicBezTo>
                      <a:pt x="82" y="123"/>
                      <a:pt x="75" y="119"/>
                      <a:pt x="72" y="116"/>
                    </a:cubicBezTo>
                    <a:cubicBezTo>
                      <a:pt x="68" y="114"/>
                      <a:pt x="64" y="123"/>
                      <a:pt x="59" y="124"/>
                    </a:cubicBezTo>
                    <a:cubicBezTo>
                      <a:pt x="54" y="125"/>
                      <a:pt x="51" y="136"/>
                      <a:pt x="54" y="136"/>
                    </a:cubicBezTo>
                    <a:cubicBezTo>
                      <a:pt x="58" y="135"/>
                      <a:pt x="60" y="130"/>
                      <a:pt x="64" y="130"/>
                    </a:cubicBezTo>
                    <a:cubicBezTo>
                      <a:pt x="68" y="131"/>
                      <a:pt x="67" y="126"/>
                      <a:pt x="73" y="127"/>
                    </a:cubicBezTo>
                    <a:cubicBezTo>
                      <a:pt x="78" y="128"/>
                      <a:pt x="74" y="145"/>
                      <a:pt x="82" y="147"/>
                    </a:cubicBezTo>
                    <a:cubicBezTo>
                      <a:pt x="90" y="148"/>
                      <a:pt x="90" y="153"/>
                      <a:pt x="94" y="153"/>
                    </a:cubicBezTo>
                    <a:cubicBezTo>
                      <a:pt x="97" y="153"/>
                      <a:pt x="93" y="142"/>
                      <a:pt x="93" y="138"/>
                    </a:cubicBezTo>
                    <a:cubicBezTo>
                      <a:pt x="94" y="135"/>
                      <a:pt x="101" y="138"/>
                      <a:pt x="105" y="13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0" name="Freeform 144"/>
              <p:cNvSpPr>
                <a:spLocks noEditPoints="1"/>
              </p:cNvSpPr>
              <p:nvPr/>
            </p:nvSpPr>
            <p:spPr>
              <a:xfrm>
                <a:off x="6664325" y="2535237"/>
                <a:ext cx="273050" cy="173038"/>
              </a:xfrm>
              <a:custGeom>
                <a:avLst/>
                <a:gdLst>
                  <a:gd name="txL" fmla="*/ 0 w 143"/>
                  <a:gd name="txT" fmla="*/ 0 h 91"/>
                  <a:gd name="txR" fmla="*/ 143 w 143"/>
                  <a:gd name="txB" fmla="*/ 91 h 91"/>
                </a:gdLst>
                <a:ahLst/>
                <a:cxnLst>
                  <a:cxn ang="0">
                    <a:pos x="371888372" y="303723523"/>
                  </a:cxn>
                  <a:cxn ang="0">
                    <a:pos x="342719758" y="274797655"/>
                  </a:cxn>
                  <a:cxn ang="0">
                    <a:pos x="302615778" y="256719937"/>
                  </a:cxn>
                  <a:cxn ang="0">
                    <a:pos x="273447164" y="202482983"/>
                  </a:cxn>
                  <a:cxn ang="0">
                    <a:pos x="262509888" y="169940430"/>
                  </a:cxn>
                  <a:cxn ang="0">
                    <a:pos x="273447164" y="141014561"/>
                  </a:cxn>
                  <a:cxn ang="0">
                    <a:pos x="189590263" y="97625758"/>
                  </a:cxn>
                  <a:cxn ang="0">
                    <a:pos x="29168614" y="10848152"/>
                  </a:cxn>
                  <a:cxn ang="0">
                    <a:pos x="0" y="0"/>
                  </a:cxn>
                  <a:cxn ang="0">
                    <a:pos x="0" y="256719937"/>
                  </a:cxn>
                  <a:cxn ang="0">
                    <a:pos x="43751012" y="271182872"/>
                  </a:cxn>
                  <a:cxn ang="0">
                    <a:pos x="91149055" y="245871786"/>
                  </a:cxn>
                  <a:cxn ang="0">
                    <a:pos x="116670637" y="213329233"/>
                  </a:cxn>
                  <a:cxn ang="0">
                    <a:pos x="204174570" y="235025536"/>
                  </a:cxn>
                  <a:cxn ang="0">
                    <a:pos x="291676593" y="314571675"/>
                  </a:cxn>
                  <a:cxn ang="0">
                    <a:pos x="379180525" y="329034609"/>
                  </a:cxn>
                  <a:cxn ang="0">
                    <a:pos x="371888372" y="303723523"/>
                  </a:cxn>
                  <a:cxn ang="0">
                    <a:pos x="441160966" y="90394291"/>
                  </a:cxn>
                  <a:cxn ang="0">
                    <a:pos x="393764832" y="119320159"/>
                  </a:cxn>
                  <a:cxn ang="0">
                    <a:pos x="306260900" y="122936844"/>
                  </a:cxn>
                  <a:cxn ang="0">
                    <a:pos x="371888372" y="151862712"/>
                  </a:cxn>
                  <a:cxn ang="0">
                    <a:pos x="455745273" y="108472008"/>
                  </a:cxn>
                  <a:cxn ang="0">
                    <a:pos x="470329580" y="72314672"/>
                  </a:cxn>
                  <a:cxn ang="0">
                    <a:pos x="441160966" y="90394291"/>
                  </a:cxn>
                  <a:cxn ang="0">
                    <a:pos x="484913887" y="43388803"/>
                  </a:cxn>
                  <a:cxn ang="0">
                    <a:pos x="470329580" y="47005487"/>
                  </a:cxn>
                  <a:cxn ang="0">
                    <a:pos x="495851162" y="83162823"/>
                  </a:cxn>
                  <a:cxn ang="0">
                    <a:pos x="484913887" y="43388803"/>
                  </a:cxn>
                </a:cxnLst>
                <a:rect l="txL" t="txT" r="txR" b="txB"/>
                <a:pathLst>
                  <a:path w="143" h="91">
                    <a:moveTo>
                      <a:pt x="102" y="84"/>
                    </a:moveTo>
                    <a:cubicBezTo>
                      <a:pt x="100" y="83"/>
                      <a:pt x="94" y="79"/>
                      <a:pt x="94" y="76"/>
                    </a:cubicBezTo>
                    <a:cubicBezTo>
                      <a:pt x="95" y="74"/>
                      <a:pt x="88" y="74"/>
                      <a:pt x="83" y="71"/>
                    </a:cubicBezTo>
                    <a:cubicBezTo>
                      <a:pt x="78" y="68"/>
                      <a:pt x="80" y="58"/>
                      <a:pt x="75" y="56"/>
                    </a:cubicBezTo>
                    <a:cubicBezTo>
                      <a:pt x="70" y="54"/>
                      <a:pt x="66" y="46"/>
                      <a:pt x="72" y="47"/>
                    </a:cubicBezTo>
                    <a:cubicBezTo>
                      <a:pt x="78" y="47"/>
                      <a:pt x="79" y="44"/>
                      <a:pt x="75" y="39"/>
                    </a:cubicBezTo>
                    <a:cubicBezTo>
                      <a:pt x="70" y="35"/>
                      <a:pt x="53" y="33"/>
                      <a:pt x="52" y="27"/>
                    </a:cubicBezTo>
                    <a:cubicBezTo>
                      <a:pt x="52" y="21"/>
                      <a:pt x="21" y="6"/>
                      <a:pt x="8" y="3"/>
                    </a:cubicBezTo>
                    <a:cubicBezTo>
                      <a:pt x="6" y="2"/>
                      <a:pt x="3" y="1"/>
                      <a:pt x="0" y="0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3" y="73"/>
                      <a:pt x="7" y="75"/>
                      <a:pt x="12" y="75"/>
                    </a:cubicBezTo>
                    <a:cubicBezTo>
                      <a:pt x="26" y="76"/>
                      <a:pt x="23" y="68"/>
                      <a:pt x="25" y="68"/>
                    </a:cubicBezTo>
                    <a:cubicBezTo>
                      <a:pt x="28" y="68"/>
                      <a:pt x="29" y="63"/>
                      <a:pt x="32" y="59"/>
                    </a:cubicBezTo>
                    <a:cubicBezTo>
                      <a:pt x="35" y="56"/>
                      <a:pt x="48" y="59"/>
                      <a:pt x="56" y="65"/>
                    </a:cubicBezTo>
                    <a:cubicBezTo>
                      <a:pt x="63" y="71"/>
                      <a:pt x="72" y="88"/>
                      <a:pt x="80" y="87"/>
                    </a:cubicBezTo>
                    <a:cubicBezTo>
                      <a:pt x="88" y="85"/>
                      <a:pt x="97" y="91"/>
                      <a:pt x="104" y="91"/>
                    </a:cubicBezTo>
                    <a:cubicBezTo>
                      <a:pt x="111" y="91"/>
                      <a:pt x="105" y="85"/>
                      <a:pt x="102" y="84"/>
                    </a:cubicBezTo>
                    <a:close/>
                    <a:moveTo>
                      <a:pt x="121" y="25"/>
                    </a:moveTo>
                    <a:cubicBezTo>
                      <a:pt x="121" y="28"/>
                      <a:pt x="116" y="29"/>
                      <a:pt x="108" y="33"/>
                    </a:cubicBezTo>
                    <a:cubicBezTo>
                      <a:pt x="99" y="36"/>
                      <a:pt x="84" y="29"/>
                      <a:pt x="84" y="34"/>
                    </a:cubicBezTo>
                    <a:cubicBezTo>
                      <a:pt x="83" y="37"/>
                      <a:pt x="93" y="42"/>
                      <a:pt x="102" y="42"/>
                    </a:cubicBezTo>
                    <a:cubicBezTo>
                      <a:pt x="111" y="42"/>
                      <a:pt x="125" y="33"/>
                      <a:pt x="125" y="30"/>
                    </a:cubicBezTo>
                    <a:cubicBezTo>
                      <a:pt x="125" y="28"/>
                      <a:pt x="131" y="23"/>
                      <a:pt x="129" y="20"/>
                    </a:cubicBezTo>
                    <a:cubicBezTo>
                      <a:pt x="126" y="18"/>
                      <a:pt x="121" y="22"/>
                      <a:pt x="121" y="25"/>
                    </a:cubicBezTo>
                    <a:close/>
                    <a:moveTo>
                      <a:pt x="133" y="12"/>
                    </a:moveTo>
                    <a:cubicBezTo>
                      <a:pt x="127" y="9"/>
                      <a:pt x="123" y="6"/>
                      <a:pt x="129" y="13"/>
                    </a:cubicBezTo>
                    <a:cubicBezTo>
                      <a:pt x="136" y="19"/>
                      <a:pt x="132" y="24"/>
                      <a:pt x="136" y="23"/>
                    </a:cubicBezTo>
                    <a:cubicBezTo>
                      <a:pt x="143" y="22"/>
                      <a:pt x="138" y="15"/>
                      <a:pt x="133" y="1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1" name="Freeform 145"/>
              <p:cNvSpPr/>
              <p:nvPr/>
            </p:nvSpPr>
            <p:spPr>
              <a:xfrm>
                <a:off x="5362575" y="2263775"/>
                <a:ext cx="46038" cy="88900"/>
              </a:xfrm>
              <a:custGeom>
                <a:avLst/>
                <a:gdLst>
                  <a:gd name="txL" fmla="*/ 0 w 24"/>
                  <a:gd name="txT" fmla="*/ 0 h 47"/>
                  <a:gd name="txR" fmla="*/ 24 w 24"/>
                  <a:gd name="txB" fmla="*/ 47 h 47"/>
                </a:gdLst>
                <a:ahLst/>
                <a:cxnLst>
                  <a:cxn ang="0">
                    <a:pos x="18397936" y="0"/>
                  </a:cxn>
                  <a:cxn ang="0">
                    <a:pos x="3679204" y="39354328"/>
                  </a:cxn>
                  <a:cxn ang="0">
                    <a:pos x="3679204" y="93021555"/>
                  </a:cxn>
                  <a:cxn ang="0">
                    <a:pos x="22079058" y="153842396"/>
                  </a:cxn>
                  <a:cxn ang="0">
                    <a:pos x="88312394" y="96598362"/>
                  </a:cxn>
                  <a:cxn ang="0">
                    <a:pos x="18397936" y="0"/>
                  </a:cxn>
                </a:cxnLst>
                <a:rect l="txL" t="txT" r="txR" b="txB"/>
                <a:pathLst>
                  <a:path w="24" h="47">
                    <a:moveTo>
                      <a:pt x="5" y="0"/>
                    </a:moveTo>
                    <a:cubicBezTo>
                      <a:pt x="2" y="1"/>
                      <a:pt x="3" y="7"/>
                      <a:pt x="1" y="11"/>
                    </a:cubicBezTo>
                    <a:cubicBezTo>
                      <a:pt x="0" y="15"/>
                      <a:pt x="0" y="20"/>
                      <a:pt x="1" y="26"/>
                    </a:cubicBezTo>
                    <a:cubicBezTo>
                      <a:pt x="1" y="32"/>
                      <a:pt x="1" y="39"/>
                      <a:pt x="6" y="43"/>
                    </a:cubicBezTo>
                    <a:cubicBezTo>
                      <a:pt x="13" y="47"/>
                      <a:pt x="23" y="36"/>
                      <a:pt x="24" y="27"/>
                    </a:cubicBezTo>
                    <a:cubicBezTo>
                      <a:pt x="24" y="17"/>
                      <a:pt x="8" y="0"/>
                      <a:pt x="5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2" name="Freeform 146"/>
              <p:cNvSpPr/>
              <p:nvPr/>
            </p:nvSpPr>
            <p:spPr>
              <a:xfrm>
                <a:off x="4559300" y="2724150"/>
                <a:ext cx="160338" cy="317500"/>
              </a:xfrm>
              <a:custGeom>
                <a:avLst/>
                <a:gdLst>
                  <a:gd name="txL" fmla="*/ 0 w 84"/>
                  <a:gd name="txT" fmla="*/ 0 h 166"/>
                  <a:gd name="txR" fmla="*/ 84 w 84"/>
                  <a:gd name="txB" fmla="*/ 166 h 166"/>
                </a:gdLst>
                <a:ahLst/>
                <a:cxnLst>
                  <a:cxn ang="0">
                    <a:pos x="258686275" y="18290678"/>
                  </a:cxn>
                  <a:cxn ang="0">
                    <a:pos x="244112696" y="32924367"/>
                  </a:cxn>
                  <a:cxn ang="0">
                    <a:pos x="236824952" y="62189834"/>
                  </a:cxn>
                  <a:cxn ang="0">
                    <a:pos x="214963630" y="80480512"/>
                  </a:cxn>
                  <a:cxn ang="0">
                    <a:pos x="193104216" y="98773102"/>
                  </a:cxn>
                  <a:cxn ang="0">
                    <a:pos x="193104216" y="120720768"/>
                  </a:cxn>
                  <a:cxn ang="0">
                    <a:pos x="160313186" y="146329247"/>
                  </a:cxn>
                  <a:cxn ang="0">
                    <a:pos x="105660833" y="175594714"/>
                  </a:cxn>
                  <a:cxn ang="0">
                    <a:pos x="51008481" y="182912515"/>
                  </a:cxn>
                  <a:cxn ang="0">
                    <a:pos x="36434902" y="237784548"/>
                  </a:cxn>
                  <a:cxn ang="0">
                    <a:pos x="40078774" y="314608072"/>
                  </a:cxn>
                  <a:cxn ang="0">
                    <a:pos x="29147158" y="398747485"/>
                  </a:cxn>
                  <a:cxn ang="0">
                    <a:pos x="14573579" y="497518675"/>
                  </a:cxn>
                  <a:cxn ang="0">
                    <a:pos x="40078774" y="574342199"/>
                  </a:cxn>
                  <a:cxn ang="0">
                    <a:pos x="112946668" y="592632877"/>
                  </a:cxn>
                  <a:cxn ang="0">
                    <a:pos x="156669314" y="578001099"/>
                  </a:cxn>
                  <a:cxn ang="0">
                    <a:pos x="214963630" y="402406386"/>
                  </a:cxn>
                  <a:cxn ang="0">
                    <a:pos x="262330147" y="241443449"/>
                  </a:cxn>
                  <a:cxn ang="0">
                    <a:pos x="269615982" y="197544292"/>
                  </a:cxn>
                  <a:cxn ang="0">
                    <a:pos x="280547598" y="171937726"/>
                  </a:cxn>
                  <a:cxn ang="0">
                    <a:pos x="302407012" y="164619925"/>
                  </a:cxn>
                  <a:cxn ang="0">
                    <a:pos x="287833433" y="87798313"/>
                  </a:cxn>
                  <a:cxn ang="0">
                    <a:pos x="258686275" y="18290678"/>
                  </a:cxn>
                </a:cxnLst>
                <a:rect l="txL" t="txT" r="txR" b="txB"/>
                <a:pathLst>
                  <a:path w="84" h="166">
                    <a:moveTo>
                      <a:pt x="71" y="5"/>
                    </a:moveTo>
                    <a:cubicBezTo>
                      <a:pt x="70" y="0"/>
                      <a:pt x="68" y="7"/>
                      <a:pt x="67" y="9"/>
                    </a:cubicBezTo>
                    <a:cubicBezTo>
                      <a:pt x="66" y="10"/>
                      <a:pt x="65" y="14"/>
                      <a:pt x="65" y="17"/>
                    </a:cubicBezTo>
                    <a:cubicBezTo>
                      <a:pt x="66" y="19"/>
                      <a:pt x="61" y="22"/>
                      <a:pt x="59" y="22"/>
                    </a:cubicBezTo>
                    <a:cubicBezTo>
                      <a:pt x="56" y="21"/>
                      <a:pt x="52" y="23"/>
                      <a:pt x="53" y="27"/>
                    </a:cubicBezTo>
                    <a:cubicBezTo>
                      <a:pt x="54" y="30"/>
                      <a:pt x="51" y="30"/>
                      <a:pt x="53" y="33"/>
                    </a:cubicBezTo>
                    <a:cubicBezTo>
                      <a:pt x="54" y="36"/>
                      <a:pt x="49" y="39"/>
                      <a:pt x="44" y="40"/>
                    </a:cubicBezTo>
                    <a:cubicBezTo>
                      <a:pt x="40" y="40"/>
                      <a:pt x="34" y="48"/>
                      <a:pt x="29" y="48"/>
                    </a:cubicBezTo>
                    <a:cubicBezTo>
                      <a:pt x="24" y="47"/>
                      <a:pt x="19" y="51"/>
                      <a:pt x="14" y="50"/>
                    </a:cubicBezTo>
                    <a:cubicBezTo>
                      <a:pt x="10" y="50"/>
                      <a:pt x="13" y="59"/>
                      <a:pt x="10" y="65"/>
                    </a:cubicBezTo>
                    <a:cubicBezTo>
                      <a:pt x="6" y="71"/>
                      <a:pt x="8" y="78"/>
                      <a:pt x="11" y="86"/>
                    </a:cubicBezTo>
                    <a:cubicBezTo>
                      <a:pt x="14" y="93"/>
                      <a:pt x="16" y="99"/>
                      <a:pt x="8" y="109"/>
                    </a:cubicBezTo>
                    <a:cubicBezTo>
                      <a:pt x="0" y="118"/>
                      <a:pt x="1" y="129"/>
                      <a:pt x="4" y="136"/>
                    </a:cubicBezTo>
                    <a:cubicBezTo>
                      <a:pt x="7" y="142"/>
                      <a:pt x="7" y="152"/>
                      <a:pt x="11" y="157"/>
                    </a:cubicBezTo>
                    <a:cubicBezTo>
                      <a:pt x="16" y="162"/>
                      <a:pt x="28" y="166"/>
                      <a:pt x="31" y="162"/>
                    </a:cubicBezTo>
                    <a:cubicBezTo>
                      <a:pt x="35" y="158"/>
                      <a:pt x="39" y="162"/>
                      <a:pt x="43" y="158"/>
                    </a:cubicBezTo>
                    <a:cubicBezTo>
                      <a:pt x="47" y="153"/>
                      <a:pt x="54" y="127"/>
                      <a:pt x="59" y="110"/>
                    </a:cubicBezTo>
                    <a:cubicBezTo>
                      <a:pt x="65" y="93"/>
                      <a:pt x="72" y="71"/>
                      <a:pt x="72" y="66"/>
                    </a:cubicBezTo>
                    <a:cubicBezTo>
                      <a:pt x="71" y="62"/>
                      <a:pt x="76" y="59"/>
                      <a:pt x="74" y="54"/>
                    </a:cubicBezTo>
                    <a:cubicBezTo>
                      <a:pt x="72" y="49"/>
                      <a:pt x="74" y="43"/>
                      <a:pt x="77" y="47"/>
                    </a:cubicBezTo>
                    <a:cubicBezTo>
                      <a:pt x="79" y="51"/>
                      <a:pt x="82" y="51"/>
                      <a:pt x="83" y="45"/>
                    </a:cubicBezTo>
                    <a:cubicBezTo>
                      <a:pt x="84" y="40"/>
                      <a:pt x="79" y="32"/>
                      <a:pt x="79" y="24"/>
                    </a:cubicBezTo>
                    <a:cubicBezTo>
                      <a:pt x="79" y="16"/>
                      <a:pt x="72" y="9"/>
                      <a:pt x="71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3" name="Freeform 147"/>
              <p:cNvSpPr>
                <a:spLocks noEditPoints="1"/>
              </p:cNvSpPr>
              <p:nvPr/>
            </p:nvSpPr>
            <p:spPr>
              <a:xfrm>
                <a:off x="4552950" y="2052637"/>
                <a:ext cx="258763" cy="157163"/>
              </a:xfrm>
              <a:custGeom>
                <a:avLst/>
                <a:gdLst>
                  <a:gd name="txL" fmla="*/ 0 w 135"/>
                  <a:gd name="txT" fmla="*/ 0 h 82"/>
                  <a:gd name="txR" fmla="*/ 135 w 135"/>
                  <a:gd name="txB" fmla="*/ 82 h 82"/>
                </a:gdLst>
                <a:ahLst/>
                <a:cxnLst>
                  <a:cxn ang="0">
                    <a:pos x="349027201" y="11020576"/>
                  </a:cxn>
                  <a:cxn ang="0">
                    <a:pos x="268201141" y="14692824"/>
                  </a:cxn>
                  <a:cxn ang="0">
                    <a:pos x="205743420" y="69795705"/>
                  </a:cxn>
                  <a:cxn ang="0">
                    <a:pos x="176351776" y="80816281"/>
                  </a:cxn>
                  <a:cxn ang="0">
                    <a:pos x="117566573" y="73467953"/>
                  </a:cxn>
                  <a:cxn ang="0">
                    <a:pos x="66132156" y="69795705"/>
                  </a:cxn>
                  <a:cxn ang="0">
                    <a:pos x="36740512" y="62449293"/>
                  </a:cxn>
                  <a:cxn ang="0">
                    <a:pos x="18370256" y="77142117"/>
                  </a:cxn>
                  <a:cxn ang="0">
                    <a:pos x="22044691" y="102855517"/>
                  </a:cxn>
                  <a:cxn ang="0">
                    <a:pos x="0" y="110203846"/>
                  </a:cxn>
                  <a:cxn ang="0">
                    <a:pos x="3674435" y="135917246"/>
                  </a:cxn>
                  <a:cxn ang="0">
                    <a:pos x="18370256" y="202038786"/>
                  </a:cxn>
                  <a:cxn ang="0">
                    <a:pos x="33066078" y="264488079"/>
                  </a:cxn>
                  <a:cxn ang="0">
                    <a:pos x="106545186" y="257141667"/>
                  </a:cxn>
                  <a:cxn ang="0">
                    <a:pos x="161655955" y="238772763"/>
                  </a:cxn>
                  <a:cxn ang="0">
                    <a:pos x="205743420" y="216733527"/>
                  </a:cxn>
                  <a:cxn ang="0">
                    <a:pos x="246156450" y="209385198"/>
                  </a:cxn>
                  <a:cxn ang="0">
                    <a:pos x="279222528" y="187345962"/>
                  </a:cxn>
                  <a:cxn ang="0">
                    <a:pos x="367397458" y="157958398"/>
                  </a:cxn>
                  <a:cxn ang="0">
                    <a:pos x="407812405" y="117550258"/>
                  </a:cxn>
                  <a:cxn ang="0">
                    <a:pos x="440878483" y="102855517"/>
                  </a:cxn>
                  <a:cxn ang="0">
                    <a:pos x="389442149" y="0"/>
                  </a:cxn>
                  <a:cxn ang="0">
                    <a:pos x="349027201" y="11020576"/>
                  </a:cxn>
                  <a:cxn ang="0">
                    <a:pos x="451899870" y="286529232"/>
                  </a:cxn>
                  <a:cxn ang="0">
                    <a:pos x="492312900" y="279180903"/>
                  </a:cxn>
                  <a:cxn ang="0">
                    <a:pos x="451899870" y="286529232"/>
                  </a:cxn>
                </a:cxnLst>
                <a:rect l="txL" t="txT" r="txR" b="txB"/>
                <a:pathLst>
                  <a:path w="135" h="82">
                    <a:moveTo>
                      <a:pt x="95" y="3"/>
                    </a:moveTo>
                    <a:cubicBezTo>
                      <a:pt x="90" y="4"/>
                      <a:pt x="75" y="3"/>
                      <a:pt x="73" y="4"/>
                    </a:cubicBezTo>
                    <a:cubicBezTo>
                      <a:pt x="71" y="5"/>
                      <a:pt x="58" y="15"/>
                      <a:pt x="56" y="19"/>
                    </a:cubicBezTo>
                    <a:cubicBezTo>
                      <a:pt x="54" y="24"/>
                      <a:pt x="51" y="25"/>
                      <a:pt x="48" y="22"/>
                    </a:cubicBezTo>
                    <a:cubicBezTo>
                      <a:pt x="45" y="20"/>
                      <a:pt x="33" y="21"/>
                      <a:pt x="32" y="20"/>
                    </a:cubicBezTo>
                    <a:cubicBezTo>
                      <a:pt x="31" y="19"/>
                      <a:pt x="23" y="18"/>
                      <a:pt x="18" y="19"/>
                    </a:cubicBezTo>
                    <a:cubicBezTo>
                      <a:pt x="14" y="19"/>
                      <a:pt x="12" y="17"/>
                      <a:pt x="10" y="17"/>
                    </a:cubicBezTo>
                    <a:cubicBezTo>
                      <a:pt x="8" y="18"/>
                      <a:pt x="6" y="20"/>
                      <a:pt x="5" y="21"/>
                    </a:cubicBezTo>
                    <a:cubicBezTo>
                      <a:pt x="4" y="23"/>
                      <a:pt x="6" y="26"/>
                      <a:pt x="6" y="28"/>
                    </a:cubicBezTo>
                    <a:cubicBezTo>
                      <a:pt x="5" y="28"/>
                      <a:pt x="3" y="29"/>
                      <a:pt x="0" y="30"/>
                    </a:cubicBezTo>
                    <a:cubicBezTo>
                      <a:pt x="1" y="33"/>
                      <a:pt x="2" y="35"/>
                      <a:pt x="1" y="37"/>
                    </a:cubicBezTo>
                    <a:cubicBezTo>
                      <a:pt x="0" y="41"/>
                      <a:pt x="1" y="50"/>
                      <a:pt x="5" y="55"/>
                    </a:cubicBezTo>
                    <a:cubicBezTo>
                      <a:pt x="8" y="61"/>
                      <a:pt x="7" y="70"/>
                      <a:pt x="9" y="72"/>
                    </a:cubicBezTo>
                    <a:cubicBezTo>
                      <a:pt x="10" y="74"/>
                      <a:pt x="23" y="73"/>
                      <a:pt x="29" y="70"/>
                    </a:cubicBezTo>
                    <a:cubicBezTo>
                      <a:pt x="35" y="66"/>
                      <a:pt x="39" y="65"/>
                      <a:pt x="44" y="65"/>
                    </a:cubicBezTo>
                    <a:cubicBezTo>
                      <a:pt x="48" y="65"/>
                      <a:pt x="54" y="61"/>
                      <a:pt x="56" y="59"/>
                    </a:cubicBezTo>
                    <a:cubicBezTo>
                      <a:pt x="57" y="57"/>
                      <a:pt x="64" y="57"/>
                      <a:pt x="67" y="57"/>
                    </a:cubicBezTo>
                    <a:cubicBezTo>
                      <a:pt x="70" y="58"/>
                      <a:pt x="73" y="54"/>
                      <a:pt x="76" y="51"/>
                    </a:cubicBezTo>
                    <a:cubicBezTo>
                      <a:pt x="79" y="48"/>
                      <a:pt x="89" y="47"/>
                      <a:pt x="100" y="43"/>
                    </a:cubicBezTo>
                    <a:cubicBezTo>
                      <a:pt x="110" y="40"/>
                      <a:pt x="108" y="35"/>
                      <a:pt x="111" y="32"/>
                    </a:cubicBezTo>
                    <a:cubicBezTo>
                      <a:pt x="113" y="30"/>
                      <a:pt x="116" y="30"/>
                      <a:pt x="120" y="28"/>
                    </a:cubicBezTo>
                    <a:cubicBezTo>
                      <a:pt x="115" y="18"/>
                      <a:pt x="109" y="6"/>
                      <a:pt x="106" y="0"/>
                    </a:cubicBezTo>
                    <a:cubicBezTo>
                      <a:pt x="101" y="1"/>
                      <a:pt x="97" y="3"/>
                      <a:pt x="95" y="3"/>
                    </a:cubicBezTo>
                    <a:close/>
                    <a:moveTo>
                      <a:pt x="123" y="78"/>
                    </a:moveTo>
                    <a:cubicBezTo>
                      <a:pt x="127" y="82"/>
                      <a:pt x="134" y="77"/>
                      <a:pt x="134" y="76"/>
                    </a:cubicBezTo>
                    <a:cubicBezTo>
                      <a:pt x="135" y="74"/>
                      <a:pt x="119" y="73"/>
                      <a:pt x="123" y="7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4" name="Freeform 148"/>
              <p:cNvSpPr>
                <a:spLocks noEditPoints="1"/>
              </p:cNvSpPr>
              <p:nvPr/>
            </p:nvSpPr>
            <p:spPr>
              <a:xfrm>
                <a:off x="6961188" y="2592387"/>
                <a:ext cx="174625" cy="125413"/>
              </a:xfrm>
              <a:custGeom>
                <a:avLst/>
                <a:gdLst>
                  <a:gd name="txL" fmla="*/ 0 w 92"/>
                  <a:gd name="txT" fmla="*/ 0 h 66"/>
                  <a:gd name="txR" fmla="*/ 92 w 92"/>
                  <a:gd name="txB" fmla="*/ 66 h 66"/>
                </a:gdLst>
                <a:ahLst/>
                <a:cxnLst>
                  <a:cxn ang="0">
                    <a:pos x="3602590" y="10833023"/>
                  </a:cxn>
                  <a:cxn ang="0">
                    <a:pos x="54040743" y="68604711"/>
                  </a:cxn>
                  <a:cxn ang="0">
                    <a:pos x="3602590" y="10833023"/>
                  </a:cxn>
                  <a:cxn ang="0">
                    <a:pos x="79260769" y="61382063"/>
                  </a:cxn>
                  <a:cxn ang="0">
                    <a:pos x="115288564" y="86658483"/>
                  </a:cxn>
                  <a:cxn ang="0">
                    <a:pos x="79260769" y="61382063"/>
                  </a:cxn>
                  <a:cxn ang="0">
                    <a:pos x="216166769" y="133597148"/>
                  </a:cxn>
                  <a:cxn ang="0">
                    <a:pos x="158521538" y="101101880"/>
                  </a:cxn>
                  <a:cxn ang="0">
                    <a:pos x="216166769" y="133597148"/>
                  </a:cxn>
                  <a:cxn ang="0">
                    <a:pos x="208961590" y="169704691"/>
                  </a:cxn>
                  <a:cxn ang="0">
                    <a:pos x="248591974" y="194981111"/>
                  </a:cxn>
                  <a:cxn ang="0">
                    <a:pos x="208961590" y="169704691"/>
                  </a:cxn>
                  <a:cxn ang="0">
                    <a:pos x="281017179" y="209422608"/>
                  </a:cxn>
                  <a:cxn ang="0">
                    <a:pos x="320647564" y="227476380"/>
                  </a:cxn>
                  <a:cxn ang="0">
                    <a:pos x="281017179" y="209422608"/>
                  </a:cxn>
                  <a:cxn ang="0">
                    <a:pos x="252194564" y="129986774"/>
                  </a:cxn>
                  <a:cxn ang="0">
                    <a:pos x="284619769" y="184148088"/>
                  </a:cxn>
                  <a:cxn ang="0">
                    <a:pos x="252194564" y="129986774"/>
                  </a:cxn>
                </a:cxnLst>
                <a:rect l="txL" t="txT" r="txR" b="txB"/>
                <a:pathLst>
                  <a:path w="92" h="66">
                    <a:moveTo>
                      <a:pt x="1" y="3"/>
                    </a:moveTo>
                    <a:cubicBezTo>
                      <a:pt x="0" y="6"/>
                      <a:pt x="11" y="21"/>
                      <a:pt x="15" y="19"/>
                    </a:cubicBezTo>
                    <a:cubicBezTo>
                      <a:pt x="22" y="14"/>
                      <a:pt x="2" y="0"/>
                      <a:pt x="1" y="3"/>
                    </a:cubicBezTo>
                    <a:close/>
                    <a:moveTo>
                      <a:pt x="22" y="17"/>
                    </a:moveTo>
                    <a:cubicBezTo>
                      <a:pt x="22" y="18"/>
                      <a:pt x="30" y="26"/>
                      <a:pt x="32" y="24"/>
                    </a:cubicBezTo>
                    <a:cubicBezTo>
                      <a:pt x="34" y="23"/>
                      <a:pt x="23" y="14"/>
                      <a:pt x="22" y="17"/>
                    </a:cubicBezTo>
                    <a:close/>
                    <a:moveTo>
                      <a:pt x="60" y="37"/>
                    </a:moveTo>
                    <a:cubicBezTo>
                      <a:pt x="63" y="35"/>
                      <a:pt x="44" y="25"/>
                      <a:pt x="44" y="28"/>
                    </a:cubicBezTo>
                    <a:cubicBezTo>
                      <a:pt x="44" y="31"/>
                      <a:pt x="57" y="38"/>
                      <a:pt x="60" y="37"/>
                    </a:cubicBezTo>
                    <a:close/>
                    <a:moveTo>
                      <a:pt x="58" y="47"/>
                    </a:moveTo>
                    <a:cubicBezTo>
                      <a:pt x="59" y="52"/>
                      <a:pt x="66" y="55"/>
                      <a:pt x="69" y="54"/>
                    </a:cubicBezTo>
                    <a:cubicBezTo>
                      <a:pt x="72" y="52"/>
                      <a:pt x="57" y="42"/>
                      <a:pt x="58" y="47"/>
                    </a:cubicBezTo>
                    <a:close/>
                    <a:moveTo>
                      <a:pt x="78" y="58"/>
                    </a:moveTo>
                    <a:cubicBezTo>
                      <a:pt x="79" y="60"/>
                      <a:pt x="85" y="66"/>
                      <a:pt x="89" y="63"/>
                    </a:cubicBezTo>
                    <a:cubicBezTo>
                      <a:pt x="92" y="61"/>
                      <a:pt x="78" y="56"/>
                      <a:pt x="78" y="58"/>
                    </a:cubicBezTo>
                    <a:close/>
                    <a:moveTo>
                      <a:pt x="70" y="36"/>
                    </a:moveTo>
                    <a:cubicBezTo>
                      <a:pt x="67" y="42"/>
                      <a:pt x="77" y="51"/>
                      <a:pt x="79" y="51"/>
                    </a:cubicBezTo>
                    <a:cubicBezTo>
                      <a:pt x="80" y="52"/>
                      <a:pt x="72" y="32"/>
                      <a:pt x="70" y="3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5" name="Freeform 149"/>
              <p:cNvSpPr>
                <a:spLocks noEditPoints="1"/>
              </p:cNvSpPr>
              <p:nvPr/>
            </p:nvSpPr>
            <p:spPr>
              <a:xfrm>
                <a:off x="6961188" y="2592387"/>
                <a:ext cx="174625" cy="125413"/>
              </a:xfrm>
              <a:custGeom>
                <a:avLst/>
                <a:gdLst>
                  <a:gd name="txL" fmla="*/ 0 w 92"/>
                  <a:gd name="txT" fmla="*/ 0 h 66"/>
                  <a:gd name="txR" fmla="*/ 92 w 92"/>
                  <a:gd name="txB" fmla="*/ 66 h 66"/>
                </a:gdLst>
                <a:ahLst/>
                <a:cxnLst>
                  <a:cxn ang="0">
                    <a:pos x="3602590" y="10833023"/>
                  </a:cxn>
                  <a:cxn ang="0">
                    <a:pos x="54040743" y="68604711"/>
                  </a:cxn>
                  <a:cxn ang="0">
                    <a:pos x="3602590" y="10833023"/>
                  </a:cxn>
                  <a:cxn ang="0">
                    <a:pos x="79260769" y="61382063"/>
                  </a:cxn>
                  <a:cxn ang="0">
                    <a:pos x="115288564" y="86658483"/>
                  </a:cxn>
                  <a:cxn ang="0">
                    <a:pos x="79260769" y="61382063"/>
                  </a:cxn>
                  <a:cxn ang="0">
                    <a:pos x="216166769" y="133597148"/>
                  </a:cxn>
                  <a:cxn ang="0">
                    <a:pos x="158521538" y="101101880"/>
                  </a:cxn>
                  <a:cxn ang="0">
                    <a:pos x="216166769" y="133597148"/>
                  </a:cxn>
                  <a:cxn ang="0">
                    <a:pos x="208961590" y="169704691"/>
                  </a:cxn>
                  <a:cxn ang="0">
                    <a:pos x="248591974" y="194981111"/>
                  </a:cxn>
                  <a:cxn ang="0">
                    <a:pos x="208961590" y="169704691"/>
                  </a:cxn>
                  <a:cxn ang="0">
                    <a:pos x="281017179" y="209422608"/>
                  </a:cxn>
                  <a:cxn ang="0">
                    <a:pos x="320647564" y="227476380"/>
                  </a:cxn>
                  <a:cxn ang="0">
                    <a:pos x="281017179" y="209422608"/>
                  </a:cxn>
                  <a:cxn ang="0">
                    <a:pos x="252194564" y="129986774"/>
                  </a:cxn>
                  <a:cxn ang="0">
                    <a:pos x="284619769" y="184148088"/>
                  </a:cxn>
                  <a:cxn ang="0">
                    <a:pos x="252194564" y="129986774"/>
                  </a:cxn>
                </a:cxnLst>
                <a:rect l="txL" t="txT" r="txR" b="txB"/>
                <a:pathLst>
                  <a:path w="92" h="66">
                    <a:moveTo>
                      <a:pt x="1" y="3"/>
                    </a:moveTo>
                    <a:cubicBezTo>
                      <a:pt x="0" y="6"/>
                      <a:pt x="11" y="21"/>
                      <a:pt x="15" y="19"/>
                    </a:cubicBezTo>
                    <a:cubicBezTo>
                      <a:pt x="22" y="14"/>
                      <a:pt x="2" y="0"/>
                      <a:pt x="1" y="3"/>
                    </a:cubicBezTo>
                    <a:close/>
                    <a:moveTo>
                      <a:pt x="22" y="17"/>
                    </a:moveTo>
                    <a:cubicBezTo>
                      <a:pt x="22" y="18"/>
                      <a:pt x="30" y="26"/>
                      <a:pt x="32" y="24"/>
                    </a:cubicBezTo>
                    <a:cubicBezTo>
                      <a:pt x="34" y="23"/>
                      <a:pt x="23" y="14"/>
                      <a:pt x="22" y="17"/>
                    </a:cubicBezTo>
                    <a:close/>
                    <a:moveTo>
                      <a:pt x="60" y="37"/>
                    </a:moveTo>
                    <a:cubicBezTo>
                      <a:pt x="63" y="35"/>
                      <a:pt x="44" y="25"/>
                      <a:pt x="44" y="28"/>
                    </a:cubicBezTo>
                    <a:cubicBezTo>
                      <a:pt x="44" y="31"/>
                      <a:pt x="57" y="38"/>
                      <a:pt x="60" y="37"/>
                    </a:cubicBezTo>
                    <a:close/>
                    <a:moveTo>
                      <a:pt x="58" y="47"/>
                    </a:moveTo>
                    <a:cubicBezTo>
                      <a:pt x="59" y="52"/>
                      <a:pt x="66" y="55"/>
                      <a:pt x="69" y="54"/>
                    </a:cubicBezTo>
                    <a:cubicBezTo>
                      <a:pt x="72" y="52"/>
                      <a:pt x="57" y="42"/>
                      <a:pt x="58" y="47"/>
                    </a:cubicBezTo>
                    <a:close/>
                    <a:moveTo>
                      <a:pt x="78" y="58"/>
                    </a:moveTo>
                    <a:cubicBezTo>
                      <a:pt x="79" y="60"/>
                      <a:pt x="85" y="66"/>
                      <a:pt x="89" y="63"/>
                    </a:cubicBezTo>
                    <a:cubicBezTo>
                      <a:pt x="92" y="61"/>
                      <a:pt x="78" y="56"/>
                      <a:pt x="78" y="58"/>
                    </a:cubicBezTo>
                    <a:close/>
                    <a:moveTo>
                      <a:pt x="70" y="36"/>
                    </a:moveTo>
                    <a:cubicBezTo>
                      <a:pt x="67" y="42"/>
                      <a:pt x="77" y="51"/>
                      <a:pt x="79" y="51"/>
                    </a:cubicBezTo>
                    <a:cubicBezTo>
                      <a:pt x="80" y="52"/>
                      <a:pt x="72" y="32"/>
                      <a:pt x="70" y="3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6" name="Freeform 150"/>
              <p:cNvSpPr>
                <a:spLocks noEditPoints="1"/>
              </p:cNvSpPr>
              <p:nvPr/>
            </p:nvSpPr>
            <p:spPr>
              <a:xfrm>
                <a:off x="6054725" y="2706687"/>
                <a:ext cx="884238" cy="787400"/>
              </a:xfrm>
              <a:custGeom>
                <a:avLst/>
                <a:gdLst>
                  <a:gd name="txL" fmla="*/ 0 w 463"/>
                  <a:gd name="txT" fmla="*/ 0 h 412"/>
                  <a:gd name="txR" fmla="*/ 463 w 463"/>
                  <a:gd name="txB" fmla="*/ 412 h 412"/>
                </a:gdLst>
                <a:ahLst/>
                <a:cxnLst>
                  <a:cxn ang="0">
                    <a:pos x="1666834465" y="657459888"/>
                  </a:cxn>
                  <a:cxn ang="0">
                    <a:pos x="1597535415" y="584407516"/>
                  </a:cxn>
                  <a:cxn ang="0">
                    <a:pos x="1546473058" y="507704817"/>
                  </a:cxn>
                  <a:cxn ang="0">
                    <a:pos x="1495410701" y="452915538"/>
                  </a:cxn>
                  <a:cxn ang="0">
                    <a:pos x="1378695105" y="339686653"/>
                  </a:cxn>
                  <a:cxn ang="0">
                    <a:pos x="1338573999" y="193585730"/>
                  </a:cxn>
                  <a:cxn ang="0">
                    <a:pos x="1265627229" y="120533357"/>
                  </a:cxn>
                  <a:cxn ang="0">
                    <a:pos x="1199975899" y="36526186"/>
                  </a:cxn>
                  <a:cxn ang="0">
                    <a:pos x="1181739207" y="186279346"/>
                  </a:cxn>
                  <a:cxn ang="0">
                    <a:pos x="1083260303" y="277594812"/>
                  </a:cxn>
                  <a:cxn ang="0">
                    <a:pos x="966544706" y="215501060"/>
                  </a:cxn>
                  <a:cxn ang="0">
                    <a:pos x="944662203" y="127839741"/>
                  </a:cxn>
                  <a:cxn ang="0">
                    <a:pos x="977487868" y="62093752"/>
                  </a:cxn>
                  <a:cxn ang="0">
                    <a:pos x="915482349" y="69398225"/>
                  </a:cxn>
                  <a:cxn ang="0">
                    <a:pos x="809709914" y="47482896"/>
                  </a:cxn>
                  <a:cxn ang="0">
                    <a:pos x="707583290" y="116881121"/>
                  </a:cxn>
                  <a:cxn ang="0">
                    <a:pos x="671109905" y="186279346"/>
                  </a:cxn>
                  <a:cxn ang="0">
                    <a:pos x="609106296" y="160711780"/>
                  </a:cxn>
                  <a:cxn ang="0">
                    <a:pos x="536159526" y="168018164"/>
                  </a:cxn>
                  <a:cxn ang="0">
                    <a:pos x="477801727" y="200890203"/>
                  </a:cxn>
                  <a:cxn ang="0">
                    <a:pos x="448623783" y="266636192"/>
                  </a:cxn>
                  <a:cxn ang="0">
                    <a:pos x="386618265" y="273940665"/>
                  </a:cxn>
                  <a:cxn ang="0">
                    <a:pos x="251665976" y="401780406"/>
                  </a:cxn>
                  <a:cxn ang="0">
                    <a:pos x="124009128" y="441958829"/>
                  </a:cxn>
                  <a:cxn ang="0">
                    <a:pos x="47414637" y="474830867"/>
                  </a:cxn>
                  <a:cxn ang="0">
                    <a:pos x="21884413" y="617281466"/>
                  </a:cxn>
                  <a:cxn ang="0">
                    <a:pos x="32825665" y="683027454"/>
                  </a:cxn>
                  <a:cxn ang="0">
                    <a:pos x="80242211" y="829128378"/>
                  </a:cxn>
                  <a:cxn ang="0">
                    <a:pos x="83888022" y="1011757399"/>
                  </a:cxn>
                  <a:cxn ang="0">
                    <a:pos x="204251339" y="1073851151"/>
                  </a:cxn>
                  <a:cxn ang="0">
                    <a:pos x="379322824" y="1022714108"/>
                  </a:cxn>
                  <a:cxn ang="0">
                    <a:pos x="572632911" y="949663646"/>
                  </a:cxn>
                  <a:cxn ang="0">
                    <a:pos x="798766753" y="935052789"/>
                  </a:cxn>
                  <a:cxn ang="0">
                    <a:pos x="875361244" y="978883449"/>
                  </a:cxn>
                  <a:cxn ang="0">
                    <a:pos x="955603455" y="1048281674"/>
                  </a:cxn>
                  <a:cxn ang="0">
                    <a:pos x="1013961253" y="1040977201"/>
                  </a:cxn>
                  <a:cxn ang="0">
                    <a:pos x="1050434638" y="1055588058"/>
                  </a:cxn>
                  <a:cxn ang="0">
                    <a:pos x="1108792436" y="1157858322"/>
                  </a:cxn>
                  <a:cxn ang="0">
                    <a:pos x="1254685977" y="1256478261"/>
                  </a:cxn>
                  <a:cxn ang="0">
                    <a:pos x="1331278558" y="1245519640"/>
                  </a:cxn>
                  <a:cxn ang="0">
                    <a:pos x="1382342825" y="1271087206"/>
                  </a:cxn>
                  <a:cxn ang="0">
                    <a:pos x="1528236366" y="1205341217"/>
                  </a:cxn>
                  <a:cxn ang="0">
                    <a:pos x="1615772108" y="971578976"/>
                  </a:cxn>
                  <a:cxn ang="0">
                    <a:pos x="1670482186" y="832782525"/>
                  </a:cxn>
                  <a:cxn ang="0">
                    <a:pos x="765941088" y="40178423"/>
                  </a:cxn>
                  <a:cxn ang="0">
                    <a:pos x="970192427" y="1121334047"/>
                  </a:cxn>
                  <a:cxn ang="0">
                    <a:pos x="1382342825" y="1373359382"/>
                  </a:cxn>
                  <a:cxn ang="0">
                    <a:pos x="1385988636" y="1501199123"/>
                  </a:cxn>
                  <a:cxn ang="0">
                    <a:pos x="1440700623" y="1468325173"/>
                  </a:cxn>
                  <a:cxn ang="0">
                    <a:pos x="1382342825" y="1373359382"/>
                  </a:cxn>
                </a:cxnLst>
                <a:rect l="txL" t="txT" r="txR" b="txB"/>
                <a:pathLst>
                  <a:path w="463" h="412">
                    <a:moveTo>
                      <a:pt x="460" y="207"/>
                    </a:moveTo>
                    <a:cubicBezTo>
                      <a:pt x="462" y="205"/>
                      <a:pt x="459" y="197"/>
                      <a:pt x="457" y="198"/>
                    </a:cubicBezTo>
                    <a:cubicBezTo>
                      <a:pt x="456" y="200"/>
                      <a:pt x="456" y="186"/>
                      <a:pt x="457" y="180"/>
                    </a:cubicBezTo>
                    <a:cubicBezTo>
                      <a:pt x="458" y="173"/>
                      <a:pt x="457" y="174"/>
                      <a:pt x="454" y="177"/>
                    </a:cubicBezTo>
                    <a:cubicBezTo>
                      <a:pt x="451" y="181"/>
                      <a:pt x="447" y="171"/>
                      <a:pt x="447" y="169"/>
                    </a:cubicBezTo>
                    <a:cubicBezTo>
                      <a:pt x="446" y="166"/>
                      <a:pt x="442" y="159"/>
                      <a:pt x="438" y="160"/>
                    </a:cubicBezTo>
                    <a:cubicBezTo>
                      <a:pt x="434" y="161"/>
                      <a:pt x="436" y="154"/>
                      <a:pt x="432" y="155"/>
                    </a:cubicBezTo>
                    <a:cubicBezTo>
                      <a:pt x="428" y="156"/>
                      <a:pt x="428" y="149"/>
                      <a:pt x="428" y="143"/>
                    </a:cubicBezTo>
                    <a:cubicBezTo>
                      <a:pt x="429" y="137"/>
                      <a:pt x="426" y="142"/>
                      <a:pt x="424" y="139"/>
                    </a:cubicBezTo>
                    <a:cubicBezTo>
                      <a:pt x="422" y="137"/>
                      <a:pt x="420" y="139"/>
                      <a:pt x="417" y="140"/>
                    </a:cubicBezTo>
                    <a:cubicBezTo>
                      <a:pt x="415" y="141"/>
                      <a:pt x="414" y="135"/>
                      <a:pt x="415" y="132"/>
                    </a:cubicBezTo>
                    <a:cubicBezTo>
                      <a:pt x="415" y="130"/>
                      <a:pt x="414" y="127"/>
                      <a:pt x="410" y="124"/>
                    </a:cubicBezTo>
                    <a:cubicBezTo>
                      <a:pt x="407" y="121"/>
                      <a:pt x="406" y="119"/>
                      <a:pt x="407" y="116"/>
                    </a:cubicBezTo>
                    <a:cubicBezTo>
                      <a:pt x="407" y="112"/>
                      <a:pt x="385" y="101"/>
                      <a:pt x="381" y="100"/>
                    </a:cubicBezTo>
                    <a:cubicBezTo>
                      <a:pt x="376" y="99"/>
                      <a:pt x="380" y="94"/>
                      <a:pt x="378" y="93"/>
                    </a:cubicBezTo>
                    <a:cubicBezTo>
                      <a:pt x="376" y="91"/>
                      <a:pt x="375" y="84"/>
                      <a:pt x="375" y="79"/>
                    </a:cubicBezTo>
                    <a:cubicBezTo>
                      <a:pt x="375" y="73"/>
                      <a:pt x="368" y="72"/>
                      <a:pt x="368" y="67"/>
                    </a:cubicBezTo>
                    <a:cubicBezTo>
                      <a:pt x="369" y="63"/>
                      <a:pt x="366" y="58"/>
                      <a:pt x="367" y="53"/>
                    </a:cubicBezTo>
                    <a:cubicBezTo>
                      <a:pt x="367" y="48"/>
                      <a:pt x="360" y="47"/>
                      <a:pt x="359" y="44"/>
                    </a:cubicBezTo>
                    <a:cubicBezTo>
                      <a:pt x="359" y="42"/>
                      <a:pt x="355" y="44"/>
                      <a:pt x="351" y="45"/>
                    </a:cubicBezTo>
                    <a:cubicBezTo>
                      <a:pt x="346" y="45"/>
                      <a:pt x="347" y="39"/>
                      <a:pt x="347" y="33"/>
                    </a:cubicBezTo>
                    <a:cubicBezTo>
                      <a:pt x="348" y="28"/>
                      <a:pt x="345" y="18"/>
                      <a:pt x="342" y="15"/>
                    </a:cubicBezTo>
                    <a:cubicBezTo>
                      <a:pt x="338" y="13"/>
                      <a:pt x="338" y="3"/>
                      <a:pt x="336" y="2"/>
                    </a:cubicBezTo>
                    <a:cubicBezTo>
                      <a:pt x="335" y="0"/>
                      <a:pt x="329" y="7"/>
                      <a:pt x="329" y="10"/>
                    </a:cubicBezTo>
                    <a:cubicBezTo>
                      <a:pt x="329" y="13"/>
                      <a:pt x="329" y="17"/>
                      <a:pt x="326" y="19"/>
                    </a:cubicBezTo>
                    <a:cubicBezTo>
                      <a:pt x="324" y="21"/>
                      <a:pt x="328" y="29"/>
                      <a:pt x="325" y="31"/>
                    </a:cubicBezTo>
                    <a:cubicBezTo>
                      <a:pt x="322" y="34"/>
                      <a:pt x="325" y="45"/>
                      <a:pt x="324" y="51"/>
                    </a:cubicBezTo>
                    <a:cubicBezTo>
                      <a:pt x="323" y="58"/>
                      <a:pt x="323" y="64"/>
                      <a:pt x="320" y="69"/>
                    </a:cubicBezTo>
                    <a:cubicBezTo>
                      <a:pt x="317" y="73"/>
                      <a:pt x="317" y="80"/>
                      <a:pt x="311" y="82"/>
                    </a:cubicBezTo>
                    <a:cubicBezTo>
                      <a:pt x="305" y="84"/>
                      <a:pt x="297" y="79"/>
                      <a:pt x="297" y="76"/>
                    </a:cubicBezTo>
                    <a:cubicBezTo>
                      <a:pt x="297" y="73"/>
                      <a:pt x="291" y="71"/>
                      <a:pt x="287" y="71"/>
                    </a:cubicBezTo>
                    <a:cubicBezTo>
                      <a:pt x="284" y="72"/>
                      <a:pt x="282" y="67"/>
                      <a:pt x="276" y="63"/>
                    </a:cubicBezTo>
                    <a:cubicBezTo>
                      <a:pt x="271" y="58"/>
                      <a:pt x="266" y="64"/>
                      <a:pt x="265" y="59"/>
                    </a:cubicBezTo>
                    <a:cubicBezTo>
                      <a:pt x="263" y="54"/>
                      <a:pt x="261" y="53"/>
                      <a:pt x="257" y="50"/>
                    </a:cubicBezTo>
                    <a:cubicBezTo>
                      <a:pt x="253" y="47"/>
                      <a:pt x="254" y="47"/>
                      <a:pt x="258" y="45"/>
                    </a:cubicBezTo>
                    <a:cubicBezTo>
                      <a:pt x="262" y="42"/>
                      <a:pt x="261" y="38"/>
                      <a:pt x="259" y="35"/>
                    </a:cubicBezTo>
                    <a:cubicBezTo>
                      <a:pt x="257" y="32"/>
                      <a:pt x="261" y="33"/>
                      <a:pt x="266" y="30"/>
                    </a:cubicBezTo>
                    <a:cubicBezTo>
                      <a:pt x="271" y="27"/>
                      <a:pt x="266" y="24"/>
                      <a:pt x="270" y="22"/>
                    </a:cubicBezTo>
                    <a:cubicBezTo>
                      <a:pt x="274" y="21"/>
                      <a:pt x="272" y="18"/>
                      <a:pt x="268" y="17"/>
                    </a:cubicBezTo>
                    <a:cubicBezTo>
                      <a:pt x="264" y="16"/>
                      <a:pt x="265" y="21"/>
                      <a:pt x="263" y="21"/>
                    </a:cubicBezTo>
                    <a:cubicBezTo>
                      <a:pt x="262" y="22"/>
                      <a:pt x="260" y="15"/>
                      <a:pt x="259" y="15"/>
                    </a:cubicBezTo>
                    <a:cubicBezTo>
                      <a:pt x="258" y="16"/>
                      <a:pt x="253" y="22"/>
                      <a:pt x="251" y="19"/>
                    </a:cubicBezTo>
                    <a:cubicBezTo>
                      <a:pt x="248" y="16"/>
                      <a:pt x="234" y="13"/>
                      <a:pt x="229" y="12"/>
                    </a:cubicBezTo>
                    <a:cubicBezTo>
                      <a:pt x="223" y="11"/>
                      <a:pt x="221" y="4"/>
                      <a:pt x="218" y="6"/>
                    </a:cubicBezTo>
                    <a:cubicBezTo>
                      <a:pt x="215" y="7"/>
                      <a:pt x="219" y="9"/>
                      <a:pt x="222" y="13"/>
                    </a:cubicBezTo>
                    <a:cubicBezTo>
                      <a:pt x="226" y="17"/>
                      <a:pt x="210" y="20"/>
                      <a:pt x="205" y="18"/>
                    </a:cubicBezTo>
                    <a:cubicBezTo>
                      <a:pt x="200" y="17"/>
                      <a:pt x="206" y="22"/>
                      <a:pt x="202" y="22"/>
                    </a:cubicBezTo>
                    <a:cubicBezTo>
                      <a:pt x="198" y="21"/>
                      <a:pt x="197" y="28"/>
                      <a:pt x="194" y="32"/>
                    </a:cubicBezTo>
                    <a:cubicBezTo>
                      <a:pt x="191" y="35"/>
                      <a:pt x="193" y="38"/>
                      <a:pt x="189" y="40"/>
                    </a:cubicBezTo>
                    <a:cubicBezTo>
                      <a:pt x="186" y="42"/>
                      <a:pt x="186" y="45"/>
                      <a:pt x="190" y="50"/>
                    </a:cubicBezTo>
                    <a:cubicBezTo>
                      <a:pt x="194" y="54"/>
                      <a:pt x="188" y="55"/>
                      <a:pt x="184" y="51"/>
                    </a:cubicBezTo>
                    <a:cubicBezTo>
                      <a:pt x="180" y="47"/>
                      <a:pt x="177" y="47"/>
                      <a:pt x="177" y="51"/>
                    </a:cubicBezTo>
                    <a:cubicBezTo>
                      <a:pt x="177" y="56"/>
                      <a:pt x="172" y="54"/>
                      <a:pt x="173" y="49"/>
                    </a:cubicBezTo>
                    <a:cubicBezTo>
                      <a:pt x="174" y="44"/>
                      <a:pt x="168" y="46"/>
                      <a:pt x="167" y="44"/>
                    </a:cubicBezTo>
                    <a:cubicBezTo>
                      <a:pt x="166" y="41"/>
                      <a:pt x="161" y="36"/>
                      <a:pt x="157" y="37"/>
                    </a:cubicBezTo>
                    <a:cubicBezTo>
                      <a:pt x="154" y="37"/>
                      <a:pt x="154" y="40"/>
                      <a:pt x="151" y="40"/>
                    </a:cubicBezTo>
                    <a:cubicBezTo>
                      <a:pt x="148" y="40"/>
                      <a:pt x="147" y="42"/>
                      <a:pt x="147" y="46"/>
                    </a:cubicBezTo>
                    <a:cubicBezTo>
                      <a:pt x="148" y="49"/>
                      <a:pt x="142" y="45"/>
                      <a:pt x="139" y="46"/>
                    </a:cubicBezTo>
                    <a:cubicBezTo>
                      <a:pt x="135" y="46"/>
                      <a:pt x="139" y="51"/>
                      <a:pt x="137" y="51"/>
                    </a:cubicBezTo>
                    <a:cubicBezTo>
                      <a:pt x="135" y="51"/>
                      <a:pt x="135" y="55"/>
                      <a:pt x="131" y="55"/>
                    </a:cubicBezTo>
                    <a:cubicBezTo>
                      <a:pt x="128" y="55"/>
                      <a:pt x="129" y="62"/>
                      <a:pt x="129" y="66"/>
                    </a:cubicBezTo>
                    <a:cubicBezTo>
                      <a:pt x="130" y="69"/>
                      <a:pt x="124" y="64"/>
                      <a:pt x="121" y="65"/>
                    </a:cubicBezTo>
                    <a:cubicBezTo>
                      <a:pt x="118" y="66"/>
                      <a:pt x="122" y="69"/>
                      <a:pt x="123" y="73"/>
                    </a:cubicBezTo>
                    <a:cubicBezTo>
                      <a:pt x="124" y="78"/>
                      <a:pt x="121" y="77"/>
                      <a:pt x="119" y="79"/>
                    </a:cubicBezTo>
                    <a:cubicBezTo>
                      <a:pt x="117" y="81"/>
                      <a:pt x="115" y="74"/>
                      <a:pt x="115" y="71"/>
                    </a:cubicBezTo>
                    <a:cubicBezTo>
                      <a:pt x="115" y="67"/>
                      <a:pt x="110" y="70"/>
                      <a:pt x="106" y="75"/>
                    </a:cubicBezTo>
                    <a:cubicBezTo>
                      <a:pt x="101" y="80"/>
                      <a:pt x="107" y="87"/>
                      <a:pt x="105" y="88"/>
                    </a:cubicBezTo>
                    <a:cubicBezTo>
                      <a:pt x="103" y="90"/>
                      <a:pt x="94" y="98"/>
                      <a:pt x="89" y="104"/>
                    </a:cubicBezTo>
                    <a:cubicBezTo>
                      <a:pt x="84" y="111"/>
                      <a:pt x="73" y="107"/>
                      <a:pt x="69" y="110"/>
                    </a:cubicBezTo>
                    <a:cubicBezTo>
                      <a:pt x="66" y="113"/>
                      <a:pt x="62" y="111"/>
                      <a:pt x="58" y="113"/>
                    </a:cubicBezTo>
                    <a:cubicBezTo>
                      <a:pt x="55" y="116"/>
                      <a:pt x="48" y="121"/>
                      <a:pt x="48" y="118"/>
                    </a:cubicBezTo>
                    <a:cubicBezTo>
                      <a:pt x="47" y="115"/>
                      <a:pt x="38" y="117"/>
                      <a:pt x="34" y="121"/>
                    </a:cubicBezTo>
                    <a:cubicBezTo>
                      <a:pt x="30" y="125"/>
                      <a:pt x="24" y="129"/>
                      <a:pt x="20" y="129"/>
                    </a:cubicBezTo>
                    <a:cubicBezTo>
                      <a:pt x="16" y="129"/>
                      <a:pt x="16" y="136"/>
                      <a:pt x="14" y="137"/>
                    </a:cubicBezTo>
                    <a:cubicBezTo>
                      <a:pt x="12" y="139"/>
                      <a:pt x="13" y="132"/>
                      <a:pt x="13" y="130"/>
                    </a:cubicBezTo>
                    <a:cubicBezTo>
                      <a:pt x="13" y="129"/>
                      <a:pt x="9" y="133"/>
                      <a:pt x="7" y="139"/>
                    </a:cubicBezTo>
                    <a:cubicBezTo>
                      <a:pt x="5" y="144"/>
                      <a:pt x="11" y="146"/>
                      <a:pt x="8" y="151"/>
                    </a:cubicBezTo>
                    <a:cubicBezTo>
                      <a:pt x="4" y="157"/>
                      <a:pt x="0" y="162"/>
                      <a:pt x="6" y="169"/>
                    </a:cubicBezTo>
                    <a:cubicBezTo>
                      <a:pt x="11" y="176"/>
                      <a:pt x="14" y="181"/>
                      <a:pt x="12" y="184"/>
                    </a:cubicBezTo>
                    <a:cubicBezTo>
                      <a:pt x="10" y="188"/>
                      <a:pt x="7" y="177"/>
                      <a:pt x="5" y="179"/>
                    </a:cubicBezTo>
                    <a:cubicBezTo>
                      <a:pt x="4" y="180"/>
                      <a:pt x="10" y="184"/>
                      <a:pt x="9" y="187"/>
                    </a:cubicBezTo>
                    <a:cubicBezTo>
                      <a:pt x="7" y="189"/>
                      <a:pt x="2" y="178"/>
                      <a:pt x="1" y="181"/>
                    </a:cubicBezTo>
                    <a:cubicBezTo>
                      <a:pt x="0" y="183"/>
                      <a:pt x="12" y="200"/>
                      <a:pt x="12" y="206"/>
                    </a:cubicBezTo>
                    <a:cubicBezTo>
                      <a:pt x="12" y="212"/>
                      <a:pt x="22" y="218"/>
                      <a:pt x="22" y="227"/>
                    </a:cubicBezTo>
                    <a:cubicBezTo>
                      <a:pt x="21" y="236"/>
                      <a:pt x="30" y="251"/>
                      <a:pt x="32" y="253"/>
                    </a:cubicBezTo>
                    <a:cubicBezTo>
                      <a:pt x="33" y="255"/>
                      <a:pt x="28" y="261"/>
                      <a:pt x="29" y="268"/>
                    </a:cubicBezTo>
                    <a:cubicBezTo>
                      <a:pt x="30" y="275"/>
                      <a:pt x="27" y="277"/>
                      <a:pt x="23" y="277"/>
                    </a:cubicBezTo>
                    <a:cubicBezTo>
                      <a:pt x="18" y="277"/>
                      <a:pt x="21" y="284"/>
                      <a:pt x="26" y="285"/>
                    </a:cubicBezTo>
                    <a:cubicBezTo>
                      <a:pt x="30" y="285"/>
                      <a:pt x="29" y="289"/>
                      <a:pt x="34" y="292"/>
                    </a:cubicBezTo>
                    <a:cubicBezTo>
                      <a:pt x="39" y="296"/>
                      <a:pt x="52" y="294"/>
                      <a:pt x="56" y="294"/>
                    </a:cubicBezTo>
                    <a:cubicBezTo>
                      <a:pt x="60" y="294"/>
                      <a:pt x="61" y="288"/>
                      <a:pt x="67" y="288"/>
                    </a:cubicBezTo>
                    <a:cubicBezTo>
                      <a:pt x="73" y="287"/>
                      <a:pt x="72" y="286"/>
                      <a:pt x="75" y="282"/>
                    </a:cubicBezTo>
                    <a:cubicBezTo>
                      <a:pt x="78" y="279"/>
                      <a:pt x="91" y="280"/>
                      <a:pt x="104" y="280"/>
                    </a:cubicBezTo>
                    <a:cubicBezTo>
                      <a:pt x="117" y="281"/>
                      <a:pt x="123" y="277"/>
                      <a:pt x="125" y="272"/>
                    </a:cubicBezTo>
                    <a:cubicBezTo>
                      <a:pt x="127" y="267"/>
                      <a:pt x="136" y="267"/>
                      <a:pt x="140" y="263"/>
                    </a:cubicBezTo>
                    <a:cubicBezTo>
                      <a:pt x="144" y="260"/>
                      <a:pt x="147" y="259"/>
                      <a:pt x="157" y="260"/>
                    </a:cubicBezTo>
                    <a:cubicBezTo>
                      <a:pt x="167" y="260"/>
                      <a:pt x="176" y="255"/>
                      <a:pt x="182" y="253"/>
                    </a:cubicBezTo>
                    <a:cubicBezTo>
                      <a:pt x="188" y="250"/>
                      <a:pt x="200" y="251"/>
                      <a:pt x="206" y="250"/>
                    </a:cubicBezTo>
                    <a:cubicBezTo>
                      <a:pt x="212" y="248"/>
                      <a:pt x="213" y="257"/>
                      <a:pt x="219" y="256"/>
                    </a:cubicBezTo>
                    <a:cubicBezTo>
                      <a:pt x="226" y="256"/>
                      <a:pt x="229" y="258"/>
                      <a:pt x="233" y="258"/>
                    </a:cubicBezTo>
                    <a:cubicBezTo>
                      <a:pt x="236" y="258"/>
                      <a:pt x="236" y="261"/>
                      <a:pt x="239" y="261"/>
                    </a:cubicBezTo>
                    <a:cubicBezTo>
                      <a:pt x="243" y="262"/>
                      <a:pt x="242" y="265"/>
                      <a:pt x="240" y="268"/>
                    </a:cubicBezTo>
                    <a:cubicBezTo>
                      <a:pt x="238" y="272"/>
                      <a:pt x="245" y="271"/>
                      <a:pt x="250" y="278"/>
                    </a:cubicBezTo>
                    <a:cubicBezTo>
                      <a:pt x="255" y="284"/>
                      <a:pt x="250" y="285"/>
                      <a:pt x="253" y="290"/>
                    </a:cubicBezTo>
                    <a:cubicBezTo>
                      <a:pt x="255" y="295"/>
                      <a:pt x="257" y="294"/>
                      <a:pt x="262" y="287"/>
                    </a:cubicBezTo>
                    <a:cubicBezTo>
                      <a:pt x="267" y="280"/>
                      <a:pt x="272" y="285"/>
                      <a:pt x="273" y="279"/>
                    </a:cubicBezTo>
                    <a:cubicBezTo>
                      <a:pt x="274" y="273"/>
                      <a:pt x="279" y="266"/>
                      <a:pt x="283" y="269"/>
                    </a:cubicBezTo>
                    <a:cubicBezTo>
                      <a:pt x="286" y="272"/>
                      <a:pt x="280" y="273"/>
                      <a:pt x="278" y="285"/>
                    </a:cubicBezTo>
                    <a:cubicBezTo>
                      <a:pt x="276" y="296"/>
                      <a:pt x="272" y="290"/>
                      <a:pt x="271" y="293"/>
                    </a:cubicBezTo>
                    <a:cubicBezTo>
                      <a:pt x="270" y="297"/>
                      <a:pt x="281" y="298"/>
                      <a:pt x="281" y="292"/>
                    </a:cubicBezTo>
                    <a:cubicBezTo>
                      <a:pt x="281" y="286"/>
                      <a:pt x="283" y="284"/>
                      <a:pt x="288" y="289"/>
                    </a:cubicBezTo>
                    <a:cubicBezTo>
                      <a:pt x="292" y="295"/>
                      <a:pt x="285" y="299"/>
                      <a:pt x="286" y="302"/>
                    </a:cubicBezTo>
                    <a:cubicBezTo>
                      <a:pt x="287" y="304"/>
                      <a:pt x="292" y="301"/>
                      <a:pt x="294" y="301"/>
                    </a:cubicBezTo>
                    <a:cubicBezTo>
                      <a:pt x="299" y="301"/>
                      <a:pt x="305" y="311"/>
                      <a:pt x="304" y="317"/>
                    </a:cubicBezTo>
                    <a:cubicBezTo>
                      <a:pt x="303" y="322"/>
                      <a:pt x="301" y="327"/>
                      <a:pt x="310" y="331"/>
                    </a:cubicBezTo>
                    <a:cubicBezTo>
                      <a:pt x="318" y="335"/>
                      <a:pt x="315" y="336"/>
                      <a:pt x="321" y="336"/>
                    </a:cubicBezTo>
                    <a:cubicBezTo>
                      <a:pt x="328" y="336"/>
                      <a:pt x="341" y="341"/>
                      <a:pt x="344" y="344"/>
                    </a:cubicBezTo>
                    <a:cubicBezTo>
                      <a:pt x="348" y="347"/>
                      <a:pt x="357" y="342"/>
                      <a:pt x="358" y="336"/>
                    </a:cubicBezTo>
                    <a:cubicBezTo>
                      <a:pt x="360" y="330"/>
                      <a:pt x="367" y="336"/>
                      <a:pt x="363" y="338"/>
                    </a:cubicBezTo>
                    <a:cubicBezTo>
                      <a:pt x="360" y="340"/>
                      <a:pt x="365" y="344"/>
                      <a:pt x="365" y="341"/>
                    </a:cubicBezTo>
                    <a:cubicBezTo>
                      <a:pt x="365" y="338"/>
                      <a:pt x="367" y="335"/>
                      <a:pt x="368" y="339"/>
                    </a:cubicBezTo>
                    <a:cubicBezTo>
                      <a:pt x="369" y="343"/>
                      <a:pt x="374" y="343"/>
                      <a:pt x="376" y="346"/>
                    </a:cubicBezTo>
                    <a:cubicBezTo>
                      <a:pt x="377" y="349"/>
                      <a:pt x="379" y="351"/>
                      <a:pt x="379" y="348"/>
                    </a:cubicBezTo>
                    <a:cubicBezTo>
                      <a:pt x="379" y="346"/>
                      <a:pt x="380" y="344"/>
                      <a:pt x="384" y="342"/>
                    </a:cubicBezTo>
                    <a:cubicBezTo>
                      <a:pt x="388" y="341"/>
                      <a:pt x="391" y="338"/>
                      <a:pt x="395" y="334"/>
                    </a:cubicBezTo>
                    <a:cubicBezTo>
                      <a:pt x="399" y="331"/>
                      <a:pt x="417" y="330"/>
                      <a:pt x="419" y="330"/>
                    </a:cubicBezTo>
                    <a:cubicBezTo>
                      <a:pt x="420" y="330"/>
                      <a:pt x="421" y="315"/>
                      <a:pt x="422" y="307"/>
                    </a:cubicBezTo>
                    <a:cubicBezTo>
                      <a:pt x="423" y="300"/>
                      <a:pt x="430" y="298"/>
                      <a:pt x="431" y="290"/>
                    </a:cubicBezTo>
                    <a:cubicBezTo>
                      <a:pt x="432" y="282"/>
                      <a:pt x="441" y="267"/>
                      <a:pt x="443" y="266"/>
                    </a:cubicBezTo>
                    <a:cubicBezTo>
                      <a:pt x="445" y="265"/>
                      <a:pt x="449" y="263"/>
                      <a:pt x="450" y="258"/>
                    </a:cubicBezTo>
                    <a:cubicBezTo>
                      <a:pt x="450" y="253"/>
                      <a:pt x="456" y="248"/>
                      <a:pt x="456" y="242"/>
                    </a:cubicBezTo>
                    <a:cubicBezTo>
                      <a:pt x="456" y="237"/>
                      <a:pt x="459" y="230"/>
                      <a:pt x="458" y="228"/>
                    </a:cubicBezTo>
                    <a:cubicBezTo>
                      <a:pt x="458" y="226"/>
                      <a:pt x="456" y="221"/>
                      <a:pt x="460" y="217"/>
                    </a:cubicBezTo>
                    <a:cubicBezTo>
                      <a:pt x="463" y="213"/>
                      <a:pt x="458" y="208"/>
                      <a:pt x="460" y="207"/>
                    </a:cubicBezTo>
                    <a:close/>
                    <a:moveTo>
                      <a:pt x="210" y="11"/>
                    </a:moveTo>
                    <a:cubicBezTo>
                      <a:pt x="209" y="8"/>
                      <a:pt x="191" y="11"/>
                      <a:pt x="195" y="14"/>
                    </a:cubicBezTo>
                    <a:cubicBezTo>
                      <a:pt x="198" y="16"/>
                      <a:pt x="210" y="14"/>
                      <a:pt x="210" y="11"/>
                    </a:cubicBezTo>
                    <a:close/>
                    <a:moveTo>
                      <a:pt x="266" y="307"/>
                    </a:moveTo>
                    <a:cubicBezTo>
                      <a:pt x="269" y="309"/>
                      <a:pt x="278" y="309"/>
                      <a:pt x="279" y="305"/>
                    </a:cubicBezTo>
                    <a:cubicBezTo>
                      <a:pt x="281" y="302"/>
                      <a:pt x="263" y="305"/>
                      <a:pt x="266" y="307"/>
                    </a:cubicBezTo>
                    <a:close/>
                    <a:moveTo>
                      <a:pt x="379" y="376"/>
                    </a:moveTo>
                    <a:cubicBezTo>
                      <a:pt x="372" y="377"/>
                      <a:pt x="362" y="370"/>
                      <a:pt x="360" y="371"/>
                    </a:cubicBezTo>
                    <a:cubicBezTo>
                      <a:pt x="357" y="372"/>
                      <a:pt x="368" y="389"/>
                      <a:pt x="365" y="393"/>
                    </a:cubicBezTo>
                    <a:cubicBezTo>
                      <a:pt x="361" y="398"/>
                      <a:pt x="375" y="410"/>
                      <a:pt x="380" y="411"/>
                    </a:cubicBezTo>
                    <a:cubicBezTo>
                      <a:pt x="385" y="412"/>
                      <a:pt x="383" y="406"/>
                      <a:pt x="386" y="406"/>
                    </a:cubicBezTo>
                    <a:cubicBezTo>
                      <a:pt x="389" y="407"/>
                      <a:pt x="388" y="403"/>
                      <a:pt x="389" y="401"/>
                    </a:cubicBezTo>
                    <a:cubicBezTo>
                      <a:pt x="389" y="398"/>
                      <a:pt x="392" y="403"/>
                      <a:pt x="395" y="402"/>
                    </a:cubicBezTo>
                    <a:cubicBezTo>
                      <a:pt x="398" y="400"/>
                      <a:pt x="394" y="390"/>
                      <a:pt x="398" y="390"/>
                    </a:cubicBezTo>
                    <a:cubicBezTo>
                      <a:pt x="402" y="390"/>
                      <a:pt x="399" y="377"/>
                      <a:pt x="398" y="372"/>
                    </a:cubicBezTo>
                    <a:cubicBezTo>
                      <a:pt x="397" y="368"/>
                      <a:pt x="386" y="376"/>
                      <a:pt x="379" y="37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7" name="Freeform 151"/>
              <p:cNvSpPr>
                <a:spLocks noEditPoints="1"/>
              </p:cNvSpPr>
              <p:nvPr/>
            </p:nvSpPr>
            <p:spPr>
              <a:xfrm>
                <a:off x="7212013" y="3267075"/>
                <a:ext cx="269875" cy="320675"/>
              </a:xfrm>
              <a:custGeom>
                <a:avLst/>
                <a:gdLst>
                  <a:gd name="txL" fmla="*/ 0 w 141"/>
                  <a:gd name="txT" fmla="*/ 0 h 168"/>
                  <a:gd name="txR" fmla="*/ 141 w 141"/>
                  <a:gd name="txB" fmla="*/ 168 h 168"/>
                </a:gdLst>
                <a:ahLst/>
                <a:cxnLst>
                  <a:cxn ang="0">
                    <a:pos x="318718547" y="295118348"/>
                  </a:cxn>
                  <a:cxn ang="0">
                    <a:pos x="285747861" y="306049929"/>
                  </a:cxn>
                  <a:cxn ang="0">
                    <a:pos x="245448441" y="287832535"/>
                  </a:cxn>
                  <a:cxn ang="0">
                    <a:pos x="223467984" y="324265415"/>
                  </a:cxn>
                  <a:cxn ang="0">
                    <a:pos x="190497298" y="382561457"/>
                  </a:cxn>
                  <a:cxn ang="0">
                    <a:pos x="76931601" y="455429125"/>
                  </a:cxn>
                  <a:cxn ang="0">
                    <a:pos x="25643867" y="506437446"/>
                  </a:cxn>
                  <a:cxn ang="0">
                    <a:pos x="14653638" y="550159956"/>
                  </a:cxn>
                  <a:cxn ang="0">
                    <a:pos x="51287734" y="568377350"/>
                  </a:cxn>
                  <a:cxn ang="0">
                    <a:pos x="80595011" y="579307023"/>
                  </a:cxn>
                  <a:cxn ang="0">
                    <a:pos x="157526612" y="561089629"/>
                  </a:cxn>
                  <a:cxn ang="0">
                    <a:pos x="183170479" y="513725168"/>
                  </a:cxn>
                  <a:cxn ang="0">
                    <a:pos x="205150936" y="470004567"/>
                  </a:cxn>
                  <a:cxn ang="0">
                    <a:pos x="252775261" y="444499452"/>
                  </a:cxn>
                  <a:cxn ang="0">
                    <a:pos x="263767403" y="422638197"/>
                  </a:cxn>
                  <a:cxn ang="0">
                    <a:pos x="293074680" y="382561457"/>
                  </a:cxn>
                  <a:cxn ang="0">
                    <a:pos x="326045366" y="327909275"/>
                  </a:cxn>
                  <a:cxn ang="0">
                    <a:pos x="318718547" y="295118348"/>
                  </a:cxn>
                  <a:cxn ang="0">
                    <a:pos x="54951144" y="608454090"/>
                  </a:cxn>
                  <a:cxn ang="0">
                    <a:pos x="69604782" y="590236696"/>
                  </a:cxn>
                  <a:cxn ang="0">
                    <a:pos x="54951144" y="608454090"/>
                  </a:cxn>
                  <a:cxn ang="0">
                    <a:pos x="468918340" y="149381104"/>
                  </a:cxn>
                  <a:cxn ang="0">
                    <a:pos x="428620834" y="145737244"/>
                  </a:cxn>
                  <a:cxn ang="0">
                    <a:pos x="402976967" y="120234037"/>
                  </a:cxn>
                  <a:cxn ang="0">
                    <a:pos x="384659919" y="87443110"/>
                  </a:cxn>
                  <a:cxn ang="0">
                    <a:pos x="384659919" y="109302456"/>
                  </a:cxn>
                  <a:cxn ang="0">
                    <a:pos x="366342871" y="102016643"/>
                  </a:cxn>
                  <a:cxn ang="0">
                    <a:pos x="351689233" y="72869576"/>
                  </a:cxn>
                  <a:cxn ang="0">
                    <a:pos x="337035595" y="36434788"/>
                  </a:cxn>
                  <a:cxn ang="0">
                    <a:pos x="285747861" y="0"/>
                  </a:cxn>
                  <a:cxn ang="0">
                    <a:pos x="296738090" y="43720600"/>
                  </a:cxn>
                  <a:cxn ang="0">
                    <a:pos x="326045366" y="72869576"/>
                  </a:cxn>
                  <a:cxn ang="0">
                    <a:pos x="351689233" y="105660504"/>
                  </a:cxn>
                  <a:cxn ang="0">
                    <a:pos x="344362414" y="167598498"/>
                  </a:cxn>
                  <a:cxn ang="0">
                    <a:pos x="311391728" y="204033286"/>
                  </a:cxn>
                  <a:cxn ang="0">
                    <a:pos x="366342871" y="251397747"/>
                  </a:cxn>
                  <a:cxn ang="0">
                    <a:pos x="355352643" y="316979602"/>
                  </a:cxn>
                  <a:cxn ang="0">
                    <a:pos x="391986738" y="324265415"/>
                  </a:cxn>
                  <a:cxn ang="0">
                    <a:pos x="435947653" y="258683560"/>
                  </a:cxn>
                  <a:cxn ang="0">
                    <a:pos x="450601292" y="218606820"/>
                  </a:cxn>
                  <a:cxn ang="0">
                    <a:pos x="476245159" y="207675238"/>
                  </a:cxn>
                  <a:cxn ang="0">
                    <a:pos x="494562207" y="182172032"/>
                  </a:cxn>
                  <a:cxn ang="0">
                    <a:pos x="509215845" y="145737244"/>
                  </a:cxn>
                  <a:cxn ang="0">
                    <a:pos x="468918340" y="149381104"/>
                  </a:cxn>
                </a:cxnLst>
                <a:rect l="txL" t="txT" r="txR" b="txB"/>
                <a:pathLst>
                  <a:path w="141" h="168">
                    <a:moveTo>
                      <a:pt x="87" y="81"/>
                    </a:moveTo>
                    <a:cubicBezTo>
                      <a:pt x="84" y="79"/>
                      <a:pt x="82" y="82"/>
                      <a:pt x="78" y="84"/>
                    </a:cubicBezTo>
                    <a:cubicBezTo>
                      <a:pt x="74" y="86"/>
                      <a:pt x="72" y="76"/>
                      <a:pt x="67" y="79"/>
                    </a:cubicBezTo>
                    <a:cubicBezTo>
                      <a:pt x="62" y="83"/>
                      <a:pt x="67" y="85"/>
                      <a:pt x="61" y="89"/>
                    </a:cubicBezTo>
                    <a:cubicBezTo>
                      <a:pt x="56" y="94"/>
                      <a:pt x="58" y="95"/>
                      <a:pt x="52" y="105"/>
                    </a:cubicBezTo>
                    <a:cubicBezTo>
                      <a:pt x="46" y="115"/>
                      <a:pt x="24" y="120"/>
                      <a:pt x="21" y="125"/>
                    </a:cubicBezTo>
                    <a:cubicBezTo>
                      <a:pt x="18" y="131"/>
                      <a:pt x="7" y="135"/>
                      <a:pt x="7" y="139"/>
                    </a:cubicBezTo>
                    <a:cubicBezTo>
                      <a:pt x="7" y="143"/>
                      <a:pt x="0" y="146"/>
                      <a:pt x="4" y="151"/>
                    </a:cubicBezTo>
                    <a:cubicBezTo>
                      <a:pt x="7" y="155"/>
                      <a:pt x="11" y="152"/>
                      <a:pt x="14" y="156"/>
                    </a:cubicBezTo>
                    <a:cubicBezTo>
                      <a:pt x="17" y="159"/>
                      <a:pt x="21" y="156"/>
                      <a:pt x="22" y="159"/>
                    </a:cubicBezTo>
                    <a:cubicBezTo>
                      <a:pt x="24" y="162"/>
                      <a:pt x="35" y="162"/>
                      <a:pt x="43" y="154"/>
                    </a:cubicBezTo>
                    <a:cubicBezTo>
                      <a:pt x="51" y="147"/>
                      <a:pt x="47" y="143"/>
                      <a:pt x="50" y="141"/>
                    </a:cubicBezTo>
                    <a:cubicBezTo>
                      <a:pt x="54" y="139"/>
                      <a:pt x="54" y="133"/>
                      <a:pt x="56" y="129"/>
                    </a:cubicBezTo>
                    <a:cubicBezTo>
                      <a:pt x="58" y="126"/>
                      <a:pt x="60" y="122"/>
                      <a:pt x="69" y="122"/>
                    </a:cubicBezTo>
                    <a:cubicBezTo>
                      <a:pt x="78" y="122"/>
                      <a:pt x="73" y="120"/>
                      <a:pt x="72" y="116"/>
                    </a:cubicBezTo>
                    <a:cubicBezTo>
                      <a:pt x="72" y="111"/>
                      <a:pt x="80" y="111"/>
                      <a:pt x="80" y="105"/>
                    </a:cubicBezTo>
                    <a:cubicBezTo>
                      <a:pt x="80" y="100"/>
                      <a:pt x="91" y="95"/>
                      <a:pt x="89" y="90"/>
                    </a:cubicBezTo>
                    <a:cubicBezTo>
                      <a:pt x="86" y="86"/>
                      <a:pt x="91" y="84"/>
                      <a:pt x="87" y="81"/>
                    </a:cubicBezTo>
                    <a:close/>
                    <a:moveTo>
                      <a:pt x="15" y="167"/>
                    </a:moveTo>
                    <a:cubicBezTo>
                      <a:pt x="17" y="168"/>
                      <a:pt x="22" y="166"/>
                      <a:pt x="19" y="162"/>
                    </a:cubicBezTo>
                    <a:cubicBezTo>
                      <a:pt x="16" y="158"/>
                      <a:pt x="11" y="166"/>
                      <a:pt x="15" y="167"/>
                    </a:cubicBezTo>
                    <a:close/>
                    <a:moveTo>
                      <a:pt x="128" y="41"/>
                    </a:moveTo>
                    <a:cubicBezTo>
                      <a:pt x="126" y="45"/>
                      <a:pt x="121" y="40"/>
                      <a:pt x="117" y="40"/>
                    </a:cubicBezTo>
                    <a:cubicBezTo>
                      <a:pt x="113" y="40"/>
                      <a:pt x="110" y="37"/>
                      <a:pt x="110" y="33"/>
                    </a:cubicBezTo>
                    <a:cubicBezTo>
                      <a:pt x="110" y="29"/>
                      <a:pt x="109" y="24"/>
                      <a:pt x="105" y="24"/>
                    </a:cubicBezTo>
                    <a:cubicBezTo>
                      <a:pt x="101" y="24"/>
                      <a:pt x="106" y="28"/>
                      <a:pt x="105" y="30"/>
                    </a:cubicBezTo>
                    <a:cubicBezTo>
                      <a:pt x="103" y="32"/>
                      <a:pt x="102" y="28"/>
                      <a:pt x="100" y="28"/>
                    </a:cubicBezTo>
                    <a:cubicBezTo>
                      <a:pt x="98" y="28"/>
                      <a:pt x="96" y="25"/>
                      <a:pt x="96" y="20"/>
                    </a:cubicBezTo>
                    <a:cubicBezTo>
                      <a:pt x="96" y="15"/>
                      <a:pt x="92" y="16"/>
                      <a:pt x="92" y="10"/>
                    </a:cubicBezTo>
                    <a:cubicBezTo>
                      <a:pt x="92" y="4"/>
                      <a:pt x="83" y="0"/>
                      <a:pt x="78" y="0"/>
                    </a:cubicBezTo>
                    <a:cubicBezTo>
                      <a:pt x="73" y="0"/>
                      <a:pt x="79" y="9"/>
                      <a:pt x="81" y="12"/>
                    </a:cubicBezTo>
                    <a:cubicBezTo>
                      <a:pt x="84" y="15"/>
                      <a:pt x="89" y="18"/>
                      <a:pt x="89" y="20"/>
                    </a:cubicBezTo>
                    <a:cubicBezTo>
                      <a:pt x="89" y="22"/>
                      <a:pt x="93" y="28"/>
                      <a:pt x="96" y="29"/>
                    </a:cubicBezTo>
                    <a:cubicBezTo>
                      <a:pt x="99" y="30"/>
                      <a:pt x="94" y="39"/>
                      <a:pt x="94" y="46"/>
                    </a:cubicBezTo>
                    <a:cubicBezTo>
                      <a:pt x="94" y="53"/>
                      <a:pt x="89" y="51"/>
                      <a:pt x="85" y="56"/>
                    </a:cubicBezTo>
                    <a:cubicBezTo>
                      <a:pt x="81" y="60"/>
                      <a:pt x="94" y="65"/>
                      <a:pt x="100" y="69"/>
                    </a:cubicBezTo>
                    <a:cubicBezTo>
                      <a:pt x="105" y="74"/>
                      <a:pt x="95" y="85"/>
                      <a:pt x="97" y="87"/>
                    </a:cubicBezTo>
                    <a:cubicBezTo>
                      <a:pt x="97" y="89"/>
                      <a:pt x="101" y="90"/>
                      <a:pt x="107" y="89"/>
                    </a:cubicBezTo>
                    <a:cubicBezTo>
                      <a:pt x="113" y="87"/>
                      <a:pt x="115" y="75"/>
                      <a:pt x="119" y="71"/>
                    </a:cubicBezTo>
                    <a:cubicBezTo>
                      <a:pt x="123" y="68"/>
                      <a:pt x="121" y="62"/>
                      <a:pt x="123" y="60"/>
                    </a:cubicBezTo>
                    <a:cubicBezTo>
                      <a:pt x="125" y="57"/>
                      <a:pt x="128" y="57"/>
                      <a:pt x="130" y="57"/>
                    </a:cubicBezTo>
                    <a:cubicBezTo>
                      <a:pt x="133" y="57"/>
                      <a:pt x="132" y="50"/>
                      <a:pt x="135" y="50"/>
                    </a:cubicBezTo>
                    <a:cubicBezTo>
                      <a:pt x="139" y="50"/>
                      <a:pt x="137" y="46"/>
                      <a:pt x="139" y="40"/>
                    </a:cubicBezTo>
                    <a:cubicBezTo>
                      <a:pt x="141" y="35"/>
                      <a:pt x="130" y="37"/>
                      <a:pt x="128" y="4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8" name="Freeform 152"/>
              <p:cNvSpPr>
                <a:spLocks noEditPoints="1"/>
              </p:cNvSpPr>
              <p:nvPr/>
            </p:nvSpPr>
            <p:spPr>
              <a:xfrm>
                <a:off x="7448550" y="2830512"/>
                <a:ext cx="58738" cy="53975"/>
              </a:xfrm>
              <a:custGeom>
                <a:avLst/>
                <a:gdLst>
                  <a:gd name="txL" fmla="*/ 0 w 31"/>
                  <a:gd name="txT" fmla="*/ 0 h 28"/>
                  <a:gd name="txR" fmla="*/ 31 w 31"/>
                  <a:gd name="txB" fmla="*/ 28 h 28"/>
                </a:gdLst>
                <a:ahLst/>
                <a:cxnLst>
                  <a:cxn ang="0">
                    <a:pos x="14360494" y="89182121"/>
                  </a:cxn>
                  <a:cxn ang="0">
                    <a:pos x="61032572" y="74319720"/>
                  </a:cxn>
                  <a:cxn ang="0">
                    <a:pos x="14360494" y="89182121"/>
                  </a:cxn>
                  <a:cxn ang="0">
                    <a:pos x="71802468" y="37159860"/>
                  </a:cxn>
                  <a:cxn ang="0">
                    <a:pos x="111295247" y="14864329"/>
                  </a:cxn>
                  <a:cxn ang="0">
                    <a:pos x="71802468" y="37159860"/>
                  </a:cxn>
                </a:cxnLst>
                <a:rect l="txL" t="txT" r="txR" b="txB"/>
                <a:pathLst>
                  <a:path w="31" h="28">
                    <a:moveTo>
                      <a:pt x="4" y="24"/>
                    </a:moveTo>
                    <a:cubicBezTo>
                      <a:pt x="8" y="28"/>
                      <a:pt x="17" y="27"/>
                      <a:pt x="17" y="20"/>
                    </a:cubicBezTo>
                    <a:cubicBezTo>
                      <a:pt x="17" y="13"/>
                      <a:pt x="0" y="20"/>
                      <a:pt x="4" y="24"/>
                    </a:cubicBezTo>
                    <a:close/>
                    <a:moveTo>
                      <a:pt x="20" y="10"/>
                    </a:moveTo>
                    <a:cubicBezTo>
                      <a:pt x="22" y="11"/>
                      <a:pt x="31" y="8"/>
                      <a:pt x="31" y="4"/>
                    </a:cubicBezTo>
                    <a:cubicBezTo>
                      <a:pt x="31" y="0"/>
                      <a:pt x="15" y="9"/>
                      <a:pt x="20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9" name="Freeform 153"/>
              <p:cNvSpPr/>
              <p:nvPr/>
            </p:nvSpPr>
            <p:spPr>
              <a:xfrm>
                <a:off x="4773613" y="1484312"/>
                <a:ext cx="309563" cy="195263"/>
              </a:xfrm>
              <a:custGeom>
                <a:avLst/>
                <a:gdLst>
                  <a:gd name="txL" fmla="*/ 0 w 162"/>
                  <a:gd name="txT" fmla="*/ 0 h 102"/>
                  <a:gd name="txR" fmla="*/ 162 w 162"/>
                  <a:gd name="txB" fmla="*/ 102 h 102"/>
                </a:gdLst>
                <a:ahLst/>
                <a:cxnLst>
                  <a:cxn ang="0">
                    <a:pos x="587886889" y="234541492"/>
                  </a:cxn>
                  <a:cxn ang="0">
                    <a:pos x="551371832" y="223547420"/>
                  </a:cxn>
                  <a:cxn ang="0">
                    <a:pos x="507555291" y="194229255"/>
                  </a:cxn>
                  <a:cxn ang="0">
                    <a:pos x="460085142" y="164911090"/>
                  </a:cxn>
                  <a:cxn ang="0">
                    <a:pos x="419920299" y="135594839"/>
                  </a:cxn>
                  <a:cxn ang="0">
                    <a:pos x="401661814" y="102612621"/>
                  </a:cxn>
                  <a:cxn ang="0">
                    <a:pos x="383405241" y="73294456"/>
                  </a:cxn>
                  <a:cxn ang="0">
                    <a:pos x="321330216" y="65964436"/>
                  </a:cxn>
                  <a:cxn ang="0">
                    <a:pos x="306723428" y="21988145"/>
                  </a:cxn>
                  <a:cxn ang="0">
                    <a:pos x="277511764" y="10994073"/>
                  </a:cxn>
                  <a:cxn ang="0">
                    <a:pos x="248300100" y="3664053"/>
                  </a:cxn>
                  <a:cxn ang="0">
                    <a:pos x="230043527" y="14658125"/>
                  </a:cxn>
                  <a:cxn ang="0">
                    <a:pos x="215436739" y="29318165"/>
                  </a:cxn>
                  <a:cxn ang="0">
                    <a:pos x="186225075" y="51306310"/>
                  </a:cxn>
                  <a:cxn ang="0">
                    <a:pos x="171618288" y="69630403"/>
                  </a:cxn>
                  <a:cxn ang="0">
                    <a:pos x="142406624" y="62300383"/>
                  </a:cxn>
                  <a:cxn ang="0">
                    <a:pos x="113194959" y="54970363"/>
                  </a:cxn>
                  <a:cxn ang="0">
                    <a:pos x="62075025" y="18324093"/>
                  </a:cxn>
                  <a:cxn ang="0">
                    <a:pos x="21908270" y="40312238"/>
                  </a:cxn>
                  <a:cxn ang="0">
                    <a:pos x="40166755" y="32982218"/>
                  </a:cxn>
                  <a:cxn ang="0">
                    <a:pos x="73030116" y="69630403"/>
                  </a:cxn>
                  <a:cxn ang="0">
                    <a:pos x="91286689" y="95282601"/>
                  </a:cxn>
                  <a:cxn ang="0">
                    <a:pos x="51119934" y="102612621"/>
                  </a:cxn>
                  <a:cxn ang="0">
                    <a:pos x="10955091" y="102612621"/>
                  </a:cxn>
                  <a:cxn ang="0">
                    <a:pos x="21908270" y="139258892"/>
                  </a:cxn>
                  <a:cxn ang="0">
                    <a:pos x="21908270" y="164911090"/>
                  </a:cxn>
                  <a:cxn ang="0">
                    <a:pos x="47468238" y="172241109"/>
                  </a:cxn>
                  <a:cxn ang="0">
                    <a:pos x="54771631" y="205223327"/>
                  </a:cxn>
                  <a:cxn ang="0">
                    <a:pos x="54771631" y="260193691"/>
                  </a:cxn>
                  <a:cxn ang="0">
                    <a:pos x="87634992" y="256529638"/>
                  </a:cxn>
                  <a:cxn ang="0">
                    <a:pos x="124150050" y="230877440"/>
                  </a:cxn>
                  <a:cxn ang="0">
                    <a:pos x="153361714" y="227211473"/>
                  </a:cxn>
                  <a:cxn ang="0">
                    <a:pos x="200831863" y="227211473"/>
                  </a:cxn>
                  <a:cxn ang="0">
                    <a:pos x="233693313" y="241871512"/>
                  </a:cxn>
                  <a:cxn ang="0">
                    <a:pos x="251951797" y="249199618"/>
                  </a:cxn>
                  <a:cxn ang="0">
                    <a:pos x="288466855" y="260193691"/>
                  </a:cxn>
                  <a:cxn ang="0">
                    <a:pos x="306723428" y="274853730"/>
                  </a:cxn>
                  <a:cxn ang="0">
                    <a:pos x="332283395" y="300505928"/>
                  </a:cxn>
                  <a:cxn ang="0">
                    <a:pos x="361495060" y="304169981"/>
                  </a:cxn>
                  <a:cxn ang="0">
                    <a:pos x="368798453" y="355476292"/>
                  </a:cxn>
                  <a:cxn ang="0">
                    <a:pos x="379753544" y="351812239"/>
                  </a:cxn>
                  <a:cxn ang="0">
                    <a:pos x="408965208" y="362806311"/>
                  </a:cxn>
                  <a:cxn ang="0">
                    <a:pos x="445480266" y="348148186"/>
                  </a:cxn>
                  <a:cxn ang="0">
                    <a:pos x="503903594" y="315165968"/>
                  </a:cxn>
                  <a:cxn ang="0">
                    <a:pos x="525811864" y="274853730"/>
                  </a:cxn>
                  <a:cxn ang="0">
                    <a:pos x="558675225" y="252865585"/>
                  </a:cxn>
                  <a:cxn ang="0">
                    <a:pos x="591538586" y="260193691"/>
                  </a:cxn>
                  <a:cxn ang="0">
                    <a:pos x="587886889" y="234541492"/>
                  </a:cxn>
                </a:cxnLst>
                <a:rect l="txL" t="txT" r="txR" b="txB"/>
                <a:pathLst>
                  <a:path w="162" h="102">
                    <a:moveTo>
                      <a:pt x="161" y="64"/>
                    </a:moveTo>
                    <a:cubicBezTo>
                      <a:pt x="161" y="64"/>
                      <a:pt x="153" y="60"/>
                      <a:pt x="151" y="61"/>
                    </a:cubicBezTo>
                    <a:cubicBezTo>
                      <a:pt x="148" y="61"/>
                      <a:pt x="144" y="55"/>
                      <a:pt x="139" y="53"/>
                    </a:cubicBezTo>
                    <a:cubicBezTo>
                      <a:pt x="134" y="51"/>
                      <a:pt x="128" y="48"/>
                      <a:pt x="126" y="45"/>
                    </a:cubicBezTo>
                    <a:cubicBezTo>
                      <a:pt x="124" y="42"/>
                      <a:pt x="116" y="39"/>
                      <a:pt x="115" y="37"/>
                    </a:cubicBezTo>
                    <a:cubicBezTo>
                      <a:pt x="114" y="35"/>
                      <a:pt x="112" y="31"/>
                      <a:pt x="110" y="28"/>
                    </a:cubicBezTo>
                    <a:cubicBezTo>
                      <a:pt x="107" y="25"/>
                      <a:pt x="107" y="21"/>
                      <a:pt x="105" y="20"/>
                    </a:cubicBezTo>
                    <a:cubicBezTo>
                      <a:pt x="103" y="20"/>
                      <a:pt x="88" y="20"/>
                      <a:pt x="88" y="18"/>
                    </a:cubicBezTo>
                    <a:cubicBezTo>
                      <a:pt x="88" y="16"/>
                      <a:pt x="87" y="7"/>
                      <a:pt x="84" y="6"/>
                    </a:cubicBezTo>
                    <a:cubicBezTo>
                      <a:pt x="81" y="6"/>
                      <a:pt x="77" y="5"/>
                      <a:pt x="76" y="3"/>
                    </a:cubicBezTo>
                    <a:cubicBezTo>
                      <a:pt x="74" y="2"/>
                      <a:pt x="69" y="0"/>
                      <a:pt x="68" y="1"/>
                    </a:cubicBezTo>
                    <a:cubicBezTo>
                      <a:pt x="67" y="3"/>
                      <a:pt x="64" y="4"/>
                      <a:pt x="63" y="4"/>
                    </a:cubicBezTo>
                    <a:cubicBezTo>
                      <a:pt x="62" y="4"/>
                      <a:pt x="62" y="8"/>
                      <a:pt x="59" y="8"/>
                    </a:cubicBezTo>
                    <a:cubicBezTo>
                      <a:pt x="56" y="8"/>
                      <a:pt x="51" y="12"/>
                      <a:pt x="51" y="14"/>
                    </a:cubicBezTo>
                    <a:cubicBezTo>
                      <a:pt x="51" y="16"/>
                      <a:pt x="51" y="20"/>
                      <a:pt x="47" y="19"/>
                    </a:cubicBezTo>
                    <a:cubicBezTo>
                      <a:pt x="45" y="19"/>
                      <a:pt x="42" y="19"/>
                      <a:pt x="39" y="17"/>
                    </a:cubicBezTo>
                    <a:cubicBezTo>
                      <a:pt x="38" y="18"/>
                      <a:pt x="35" y="20"/>
                      <a:pt x="31" y="15"/>
                    </a:cubicBezTo>
                    <a:cubicBezTo>
                      <a:pt x="27" y="10"/>
                      <a:pt x="21" y="5"/>
                      <a:pt x="17" y="5"/>
                    </a:cubicBezTo>
                    <a:cubicBezTo>
                      <a:pt x="14" y="5"/>
                      <a:pt x="3" y="5"/>
                      <a:pt x="6" y="11"/>
                    </a:cubicBezTo>
                    <a:cubicBezTo>
                      <a:pt x="7" y="10"/>
                      <a:pt x="8" y="9"/>
                      <a:pt x="11" y="9"/>
                    </a:cubicBezTo>
                    <a:cubicBezTo>
                      <a:pt x="19" y="10"/>
                      <a:pt x="15" y="19"/>
                      <a:pt x="20" y="19"/>
                    </a:cubicBezTo>
                    <a:cubicBezTo>
                      <a:pt x="24" y="20"/>
                      <a:pt x="29" y="26"/>
                      <a:pt x="25" y="26"/>
                    </a:cubicBezTo>
                    <a:cubicBezTo>
                      <a:pt x="21" y="26"/>
                      <a:pt x="18" y="30"/>
                      <a:pt x="14" y="28"/>
                    </a:cubicBezTo>
                    <a:cubicBezTo>
                      <a:pt x="10" y="27"/>
                      <a:pt x="5" y="24"/>
                      <a:pt x="3" y="28"/>
                    </a:cubicBezTo>
                    <a:cubicBezTo>
                      <a:pt x="2" y="33"/>
                      <a:pt x="0" y="38"/>
                      <a:pt x="6" y="38"/>
                    </a:cubicBezTo>
                    <a:cubicBezTo>
                      <a:pt x="11" y="37"/>
                      <a:pt x="10" y="41"/>
                      <a:pt x="6" y="45"/>
                    </a:cubicBezTo>
                    <a:cubicBezTo>
                      <a:pt x="3" y="48"/>
                      <a:pt x="12" y="44"/>
                      <a:pt x="13" y="47"/>
                    </a:cubicBezTo>
                    <a:cubicBezTo>
                      <a:pt x="13" y="51"/>
                      <a:pt x="16" y="51"/>
                      <a:pt x="15" y="56"/>
                    </a:cubicBezTo>
                    <a:cubicBezTo>
                      <a:pt x="14" y="60"/>
                      <a:pt x="15" y="66"/>
                      <a:pt x="15" y="71"/>
                    </a:cubicBezTo>
                    <a:cubicBezTo>
                      <a:pt x="19" y="71"/>
                      <a:pt x="23" y="71"/>
                      <a:pt x="24" y="70"/>
                    </a:cubicBezTo>
                    <a:cubicBezTo>
                      <a:pt x="26" y="67"/>
                      <a:pt x="31" y="63"/>
                      <a:pt x="34" y="63"/>
                    </a:cubicBezTo>
                    <a:cubicBezTo>
                      <a:pt x="37" y="63"/>
                      <a:pt x="41" y="64"/>
                      <a:pt x="42" y="62"/>
                    </a:cubicBezTo>
                    <a:cubicBezTo>
                      <a:pt x="44" y="59"/>
                      <a:pt x="54" y="60"/>
                      <a:pt x="55" y="62"/>
                    </a:cubicBezTo>
                    <a:cubicBezTo>
                      <a:pt x="57" y="64"/>
                      <a:pt x="62" y="66"/>
                      <a:pt x="64" y="66"/>
                    </a:cubicBezTo>
                    <a:cubicBezTo>
                      <a:pt x="65" y="66"/>
                      <a:pt x="66" y="69"/>
                      <a:pt x="69" y="68"/>
                    </a:cubicBezTo>
                    <a:cubicBezTo>
                      <a:pt x="72" y="68"/>
                      <a:pt x="79" y="69"/>
                      <a:pt x="79" y="71"/>
                    </a:cubicBezTo>
                    <a:cubicBezTo>
                      <a:pt x="79" y="73"/>
                      <a:pt x="81" y="75"/>
                      <a:pt x="84" y="75"/>
                    </a:cubicBezTo>
                    <a:cubicBezTo>
                      <a:pt x="86" y="75"/>
                      <a:pt x="89" y="82"/>
                      <a:pt x="91" y="82"/>
                    </a:cubicBezTo>
                    <a:cubicBezTo>
                      <a:pt x="94" y="81"/>
                      <a:pt x="99" y="81"/>
                      <a:pt x="99" y="83"/>
                    </a:cubicBezTo>
                    <a:cubicBezTo>
                      <a:pt x="99" y="84"/>
                      <a:pt x="100" y="92"/>
                      <a:pt x="101" y="97"/>
                    </a:cubicBezTo>
                    <a:cubicBezTo>
                      <a:pt x="102" y="96"/>
                      <a:pt x="103" y="96"/>
                      <a:pt x="104" y="96"/>
                    </a:cubicBezTo>
                    <a:cubicBezTo>
                      <a:pt x="105" y="97"/>
                      <a:pt x="111" y="96"/>
                      <a:pt x="112" y="99"/>
                    </a:cubicBezTo>
                    <a:cubicBezTo>
                      <a:pt x="113" y="102"/>
                      <a:pt x="122" y="100"/>
                      <a:pt x="122" y="95"/>
                    </a:cubicBezTo>
                    <a:cubicBezTo>
                      <a:pt x="121" y="90"/>
                      <a:pt x="136" y="90"/>
                      <a:pt x="138" y="86"/>
                    </a:cubicBezTo>
                    <a:cubicBezTo>
                      <a:pt x="139" y="81"/>
                      <a:pt x="141" y="73"/>
                      <a:pt x="144" y="75"/>
                    </a:cubicBezTo>
                    <a:cubicBezTo>
                      <a:pt x="148" y="76"/>
                      <a:pt x="150" y="69"/>
                      <a:pt x="153" y="69"/>
                    </a:cubicBezTo>
                    <a:cubicBezTo>
                      <a:pt x="156" y="70"/>
                      <a:pt x="158" y="72"/>
                      <a:pt x="162" y="71"/>
                    </a:cubicBezTo>
                    <a:lnTo>
                      <a:pt x="161" y="64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0" name="Freeform 154"/>
              <p:cNvSpPr/>
              <p:nvPr/>
            </p:nvSpPr>
            <p:spPr>
              <a:xfrm>
                <a:off x="4586288" y="1554162"/>
                <a:ext cx="425450" cy="360363"/>
              </a:xfrm>
              <a:custGeom>
                <a:avLst/>
                <a:gdLst>
                  <a:gd name="txL" fmla="*/ 0 w 223"/>
                  <a:gd name="txT" fmla="*/ 0 h 188"/>
                  <a:gd name="txR" fmla="*/ 223 w 223"/>
                  <a:gd name="txB" fmla="*/ 188 h 188"/>
                </a:gdLst>
                <a:ahLst/>
                <a:cxnLst>
                  <a:cxn ang="0">
                    <a:pos x="789854602" y="595223835"/>
                  </a:cxn>
                  <a:cxn ang="0">
                    <a:pos x="771655645" y="551133038"/>
                  </a:cxn>
                  <a:cxn ang="0">
                    <a:pos x="727977383" y="514389430"/>
                  </a:cxn>
                  <a:cxn ang="0">
                    <a:pos x="698857907" y="477647739"/>
                  </a:cxn>
                  <a:cxn ang="0">
                    <a:pos x="742536168" y="418860649"/>
                  </a:cxn>
                  <a:cxn ang="0">
                    <a:pos x="702498080" y="396815251"/>
                  </a:cxn>
                  <a:cxn ang="0">
                    <a:pos x="695217733" y="349049902"/>
                  </a:cxn>
                  <a:cxn ang="0">
                    <a:pos x="695217733" y="304959106"/>
                  </a:cxn>
                  <a:cxn ang="0">
                    <a:pos x="698857907" y="271891967"/>
                  </a:cxn>
                  <a:cxn ang="0">
                    <a:pos x="717056864" y="238824828"/>
                  </a:cxn>
                  <a:cxn ang="0">
                    <a:pos x="724337210" y="220452065"/>
                  </a:cxn>
                  <a:cxn ang="0">
                    <a:pos x="717056864" y="169014081"/>
                  </a:cxn>
                  <a:cxn ang="0">
                    <a:pos x="687937387" y="165339528"/>
                  </a:cxn>
                  <a:cxn ang="0">
                    <a:pos x="662458083" y="139619577"/>
                  </a:cxn>
                  <a:cxn ang="0">
                    <a:pos x="644259126" y="124923284"/>
                  </a:cxn>
                  <a:cxn ang="0">
                    <a:pos x="607861211" y="113901544"/>
                  </a:cxn>
                  <a:cxn ang="0">
                    <a:pos x="589660345" y="106552439"/>
                  </a:cxn>
                  <a:cxn ang="0">
                    <a:pos x="556902603" y="91856145"/>
                  </a:cxn>
                  <a:cxn ang="0">
                    <a:pos x="509584168" y="91856145"/>
                  </a:cxn>
                  <a:cxn ang="0">
                    <a:pos x="480464691" y="95528781"/>
                  </a:cxn>
                  <a:cxn ang="0">
                    <a:pos x="444064868" y="121248732"/>
                  </a:cxn>
                  <a:cxn ang="0">
                    <a:pos x="411307126" y="124923284"/>
                  </a:cxn>
                  <a:cxn ang="0">
                    <a:pos x="411307126" y="146968682"/>
                  </a:cxn>
                  <a:cxn ang="0">
                    <a:pos x="320310430" y="169014081"/>
                  </a:cxn>
                  <a:cxn ang="0">
                    <a:pos x="247512692" y="121248732"/>
                  </a:cxn>
                  <a:cxn ang="0">
                    <a:pos x="196554084" y="73483383"/>
                  </a:cxn>
                  <a:cxn ang="0">
                    <a:pos x="167434607" y="51439901"/>
                  </a:cxn>
                  <a:cxn ang="0">
                    <a:pos x="160154261" y="14696293"/>
                  </a:cxn>
                  <a:cxn ang="0">
                    <a:pos x="76437911" y="51439901"/>
                  </a:cxn>
                  <a:cxn ang="0">
                    <a:pos x="47318435" y="33067139"/>
                  </a:cxn>
                  <a:cxn ang="0">
                    <a:pos x="25479304" y="3674553"/>
                  </a:cxn>
                  <a:cxn ang="0">
                    <a:pos x="10920519" y="22045398"/>
                  </a:cxn>
                  <a:cxn ang="0">
                    <a:pos x="10920519" y="58787090"/>
                  </a:cxn>
                  <a:cxn ang="0">
                    <a:pos x="10920519" y="102877886"/>
                  </a:cxn>
                  <a:cxn ang="0">
                    <a:pos x="32759650" y="135946942"/>
                  </a:cxn>
                  <a:cxn ang="0">
                    <a:pos x="47318435" y="169014081"/>
                  </a:cxn>
                  <a:cxn ang="0">
                    <a:pos x="69157565" y="191059479"/>
                  </a:cxn>
                  <a:cxn ang="0">
                    <a:pos x="83716350" y="205755772"/>
                  </a:cxn>
                  <a:cxn ang="0">
                    <a:pos x="80078085" y="231475723"/>
                  </a:cxn>
                  <a:cxn ang="0">
                    <a:pos x="61877219" y="264542862"/>
                  </a:cxn>
                  <a:cxn ang="0">
                    <a:pos x="69157565" y="301286470"/>
                  </a:cxn>
                  <a:cxn ang="0">
                    <a:pos x="87356523" y="323331868"/>
                  </a:cxn>
                  <a:cxn ang="0">
                    <a:pos x="134674957" y="356399007"/>
                  </a:cxn>
                  <a:cxn ang="0">
                    <a:pos x="152875823" y="378444405"/>
                  </a:cxn>
                  <a:cxn ang="0">
                    <a:pos x="149235650" y="407838908"/>
                  </a:cxn>
                  <a:cxn ang="0">
                    <a:pos x="163794434" y="437231495"/>
                  </a:cxn>
                  <a:cxn ang="0">
                    <a:pos x="185633565" y="466625998"/>
                  </a:cxn>
                  <a:cxn ang="0">
                    <a:pos x="196554084" y="466625998"/>
                  </a:cxn>
                  <a:cxn ang="0">
                    <a:pos x="214753042" y="462951446"/>
                  </a:cxn>
                  <a:cxn ang="0">
                    <a:pos x="243872519" y="459276893"/>
                  </a:cxn>
                  <a:cxn ang="0">
                    <a:pos x="287550780" y="525413088"/>
                  </a:cxn>
                  <a:cxn ang="0">
                    <a:pos x="309389911" y="562154779"/>
                  </a:cxn>
                  <a:cxn ang="0">
                    <a:pos x="360348519" y="587874730"/>
                  </a:cxn>
                  <a:cxn ang="0">
                    <a:pos x="454985388" y="624616421"/>
                  </a:cxn>
                  <a:cxn ang="0">
                    <a:pos x="520502780" y="606245575"/>
                  </a:cxn>
                  <a:cxn ang="0">
                    <a:pos x="549622257" y="661358113"/>
                  </a:cxn>
                  <a:cxn ang="0">
                    <a:pos x="695217733" y="687078063"/>
                  </a:cxn>
                  <a:cxn ang="0">
                    <a:pos x="735255822" y="690752616"/>
                  </a:cxn>
                  <a:cxn ang="0">
                    <a:pos x="735255822" y="679730875"/>
                  </a:cxn>
                  <a:cxn ang="0">
                    <a:pos x="760735126" y="639312714"/>
                  </a:cxn>
                  <a:cxn ang="0">
                    <a:pos x="800773214" y="628290974"/>
                  </a:cxn>
                  <a:cxn ang="0">
                    <a:pos x="789854602" y="595223835"/>
                  </a:cxn>
                </a:cxnLst>
                <a:rect l="txL" t="txT" r="txR" b="txB"/>
                <a:pathLst>
                  <a:path w="223" h="188">
                    <a:moveTo>
                      <a:pt x="217" y="162"/>
                    </a:moveTo>
                    <a:cubicBezTo>
                      <a:pt x="214" y="161"/>
                      <a:pt x="217" y="152"/>
                      <a:pt x="212" y="150"/>
                    </a:cubicBezTo>
                    <a:cubicBezTo>
                      <a:pt x="206" y="148"/>
                      <a:pt x="201" y="144"/>
                      <a:pt x="200" y="140"/>
                    </a:cubicBezTo>
                    <a:cubicBezTo>
                      <a:pt x="199" y="136"/>
                      <a:pt x="192" y="133"/>
                      <a:pt x="192" y="130"/>
                    </a:cubicBezTo>
                    <a:cubicBezTo>
                      <a:pt x="193" y="128"/>
                      <a:pt x="206" y="119"/>
                      <a:pt x="204" y="114"/>
                    </a:cubicBezTo>
                    <a:cubicBezTo>
                      <a:pt x="202" y="109"/>
                      <a:pt x="194" y="110"/>
                      <a:pt x="193" y="108"/>
                    </a:cubicBezTo>
                    <a:cubicBezTo>
                      <a:pt x="192" y="107"/>
                      <a:pt x="193" y="100"/>
                      <a:pt x="191" y="95"/>
                    </a:cubicBezTo>
                    <a:cubicBezTo>
                      <a:pt x="189" y="91"/>
                      <a:pt x="193" y="86"/>
                      <a:pt x="191" y="83"/>
                    </a:cubicBezTo>
                    <a:cubicBezTo>
                      <a:pt x="189" y="81"/>
                      <a:pt x="192" y="75"/>
                      <a:pt x="192" y="74"/>
                    </a:cubicBezTo>
                    <a:cubicBezTo>
                      <a:pt x="193" y="72"/>
                      <a:pt x="197" y="69"/>
                      <a:pt x="197" y="65"/>
                    </a:cubicBezTo>
                    <a:cubicBezTo>
                      <a:pt x="197" y="62"/>
                      <a:pt x="198" y="60"/>
                      <a:pt x="199" y="60"/>
                    </a:cubicBezTo>
                    <a:cubicBezTo>
                      <a:pt x="198" y="55"/>
                      <a:pt x="197" y="47"/>
                      <a:pt x="197" y="46"/>
                    </a:cubicBezTo>
                    <a:cubicBezTo>
                      <a:pt x="197" y="44"/>
                      <a:pt x="192" y="44"/>
                      <a:pt x="189" y="45"/>
                    </a:cubicBezTo>
                    <a:cubicBezTo>
                      <a:pt x="187" y="45"/>
                      <a:pt x="184" y="38"/>
                      <a:pt x="182" y="38"/>
                    </a:cubicBezTo>
                    <a:cubicBezTo>
                      <a:pt x="179" y="38"/>
                      <a:pt x="177" y="36"/>
                      <a:pt x="177" y="34"/>
                    </a:cubicBezTo>
                    <a:cubicBezTo>
                      <a:pt x="177" y="32"/>
                      <a:pt x="170" y="31"/>
                      <a:pt x="167" y="31"/>
                    </a:cubicBezTo>
                    <a:cubicBezTo>
                      <a:pt x="164" y="32"/>
                      <a:pt x="163" y="29"/>
                      <a:pt x="162" y="29"/>
                    </a:cubicBezTo>
                    <a:cubicBezTo>
                      <a:pt x="160" y="29"/>
                      <a:pt x="155" y="27"/>
                      <a:pt x="153" y="25"/>
                    </a:cubicBezTo>
                    <a:cubicBezTo>
                      <a:pt x="152" y="23"/>
                      <a:pt x="142" y="22"/>
                      <a:pt x="140" y="25"/>
                    </a:cubicBezTo>
                    <a:cubicBezTo>
                      <a:pt x="139" y="27"/>
                      <a:pt x="135" y="26"/>
                      <a:pt x="132" y="26"/>
                    </a:cubicBezTo>
                    <a:cubicBezTo>
                      <a:pt x="129" y="26"/>
                      <a:pt x="124" y="30"/>
                      <a:pt x="122" y="33"/>
                    </a:cubicBezTo>
                    <a:cubicBezTo>
                      <a:pt x="121" y="34"/>
                      <a:pt x="117" y="34"/>
                      <a:pt x="113" y="34"/>
                    </a:cubicBezTo>
                    <a:cubicBezTo>
                      <a:pt x="113" y="37"/>
                      <a:pt x="113" y="39"/>
                      <a:pt x="113" y="40"/>
                    </a:cubicBezTo>
                    <a:cubicBezTo>
                      <a:pt x="111" y="43"/>
                      <a:pt x="98" y="45"/>
                      <a:pt x="88" y="46"/>
                    </a:cubicBezTo>
                    <a:cubicBezTo>
                      <a:pt x="79" y="46"/>
                      <a:pt x="78" y="33"/>
                      <a:pt x="68" y="33"/>
                    </a:cubicBezTo>
                    <a:cubicBezTo>
                      <a:pt x="60" y="33"/>
                      <a:pt x="54" y="26"/>
                      <a:pt x="54" y="20"/>
                    </a:cubicBezTo>
                    <a:cubicBezTo>
                      <a:pt x="50" y="18"/>
                      <a:pt x="45" y="15"/>
                      <a:pt x="46" y="14"/>
                    </a:cubicBezTo>
                    <a:cubicBezTo>
                      <a:pt x="47" y="12"/>
                      <a:pt x="49" y="1"/>
                      <a:pt x="44" y="4"/>
                    </a:cubicBezTo>
                    <a:cubicBezTo>
                      <a:pt x="38" y="6"/>
                      <a:pt x="31" y="15"/>
                      <a:pt x="21" y="14"/>
                    </a:cubicBezTo>
                    <a:cubicBezTo>
                      <a:pt x="11" y="12"/>
                      <a:pt x="18" y="11"/>
                      <a:pt x="13" y="9"/>
                    </a:cubicBezTo>
                    <a:cubicBezTo>
                      <a:pt x="9" y="7"/>
                      <a:pt x="12" y="2"/>
                      <a:pt x="7" y="1"/>
                    </a:cubicBezTo>
                    <a:cubicBezTo>
                      <a:pt x="2" y="0"/>
                      <a:pt x="5" y="6"/>
                      <a:pt x="3" y="6"/>
                    </a:cubicBezTo>
                    <a:cubicBezTo>
                      <a:pt x="0" y="6"/>
                      <a:pt x="2" y="14"/>
                      <a:pt x="3" y="16"/>
                    </a:cubicBezTo>
                    <a:cubicBezTo>
                      <a:pt x="4" y="18"/>
                      <a:pt x="1" y="27"/>
                      <a:pt x="3" y="28"/>
                    </a:cubicBezTo>
                    <a:cubicBezTo>
                      <a:pt x="5" y="28"/>
                      <a:pt x="9" y="35"/>
                      <a:pt x="9" y="37"/>
                    </a:cubicBezTo>
                    <a:cubicBezTo>
                      <a:pt x="8" y="38"/>
                      <a:pt x="13" y="43"/>
                      <a:pt x="13" y="46"/>
                    </a:cubicBezTo>
                    <a:cubicBezTo>
                      <a:pt x="13" y="49"/>
                      <a:pt x="17" y="52"/>
                      <a:pt x="19" y="52"/>
                    </a:cubicBezTo>
                    <a:cubicBezTo>
                      <a:pt x="21" y="52"/>
                      <a:pt x="24" y="54"/>
                      <a:pt x="23" y="56"/>
                    </a:cubicBezTo>
                    <a:cubicBezTo>
                      <a:pt x="22" y="59"/>
                      <a:pt x="25" y="63"/>
                      <a:pt x="22" y="63"/>
                    </a:cubicBezTo>
                    <a:cubicBezTo>
                      <a:pt x="19" y="63"/>
                      <a:pt x="20" y="71"/>
                      <a:pt x="17" y="72"/>
                    </a:cubicBezTo>
                    <a:cubicBezTo>
                      <a:pt x="15" y="73"/>
                      <a:pt x="17" y="81"/>
                      <a:pt x="19" y="82"/>
                    </a:cubicBezTo>
                    <a:cubicBezTo>
                      <a:pt x="21" y="83"/>
                      <a:pt x="25" y="85"/>
                      <a:pt x="24" y="88"/>
                    </a:cubicBezTo>
                    <a:cubicBezTo>
                      <a:pt x="24" y="91"/>
                      <a:pt x="34" y="96"/>
                      <a:pt x="37" y="97"/>
                    </a:cubicBezTo>
                    <a:cubicBezTo>
                      <a:pt x="40" y="97"/>
                      <a:pt x="40" y="102"/>
                      <a:pt x="42" y="103"/>
                    </a:cubicBezTo>
                    <a:cubicBezTo>
                      <a:pt x="44" y="105"/>
                      <a:pt x="41" y="109"/>
                      <a:pt x="41" y="111"/>
                    </a:cubicBezTo>
                    <a:cubicBezTo>
                      <a:pt x="42" y="113"/>
                      <a:pt x="46" y="115"/>
                      <a:pt x="45" y="119"/>
                    </a:cubicBezTo>
                    <a:cubicBezTo>
                      <a:pt x="45" y="121"/>
                      <a:pt x="48" y="124"/>
                      <a:pt x="51" y="127"/>
                    </a:cubicBezTo>
                    <a:cubicBezTo>
                      <a:pt x="52" y="127"/>
                      <a:pt x="53" y="127"/>
                      <a:pt x="54" y="127"/>
                    </a:cubicBezTo>
                    <a:cubicBezTo>
                      <a:pt x="57" y="127"/>
                      <a:pt x="57" y="124"/>
                      <a:pt x="59" y="126"/>
                    </a:cubicBezTo>
                    <a:cubicBezTo>
                      <a:pt x="62" y="128"/>
                      <a:pt x="65" y="126"/>
                      <a:pt x="67" y="125"/>
                    </a:cubicBezTo>
                    <a:cubicBezTo>
                      <a:pt x="70" y="125"/>
                      <a:pt x="76" y="137"/>
                      <a:pt x="79" y="143"/>
                    </a:cubicBezTo>
                    <a:cubicBezTo>
                      <a:pt x="82" y="149"/>
                      <a:pt x="81" y="151"/>
                      <a:pt x="85" y="153"/>
                    </a:cubicBezTo>
                    <a:cubicBezTo>
                      <a:pt x="89" y="156"/>
                      <a:pt x="93" y="155"/>
                      <a:pt x="99" y="160"/>
                    </a:cubicBezTo>
                    <a:cubicBezTo>
                      <a:pt x="104" y="166"/>
                      <a:pt x="119" y="170"/>
                      <a:pt x="125" y="170"/>
                    </a:cubicBezTo>
                    <a:cubicBezTo>
                      <a:pt x="131" y="170"/>
                      <a:pt x="135" y="164"/>
                      <a:pt x="143" y="165"/>
                    </a:cubicBezTo>
                    <a:cubicBezTo>
                      <a:pt x="150" y="167"/>
                      <a:pt x="149" y="176"/>
                      <a:pt x="151" y="180"/>
                    </a:cubicBezTo>
                    <a:cubicBezTo>
                      <a:pt x="154" y="183"/>
                      <a:pt x="185" y="186"/>
                      <a:pt x="191" y="187"/>
                    </a:cubicBezTo>
                    <a:cubicBezTo>
                      <a:pt x="193" y="188"/>
                      <a:pt x="197" y="188"/>
                      <a:pt x="202" y="188"/>
                    </a:cubicBezTo>
                    <a:cubicBezTo>
                      <a:pt x="202" y="187"/>
                      <a:pt x="202" y="186"/>
                      <a:pt x="202" y="185"/>
                    </a:cubicBezTo>
                    <a:cubicBezTo>
                      <a:pt x="202" y="180"/>
                      <a:pt x="206" y="176"/>
                      <a:pt x="209" y="174"/>
                    </a:cubicBezTo>
                    <a:cubicBezTo>
                      <a:pt x="213" y="172"/>
                      <a:pt x="216" y="171"/>
                      <a:pt x="220" y="171"/>
                    </a:cubicBezTo>
                    <a:cubicBezTo>
                      <a:pt x="223" y="170"/>
                      <a:pt x="220" y="163"/>
                      <a:pt x="217" y="16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1" name="Freeform 155"/>
              <p:cNvSpPr>
                <a:spLocks noEditPoints="1"/>
              </p:cNvSpPr>
              <p:nvPr/>
            </p:nvSpPr>
            <p:spPr>
              <a:xfrm>
                <a:off x="4641850" y="1128712"/>
                <a:ext cx="876300" cy="412750"/>
              </a:xfrm>
              <a:custGeom>
                <a:avLst/>
                <a:gdLst>
                  <a:gd name="txL" fmla="*/ 0 w 459"/>
                  <a:gd name="txT" fmla="*/ 0 h 216"/>
                  <a:gd name="txR" fmla="*/ 459 w 459"/>
                  <a:gd name="txB" fmla="*/ 216 h 216"/>
                </a:gdLst>
                <a:ahLst/>
                <a:cxnLst>
                  <a:cxn ang="0">
                    <a:pos x="1618316093" y="324979477"/>
                  </a:cxn>
                  <a:cxn ang="0">
                    <a:pos x="1563641846" y="273859625"/>
                  </a:cxn>
                  <a:cxn ang="0">
                    <a:pos x="1454297171" y="255603081"/>
                  </a:cxn>
                  <a:cxn ang="0">
                    <a:pos x="1355886199" y="186224774"/>
                  </a:cxn>
                  <a:cxn ang="0">
                    <a:pos x="1242895046" y="62074925"/>
                  </a:cxn>
                  <a:cxn ang="0">
                    <a:pos x="1129905802" y="109543086"/>
                  </a:cxn>
                  <a:cxn ang="0">
                    <a:pos x="1100745440" y="76679778"/>
                  </a:cxn>
                  <a:cxn ang="0">
                    <a:pos x="1038783966" y="69378307"/>
                  </a:cxn>
                  <a:cxn ang="0">
                    <a:pos x="1009625513" y="7303382"/>
                  </a:cxn>
                  <a:cxn ang="0">
                    <a:pos x="863831339" y="36514999"/>
                  </a:cxn>
                  <a:cxn ang="0">
                    <a:pos x="703456984" y="73029998"/>
                  </a:cxn>
                  <a:cxn ang="0">
                    <a:pos x="619626193" y="113194777"/>
                  </a:cxn>
                  <a:cxn ang="0">
                    <a:pos x="605046012" y="167966319"/>
                  </a:cxn>
                  <a:cxn ang="0">
                    <a:pos x="619626193" y="222739773"/>
                  </a:cxn>
                  <a:cxn ang="0">
                    <a:pos x="575887559" y="251951390"/>
                  </a:cxn>
                  <a:cxn ang="0">
                    <a:pos x="513924176" y="248299699"/>
                  </a:cxn>
                  <a:cxn ang="0">
                    <a:pos x="408224069" y="255603081"/>
                  </a:cxn>
                  <a:cxn ang="0">
                    <a:pos x="335326982" y="255603081"/>
                  </a:cxn>
                  <a:cxn ang="0">
                    <a:pos x="225980397" y="211784700"/>
                  </a:cxn>
                  <a:cxn ang="0">
                    <a:pos x="127569425" y="240996317"/>
                  </a:cxn>
                  <a:cxn ang="0">
                    <a:pos x="91121836" y="306722933"/>
                  </a:cxn>
                  <a:cxn ang="0">
                    <a:pos x="14580181" y="321327786"/>
                  </a:cxn>
                  <a:cxn ang="0">
                    <a:pos x="3644568" y="379751020"/>
                  </a:cxn>
                  <a:cxn ang="0">
                    <a:pos x="61963383" y="416266019"/>
                  </a:cxn>
                  <a:cxn ang="0">
                    <a:pos x="102055540" y="489296016"/>
                  </a:cxn>
                  <a:cxn ang="0">
                    <a:pos x="211402125" y="463736090"/>
                  </a:cxn>
                  <a:cxn ang="0">
                    <a:pos x="236916010" y="547719250"/>
                  </a:cxn>
                  <a:cxn ang="0">
                    <a:pos x="160374355" y="602490793"/>
                  </a:cxn>
                  <a:cxn ang="0">
                    <a:pos x="233271442" y="675520791"/>
                  </a:cxn>
                  <a:cxn ang="0">
                    <a:pos x="273363599" y="719337260"/>
                  </a:cxn>
                  <a:cxn ang="0">
                    <a:pos x="393643888" y="741247406"/>
                  </a:cxn>
                  <a:cxn ang="0">
                    <a:pos x="506635041" y="525811015"/>
                  </a:cxn>
                  <a:cxn ang="0">
                    <a:pos x="572242992" y="533112486"/>
                  </a:cxn>
                  <a:cxn ang="0">
                    <a:pos x="696167848" y="635354101"/>
                  </a:cxn>
                  <a:cxn ang="0">
                    <a:pos x="820092705" y="701080716"/>
                  </a:cxn>
                  <a:cxn ang="0">
                    <a:pos x="911214541" y="774108803"/>
                  </a:cxn>
                  <a:cxn ang="0">
                    <a:pos x="998689900" y="733944024"/>
                  </a:cxn>
                  <a:cxn ang="0">
                    <a:pos x="1089811736" y="682822262"/>
                  </a:cxn>
                  <a:cxn ang="0">
                    <a:pos x="1224672206" y="675520791"/>
                  </a:cxn>
                  <a:cxn ang="0">
                    <a:pos x="1403269401" y="704732407"/>
                  </a:cxn>
                  <a:cxn ang="0">
                    <a:pos x="1406913969" y="609794175"/>
                  </a:cxn>
                  <a:cxn ang="0">
                    <a:pos x="1461586307" y="551370941"/>
                  </a:cxn>
                  <a:cxn ang="0">
                    <a:pos x="1516260554" y="460084399"/>
                  </a:cxn>
                  <a:cxn ang="0">
                    <a:pos x="1621960661" y="449129326"/>
                  </a:cxn>
                  <a:cxn ang="0">
                    <a:pos x="1658408250" y="361494476"/>
                  </a:cxn>
                  <a:cxn ang="0">
                    <a:pos x="623270761" y="500251089"/>
                  </a:cxn>
                  <a:cxn ang="0">
                    <a:pos x="1315792133" y="496599398"/>
                  </a:cxn>
                  <a:cxn ang="0">
                    <a:pos x="1148128642" y="496599398"/>
                  </a:cxn>
                  <a:cxn ang="0">
                    <a:pos x="1315792133" y="496599398"/>
                  </a:cxn>
                </a:cxnLst>
                <a:rect l="txL" t="txT" r="txR" b="txB"/>
                <a:pathLst>
                  <a:path w="459" h="216">
                    <a:moveTo>
                      <a:pt x="457" y="88"/>
                    </a:moveTo>
                    <a:cubicBezTo>
                      <a:pt x="456" y="86"/>
                      <a:pt x="454" y="87"/>
                      <a:pt x="453" y="88"/>
                    </a:cubicBezTo>
                    <a:cubicBezTo>
                      <a:pt x="451" y="89"/>
                      <a:pt x="446" y="89"/>
                      <a:pt x="444" y="89"/>
                    </a:cubicBezTo>
                    <a:cubicBezTo>
                      <a:pt x="442" y="89"/>
                      <a:pt x="438" y="87"/>
                      <a:pt x="438" y="85"/>
                    </a:cubicBezTo>
                    <a:cubicBezTo>
                      <a:pt x="438" y="83"/>
                      <a:pt x="438" y="80"/>
                      <a:pt x="436" y="80"/>
                    </a:cubicBezTo>
                    <a:cubicBezTo>
                      <a:pt x="434" y="80"/>
                      <a:pt x="431" y="79"/>
                      <a:pt x="429" y="75"/>
                    </a:cubicBezTo>
                    <a:cubicBezTo>
                      <a:pt x="427" y="70"/>
                      <a:pt x="424" y="70"/>
                      <a:pt x="421" y="69"/>
                    </a:cubicBezTo>
                    <a:cubicBezTo>
                      <a:pt x="419" y="67"/>
                      <a:pt x="413" y="71"/>
                      <a:pt x="410" y="72"/>
                    </a:cubicBezTo>
                    <a:cubicBezTo>
                      <a:pt x="407" y="73"/>
                      <a:pt x="403" y="71"/>
                      <a:pt x="399" y="70"/>
                    </a:cubicBezTo>
                    <a:cubicBezTo>
                      <a:pt x="396" y="69"/>
                      <a:pt x="394" y="63"/>
                      <a:pt x="390" y="64"/>
                    </a:cubicBezTo>
                    <a:cubicBezTo>
                      <a:pt x="387" y="65"/>
                      <a:pt x="386" y="71"/>
                      <a:pt x="384" y="71"/>
                    </a:cubicBezTo>
                    <a:cubicBezTo>
                      <a:pt x="381" y="71"/>
                      <a:pt x="377" y="58"/>
                      <a:pt x="372" y="51"/>
                    </a:cubicBezTo>
                    <a:cubicBezTo>
                      <a:pt x="367" y="44"/>
                      <a:pt x="359" y="29"/>
                      <a:pt x="351" y="26"/>
                    </a:cubicBezTo>
                    <a:cubicBezTo>
                      <a:pt x="344" y="24"/>
                      <a:pt x="346" y="20"/>
                      <a:pt x="348" y="18"/>
                    </a:cubicBezTo>
                    <a:cubicBezTo>
                      <a:pt x="350" y="16"/>
                      <a:pt x="344" y="15"/>
                      <a:pt x="341" y="17"/>
                    </a:cubicBezTo>
                    <a:cubicBezTo>
                      <a:pt x="338" y="19"/>
                      <a:pt x="334" y="22"/>
                      <a:pt x="330" y="23"/>
                    </a:cubicBezTo>
                    <a:cubicBezTo>
                      <a:pt x="327" y="24"/>
                      <a:pt x="322" y="29"/>
                      <a:pt x="318" y="28"/>
                    </a:cubicBezTo>
                    <a:cubicBezTo>
                      <a:pt x="314" y="27"/>
                      <a:pt x="313" y="33"/>
                      <a:pt x="310" y="30"/>
                    </a:cubicBezTo>
                    <a:cubicBezTo>
                      <a:pt x="307" y="27"/>
                      <a:pt x="314" y="25"/>
                      <a:pt x="314" y="23"/>
                    </a:cubicBezTo>
                    <a:cubicBezTo>
                      <a:pt x="314" y="20"/>
                      <a:pt x="309" y="23"/>
                      <a:pt x="308" y="22"/>
                    </a:cubicBezTo>
                    <a:cubicBezTo>
                      <a:pt x="306" y="20"/>
                      <a:pt x="302" y="19"/>
                      <a:pt x="302" y="21"/>
                    </a:cubicBezTo>
                    <a:cubicBezTo>
                      <a:pt x="302" y="23"/>
                      <a:pt x="299" y="22"/>
                      <a:pt x="299" y="20"/>
                    </a:cubicBezTo>
                    <a:cubicBezTo>
                      <a:pt x="299" y="19"/>
                      <a:pt x="297" y="15"/>
                      <a:pt x="295" y="18"/>
                    </a:cubicBezTo>
                    <a:cubicBezTo>
                      <a:pt x="293" y="20"/>
                      <a:pt x="286" y="21"/>
                      <a:pt x="285" y="19"/>
                    </a:cubicBezTo>
                    <a:cubicBezTo>
                      <a:pt x="283" y="18"/>
                      <a:pt x="286" y="17"/>
                      <a:pt x="286" y="15"/>
                    </a:cubicBezTo>
                    <a:cubicBezTo>
                      <a:pt x="286" y="12"/>
                      <a:pt x="283" y="9"/>
                      <a:pt x="284" y="7"/>
                    </a:cubicBezTo>
                    <a:cubicBezTo>
                      <a:pt x="284" y="4"/>
                      <a:pt x="279" y="1"/>
                      <a:pt x="277" y="2"/>
                    </a:cubicBezTo>
                    <a:cubicBezTo>
                      <a:pt x="274" y="3"/>
                      <a:pt x="271" y="2"/>
                      <a:pt x="268" y="1"/>
                    </a:cubicBezTo>
                    <a:cubicBezTo>
                      <a:pt x="265" y="0"/>
                      <a:pt x="254" y="2"/>
                      <a:pt x="254" y="4"/>
                    </a:cubicBezTo>
                    <a:cubicBezTo>
                      <a:pt x="253" y="7"/>
                      <a:pt x="240" y="9"/>
                      <a:pt x="237" y="10"/>
                    </a:cubicBezTo>
                    <a:cubicBezTo>
                      <a:pt x="235" y="11"/>
                      <a:pt x="225" y="12"/>
                      <a:pt x="221" y="13"/>
                    </a:cubicBezTo>
                    <a:cubicBezTo>
                      <a:pt x="218" y="13"/>
                      <a:pt x="214" y="16"/>
                      <a:pt x="210" y="16"/>
                    </a:cubicBezTo>
                    <a:cubicBezTo>
                      <a:pt x="205" y="16"/>
                      <a:pt x="197" y="17"/>
                      <a:pt x="193" y="20"/>
                    </a:cubicBezTo>
                    <a:cubicBezTo>
                      <a:pt x="189" y="23"/>
                      <a:pt x="182" y="20"/>
                      <a:pt x="179" y="21"/>
                    </a:cubicBezTo>
                    <a:cubicBezTo>
                      <a:pt x="176" y="22"/>
                      <a:pt x="171" y="21"/>
                      <a:pt x="170" y="22"/>
                    </a:cubicBezTo>
                    <a:cubicBezTo>
                      <a:pt x="168" y="23"/>
                      <a:pt x="169" y="29"/>
                      <a:pt x="170" y="31"/>
                    </a:cubicBezTo>
                    <a:cubicBezTo>
                      <a:pt x="172" y="34"/>
                      <a:pt x="180" y="35"/>
                      <a:pt x="180" y="36"/>
                    </a:cubicBezTo>
                    <a:cubicBezTo>
                      <a:pt x="181" y="38"/>
                      <a:pt x="172" y="38"/>
                      <a:pt x="168" y="38"/>
                    </a:cubicBezTo>
                    <a:cubicBezTo>
                      <a:pt x="164" y="39"/>
                      <a:pt x="165" y="44"/>
                      <a:pt x="166" y="46"/>
                    </a:cubicBezTo>
                    <a:cubicBezTo>
                      <a:pt x="167" y="49"/>
                      <a:pt x="162" y="51"/>
                      <a:pt x="159" y="52"/>
                    </a:cubicBezTo>
                    <a:cubicBezTo>
                      <a:pt x="156" y="53"/>
                      <a:pt x="159" y="58"/>
                      <a:pt x="162" y="58"/>
                    </a:cubicBezTo>
                    <a:cubicBezTo>
                      <a:pt x="165" y="58"/>
                      <a:pt x="168" y="61"/>
                      <a:pt x="170" y="61"/>
                    </a:cubicBezTo>
                    <a:cubicBezTo>
                      <a:pt x="173" y="61"/>
                      <a:pt x="173" y="66"/>
                      <a:pt x="173" y="69"/>
                    </a:cubicBezTo>
                    <a:cubicBezTo>
                      <a:pt x="173" y="72"/>
                      <a:pt x="170" y="73"/>
                      <a:pt x="166" y="73"/>
                    </a:cubicBezTo>
                    <a:cubicBezTo>
                      <a:pt x="162" y="73"/>
                      <a:pt x="160" y="70"/>
                      <a:pt x="158" y="69"/>
                    </a:cubicBezTo>
                    <a:cubicBezTo>
                      <a:pt x="155" y="69"/>
                      <a:pt x="156" y="74"/>
                      <a:pt x="154" y="75"/>
                    </a:cubicBezTo>
                    <a:cubicBezTo>
                      <a:pt x="152" y="76"/>
                      <a:pt x="151" y="71"/>
                      <a:pt x="148" y="71"/>
                    </a:cubicBezTo>
                    <a:cubicBezTo>
                      <a:pt x="145" y="71"/>
                      <a:pt x="142" y="71"/>
                      <a:pt x="141" y="68"/>
                    </a:cubicBezTo>
                    <a:cubicBezTo>
                      <a:pt x="140" y="65"/>
                      <a:pt x="133" y="64"/>
                      <a:pt x="130" y="67"/>
                    </a:cubicBezTo>
                    <a:cubicBezTo>
                      <a:pt x="127" y="70"/>
                      <a:pt x="126" y="69"/>
                      <a:pt x="123" y="67"/>
                    </a:cubicBezTo>
                    <a:cubicBezTo>
                      <a:pt x="121" y="65"/>
                      <a:pt x="113" y="68"/>
                      <a:pt x="112" y="70"/>
                    </a:cubicBezTo>
                    <a:cubicBezTo>
                      <a:pt x="111" y="73"/>
                      <a:pt x="106" y="74"/>
                      <a:pt x="102" y="71"/>
                    </a:cubicBezTo>
                    <a:cubicBezTo>
                      <a:pt x="98" y="69"/>
                      <a:pt x="95" y="68"/>
                      <a:pt x="95" y="71"/>
                    </a:cubicBezTo>
                    <a:cubicBezTo>
                      <a:pt x="95" y="75"/>
                      <a:pt x="92" y="72"/>
                      <a:pt x="92" y="70"/>
                    </a:cubicBezTo>
                    <a:cubicBezTo>
                      <a:pt x="92" y="68"/>
                      <a:pt x="86" y="64"/>
                      <a:pt x="83" y="62"/>
                    </a:cubicBezTo>
                    <a:cubicBezTo>
                      <a:pt x="80" y="60"/>
                      <a:pt x="70" y="60"/>
                      <a:pt x="70" y="58"/>
                    </a:cubicBezTo>
                    <a:cubicBezTo>
                      <a:pt x="69" y="56"/>
                      <a:pt x="63" y="54"/>
                      <a:pt x="62" y="58"/>
                    </a:cubicBezTo>
                    <a:cubicBezTo>
                      <a:pt x="60" y="61"/>
                      <a:pt x="58" y="59"/>
                      <a:pt x="56" y="58"/>
                    </a:cubicBezTo>
                    <a:cubicBezTo>
                      <a:pt x="54" y="57"/>
                      <a:pt x="49" y="59"/>
                      <a:pt x="47" y="60"/>
                    </a:cubicBezTo>
                    <a:cubicBezTo>
                      <a:pt x="45" y="61"/>
                      <a:pt x="39" y="66"/>
                      <a:pt x="35" y="66"/>
                    </a:cubicBezTo>
                    <a:cubicBezTo>
                      <a:pt x="32" y="66"/>
                      <a:pt x="34" y="70"/>
                      <a:pt x="29" y="71"/>
                    </a:cubicBezTo>
                    <a:cubicBezTo>
                      <a:pt x="25" y="72"/>
                      <a:pt x="26" y="75"/>
                      <a:pt x="26" y="77"/>
                    </a:cubicBezTo>
                    <a:cubicBezTo>
                      <a:pt x="27" y="79"/>
                      <a:pt x="29" y="83"/>
                      <a:pt x="25" y="84"/>
                    </a:cubicBezTo>
                    <a:cubicBezTo>
                      <a:pt x="21" y="86"/>
                      <a:pt x="20" y="79"/>
                      <a:pt x="16" y="77"/>
                    </a:cubicBezTo>
                    <a:cubicBezTo>
                      <a:pt x="13" y="74"/>
                      <a:pt x="10" y="77"/>
                      <a:pt x="10" y="81"/>
                    </a:cubicBezTo>
                    <a:cubicBezTo>
                      <a:pt x="10" y="84"/>
                      <a:pt x="6" y="84"/>
                      <a:pt x="4" y="88"/>
                    </a:cubicBezTo>
                    <a:cubicBezTo>
                      <a:pt x="2" y="91"/>
                      <a:pt x="7" y="92"/>
                      <a:pt x="7" y="93"/>
                    </a:cubicBezTo>
                    <a:cubicBezTo>
                      <a:pt x="7" y="95"/>
                      <a:pt x="4" y="96"/>
                      <a:pt x="3" y="97"/>
                    </a:cubicBezTo>
                    <a:cubicBezTo>
                      <a:pt x="2" y="97"/>
                      <a:pt x="0" y="102"/>
                      <a:pt x="1" y="104"/>
                    </a:cubicBezTo>
                    <a:cubicBezTo>
                      <a:pt x="2" y="105"/>
                      <a:pt x="8" y="105"/>
                      <a:pt x="7" y="108"/>
                    </a:cubicBezTo>
                    <a:cubicBezTo>
                      <a:pt x="7" y="112"/>
                      <a:pt x="6" y="115"/>
                      <a:pt x="9" y="114"/>
                    </a:cubicBezTo>
                    <a:cubicBezTo>
                      <a:pt x="12" y="113"/>
                      <a:pt x="15" y="114"/>
                      <a:pt x="17" y="114"/>
                    </a:cubicBezTo>
                    <a:cubicBezTo>
                      <a:pt x="19" y="114"/>
                      <a:pt x="21" y="118"/>
                      <a:pt x="24" y="122"/>
                    </a:cubicBezTo>
                    <a:cubicBezTo>
                      <a:pt x="28" y="126"/>
                      <a:pt x="29" y="128"/>
                      <a:pt x="26" y="129"/>
                    </a:cubicBezTo>
                    <a:cubicBezTo>
                      <a:pt x="22" y="130"/>
                      <a:pt x="24" y="132"/>
                      <a:pt x="28" y="134"/>
                    </a:cubicBezTo>
                    <a:cubicBezTo>
                      <a:pt x="30" y="134"/>
                      <a:pt x="31" y="135"/>
                      <a:pt x="32" y="136"/>
                    </a:cubicBezTo>
                    <a:cubicBezTo>
                      <a:pt x="33" y="135"/>
                      <a:pt x="33" y="135"/>
                      <a:pt x="34" y="134"/>
                    </a:cubicBezTo>
                    <a:cubicBezTo>
                      <a:pt x="40" y="129"/>
                      <a:pt x="50" y="125"/>
                      <a:pt x="58" y="127"/>
                    </a:cubicBezTo>
                    <a:cubicBezTo>
                      <a:pt x="65" y="129"/>
                      <a:pt x="72" y="125"/>
                      <a:pt x="75" y="130"/>
                    </a:cubicBezTo>
                    <a:cubicBezTo>
                      <a:pt x="78" y="135"/>
                      <a:pt x="75" y="143"/>
                      <a:pt x="76" y="147"/>
                    </a:cubicBezTo>
                    <a:cubicBezTo>
                      <a:pt x="78" y="150"/>
                      <a:pt x="70" y="150"/>
                      <a:pt x="65" y="150"/>
                    </a:cubicBezTo>
                    <a:cubicBezTo>
                      <a:pt x="60" y="149"/>
                      <a:pt x="50" y="152"/>
                      <a:pt x="51" y="155"/>
                    </a:cubicBezTo>
                    <a:cubicBezTo>
                      <a:pt x="53" y="158"/>
                      <a:pt x="56" y="165"/>
                      <a:pt x="50" y="161"/>
                    </a:cubicBezTo>
                    <a:cubicBezTo>
                      <a:pt x="43" y="157"/>
                      <a:pt x="40" y="165"/>
                      <a:pt x="44" y="165"/>
                    </a:cubicBezTo>
                    <a:cubicBezTo>
                      <a:pt x="48" y="165"/>
                      <a:pt x="53" y="169"/>
                      <a:pt x="53" y="172"/>
                    </a:cubicBezTo>
                    <a:cubicBezTo>
                      <a:pt x="53" y="175"/>
                      <a:pt x="53" y="182"/>
                      <a:pt x="56" y="181"/>
                    </a:cubicBezTo>
                    <a:cubicBezTo>
                      <a:pt x="60" y="180"/>
                      <a:pt x="60" y="186"/>
                      <a:pt x="64" y="185"/>
                    </a:cubicBezTo>
                    <a:cubicBezTo>
                      <a:pt x="69" y="185"/>
                      <a:pt x="73" y="187"/>
                      <a:pt x="70" y="191"/>
                    </a:cubicBezTo>
                    <a:cubicBezTo>
                      <a:pt x="66" y="195"/>
                      <a:pt x="72" y="207"/>
                      <a:pt x="73" y="205"/>
                    </a:cubicBezTo>
                    <a:cubicBezTo>
                      <a:pt x="74" y="203"/>
                      <a:pt x="73" y="199"/>
                      <a:pt x="75" y="197"/>
                    </a:cubicBezTo>
                    <a:cubicBezTo>
                      <a:pt x="72" y="191"/>
                      <a:pt x="83" y="191"/>
                      <a:pt x="86" y="191"/>
                    </a:cubicBezTo>
                    <a:cubicBezTo>
                      <a:pt x="90" y="191"/>
                      <a:pt x="96" y="196"/>
                      <a:pt x="100" y="201"/>
                    </a:cubicBezTo>
                    <a:cubicBezTo>
                      <a:pt x="104" y="207"/>
                      <a:pt x="108" y="203"/>
                      <a:pt x="108" y="203"/>
                    </a:cubicBezTo>
                    <a:cubicBezTo>
                      <a:pt x="110" y="153"/>
                      <a:pt x="110" y="153"/>
                      <a:pt x="110" y="153"/>
                    </a:cubicBezTo>
                    <a:cubicBezTo>
                      <a:pt x="138" y="146"/>
                      <a:pt x="138" y="146"/>
                      <a:pt x="138" y="146"/>
                    </a:cubicBezTo>
                    <a:cubicBezTo>
                      <a:pt x="138" y="145"/>
                      <a:pt x="139" y="144"/>
                      <a:pt x="139" y="144"/>
                    </a:cubicBezTo>
                    <a:cubicBezTo>
                      <a:pt x="143" y="139"/>
                      <a:pt x="148" y="143"/>
                      <a:pt x="149" y="144"/>
                    </a:cubicBezTo>
                    <a:cubicBezTo>
                      <a:pt x="151" y="145"/>
                      <a:pt x="150" y="139"/>
                      <a:pt x="154" y="139"/>
                    </a:cubicBezTo>
                    <a:cubicBezTo>
                      <a:pt x="158" y="139"/>
                      <a:pt x="154" y="146"/>
                      <a:pt x="157" y="146"/>
                    </a:cubicBezTo>
                    <a:cubicBezTo>
                      <a:pt x="159" y="146"/>
                      <a:pt x="164" y="154"/>
                      <a:pt x="163" y="160"/>
                    </a:cubicBezTo>
                    <a:cubicBezTo>
                      <a:pt x="167" y="164"/>
                      <a:pt x="175" y="173"/>
                      <a:pt x="176" y="175"/>
                    </a:cubicBezTo>
                    <a:cubicBezTo>
                      <a:pt x="177" y="177"/>
                      <a:pt x="188" y="173"/>
                      <a:pt x="191" y="174"/>
                    </a:cubicBezTo>
                    <a:cubicBezTo>
                      <a:pt x="193" y="175"/>
                      <a:pt x="210" y="175"/>
                      <a:pt x="213" y="175"/>
                    </a:cubicBezTo>
                    <a:cubicBezTo>
                      <a:pt x="216" y="175"/>
                      <a:pt x="219" y="181"/>
                      <a:pt x="222" y="181"/>
                    </a:cubicBezTo>
                    <a:cubicBezTo>
                      <a:pt x="226" y="182"/>
                      <a:pt x="224" y="188"/>
                      <a:pt x="225" y="192"/>
                    </a:cubicBezTo>
                    <a:cubicBezTo>
                      <a:pt x="225" y="196"/>
                      <a:pt x="231" y="200"/>
                      <a:pt x="231" y="204"/>
                    </a:cubicBezTo>
                    <a:cubicBezTo>
                      <a:pt x="232" y="207"/>
                      <a:pt x="237" y="205"/>
                      <a:pt x="241" y="206"/>
                    </a:cubicBezTo>
                    <a:cubicBezTo>
                      <a:pt x="244" y="207"/>
                      <a:pt x="250" y="209"/>
                      <a:pt x="250" y="212"/>
                    </a:cubicBezTo>
                    <a:cubicBezTo>
                      <a:pt x="251" y="216"/>
                      <a:pt x="255" y="213"/>
                      <a:pt x="256" y="210"/>
                    </a:cubicBezTo>
                    <a:cubicBezTo>
                      <a:pt x="256" y="208"/>
                      <a:pt x="260" y="204"/>
                      <a:pt x="267" y="201"/>
                    </a:cubicBezTo>
                    <a:cubicBezTo>
                      <a:pt x="270" y="200"/>
                      <a:pt x="272" y="200"/>
                      <a:pt x="274" y="201"/>
                    </a:cubicBezTo>
                    <a:cubicBezTo>
                      <a:pt x="275" y="198"/>
                      <a:pt x="276" y="195"/>
                      <a:pt x="277" y="195"/>
                    </a:cubicBezTo>
                    <a:cubicBezTo>
                      <a:pt x="279" y="194"/>
                      <a:pt x="284" y="190"/>
                      <a:pt x="284" y="187"/>
                    </a:cubicBezTo>
                    <a:cubicBezTo>
                      <a:pt x="284" y="184"/>
                      <a:pt x="293" y="184"/>
                      <a:pt x="299" y="187"/>
                    </a:cubicBezTo>
                    <a:cubicBezTo>
                      <a:pt x="305" y="190"/>
                      <a:pt x="309" y="190"/>
                      <a:pt x="309" y="185"/>
                    </a:cubicBezTo>
                    <a:cubicBezTo>
                      <a:pt x="310" y="180"/>
                      <a:pt x="318" y="179"/>
                      <a:pt x="321" y="180"/>
                    </a:cubicBezTo>
                    <a:cubicBezTo>
                      <a:pt x="324" y="182"/>
                      <a:pt x="332" y="186"/>
                      <a:pt x="336" y="185"/>
                    </a:cubicBezTo>
                    <a:cubicBezTo>
                      <a:pt x="340" y="183"/>
                      <a:pt x="360" y="185"/>
                      <a:pt x="365" y="186"/>
                    </a:cubicBezTo>
                    <a:cubicBezTo>
                      <a:pt x="370" y="188"/>
                      <a:pt x="371" y="184"/>
                      <a:pt x="376" y="189"/>
                    </a:cubicBezTo>
                    <a:cubicBezTo>
                      <a:pt x="379" y="193"/>
                      <a:pt x="381" y="190"/>
                      <a:pt x="385" y="193"/>
                    </a:cubicBezTo>
                    <a:cubicBezTo>
                      <a:pt x="385" y="192"/>
                      <a:pt x="385" y="190"/>
                      <a:pt x="385" y="188"/>
                    </a:cubicBezTo>
                    <a:cubicBezTo>
                      <a:pt x="385" y="185"/>
                      <a:pt x="390" y="182"/>
                      <a:pt x="391" y="180"/>
                    </a:cubicBezTo>
                    <a:cubicBezTo>
                      <a:pt x="392" y="177"/>
                      <a:pt x="386" y="170"/>
                      <a:pt x="386" y="167"/>
                    </a:cubicBezTo>
                    <a:cubicBezTo>
                      <a:pt x="386" y="165"/>
                      <a:pt x="386" y="159"/>
                      <a:pt x="384" y="158"/>
                    </a:cubicBezTo>
                    <a:cubicBezTo>
                      <a:pt x="381" y="156"/>
                      <a:pt x="389" y="153"/>
                      <a:pt x="390" y="153"/>
                    </a:cubicBezTo>
                    <a:cubicBezTo>
                      <a:pt x="394" y="153"/>
                      <a:pt x="399" y="149"/>
                      <a:pt x="401" y="151"/>
                    </a:cubicBezTo>
                    <a:cubicBezTo>
                      <a:pt x="403" y="153"/>
                      <a:pt x="406" y="153"/>
                      <a:pt x="409" y="153"/>
                    </a:cubicBezTo>
                    <a:cubicBezTo>
                      <a:pt x="412" y="153"/>
                      <a:pt x="411" y="149"/>
                      <a:pt x="409" y="148"/>
                    </a:cubicBezTo>
                    <a:cubicBezTo>
                      <a:pt x="407" y="146"/>
                      <a:pt x="415" y="131"/>
                      <a:pt x="416" y="126"/>
                    </a:cubicBezTo>
                    <a:cubicBezTo>
                      <a:pt x="417" y="121"/>
                      <a:pt x="420" y="126"/>
                      <a:pt x="424" y="126"/>
                    </a:cubicBezTo>
                    <a:cubicBezTo>
                      <a:pt x="427" y="127"/>
                      <a:pt x="432" y="126"/>
                      <a:pt x="434" y="127"/>
                    </a:cubicBezTo>
                    <a:cubicBezTo>
                      <a:pt x="436" y="128"/>
                      <a:pt x="443" y="126"/>
                      <a:pt x="445" y="123"/>
                    </a:cubicBezTo>
                    <a:cubicBezTo>
                      <a:pt x="446" y="121"/>
                      <a:pt x="443" y="120"/>
                      <a:pt x="443" y="114"/>
                    </a:cubicBezTo>
                    <a:cubicBezTo>
                      <a:pt x="443" y="108"/>
                      <a:pt x="447" y="106"/>
                      <a:pt x="450" y="106"/>
                    </a:cubicBezTo>
                    <a:cubicBezTo>
                      <a:pt x="454" y="106"/>
                      <a:pt x="455" y="102"/>
                      <a:pt x="455" y="99"/>
                    </a:cubicBezTo>
                    <a:cubicBezTo>
                      <a:pt x="455" y="97"/>
                      <a:pt x="458" y="95"/>
                      <a:pt x="459" y="92"/>
                    </a:cubicBezTo>
                    <a:cubicBezTo>
                      <a:pt x="458" y="91"/>
                      <a:pt x="457" y="89"/>
                      <a:pt x="457" y="88"/>
                    </a:cubicBezTo>
                    <a:close/>
                    <a:moveTo>
                      <a:pt x="171" y="137"/>
                    </a:moveTo>
                    <a:cubicBezTo>
                      <a:pt x="170" y="139"/>
                      <a:pt x="157" y="135"/>
                      <a:pt x="156" y="132"/>
                    </a:cubicBezTo>
                    <a:cubicBezTo>
                      <a:pt x="155" y="130"/>
                      <a:pt x="174" y="133"/>
                      <a:pt x="171" y="137"/>
                    </a:cubicBezTo>
                    <a:close/>
                    <a:moveTo>
                      <a:pt x="361" y="136"/>
                    </a:moveTo>
                    <a:cubicBezTo>
                      <a:pt x="351" y="136"/>
                      <a:pt x="331" y="131"/>
                      <a:pt x="322" y="140"/>
                    </a:cubicBezTo>
                    <a:cubicBezTo>
                      <a:pt x="314" y="149"/>
                      <a:pt x="320" y="154"/>
                      <a:pt x="316" y="154"/>
                    </a:cubicBezTo>
                    <a:cubicBezTo>
                      <a:pt x="312" y="155"/>
                      <a:pt x="310" y="141"/>
                      <a:pt x="315" y="136"/>
                    </a:cubicBezTo>
                    <a:cubicBezTo>
                      <a:pt x="320" y="131"/>
                      <a:pt x="335" y="129"/>
                      <a:pt x="344" y="132"/>
                    </a:cubicBezTo>
                    <a:cubicBezTo>
                      <a:pt x="353" y="134"/>
                      <a:pt x="370" y="130"/>
                      <a:pt x="372" y="130"/>
                    </a:cubicBezTo>
                    <a:cubicBezTo>
                      <a:pt x="375" y="131"/>
                      <a:pt x="370" y="136"/>
                      <a:pt x="361" y="13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2" name="Freeform 156"/>
              <p:cNvSpPr>
                <a:spLocks noEditPoints="1"/>
              </p:cNvSpPr>
              <p:nvPr/>
            </p:nvSpPr>
            <p:spPr>
              <a:xfrm>
                <a:off x="4064000" y="112712"/>
                <a:ext cx="3681413" cy="1411288"/>
              </a:xfrm>
              <a:custGeom>
                <a:avLst/>
                <a:gdLst>
                  <a:gd name="txL" fmla="*/ 0 w 1926"/>
                  <a:gd name="txT" fmla="*/ 0 h 739"/>
                  <a:gd name="txR" fmla="*/ 1926 w 1926"/>
                  <a:gd name="txB" fmla="*/ 739 h 739"/>
                </a:gdLst>
                <a:ahLst/>
                <a:cxnLst>
                  <a:cxn ang="0">
                    <a:pos x="2147483646" y="43765206"/>
                  </a:cxn>
                  <a:cxn ang="0">
                    <a:pos x="2147483646" y="164118090"/>
                  </a:cxn>
                  <a:cxn ang="0">
                    <a:pos x="2147483646" y="222469788"/>
                  </a:cxn>
                  <a:cxn ang="0">
                    <a:pos x="2147483646" y="102116904"/>
                  </a:cxn>
                  <a:cxn ang="0">
                    <a:pos x="2147483646" y="612705242"/>
                  </a:cxn>
                  <a:cxn ang="0">
                    <a:pos x="2147483646" y="722117302"/>
                  </a:cxn>
                  <a:cxn ang="0">
                    <a:pos x="2147483646" y="2147483646"/>
                  </a:cxn>
                  <a:cxn ang="0">
                    <a:pos x="1297013791" y="91176080"/>
                  </a:cxn>
                  <a:cxn ang="0">
                    <a:pos x="2147483646" y="1203528837"/>
                  </a:cxn>
                  <a:cxn ang="0">
                    <a:pos x="2147483646" y="1010233944"/>
                  </a:cxn>
                  <a:cxn ang="0">
                    <a:pos x="2147483646" y="977411471"/>
                  </a:cxn>
                  <a:cxn ang="0">
                    <a:pos x="2147483646" y="806000136"/>
                  </a:cxn>
                  <a:cxn ang="0">
                    <a:pos x="2147483646" y="878940236"/>
                  </a:cxn>
                  <a:cxn ang="0">
                    <a:pos x="2147483646" y="743998950"/>
                  </a:cxn>
                  <a:cxn ang="0">
                    <a:pos x="2147483646" y="714822146"/>
                  </a:cxn>
                  <a:cxn ang="0">
                    <a:pos x="2147483646" y="703881322"/>
                  </a:cxn>
                  <a:cxn ang="0">
                    <a:pos x="2147483646" y="444941485"/>
                  </a:cxn>
                  <a:cxn ang="0">
                    <a:pos x="2147483646" y="459529887"/>
                  </a:cxn>
                  <a:cxn ang="0">
                    <a:pos x="2147483646" y="539765143"/>
                  </a:cxn>
                  <a:cxn ang="0">
                    <a:pos x="2147483646" y="692940498"/>
                  </a:cxn>
                  <a:cxn ang="0">
                    <a:pos x="2147483646" y="831529362"/>
                  </a:cxn>
                  <a:cxn ang="0">
                    <a:pos x="2147483646" y="937293844"/>
                  </a:cxn>
                  <a:cxn ang="0">
                    <a:pos x="2147483646" y="1137881983"/>
                  </a:cxn>
                  <a:cxn ang="0">
                    <a:pos x="2147483646" y="1167058787"/>
                  </a:cxn>
                  <a:cxn ang="0">
                    <a:pos x="2035033880" y="842470186"/>
                  </a:cxn>
                  <a:cxn ang="0">
                    <a:pos x="1709867247" y="995645542"/>
                  </a:cxn>
                  <a:cxn ang="0">
                    <a:pos x="1402968145" y="1112352757"/>
                  </a:cxn>
                  <a:cxn ang="0">
                    <a:pos x="1121643967" y="1137881983"/>
                  </a:cxn>
                  <a:cxn ang="0">
                    <a:pos x="840319790" y="1287411671"/>
                  </a:cxn>
                  <a:cxn ang="0">
                    <a:pos x="621105599" y="1294704917"/>
                  </a:cxn>
                  <a:cxn ang="0">
                    <a:pos x="734365436" y="1064939973"/>
                  </a:cxn>
                  <a:cxn ang="0">
                    <a:pos x="365356347" y="1079528375"/>
                  </a:cxn>
                  <a:cxn ang="0">
                    <a:pos x="485923579" y="1484352232"/>
                  </a:cxn>
                  <a:cxn ang="0">
                    <a:pos x="325166633" y="1812586501"/>
                  </a:cxn>
                  <a:cxn ang="0">
                    <a:pos x="489578232" y="2093409897"/>
                  </a:cxn>
                  <a:cxn ang="0">
                    <a:pos x="814744865" y="2147483646"/>
                  </a:cxn>
                  <a:cxn ang="0">
                    <a:pos x="705137770" y="2147483646"/>
                  </a:cxn>
                  <a:cxn ang="0">
                    <a:pos x="1191061348" y="2147483646"/>
                  </a:cxn>
                  <a:cxn ang="0">
                    <a:pos x="1139911498" y="2147483646"/>
                  </a:cxn>
                  <a:cxn ang="0">
                    <a:pos x="1552763043" y="2147483646"/>
                  </a:cxn>
                  <a:cxn ang="0">
                    <a:pos x="1724482036" y="2020469797"/>
                  </a:cxn>
                  <a:cxn ang="0">
                    <a:pos x="2147483646" y="2020469797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089762319"/>
                  </a:cxn>
                  <a:cxn ang="0">
                    <a:pos x="2147483646" y="1932939385"/>
                  </a:cxn>
                  <a:cxn ang="0">
                    <a:pos x="2147483646" y="1725058000"/>
                  </a:cxn>
                  <a:cxn ang="0">
                    <a:pos x="2147483646" y="1604705116"/>
                  </a:cxn>
                  <a:cxn ang="0">
                    <a:pos x="2147483646" y="1801645677"/>
                  </a:cxn>
                  <a:cxn ang="0">
                    <a:pos x="2147483646" y="1900116913"/>
                  </a:cxn>
                  <a:cxn ang="0">
                    <a:pos x="2147483646" y="1670351970"/>
                  </a:cxn>
                  <a:cxn ang="0">
                    <a:pos x="2147483646" y="1360351771"/>
                  </a:cxn>
                  <a:cxn ang="0">
                    <a:pos x="2147483646" y="1382233419"/>
                  </a:cxn>
                  <a:cxn ang="0">
                    <a:pos x="2147483646" y="2067880671"/>
                  </a:cxn>
                  <a:cxn ang="0">
                    <a:pos x="1410275539" y="900821884"/>
                  </a:cxn>
                  <a:cxn ang="0">
                    <a:pos x="1771977234" y="485059113"/>
                  </a:cxn>
                  <a:cxn ang="0">
                    <a:pos x="1516227981" y="142234532"/>
                  </a:cxn>
                  <a:cxn ang="0">
                    <a:pos x="1695252458" y="58353608"/>
                  </a:cxn>
                </a:cxnLst>
                <a:rect l="txL" t="txT" r="txR" b="txB"/>
                <a:pathLst>
                  <a:path w="1926" h="739">
                    <a:moveTo>
                      <a:pt x="29" y="534"/>
                    </a:moveTo>
                    <a:cubicBezTo>
                      <a:pt x="28" y="535"/>
                      <a:pt x="24" y="534"/>
                      <a:pt x="23" y="532"/>
                    </a:cubicBezTo>
                    <a:cubicBezTo>
                      <a:pt x="22" y="530"/>
                      <a:pt x="18" y="531"/>
                      <a:pt x="16" y="531"/>
                    </a:cubicBezTo>
                    <a:cubicBezTo>
                      <a:pt x="16" y="532"/>
                      <a:pt x="17" y="532"/>
                      <a:pt x="18" y="533"/>
                    </a:cubicBezTo>
                    <a:cubicBezTo>
                      <a:pt x="19" y="536"/>
                      <a:pt x="12" y="536"/>
                      <a:pt x="14" y="539"/>
                    </a:cubicBezTo>
                    <a:cubicBezTo>
                      <a:pt x="16" y="542"/>
                      <a:pt x="9" y="542"/>
                      <a:pt x="9" y="539"/>
                    </a:cubicBezTo>
                    <a:cubicBezTo>
                      <a:pt x="9" y="536"/>
                      <a:pt x="1" y="537"/>
                      <a:pt x="1" y="540"/>
                    </a:cubicBezTo>
                    <a:cubicBezTo>
                      <a:pt x="1" y="540"/>
                      <a:pt x="1" y="541"/>
                      <a:pt x="0" y="542"/>
                    </a:cubicBezTo>
                    <a:cubicBezTo>
                      <a:pt x="2" y="543"/>
                      <a:pt x="5" y="544"/>
                      <a:pt x="6" y="544"/>
                    </a:cubicBezTo>
                    <a:cubicBezTo>
                      <a:pt x="7" y="545"/>
                      <a:pt x="27" y="547"/>
                      <a:pt x="35" y="545"/>
                    </a:cubicBezTo>
                    <a:cubicBezTo>
                      <a:pt x="35" y="544"/>
                      <a:pt x="36" y="540"/>
                      <a:pt x="36" y="538"/>
                    </a:cubicBezTo>
                    <a:cubicBezTo>
                      <a:pt x="36" y="536"/>
                      <a:pt x="31" y="534"/>
                      <a:pt x="29" y="534"/>
                    </a:cubicBezTo>
                    <a:close/>
                    <a:moveTo>
                      <a:pt x="814" y="12"/>
                    </a:moveTo>
                    <a:cubicBezTo>
                      <a:pt x="815" y="7"/>
                      <a:pt x="793" y="9"/>
                      <a:pt x="799" y="14"/>
                    </a:cubicBezTo>
                    <a:cubicBezTo>
                      <a:pt x="801" y="16"/>
                      <a:pt x="812" y="17"/>
                      <a:pt x="814" y="12"/>
                    </a:cubicBezTo>
                    <a:close/>
                    <a:moveTo>
                      <a:pt x="512" y="21"/>
                    </a:moveTo>
                    <a:cubicBezTo>
                      <a:pt x="524" y="20"/>
                      <a:pt x="524" y="13"/>
                      <a:pt x="517" y="11"/>
                    </a:cubicBezTo>
                    <a:cubicBezTo>
                      <a:pt x="511" y="10"/>
                      <a:pt x="510" y="15"/>
                      <a:pt x="506" y="15"/>
                    </a:cubicBezTo>
                    <a:cubicBezTo>
                      <a:pt x="503" y="15"/>
                      <a:pt x="490" y="17"/>
                      <a:pt x="493" y="20"/>
                    </a:cubicBezTo>
                    <a:cubicBezTo>
                      <a:pt x="496" y="23"/>
                      <a:pt x="505" y="22"/>
                      <a:pt x="512" y="21"/>
                    </a:cubicBezTo>
                    <a:close/>
                    <a:moveTo>
                      <a:pt x="840" y="45"/>
                    </a:moveTo>
                    <a:cubicBezTo>
                      <a:pt x="840" y="49"/>
                      <a:pt x="829" y="53"/>
                      <a:pt x="832" y="55"/>
                    </a:cubicBezTo>
                    <a:cubicBezTo>
                      <a:pt x="835" y="58"/>
                      <a:pt x="837" y="57"/>
                      <a:pt x="841" y="58"/>
                    </a:cubicBezTo>
                    <a:cubicBezTo>
                      <a:pt x="844" y="58"/>
                      <a:pt x="846" y="67"/>
                      <a:pt x="852" y="65"/>
                    </a:cubicBezTo>
                    <a:cubicBezTo>
                      <a:pt x="858" y="64"/>
                      <a:pt x="874" y="72"/>
                      <a:pt x="884" y="72"/>
                    </a:cubicBezTo>
                    <a:cubicBezTo>
                      <a:pt x="893" y="72"/>
                      <a:pt x="894" y="64"/>
                      <a:pt x="891" y="64"/>
                    </a:cubicBezTo>
                    <a:cubicBezTo>
                      <a:pt x="888" y="63"/>
                      <a:pt x="891" y="59"/>
                      <a:pt x="896" y="51"/>
                    </a:cubicBezTo>
                    <a:cubicBezTo>
                      <a:pt x="902" y="43"/>
                      <a:pt x="880" y="38"/>
                      <a:pt x="880" y="44"/>
                    </a:cubicBezTo>
                    <a:cubicBezTo>
                      <a:pt x="880" y="50"/>
                      <a:pt x="873" y="42"/>
                      <a:pt x="871" y="39"/>
                    </a:cubicBezTo>
                    <a:cubicBezTo>
                      <a:pt x="869" y="35"/>
                      <a:pt x="840" y="42"/>
                      <a:pt x="840" y="45"/>
                    </a:cubicBezTo>
                    <a:close/>
                    <a:moveTo>
                      <a:pt x="576" y="206"/>
                    </a:moveTo>
                    <a:cubicBezTo>
                      <a:pt x="580" y="207"/>
                      <a:pt x="592" y="205"/>
                      <a:pt x="593" y="202"/>
                    </a:cubicBezTo>
                    <a:cubicBezTo>
                      <a:pt x="595" y="200"/>
                      <a:pt x="589" y="197"/>
                      <a:pt x="581" y="197"/>
                    </a:cubicBezTo>
                    <a:cubicBezTo>
                      <a:pt x="573" y="197"/>
                      <a:pt x="572" y="206"/>
                      <a:pt x="576" y="206"/>
                    </a:cubicBezTo>
                    <a:close/>
                    <a:moveTo>
                      <a:pt x="673" y="211"/>
                    </a:moveTo>
                    <a:cubicBezTo>
                      <a:pt x="679" y="214"/>
                      <a:pt x="683" y="213"/>
                      <a:pt x="682" y="208"/>
                    </a:cubicBezTo>
                    <a:cubicBezTo>
                      <a:pt x="681" y="202"/>
                      <a:pt x="669" y="209"/>
                      <a:pt x="673" y="211"/>
                    </a:cubicBezTo>
                    <a:close/>
                    <a:moveTo>
                      <a:pt x="892" y="92"/>
                    </a:moveTo>
                    <a:cubicBezTo>
                      <a:pt x="896" y="95"/>
                      <a:pt x="911" y="89"/>
                      <a:pt x="921" y="89"/>
                    </a:cubicBezTo>
                    <a:cubicBezTo>
                      <a:pt x="931" y="90"/>
                      <a:pt x="959" y="82"/>
                      <a:pt x="960" y="76"/>
                    </a:cubicBezTo>
                    <a:cubicBezTo>
                      <a:pt x="961" y="71"/>
                      <a:pt x="950" y="71"/>
                      <a:pt x="946" y="67"/>
                    </a:cubicBezTo>
                    <a:cubicBezTo>
                      <a:pt x="941" y="62"/>
                      <a:pt x="932" y="66"/>
                      <a:pt x="929" y="70"/>
                    </a:cubicBezTo>
                    <a:cubicBezTo>
                      <a:pt x="927" y="74"/>
                      <a:pt x="924" y="70"/>
                      <a:pt x="931" y="64"/>
                    </a:cubicBezTo>
                    <a:cubicBezTo>
                      <a:pt x="937" y="58"/>
                      <a:pt x="924" y="53"/>
                      <a:pt x="924" y="57"/>
                    </a:cubicBezTo>
                    <a:cubicBezTo>
                      <a:pt x="924" y="61"/>
                      <a:pt x="912" y="57"/>
                      <a:pt x="912" y="61"/>
                    </a:cubicBezTo>
                    <a:cubicBezTo>
                      <a:pt x="912" y="65"/>
                      <a:pt x="908" y="66"/>
                      <a:pt x="908" y="70"/>
                    </a:cubicBezTo>
                    <a:cubicBezTo>
                      <a:pt x="908" y="74"/>
                      <a:pt x="900" y="68"/>
                      <a:pt x="900" y="76"/>
                    </a:cubicBezTo>
                    <a:cubicBezTo>
                      <a:pt x="899" y="85"/>
                      <a:pt x="887" y="89"/>
                      <a:pt x="892" y="92"/>
                    </a:cubicBezTo>
                    <a:close/>
                    <a:moveTo>
                      <a:pt x="822" y="36"/>
                    </a:moveTo>
                    <a:cubicBezTo>
                      <a:pt x="829" y="39"/>
                      <a:pt x="826" y="40"/>
                      <a:pt x="820" y="40"/>
                    </a:cubicBezTo>
                    <a:cubicBezTo>
                      <a:pt x="813" y="40"/>
                      <a:pt x="807" y="42"/>
                      <a:pt x="812" y="44"/>
                    </a:cubicBezTo>
                    <a:cubicBezTo>
                      <a:pt x="815" y="46"/>
                      <a:pt x="815" y="49"/>
                      <a:pt x="822" y="51"/>
                    </a:cubicBezTo>
                    <a:cubicBezTo>
                      <a:pt x="829" y="53"/>
                      <a:pt x="836" y="47"/>
                      <a:pt x="835" y="43"/>
                    </a:cubicBezTo>
                    <a:cubicBezTo>
                      <a:pt x="834" y="39"/>
                      <a:pt x="859" y="35"/>
                      <a:pt x="866" y="34"/>
                    </a:cubicBezTo>
                    <a:cubicBezTo>
                      <a:pt x="873" y="32"/>
                      <a:pt x="862" y="25"/>
                      <a:pt x="869" y="24"/>
                    </a:cubicBezTo>
                    <a:cubicBezTo>
                      <a:pt x="876" y="24"/>
                      <a:pt x="873" y="20"/>
                      <a:pt x="864" y="19"/>
                    </a:cubicBezTo>
                    <a:cubicBezTo>
                      <a:pt x="855" y="18"/>
                      <a:pt x="859" y="10"/>
                      <a:pt x="856" y="7"/>
                    </a:cubicBezTo>
                    <a:cubicBezTo>
                      <a:pt x="853" y="5"/>
                      <a:pt x="851" y="11"/>
                      <a:pt x="840" y="13"/>
                    </a:cubicBezTo>
                    <a:cubicBezTo>
                      <a:pt x="828" y="15"/>
                      <a:pt x="822" y="18"/>
                      <a:pt x="827" y="21"/>
                    </a:cubicBezTo>
                    <a:cubicBezTo>
                      <a:pt x="832" y="23"/>
                      <a:pt x="827" y="29"/>
                      <a:pt x="822" y="28"/>
                    </a:cubicBezTo>
                    <a:cubicBezTo>
                      <a:pt x="817" y="28"/>
                      <a:pt x="816" y="33"/>
                      <a:pt x="822" y="36"/>
                    </a:cubicBezTo>
                    <a:close/>
                    <a:moveTo>
                      <a:pt x="1423" y="161"/>
                    </a:moveTo>
                    <a:cubicBezTo>
                      <a:pt x="1431" y="161"/>
                      <a:pt x="1435" y="169"/>
                      <a:pt x="1450" y="170"/>
                    </a:cubicBezTo>
                    <a:cubicBezTo>
                      <a:pt x="1465" y="171"/>
                      <a:pt x="1477" y="168"/>
                      <a:pt x="1477" y="165"/>
                    </a:cubicBezTo>
                    <a:cubicBezTo>
                      <a:pt x="1477" y="161"/>
                      <a:pt x="1463" y="156"/>
                      <a:pt x="1459" y="159"/>
                    </a:cubicBezTo>
                    <a:cubicBezTo>
                      <a:pt x="1454" y="162"/>
                      <a:pt x="1451" y="155"/>
                      <a:pt x="1446" y="156"/>
                    </a:cubicBezTo>
                    <a:cubicBezTo>
                      <a:pt x="1440" y="158"/>
                      <a:pt x="1433" y="158"/>
                      <a:pt x="1430" y="153"/>
                    </a:cubicBezTo>
                    <a:cubicBezTo>
                      <a:pt x="1428" y="148"/>
                      <a:pt x="1419" y="160"/>
                      <a:pt x="1423" y="161"/>
                    </a:cubicBezTo>
                    <a:close/>
                    <a:moveTo>
                      <a:pt x="1795" y="254"/>
                    </a:moveTo>
                    <a:cubicBezTo>
                      <a:pt x="1801" y="257"/>
                      <a:pt x="1805" y="250"/>
                      <a:pt x="1811" y="254"/>
                    </a:cubicBezTo>
                    <a:cubicBezTo>
                      <a:pt x="1816" y="257"/>
                      <a:pt x="1829" y="252"/>
                      <a:pt x="1834" y="251"/>
                    </a:cubicBezTo>
                    <a:cubicBezTo>
                      <a:pt x="1840" y="250"/>
                      <a:pt x="1837" y="243"/>
                      <a:pt x="1822" y="241"/>
                    </a:cubicBezTo>
                    <a:cubicBezTo>
                      <a:pt x="1807" y="239"/>
                      <a:pt x="1788" y="250"/>
                      <a:pt x="1795" y="254"/>
                    </a:cubicBezTo>
                    <a:close/>
                    <a:moveTo>
                      <a:pt x="1322" y="161"/>
                    </a:moveTo>
                    <a:cubicBezTo>
                      <a:pt x="1326" y="163"/>
                      <a:pt x="1328" y="166"/>
                      <a:pt x="1331" y="168"/>
                    </a:cubicBezTo>
                    <a:cubicBezTo>
                      <a:pt x="1333" y="171"/>
                      <a:pt x="1343" y="167"/>
                      <a:pt x="1347" y="166"/>
                    </a:cubicBezTo>
                    <a:cubicBezTo>
                      <a:pt x="1351" y="164"/>
                      <a:pt x="1352" y="172"/>
                      <a:pt x="1358" y="168"/>
                    </a:cubicBezTo>
                    <a:cubicBezTo>
                      <a:pt x="1364" y="164"/>
                      <a:pt x="1371" y="166"/>
                      <a:pt x="1378" y="166"/>
                    </a:cubicBezTo>
                    <a:cubicBezTo>
                      <a:pt x="1385" y="166"/>
                      <a:pt x="1377" y="157"/>
                      <a:pt x="1377" y="153"/>
                    </a:cubicBezTo>
                    <a:cubicBezTo>
                      <a:pt x="1377" y="149"/>
                      <a:pt x="1386" y="151"/>
                      <a:pt x="1383" y="155"/>
                    </a:cubicBezTo>
                    <a:cubicBezTo>
                      <a:pt x="1380" y="158"/>
                      <a:pt x="1387" y="166"/>
                      <a:pt x="1398" y="165"/>
                    </a:cubicBezTo>
                    <a:cubicBezTo>
                      <a:pt x="1408" y="164"/>
                      <a:pt x="1400" y="158"/>
                      <a:pt x="1406" y="155"/>
                    </a:cubicBezTo>
                    <a:cubicBezTo>
                      <a:pt x="1411" y="153"/>
                      <a:pt x="1410" y="150"/>
                      <a:pt x="1403" y="146"/>
                    </a:cubicBezTo>
                    <a:cubicBezTo>
                      <a:pt x="1395" y="141"/>
                      <a:pt x="1385" y="144"/>
                      <a:pt x="1378" y="141"/>
                    </a:cubicBezTo>
                    <a:cubicBezTo>
                      <a:pt x="1371" y="138"/>
                      <a:pt x="1363" y="138"/>
                      <a:pt x="1362" y="145"/>
                    </a:cubicBezTo>
                    <a:cubicBezTo>
                      <a:pt x="1362" y="152"/>
                      <a:pt x="1348" y="137"/>
                      <a:pt x="1341" y="135"/>
                    </a:cubicBezTo>
                    <a:cubicBezTo>
                      <a:pt x="1333" y="132"/>
                      <a:pt x="1311" y="155"/>
                      <a:pt x="1322" y="161"/>
                    </a:cubicBezTo>
                    <a:close/>
                    <a:moveTo>
                      <a:pt x="1391" y="204"/>
                    </a:moveTo>
                    <a:cubicBezTo>
                      <a:pt x="1397" y="202"/>
                      <a:pt x="1387" y="191"/>
                      <a:pt x="1377" y="190"/>
                    </a:cubicBezTo>
                    <a:cubicBezTo>
                      <a:pt x="1366" y="188"/>
                      <a:pt x="1357" y="196"/>
                      <a:pt x="1358" y="198"/>
                    </a:cubicBezTo>
                    <a:cubicBezTo>
                      <a:pt x="1361" y="203"/>
                      <a:pt x="1385" y="205"/>
                      <a:pt x="1391" y="204"/>
                    </a:cubicBezTo>
                    <a:close/>
                    <a:moveTo>
                      <a:pt x="1365" y="182"/>
                    </a:moveTo>
                    <a:cubicBezTo>
                      <a:pt x="1365" y="177"/>
                      <a:pt x="1347" y="183"/>
                      <a:pt x="1354" y="186"/>
                    </a:cubicBezTo>
                    <a:cubicBezTo>
                      <a:pt x="1358" y="187"/>
                      <a:pt x="1365" y="187"/>
                      <a:pt x="1365" y="182"/>
                    </a:cubicBezTo>
                    <a:close/>
                    <a:moveTo>
                      <a:pt x="1389" y="589"/>
                    </a:moveTo>
                    <a:cubicBezTo>
                      <a:pt x="1385" y="579"/>
                      <a:pt x="1394" y="570"/>
                      <a:pt x="1387" y="565"/>
                    </a:cubicBezTo>
                    <a:cubicBezTo>
                      <a:pt x="1381" y="560"/>
                      <a:pt x="1383" y="549"/>
                      <a:pt x="1380" y="551"/>
                    </a:cubicBezTo>
                    <a:cubicBezTo>
                      <a:pt x="1377" y="553"/>
                      <a:pt x="1380" y="562"/>
                      <a:pt x="1375" y="563"/>
                    </a:cubicBezTo>
                    <a:cubicBezTo>
                      <a:pt x="1369" y="564"/>
                      <a:pt x="1374" y="569"/>
                      <a:pt x="1372" y="575"/>
                    </a:cubicBezTo>
                    <a:cubicBezTo>
                      <a:pt x="1370" y="582"/>
                      <a:pt x="1373" y="592"/>
                      <a:pt x="1376" y="598"/>
                    </a:cubicBezTo>
                    <a:cubicBezTo>
                      <a:pt x="1379" y="604"/>
                      <a:pt x="1372" y="636"/>
                      <a:pt x="1375" y="641"/>
                    </a:cubicBezTo>
                    <a:cubicBezTo>
                      <a:pt x="1378" y="646"/>
                      <a:pt x="1371" y="670"/>
                      <a:pt x="1373" y="673"/>
                    </a:cubicBezTo>
                    <a:cubicBezTo>
                      <a:pt x="1377" y="677"/>
                      <a:pt x="1374" y="666"/>
                      <a:pt x="1380" y="665"/>
                    </a:cubicBezTo>
                    <a:cubicBezTo>
                      <a:pt x="1386" y="664"/>
                      <a:pt x="1386" y="672"/>
                      <a:pt x="1390" y="674"/>
                    </a:cubicBezTo>
                    <a:cubicBezTo>
                      <a:pt x="1394" y="675"/>
                      <a:pt x="1391" y="663"/>
                      <a:pt x="1388" y="664"/>
                    </a:cubicBezTo>
                    <a:cubicBezTo>
                      <a:pt x="1385" y="664"/>
                      <a:pt x="1382" y="656"/>
                      <a:pt x="1380" y="650"/>
                    </a:cubicBezTo>
                    <a:cubicBezTo>
                      <a:pt x="1379" y="645"/>
                      <a:pt x="1384" y="639"/>
                      <a:pt x="1384" y="632"/>
                    </a:cubicBezTo>
                    <a:cubicBezTo>
                      <a:pt x="1384" y="625"/>
                      <a:pt x="1392" y="626"/>
                      <a:pt x="1397" y="631"/>
                    </a:cubicBezTo>
                    <a:cubicBezTo>
                      <a:pt x="1402" y="636"/>
                      <a:pt x="1403" y="632"/>
                      <a:pt x="1401" y="629"/>
                    </a:cubicBezTo>
                    <a:cubicBezTo>
                      <a:pt x="1399" y="625"/>
                      <a:pt x="1392" y="598"/>
                      <a:pt x="1389" y="589"/>
                    </a:cubicBezTo>
                    <a:close/>
                    <a:moveTo>
                      <a:pt x="326" y="292"/>
                    </a:moveTo>
                    <a:cubicBezTo>
                      <a:pt x="335" y="300"/>
                      <a:pt x="343" y="288"/>
                      <a:pt x="347" y="287"/>
                    </a:cubicBezTo>
                    <a:cubicBezTo>
                      <a:pt x="351" y="287"/>
                      <a:pt x="344" y="282"/>
                      <a:pt x="337" y="280"/>
                    </a:cubicBezTo>
                    <a:cubicBezTo>
                      <a:pt x="330" y="278"/>
                      <a:pt x="319" y="285"/>
                      <a:pt x="326" y="292"/>
                    </a:cubicBezTo>
                    <a:close/>
                    <a:moveTo>
                      <a:pt x="340" y="22"/>
                    </a:moveTo>
                    <a:cubicBezTo>
                      <a:pt x="345" y="26"/>
                      <a:pt x="327" y="25"/>
                      <a:pt x="325" y="28"/>
                    </a:cubicBezTo>
                    <a:cubicBezTo>
                      <a:pt x="323" y="31"/>
                      <a:pt x="312" y="30"/>
                      <a:pt x="314" y="34"/>
                    </a:cubicBezTo>
                    <a:cubicBezTo>
                      <a:pt x="316" y="38"/>
                      <a:pt x="333" y="38"/>
                      <a:pt x="333" y="35"/>
                    </a:cubicBezTo>
                    <a:cubicBezTo>
                      <a:pt x="333" y="32"/>
                      <a:pt x="342" y="35"/>
                      <a:pt x="342" y="32"/>
                    </a:cubicBezTo>
                    <a:cubicBezTo>
                      <a:pt x="342" y="29"/>
                      <a:pt x="346" y="25"/>
                      <a:pt x="355" y="25"/>
                    </a:cubicBezTo>
                    <a:cubicBezTo>
                      <a:pt x="365" y="24"/>
                      <a:pt x="365" y="21"/>
                      <a:pt x="356" y="17"/>
                    </a:cubicBezTo>
                    <a:cubicBezTo>
                      <a:pt x="347" y="13"/>
                      <a:pt x="336" y="19"/>
                      <a:pt x="340" y="22"/>
                    </a:cubicBezTo>
                    <a:close/>
                    <a:moveTo>
                      <a:pt x="309" y="25"/>
                    </a:moveTo>
                    <a:cubicBezTo>
                      <a:pt x="317" y="18"/>
                      <a:pt x="327" y="25"/>
                      <a:pt x="328" y="22"/>
                    </a:cubicBezTo>
                    <a:cubicBezTo>
                      <a:pt x="329" y="18"/>
                      <a:pt x="314" y="17"/>
                      <a:pt x="308" y="20"/>
                    </a:cubicBezTo>
                    <a:cubicBezTo>
                      <a:pt x="302" y="23"/>
                      <a:pt x="289" y="21"/>
                      <a:pt x="291" y="25"/>
                    </a:cubicBezTo>
                    <a:cubicBezTo>
                      <a:pt x="292" y="27"/>
                      <a:pt x="301" y="32"/>
                      <a:pt x="309" y="25"/>
                    </a:cubicBezTo>
                    <a:close/>
                    <a:moveTo>
                      <a:pt x="1036" y="176"/>
                    </a:moveTo>
                    <a:cubicBezTo>
                      <a:pt x="1034" y="178"/>
                      <a:pt x="1027" y="178"/>
                      <a:pt x="1029" y="181"/>
                    </a:cubicBezTo>
                    <a:cubicBezTo>
                      <a:pt x="1032" y="185"/>
                      <a:pt x="1049" y="183"/>
                      <a:pt x="1049" y="178"/>
                    </a:cubicBezTo>
                    <a:cubicBezTo>
                      <a:pt x="1050" y="172"/>
                      <a:pt x="1037" y="173"/>
                      <a:pt x="1036" y="176"/>
                    </a:cubicBezTo>
                    <a:close/>
                    <a:moveTo>
                      <a:pt x="1923" y="348"/>
                    </a:moveTo>
                    <a:cubicBezTo>
                      <a:pt x="1920" y="347"/>
                      <a:pt x="1909" y="340"/>
                      <a:pt x="1906" y="337"/>
                    </a:cubicBezTo>
                    <a:cubicBezTo>
                      <a:pt x="1904" y="333"/>
                      <a:pt x="1891" y="331"/>
                      <a:pt x="1891" y="333"/>
                    </a:cubicBezTo>
                    <a:cubicBezTo>
                      <a:pt x="1891" y="335"/>
                      <a:pt x="1887" y="332"/>
                      <a:pt x="1886" y="330"/>
                    </a:cubicBezTo>
                    <a:cubicBezTo>
                      <a:pt x="1885" y="328"/>
                      <a:pt x="1871" y="328"/>
                      <a:pt x="1871" y="330"/>
                    </a:cubicBezTo>
                    <a:cubicBezTo>
                      <a:pt x="1871" y="332"/>
                      <a:pt x="1874" y="333"/>
                      <a:pt x="1876" y="335"/>
                    </a:cubicBezTo>
                    <a:cubicBezTo>
                      <a:pt x="1878" y="338"/>
                      <a:pt x="1873" y="339"/>
                      <a:pt x="1874" y="342"/>
                    </a:cubicBezTo>
                    <a:cubicBezTo>
                      <a:pt x="1875" y="345"/>
                      <a:pt x="1869" y="341"/>
                      <a:pt x="1867" y="339"/>
                    </a:cubicBezTo>
                    <a:cubicBezTo>
                      <a:pt x="1865" y="338"/>
                      <a:pt x="1866" y="331"/>
                      <a:pt x="1867" y="328"/>
                    </a:cubicBezTo>
                    <a:cubicBezTo>
                      <a:pt x="1867" y="324"/>
                      <a:pt x="1863" y="325"/>
                      <a:pt x="1862" y="322"/>
                    </a:cubicBezTo>
                    <a:cubicBezTo>
                      <a:pt x="1862" y="318"/>
                      <a:pt x="1847" y="312"/>
                      <a:pt x="1841" y="309"/>
                    </a:cubicBezTo>
                    <a:cubicBezTo>
                      <a:pt x="1834" y="306"/>
                      <a:pt x="1826" y="304"/>
                      <a:pt x="1824" y="301"/>
                    </a:cubicBezTo>
                    <a:cubicBezTo>
                      <a:pt x="1822" y="297"/>
                      <a:pt x="1810" y="297"/>
                      <a:pt x="1806" y="292"/>
                    </a:cubicBezTo>
                    <a:cubicBezTo>
                      <a:pt x="1802" y="288"/>
                      <a:pt x="1783" y="280"/>
                      <a:pt x="1775" y="279"/>
                    </a:cubicBezTo>
                    <a:cubicBezTo>
                      <a:pt x="1766" y="279"/>
                      <a:pt x="1768" y="274"/>
                      <a:pt x="1764" y="275"/>
                    </a:cubicBezTo>
                    <a:cubicBezTo>
                      <a:pt x="1760" y="276"/>
                      <a:pt x="1743" y="275"/>
                      <a:pt x="1738" y="274"/>
                    </a:cubicBezTo>
                    <a:cubicBezTo>
                      <a:pt x="1732" y="273"/>
                      <a:pt x="1731" y="277"/>
                      <a:pt x="1727" y="276"/>
                    </a:cubicBezTo>
                    <a:cubicBezTo>
                      <a:pt x="1724" y="274"/>
                      <a:pt x="1704" y="267"/>
                      <a:pt x="1701" y="270"/>
                    </a:cubicBezTo>
                    <a:cubicBezTo>
                      <a:pt x="1699" y="272"/>
                      <a:pt x="1700" y="276"/>
                      <a:pt x="1698" y="277"/>
                    </a:cubicBezTo>
                    <a:cubicBezTo>
                      <a:pt x="1695" y="278"/>
                      <a:pt x="1698" y="281"/>
                      <a:pt x="1703" y="286"/>
                    </a:cubicBezTo>
                    <a:cubicBezTo>
                      <a:pt x="1709" y="291"/>
                      <a:pt x="1705" y="295"/>
                      <a:pt x="1700" y="297"/>
                    </a:cubicBezTo>
                    <a:cubicBezTo>
                      <a:pt x="1695" y="299"/>
                      <a:pt x="1687" y="295"/>
                      <a:pt x="1685" y="291"/>
                    </a:cubicBezTo>
                    <a:cubicBezTo>
                      <a:pt x="1682" y="287"/>
                      <a:pt x="1676" y="289"/>
                      <a:pt x="1674" y="284"/>
                    </a:cubicBezTo>
                    <a:cubicBezTo>
                      <a:pt x="1672" y="279"/>
                      <a:pt x="1676" y="278"/>
                      <a:pt x="1679" y="281"/>
                    </a:cubicBezTo>
                    <a:cubicBezTo>
                      <a:pt x="1683" y="284"/>
                      <a:pt x="1687" y="281"/>
                      <a:pt x="1688" y="278"/>
                    </a:cubicBezTo>
                    <a:cubicBezTo>
                      <a:pt x="1688" y="274"/>
                      <a:pt x="1679" y="272"/>
                      <a:pt x="1673" y="272"/>
                    </a:cubicBezTo>
                    <a:cubicBezTo>
                      <a:pt x="1668" y="272"/>
                      <a:pt x="1665" y="279"/>
                      <a:pt x="1660" y="282"/>
                    </a:cubicBezTo>
                    <a:cubicBezTo>
                      <a:pt x="1655" y="285"/>
                      <a:pt x="1634" y="281"/>
                      <a:pt x="1632" y="279"/>
                    </a:cubicBezTo>
                    <a:cubicBezTo>
                      <a:pt x="1630" y="277"/>
                      <a:pt x="1601" y="279"/>
                      <a:pt x="1598" y="281"/>
                    </a:cubicBezTo>
                    <a:cubicBezTo>
                      <a:pt x="1595" y="283"/>
                      <a:pt x="1597" y="291"/>
                      <a:pt x="1596" y="292"/>
                    </a:cubicBezTo>
                    <a:cubicBezTo>
                      <a:pt x="1594" y="292"/>
                      <a:pt x="1593" y="283"/>
                      <a:pt x="1593" y="281"/>
                    </a:cubicBezTo>
                    <a:cubicBezTo>
                      <a:pt x="1593" y="279"/>
                      <a:pt x="1589" y="278"/>
                      <a:pt x="1584" y="278"/>
                    </a:cubicBezTo>
                    <a:cubicBezTo>
                      <a:pt x="1579" y="278"/>
                      <a:pt x="1576" y="278"/>
                      <a:pt x="1578" y="275"/>
                    </a:cubicBezTo>
                    <a:cubicBezTo>
                      <a:pt x="1580" y="273"/>
                      <a:pt x="1576" y="271"/>
                      <a:pt x="1580" y="268"/>
                    </a:cubicBezTo>
                    <a:cubicBezTo>
                      <a:pt x="1584" y="265"/>
                      <a:pt x="1573" y="257"/>
                      <a:pt x="1562" y="252"/>
                    </a:cubicBezTo>
                    <a:cubicBezTo>
                      <a:pt x="1551" y="248"/>
                      <a:pt x="1526" y="250"/>
                      <a:pt x="1519" y="252"/>
                    </a:cubicBezTo>
                    <a:cubicBezTo>
                      <a:pt x="1512" y="254"/>
                      <a:pt x="1499" y="254"/>
                      <a:pt x="1493" y="254"/>
                    </a:cubicBezTo>
                    <a:cubicBezTo>
                      <a:pt x="1486" y="254"/>
                      <a:pt x="1491" y="251"/>
                      <a:pt x="1490" y="248"/>
                    </a:cubicBezTo>
                    <a:cubicBezTo>
                      <a:pt x="1488" y="245"/>
                      <a:pt x="1477" y="242"/>
                      <a:pt x="1475" y="244"/>
                    </a:cubicBezTo>
                    <a:cubicBezTo>
                      <a:pt x="1474" y="247"/>
                      <a:pt x="1471" y="244"/>
                      <a:pt x="1471" y="242"/>
                    </a:cubicBezTo>
                    <a:cubicBezTo>
                      <a:pt x="1471" y="241"/>
                      <a:pt x="1461" y="237"/>
                      <a:pt x="1457" y="238"/>
                    </a:cubicBezTo>
                    <a:cubicBezTo>
                      <a:pt x="1453" y="239"/>
                      <a:pt x="1451" y="234"/>
                      <a:pt x="1456" y="234"/>
                    </a:cubicBezTo>
                    <a:cubicBezTo>
                      <a:pt x="1460" y="234"/>
                      <a:pt x="1468" y="235"/>
                      <a:pt x="1465" y="230"/>
                    </a:cubicBezTo>
                    <a:cubicBezTo>
                      <a:pt x="1461" y="224"/>
                      <a:pt x="1431" y="223"/>
                      <a:pt x="1429" y="224"/>
                    </a:cubicBezTo>
                    <a:cubicBezTo>
                      <a:pt x="1426" y="225"/>
                      <a:pt x="1428" y="229"/>
                      <a:pt x="1422" y="235"/>
                    </a:cubicBezTo>
                    <a:cubicBezTo>
                      <a:pt x="1415" y="241"/>
                      <a:pt x="1409" y="237"/>
                      <a:pt x="1410" y="234"/>
                    </a:cubicBezTo>
                    <a:cubicBezTo>
                      <a:pt x="1411" y="231"/>
                      <a:pt x="1419" y="231"/>
                      <a:pt x="1419" y="228"/>
                    </a:cubicBezTo>
                    <a:cubicBezTo>
                      <a:pt x="1419" y="225"/>
                      <a:pt x="1408" y="227"/>
                      <a:pt x="1406" y="224"/>
                    </a:cubicBezTo>
                    <a:cubicBezTo>
                      <a:pt x="1404" y="222"/>
                      <a:pt x="1408" y="220"/>
                      <a:pt x="1412" y="221"/>
                    </a:cubicBezTo>
                    <a:cubicBezTo>
                      <a:pt x="1416" y="223"/>
                      <a:pt x="1423" y="223"/>
                      <a:pt x="1424" y="221"/>
                    </a:cubicBezTo>
                    <a:cubicBezTo>
                      <a:pt x="1424" y="220"/>
                      <a:pt x="1420" y="219"/>
                      <a:pt x="1413" y="218"/>
                    </a:cubicBezTo>
                    <a:cubicBezTo>
                      <a:pt x="1406" y="217"/>
                      <a:pt x="1390" y="213"/>
                      <a:pt x="1382" y="214"/>
                    </a:cubicBezTo>
                    <a:cubicBezTo>
                      <a:pt x="1373" y="215"/>
                      <a:pt x="1369" y="211"/>
                      <a:pt x="1365" y="210"/>
                    </a:cubicBezTo>
                    <a:cubicBezTo>
                      <a:pt x="1360" y="210"/>
                      <a:pt x="1360" y="213"/>
                      <a:pt x="1362" y="216"/>
                    </a:cubicBezTo>
                    <a:cubicBezTo>
                      <a:pt x="1364" y="218"/>
                      <a:pt x="1358" y="220"/>
                      <a:pt x="1352" y="219"/>
                    </a:cubicBezTo>
                    <a:cubicBezTo>
                      <a:pt x="1347" y="218"/>
                      <a:pt x="1339" y="222"/>
                      <a:pt x="1342" y="226"/>
                    </a:cubicBezTo>
                    <a:cubicBezTo>
                      <a:pt x="1345" y="230"/>
                      <a:pt x="1348" y="225"/>
                      <a:pt x="1351" y="226"/>
                    </a:cubicBezTo>
                    <a:cubicBezTo>
                      <a:pt x="1353" y="228"/>
                      <a:pt x="1344" y="230"/>
                      <a:pt x="1348" y="232"/>
                    </a:cubicBezTo>
                    <a:cubicBezTo>
                      <a:pt x="1352" y="234"/>
                      <a:pt x="1351" y="238"/>
                      <a:pt x="1351" y="240"/>
                    </a:cubicBezTo>
                    <a:cubicBezTo>
                      <a:pt x="1351" y="242"/>
                      <a:pt x="1345" y="243"/>
                      <a:pt x="1342" y="240"/>
                    </a:cubicBezTo>
                    <a:cubicBezTo>
                      <a:pt x="1340" y="237"/>
                      <a:pt x="1336" y="240"/>
                      <a:pt x="1331" y="239"/>
                    </a:cubicBezTo>
                    <a:cubicBezTo>
                      <a:pt x="1327" y="239"/>
                      <a:pt x="1323" y="241"/>
                      <a:pt x="1328" y="242"/>
                    </a:cubicBezTo>
                    <a:cubicBezTo>
                      <a:pt x="1333" y="242"/>
                      <a:pt x="1335" y="246"/>
                      <a:pt x="1328" y="246"/>
                    </a:cubicBezTo>
                    <a:cubicBezTo>
                      <a:pt x="1322" y="247"/>
                      <a:pt x="1323" y="240"/>
                      <a:pt x="1319" y="241"/>
                    </a:cubicBezTo>
                    <a:cubicBezTo>
                      <a:pt x="1315" y="242"/>
                      <a:pt x="1307" y="238"/>
                      <a:pt x="1302" y="238"/>
                    </a:cubicBezTo>
                    <a:cubicBezTo>
                      <a:pt x="1297" y="238"/>
                      <a:pt x="1295" y="242"/>
                      <a:pt x="1289" y="242"/>
                    </a:cubicBezTo>
                    <a:cubicBezTo>
                      <a:pt x="1283" y="243"/>
                      <a:pt x="1274" y="239"/>
                      <a:pt x="1272" y="236"/>
                    </a:cubicBezTo>
                    <a:cubicBezTo>
                      <a:pt x="1269" y="232"/>
                      <a:pt x="1269" y="231"/>
                      <a:pt x="1266" y="235"/>
                    </a:cubicBezTo>
                    <a:cubicBezTo>
                      <a:pt x="1263" y="239"/>
                      <a:pt x="1262" y="246"/>
                      <a:pt x="1259" y="247"/>
                    </a:cubicBezTo>
                    <a:cubicBezTo>
                      <a:pt x="1256" y="247"/>
                      <a:pt x="1255" y="254"/>
                      <a:pt x="1252" y="256"/>
                    </a:cubicBezTo>
                    <a:cubicBezTo>
                      <a:pt x="1249" y="257"/>
                      <a:pt x="1249" y="253"/>
                      <a:pt x="1245" y="253"/>
                    </a:cubicBezTo>
                    <a:cubicBezTo>
                      <a:pt x="1241" y="254"/>
                      <a:pt x="1229" y="242"/>
                      <a:pt x="1228" y="238"/>
                    </a:cubicBezTo>
                    <a:cubicBezTo>
                      <a:pt x="1228" y="235"/>
                      <a:pt x="1220" y="228"/>
                      <a:pt x="1218" y="227"/>
                    </a:cubicBezTo>
                    <a:cubicBezTo>
                      <a:pt x="1216" y="225"/>
                      <a:pt x="1220" y="225"/>
                      <a:pt x="1223" y="227"/>
                    </a:cubicBezTo>
                    <a:cubicBezTo>
                      <a:pt x="1225" y="229"/>
                      <a:pt x="1228" y="229"/>
                      <a:pt x="1231" y="228"/>
                    </a:cubicBezTo>
                    <a:cubicBezTo>
                      <a:pt x="1233" y="226"/>
                      <a:pt x="1233" y="220"/>
                      <a:pt x="1229" y="220"/>
                    </a:cubicBezTo>
                    <a:cubicBezTo>
                      <a:pt x="1224" y="220"/>
                      <a:pt x="1226" y="216"/>
                      <a:pt x="1228" y="216"/>
                    </a:cubicBezTo>
                    <a:cubicBezTo>
                      <a:pt x="1230" y="215"/>
                      <a:pt x="1223" y="208"/>
                      <a:pt x="1226" y="208"/>
                    </a:cubicBezTo>
                    <a:cubicBezTo>
                      <a:pt x="1228" y="207"/>
                      <a:pt x="1227" y="204"/>
                      <a:pt x="1224" y="204"/>
                    </a:cubicBezTo>
                    <a:cubicBezTo>
                      <a:pt x="1220" y="203"/>
                      <a:pt x="1216" y="200"/>
                      <a:pt x="1216" y="198"/>
                    </a:cubicBezTo>
                    <a:cubicBezTo>
                      <a:pt x="1216" y="197"/>
                      <a:pt x="1200" y="196"/>
                      <a:pt x="1201" y="199"/>
                    </a:cubicBezTo>
                    <a:cubicBezTo>
                      <a:pt x="1202" y="201"/>
                      <a:pt x="1196" y="200"/>
                      <a:pt x="1197" y="198"/>
                    </a:cubicBezTo>
                    <a:cubicBezTo>
                      <a:pt x="1198" y="196"/>
                      <a:pt x="1191" y="197"/>
                      <a:pt x="1184" y="195"/>
                    </a:cubicBezTo>
                    <a:cubicBezTo>
                      <a:pt x="1177" y="193"/>
                      <a:pt x="1176" y="188"/>
                      <a:pt x="1174" y="187"/>
                    </a:cubicBezTo>
                    <a:cubicBezTo>
                      <a:pt x="1171" y="187"/>
                      <a:pt x="1172" y="194"/>
                      <a:pt x="1169" y="193"/>
                    </a:cubicBezTo>
                    <a:cubicBezTo>
                      <a:pt x="1165" y="191"/>
                      <a:pt x="1161" y="194"/>
                      <a:pt x="1163" y="199"/>
                    </a:cubicBezTo>
                    <a:cubicBezTo>
                      <a:pt x="1165" y="203"/>
                      <a:pt x="1163" y="204"/>
                      <a:pt x="1163" y="207"/>
                    </a:cubicBezTo>
                    <a:cubicBezTo>
                      <a:pt x="1162" y="211"/>
                      <a:pt x="1160" y="209"/>
                      <a:pt x="1156" y="208"/>
                    </a:cubicBezTo>
                    <a:cubicBezTo>
                      <a:pt x="1152" y="206"/>
                      <a:pt x="1152" y="211"/>
                      <a:pt x="1142" y="209"/>
                    </a:cubicBezTo>
                    <a:cubicBezTo>
                      <a:pt x="1133" y="207"/>
                      <a:pt x="1129" y="209"/>
                      <a:pt x="1127" y="206"/>
                    </a:cubicBezTo>
                    <a:cubicBezTo>
                      <a:pt x="1126" y="203"/>
                      <a:pt x="1123" y="203"/>
                      <a:pt x="1122" y="205"/>
                    </a:cubicBezTo>
                    <a:cubicBezTo>
                      <a:pt x="1122" y="208"/>
                      <a:pt x="1108" y="207"/>
                      <a:pt x="1107" y="203"/>
                    </a:cubicBezTo>
                    <a:cubicBezTo>
                      <a:pt x="1105" y="199"/>
                      <a:pt x="1109" y="199"/>
                      <a:pt x="1111" y="198"/>
                    </a:cubicBezTo>
                    <a:cubicBezTo>
                      <a:pt x="1113" y="197"/>
                      <a:pt x="1109" y="195"/>
                      <a:pt x="1101" y="196"/>
                    </a:cubicBezTo>
                    <a:cubicBezTo>
                      <a:pt x="1093" y="196"/>
                      <a:pt x="1088" y="192"/>
                      <a:pt x="1080" y="193"/>
                    </a:cubicBezTo>
                    <a:cubicBezTo>
                      <a:pt x="1072" y="193"/>
                      <a:pt x="1054" y="195"/>
                      <a:pt x="1052" y="196"/>
                    </a:cubicBezTo>
                    <a:cubicBezTo>
                      <a:pt x="1049" y="197"/>
                      <a:pt x="1054" y="202"/>
                      <a:pt x="1050" y="202"/>
                    </a:cubicBezTo>
                    <a:cubicBezTo>
                      <a:pt x="1047" y="203"/>
                      <a:pt x="1049" y="195"/>
                      <a:pt x="1049" y="191"/>
                    </a:cubicBezTo>
                    <a:cubicBezTo>
                      <a:pt x="1048" y="188"/>
                      <a:pt x="1042" y="187"/>
                      <a:pt x="1043" y="190"/>
                    </a:cubicBezTo>
                    <a:cubicBezTo>
                      <a:pt x="1044" y="193"/>
                      <a:pt x="1034" y="194"/>
                      <a:pt x="1031" y="192"/>
                    </a:cubicBezTo>
                    <a:cubicBezTo>
                      <a:pt x="1029" y="189"/>
                      <a:pt x="1025" y="187"/>
                      <a:pt x="1018" y="185"/>
                    </a:cubicBezTo>
                    <a:cubicBezTo>
                      <a:pt x="1012" y="183"/>
                      <a:pt x="1004" y="190"/>
                      <a:pt x="1006" y="192"/>
                    </a:cubicBezTo>
                    <a:cubicBezTo>
                      <a:pt x="1007" y="194"/>
                      <a:pt x="1012" y="193"/>
                      <a:pt x="1012" y="194"/>
                    </a:cubicBezTo>
                    <a:cubicBezTo>
                      <a:pt x="1013" y="197"/>
                      <a:pt x="999" y="196"/>
                      <a:pt x="999" y="198"/>
                    </a:cubicBezTo>
                    <a:cubicBezTo>
                      <a:pt x="999" y="200"/>
                      <a:pt x="985" y="204"/>
                      <a:pt x="981" y="204"/>
                    </a:cubicBezTo>
                    <a:cubicBezTo>
                      <a:pt x="970" y="205"/>
                      <a:pt x="968" y="205"/>
                      <a:pt x="963" y="210"/>
                    </a:cubicBezTo>
                    <a:cubicBezTo>
                      <a:pt x="958" y="214"/>
                      <a:pt x="962" y="206"/>
                      <a:pt x="966" y="202"/>
                    </a:cubicBezTo>
                    <a:cubicBezTo>
                      <a:pt x="970" y="198"/>
                      <a:pt x="974" y="200"/>
                      <a:pt x="976" y="196"/>
                    </a:cubicBezTo>
                    <a:cubicBezTo>
                      <a:pt x="979" y="193"/>
                      <a:pt x="982" y="194"/>
                      <a:pt x="989" y="193"/>
                    </a:cubicBezTo>
                    <a:cubicBezTo>
                      <a:pt x="995" y="192"/>
                      <a:pt x="995" y="188"/>
                      <a:pt x="998" y="187"/>
                    </a:cubicBezTo>
                    <a:cubicBezTo>
                      <a:pt x="1001" y="185"/>
                      <a:pt x="1008" y="182"/>
                      <a:pt x="1009" y="179"/>
                    </a:cubicBezTo>
                    <a:cubicBezTo>
                      <a:pt x="1011" y="176"/>
                      <a:pt x="1026" y="171"/>
                      <a:pt x="1029" y="172"/>
                    </a:cubicBezTo>
                    <a:cubicBezTo>
                      <a:pt x="1032" y="172"/>
                      <a:pt x="1032" y="166"/>
                      <a:pt x="1034" y="166"/>
                    </a:cubicBezTo>
                    <a:cubicBezTo>
                      <a:pt x="1036" y="166"/>
                      <a:pt x="1044" y="162"/>
                      <a:pt x="1048" y="160"/>
                    </a:cubicBezTo>
                    <a:cubicBezTo>
                      <a:pt x="1051" y="159"/>
                      <a:pt x="1053" y="156"/>
                      <a:pt x="1053" y="153"/>
                    </a:cubicBezTo>
                    <a:cubicBezTo>
                      <a:pt x="1053" y="151"/>
                      <a:pt x="1048" y="152"/>
                      <a:pt x="1048" y="150"/>
                    </a:cubicBezTo>
                    <a:cubicBezTo>
                      <a:pt x="1047" y="148"/>
                      <a:pt x="1050" y="149"/>
                      <a:pt x="1053" y="148"/>
                    </a:cubicBezTo>
                    <a:cubicBezTo>
                      <a:pt x="1057" y="146"/>
                      <a:pt x="1053" y="142"/>
                      <a:pt x="1051" y="142"/>
                    </a:cubicBezTo>
                    <a:cubicBezTo>
                      <a:pt x="1048" y="143"/>
                      <a:pt x="1052" y="140"/>
                      <a:pt x="1050" y="137"/>
                    </a:cubicBezTo>
                    <a:cubicBezTo>
                      <a:pt x="1047" y="134"/>
                      <a:pt x="1042" y="139"/>
                      <a:pt x="1042" y="136"/>
                    </a:cubicBezTo>
                    <a:cubicBezTo>
                      <a:pt x="1042" y="132"/>
                      <a:pt x="1042" y="128"/>
                      <a:pt x="1040" y="126"/>
                    </a:cubicBezTo>
                    <a:cubicBezTo>
                      <a:pt x="1038" y="124"/>
                      <a:pt x="1034" y="130"/>
                      <a:pt x="1030" y="127"/>
                    </a:cubicBezTo>
                    <a:cubicBezTo>
                      <a:pt x="1026" y="124"/>
                      <a:pt x="1014" y="122"/>
                      <a:pt x="1014" y="123"/>
                    </a:cubicBezTo>
                    <a:cubicBezTo>
                      <a:pt x="1014" y="124"/>
                      <a:pt x="1008" y="121"/>
                      <a:pt x="1007" y="122"/>
                    </a:cubicBezTo>
                    <a:cubicBezTo>
                      <a:pt x="1006" y="124"/>
                      <a:pt x="996" y="123"/>
                      <a:pt x="993" y="123"/>
                    </a:cubicBezTo>
                    <a:cubicBezTo>
                      <a:pt x="990" y="122"/>
                      <a:pt x="986" y="124"/>
                      <a:pt x="986" y="127"/>
                    </a:cubicBezTo>
                    <a:cubicBezTo>
                      <a:pt x="985" y="130"/>
                      <a:pt x="974" y="129"/>
                      <a:pt x="971" y="128"/>
                    </a:cubicBezTo>
                    <a:cubicBezTo>
                      <a:pt x="969" y="128"/>
                      <a:pt x="980" y="119"/>
                      <a:pt x="980" y="118"/>
                    </a:cubicBezTo>
                    <a:cubicBezTo>
                      <a:pt x="980" y="116"/>
                      <a:pt x="962" y="118"/>
                      <a:pt x="961" y="116"/>
                    </a:cubicBezTo>
                    <a:cubicBezTo>
                      <a:pt x="960" y="115"/>
                      <a:pt x="952" y="114"/>
                      <a:pt x="948" y="114"/>
                    </a:cubicBezTo>
                    <a:cubicBezTo>
                      <a:pt x="944" y="114"/>
                      <a:pt x="948" y="113"/>
                      <a:pt x="951" y="113"/>
                    </a:cubicBezTo>
                    <a:cubicBezTo>
                      <a:pt x="955" y="113"/>
                      <a:pt x="958" y="110"/>
                      <a:pt x="962" y="109"/>
                    </a:cubicBezTo>
                    <a:cubicBezTo>
                      <a:pt x="965" y="108"/>
                      <a:pt x="965" y="107"/>
                      <a:pt x="963" y="105"/>
                    </a:cubicBezTo>
                    <a:cubicBezTo>
                      <a:pt x="961" y="102"/>
                      <a:pt x="957" y="103"/>
                      <a:pt x="953" y="102"/>
                    </a:cubicBezTo>
                    <a:cubicBezTo>
                      <a:pt x="950" y="101"/>
                      <a:pt x="945" y="99"/>
                      <a:pt x="942" y="99"/>
                    </a:cubicBezTo>
                    <a:cubicBezTo>
                      <a:pt x="938" y="99"/>
                      <a:pt x="935" y="101"/>
                      <a:pt x="927" y="102"/>
                    </a:cubicBezTo>
                    <a:cubicBezTo>
                      <a:pt x="919" y="104"/>
                      <a:pt x="918" y="110"/>
                      <a:pt x="914" y="112"/>
                    </a:cubicBezTo>
                    <a:cubicBezTo>
                      <a:pt x="910" y="114"/>
                      <a:pt x="903" y="121"/>
                      <a:pt x="907" y="122"/>
                    </a:cubicBezTo>
                    <a:cubicBezTo>
                      <a:pt x="910" y="122"/>
                      <a:pt x="908" y="124"/>
                      <a:pt x="909" y="126"/>
                    </a:cubicBezTo>
                    <a:cubicBezTo>
                      <a:pt x="909" y="129"/>
                      <a:pt x="906" y="129"/>
                      <a:pt x="902" y="128"/>
                    </a:cubicBezTo>
                    <a:cubicBezTo>
                      <a:pt x="899" y="128"/>
                      <a:pt x="885" y="128"/>
                      <a:pt x="885" y="131"/>
                    </a:cubicBezTo>
                    <a:cubicBezTo>
                      <a:pt x="885" y="134"/>
                      <a:pt x="893" y="135"/>
                      <a:pt x="893" y="136"/>
                    </a:cubicBezTo>
                    <a:cubicBezTo>
                      <a:pt x="892" y="138"/>
                      <a:pt x="887" y="136"/>
                      <a:pt x="884" y="135"/>
                    </a:cubicBezTo>
                    <a:cubicBezTo>
                      <a:pt x="881" y="133"/>
                      <a:pt x="875" y="134"/>
                      <a:pt x="874" y="137"/>
                    </a:cubicBezTo>
                    <a:cubicBezTo>
                      <a:pt x="873" y="140"/>
                      <a:pt x="868" y="139"/>
                      <a:pt x="867" y="138"/>
                    </a:cubicBezTo>
                    <a:cubicBezTo>
                      <a:pt x="865" y="138"/>
                      <a:pt x="862" y="140"/>
                      <a:pt x="860" y="139"/>
                    </a:cubicBezTo>
                    <a:cubicBezTo>
                      <a:pt x="857" y="138"/>
                      <a:pt x="865" y="134"/>
                      <a:pt x="863" y="133"/>
                    </a:cubicBezTo>
                    <a:cubicBezTo>
                      <a:pt x="861" y="131"/>
                      <a:pt x="853" y="132"/>
                      <a:pt x="852" y="135"/>
                    </a:cubicBezTo>
                    <a:cubicBezTo>
                      <a:pt x="851" y="138"/>
                      <a:pt x="846" y="133"/>
                      <a:pt x="845" y="134"/>
                    </a:cubicBezTo>
                    <a:cubicBezTo>
                      <a:pt x="843" y="135"/>
                      <a:pt x="841" y="136"/>
                      <a:pt x="837" y="138"/>
                    </a:cubicBezTo>
                    <a:cubicBezTo>
                      <a:pt x="834" y="139"/>
                      <a:pt x="828" y="136"/>
                      <a:pt x="826" y="139"/>
                    </a:cubicBezTo>
                    <a:cubicBezTo>
                      <a:pt x="825" y="142"/>
                      <a:pt x="833" y="142"/>
                      <a:pt x="833" y="144"/>
                    </a:cubicBezTo>
                    <a:cubicBezTo>
                      <a:pt x="833" y="145"/>
                      <a:pt x="815" y="145"/>
                      <a:pt x="815" y="146"/>
                    </a:cubicBezTo>
                    <a:cubicBezTo>
                      <a:pt x="814" y="148"/>
                      <a:pt x="808" y="148"/>
                      <a:pt x="800" y="148"/>
                    </a:cubicBezTo>
                    <a:cubicBezTo>
                      <a:pt x="793" y="149"/>
                      <a:pt x="796" y="152"/>
                      <a:pt x="790" y="153"/>
                    </a:cubicBezTo>
                    <a:cubicBezTo>
                      <a:pt x="784" y="155"/>
                      <a:pt x="781" y="155"/>
                      <a:pt x="779" y="158"/>
                    </a:cubicBezTo>
                    <a:cubicBezTo>
                      <a:pt x="777" y="161"/>
                      <a:pt x="773" y="161"/>
                      <a:pt x="771" y="159"/>
                    </a:cubicBezTo>
                    <a:cubicBezTo>
                      <a:pt x="769" y="157"/>
                      <a:pt x="763" y="160"/>
                      <a:pt x="766" y="160"/>
                    </a:cubicBezTo>
                    <a:cubicBezTo>
                      <a:pt x="769" y="161"/>
                      <a:pt x="766" y="164"/>
                      <a:pt x="764" y="163"/>
                    </a:cubicBezTo>
                    <a:cubicBezTo>
                      <a:pt x="763" y="162"/>
                      <a:pt x="757" y="166"/>
                      <a:pt x="760" y="166"/>
                    </a:cubicBezTo>
                    <a:cubicBezTo>
                      <a:pt x="763" y="166"/>
                      <a:pt x="765" y="168"/>
                      <a:pt x="763" y="170"/>
                    </a:cubicBezTo>
                    <a:cubicBezTo>
                      <a:pt x="762" y="172"/>
                      <a:pt x="755" y="168"/>
                      <a:pt x="754" y="169"/>
                    </a:cubicBezTo>
                    <a:cubicBezTo>
                      <a:pt x="752" y="171"/>
                      <a:pt x="757" y="173"/>
                      <a:pt x="760" y="173"/>
                    </a:cubicBezTo>
                    <a:cubicBezTo>
                      <a:pt x="763" y="173"/>
                      <a:pt x="764" y="175"/>
                      <a:pt x="765" y="177"/>
                    </a:cubicBezTo>
                    <a:cubicBezTo>
                      <a:pt x="765" y="179"/>
                      <a:pt x="758" y="175"/>
                      <a:pt x="756" y="177"/>
                    </a:cubicBezTo>
                    <a:cubicBezTo>
                      <a:pt x="755" y="179"/>
                      <a:pt x="757" y="180"/>
                      <a:pt x="761" y="180"/>
                    </a:cubicBezTo>
                    <a:cubicBezTo>
                      <a:pt x="764" y="181"/>
                      <a:pt x="761" y="182"/>
                      <a:pt x="764" y="184"/>
                    </a:cubicBezTo>
                    <a:cubicBezTo>
                      <a:pt x="764" y="184"/>
                      <a:pt x="765" y="185"/>
                      <a:pt x="765" y="185"/>
                    </a:cubicBezTo>
                    <a:cubicBezTo>
                      <a:pt x="766" y="187"/>
                      <a:pt x="763" y="188"/>
                      <a:pt x="764" y="190"/>
                    </a:cubicBezTo>
                    <a:cubicBezTo>
                      <a:pt x="764" y="192"/>
                      <a:pt x="760" y="193"/>
                      <a:pt x="760" y="191"/>
                    </a:cubicBezTo>
                    <a:cubicBezTo>
                      <a:pt x="760" y="189"/>
                      <a:pt x="752" y="188"/>
                      <a:pt x="750" y="190"/>
                    </a:cubicBezTo>
                    <a:cubicBezTo>
                      <a:pt x="748" y="192"/>
                      <a:pt x="747" y="194"/>
                      <a:pt x="744" y="192"/>
                    </a:cubicBezTo>
                    <a:cubicBezTo>
                      <a:pt x="742" y="190"/>
                      <a:pt x="736" y="192"/>
                      <a:pt x="728" y="193"/>
                    </a:cubicBezTo>
                    <a:cubicBezTo>
                      <a:pt x="720" y="193"/>
                      <a:pt x="703" y="194"/>
                      <a:pt x="699" y="195"/>
                    </a:cubicBezTo>
                    <a:cubicBezTo>
                      <a:pt x="694" y="197"/>
                      <a:pt x="691" y="203"/>
                      <a:pt x="695" y="206"/>
                    </a:cubicBezTo>
                    <a:cubicBezTo>
                      <a:pt x="699" y="210"/>
                      <a:pt x="695" y="212"/>
                      <a:pt x="695" y="214"/>
                    </a:cubicBezTo>
                    <a:cubicBezTo>
                      <a:pt x="695" y="217"/>
                      <a:pt x="705" y="222"/>
                      <a:pt x="710" y="223"/>
                    </a:cubicBezTo>
                    <a:cubicBezTo>
                      <a:pt x="716" y="223"/>
                      <a:pt x="720" y="230"/>
                      <a:pt x="717" y="234"/>
                    </a:cubicBezTo>
                    <a:cubicBezTo>
                      <a:pt x="714" y="238"/>
                      <a:pt x="704" y="232"/>
                      <a:pt x="698" y="227"/>
                    </a:cubicBezTo>
                    <a:cubicBezTo>
                      <a:pt x="691" y="222"/>
                      <a:pt x="677" y="220"/>
                      <a:pt x="672" y="221"/>
                    </a:cubicBezTo>
                    <a:cubicBezTo>
                      <a:pt x="667" y="221"/>
                      <a:pt x="670" y="216"/>
                      <a:pt x="664" y="217"/>
                    </a:cubicBezTo>
                    <a:cubicBezTo>
                      <a:pt x="657" y="217"/>
                      <a:pt x="652" y="222"/>
                      <a:pt x="656" y="222"/>
                    </a:cubicBezTo>
                    <a:cubicBezTo>
                      <a:pt x="661" y="222"/>
                      <a:pt x="663" y="222"/>
                      <a:pt x="661" y="224"/>
                    </a:cubicBezTo>
                    <a:cubicBezTo>
                      <a:pt x="659" y="226"/>
                      <a:pt x="662" y="225"/>
                      <a:pt x="667" y="228"/>
                    </a:cubicBezTo>
                    <a:cubicBezTo>
                      <a:pt x="672" y="230"/>
                      <a:pt x="663" y="233"/>
                      <a:pt x="658" y="229"/>
                    </a:cubicBezTo>
                    <a:cubicBezTo>
                      <a:pt x="653" y="226"/>
                      <a:pt x="647" y="229"/>
                      <a:pt x="646" y="232"/>
                    </a:cubicBezTo>
                    <a:cubicBezTo>
                      <a:pt x="644" y="234"/>
                      <a:pt x="652" y="242"/>
                      <a:pt x="661" y="243"/>
                    </a:cubicBezTo>
                    <a:cubicBezTo>
                      <a:pt x="670" y="245"/>
                      <a:pt x="667" y="248"/>
                      <a:pt x="671" y="249"/>
                    </a:cubicBezTo>
                    <a:cubicBezTo>
                      <a:pt x="675" y="251"/>
                      <a:pt x="672" y="252"/>
                      <a:pt x="669" y="252"/>
                    </a:cubicBezTo>
                    <a:cubicBezTo>
                      <a:pt x="666" y="253"/>
                      <a:pt x="661" y="248"/>
                      <a:pt x="656" y="246"/>
                    </a:cubicBezTo>
                    <a:cubicBezTo>
                      <a:pt x="652" y="243"/>
                      <a:pt x="640" y="247"/>
                      <a:pt x="637" y="244"/>
                    </a:cubicBezTo>
                    <a:cubicBezTo>
                      <a:pt x="635" y="241"/>
                      <a:pt x="639" y="239"/>
                      <a:pt x="636" y="237"/>
                    </a:cubicBezTo>
                    <a:cubicBezTo>
                      <a:pt x="634" y="235"/>
                      <a:pt x="636" y="230"/>
                      <a:pt x="639" y="226"/>
                    </a:cubicBezTo>
                    <a:cubicBezTo>
                      <a:pt x="642" y="221"/>
                      <a:pt x="639" y="213"/>
                      <a:pt x="634" y="212"/>
                    </a:cubicBezTo>
                    <a:cubicBezTo>
                      <a:pt x="630" y="210"/>
                      <a:pt x="630" y="215"/>
                      <a:pt x="631" y="216"/>
                    </a:cubicBezTo>
                    <a:cubicBezTo>
                      <a:pt x="632" y="217"/>
                      <a:pt x="632" y="224"/>
                      <a:pt x="628" y="228"/>
                    </a:cubicBezTo>
                    <a:cubicBezTo>
                      <a:pt x="625" y="232"/>
                      <a:pt x="615" y="232"/>
                      <a:pt x="615" y="235"/>
                    </a:cubicBezTo>
                    <a:cubicBezTo>
                      <a:pt x="615" y="238"/>
                      <a:pt x="608" y="240"/>
                      <a:pt x="610" y="242"/>
                    </a:cubicBezTo>
                    <a:cubicBezTo>
                      <a:pt x="613" y="244"/>
                      <a:pt x="622" y="254"/>
                      <a:pt x="623" y="257"/>
                    </a:cubicBezTo>
                    <a:cubicBezTo>
                      <a:pt x="625" y="261"/>
                      <a:pt x="615" y="271"/>
                      <a:pt x="617" y="276"/>
                    </a:cubicBezTo>
                    <a:cubicBezTo>
                      <a:pt x="618" y="282"/>
                      <a:pt x="615" y="285"/>
                      <a:pt x="617" y="288"/>
                    </a:cubicBezTo>
                    <a:cubicBezTo>
                      <a:pt x="619" y="291"/>
                      <a:pt x="623" y="288"/>
                      <a:pt x="626" y="289"/>
                    </a:cubicBezTo>
                    <a:cubicBezTo>
                      <a:pt x="628" y="290"/>
                      <a:pt x="633" y="288"/>
                      <a:pt x="639" y="286"/>
                    </a:cubicBezTo>
                    <a:cubicBezTo>
                      <a:pt x="645" y="285"/>
                      <a:pt x="656" y="292"/>
                      <a:pt x="661" y="294"/>
                    </a:cubicBezTo>
                    <a:cubicBezTo>
                      <a:pt x="665" y="296"/>
                      <a:pt x="663" y="299"/>
                      <a:pt x="665" y="302"/>
                    </a:cubicBezTo>
                    <a:cubicBezTo>
                      <a:pt x="667" y="306"/>
                      <a:pt x="660" y="306"/>
                      <a:pt x="660" y="311"/>
                    </a:cubicBezTo>
                    <a:cubicBezTo>
                      <a:pt x="659" y="316"/>
                      <a:pt x="672" y="318"/>
                      <a:pt x="673" y="319"/>
                    </a:cubicBezTo>
                    <a:cubicBezTo>
                      <a:pt x="673" y="321"/>
                      <a:pt x="664" y="320"/>
                      <a:pt x="660" y="318"/>
                    </a:cubicBezTo>
                    <a:cubicBezTo>
                      <a:pt x="656" y="317"/>
                      <a:pt x="656" y="312"/>
                      <a:pt x="655" y="311"/>
                    </a:cubicBezTo>
                    <a:cubicBezTo>
                      <a:pt x="654" y="310"/>
                      <a:pt x="657" y="306"/>
                      <a:pt x="658" y="303"/>
                    </a:cubicBezTo>
                    <a:cubicBezTo>
                      <a:pt x="658" y="300"/>
                      <a:pt x="653" y="298"/>
                      <a:pt x="652" y="296"/>
                    </a:cubicBezTo>
                    <a:cubicBezTo>
                      <a:pt x="650" y="294"/>
                      <a:pt x="648" y="291"/>
                      <a:pt x="645" y="291"/>
                    </a:cubicBezTo>
                    <a:cubicBezTo>
                      <a:pt x="642" y="292"/>
                      <a:pt x="631" y="293"/>
                      <a:pt x="627" y="296"/>
                    </a:cubicBezTo>
                    <a:cubicBezTo>
                      <a:pt x="624" y="299"/>
                      <a:pt x="628" y="307"/>
                      <a:pt x="630" y="312"/>
                    </a:cubicBezTo>
                    <a:cubicBezTo>
                      <a:pt x="632" y="316"/>
                      <a:pt x="620" y="322"/>
                      <a:pt x="620" y="325"/>
                    </a:cubicBezTo>
                    <a:cubicBezTo>
                      <a:pt x="621" y="328"/>
                      <a:pt x="617" y="330"/>
                      <a:pt x="612" y="332"/>
                    </a:cubicBezTo>
                    <a:cubicBezTo>
                      <a:pt x="607" y="335"/>
                      <a:pt x="601" y="337"/>
                      <a:pt x="602" y="341"/>
                    </a:cubicBezTo>
                    <a:cubicBezTo>
                      <a:pt x="602" y="346"/>
                      <a:pt x="595" y="343"/>
                      <a:pt x="591" y="341"/>
                    </a:cubicBezTo>
                    <a:cubicBezTo>
                      <a:pt x="588" y="339"/>
                      <a:pt x="583" y="343"/>
                      <a:pt x="578" y="342"/>
                    </a:cubicBezTo>
                    <a:cubicBezTo>
                      <a:pt x="573" y="342"/>
                      <a:pt x="573" y="338"/>
                      <a:pt x="569" y="340"/>
                    </a:cubicBezTo>
                    <a:cubicBezTo>
                      <a:pt x="565" y="341"/>
                      <a:pt x="563" y="338"/>
                      <a:pt x="564" y="335"/>
                    </a:cubicBezTo>
                    <a:cubicBezTo>
                      <a:pt x="565" y="332"/>
                      <a:pt x="570" y="334"/>
                      <a:pt x="570" y="336"/>
                    </a:cubicBezTo>
                    <a:cubicBezTo>
                      <a:pt x="570" y="338"/>
                      <a:pt x="573" y="337"/>
                      <a:pt x="576" y="336"/>
                    </a:cubicBezTo>
                    <a:cubicBezTo>
                      <a:pt x="580" y="334"/>
                      <a:pt x="578" y="338"/>
                      <a:pt x="583" y="338"/>
                    </a:cubicBezTo>
                    <a:cubicBezTo>
                      <a:pt x="588" y="339"/>
                      <a:pt x="585" y="336"/>
                      <a:pt x="589" y="336"/>
                    </a:cubicBezTo>
                    <a:cubicBezTo>
                      <a:pt x="592" y="336"/>
                      <a:pt x="593" y="335"/>
                      <a:pt x="591" y="333"/>
                    </a:cubicBezTo>
                    <a:cubicBezTo>
                      <a:pt x="590" y="332"/>
                      <a:pt x="594" y="330"/>
                      <a:pt x="596" y="329"/>
                    </a:cubicBezTo>
                    <a:cubicBezTo>
                      <a:pt x="599" y="328"/>
                      <a:pt x="598" y="324"/>
                      <a:pt x="600" y="323"/>
                    </a:cubicBezTo>
                    <a:cubicBezTo>
                      <a:pt x="602" y="322"/>
                      <a:pt x="601" y="320"/>
                      <a:pt x="603" y="320"/>
                    </a:cubicBezTo>
                    <a:cubicBezTo>
                      <a:pt x="605" y="319"/>
                      <a:pt x="606" y="316"/>
                      <a:pt x="608" y="316"/>
                    </a:cubicBezTo>
                    <a:cubicBezTo>
                      <a:pt x="611" y="316"/>
                      <a:pt x="612" y="312"/>
                      <a:pt x="610" y="311"/>
                    </a:cubicBezTo>
                    <a:cubicBezTo>
                      <a:pt x="609" y="309"/>
                      <a:pt x="611" y="304"/>
                      <a:pt x="613" y="303"/>
                    </a:cubicBezTo>
                    <a:cubicBezTo>
                      <a:pt x="616" y="302"/>
                      <a:pt x="616" y="300"/>
                      <a:pt x="614" y="299"/>
                    </a:cubicBezTo>
                    <a:cubicBezTo>
                      <a:pt x="612" y="297"/>
                      <a:pt x="604" y="292"/>
                      <a:pt x="605" y="289"/>
                    </a:cubicBezTo>
                    <a:cubicBezTo>
                      <a:pt x="605" y="286"/>
                      <a:pt x="604" y="280"/>
                      <a:pt x="605" y="278"/>
                    </a:cubicBezTo>
                    <a:cubicBezTo>
                      <a:pt x="606" y="275"/>
                      <a:pt x="605" y="270"/>
                      <a:pt x="604" y="267"/>
                    </a:cubicBezTo>
                    <a:cubicBezTo>
                      <a:pt x="604" y="264"/>
                      <a:pt x="606" y="261"/>
                      <a:pt x="607" y="255"/>
                    </a:cubicBezTo>
                    <a:cubicBezTo>
                      <a:pt x="608" y="250"/>
                      <a:pt x="601" y="244"/>
                      <a:pt x="598" y="242"/>
                    </a:cubicBezTo>
                    <a:cubicBezTo>
                      <a:pt x="595" y="241"/>
                      <a:pt x="597" y="238"/>
                      <a:pt x="602" y="234"/>
                    </a:cubicBezTo>
                    <a:cubicBezTo>
                      <a:pt x="607" y="230"/>
                      <a:pt x="607" y="217"/>
                      <a:pt x="607" y="215"/>
                    </a:cubicBezTo>
                    <a:cubicBezTo>
                      <a:pt x="606" y="212"/>
                      <a:pt x="596" y="210"/>
                      <a:pt x="593" y="210"/>
                    </a:cubicBezTo>
                    <a:cubicBezTo>
                      <a:pt x="589" y="210"/>
                      <a:pt x="575" y="210"/>
                      <a:pt x="571" y="209"/>
                    </a:cubicBezTo>
                    <a:cubicBezTo>
                      <a:pt x="568" y="208"/>
                      <a:pt x="566" y="212"/>
                      <a:pt x="565" y="215"/>
                    </a:cubicBezTo>
                    <a:cubicBezTo>
                      <a:pt x="563" y="219"/>
                      <a:pt x="559" y="224"/>
                      <a:pt x="557" y="231"/>
                    </a:cubicBezTo>
                    <a:cubicBezTo>
                      <a:pt x="555" y="239"/>
                      <a:pt x="546" y="241"/>
                      <a:pt x="542" y="243"/>
                    </a:cubicBezTo>
                    <a:cubicBezTo>
                      <a:pt x="538" y="245"/>
                      <a:pt x="536" y="250"/>
                      <a:pt x="538" y="253"/>
                    </a:cubicBezTo>
                    <a:cubicBezTo>
                      <a:pt x="539" y="255"/>
                      <a:pt x="542" y="253"/>
                      <a:pt x="544" y="254"/>
                    </a:cubicBezTo>
                    <a:cubicBezTo>
                      <a:pt x="546" y="255"/>
                      <a:pt x="544" y="262"/>
                      <a:pt x="543" y="263"/>
                    </a:cubicBezTo>
                    <a:cubicBezTo>
                      <a:pt x="541" y="264"/>
                      <a:pt x="545" y="267"/>
                      <a:pt x="542" y="269"/>
                    </a:cubicBezTo>
                    <a:cubicBezTo>
                      <a:pt x="539" y="270"/>
                      <a:pt x="536" y="274"/>
                      <a:pt x="538" y="276"/>
                    </a:cubicBezTo>
                    <a:cubicBezTo>
                      <a:pt x="540" y="278"/>
                      <a:pt x="548" y="279"/>
                      <a:pt x="551" y="281"/>
                    </a:cubicBezTo>
                    <a:cubicBezTo>
                      <a:pt x="555" y="283"/>
                      <a:pt x="554" y="287"/>
                      <a:pt x="556" y="290"/>
                    </a:cubicBezTo>
                    <a:cubicBezTo>
                      <a:pt x="559" y="294"/>
                      <a:pt x="562" y="292"/>
                      <a:pt x="563" y="294"/>
                    </a:cubicBezTo>
                    <a:cubicBezTo>
                      <a:pt x="564" y="296"/>
                      <a:pt x="558" y="305"/>
                      <a:pt x="556" y="305"/>
                    </a:cubicBezTo>
                    <a:cubicBezTo>
                      <a:pt x="554" y="305"/>
                      <a:pt x="545" y="296"/>
                      <a:pt x="542" y="294"/>
                    </a:cubicBezTo>
                    <a:cubicBezTo>
                      <a:pt x="540" y="292"/>
                      <a:pt x="529" y="289"/>
                      <a:pt x="524" y="286"/>
                    </a:cubicBezTo>
                    <a:cubicBezTo>
                      <a:pt x="519" y="284"/>
                      <a:pt x="515" y="284"/>
                      <a:pt x="509" y="280"/>
                    </a:cubicBezTo>
                    <a:cubicBezTo>
                      <a:pt x="504" y="276"/>
                      <a:pt x="499" y="275"/>
                      <a:pt x="488" y="275"/>
                    </a:cubicBezTo>
                    <a:cubicBezTo>
                      <a:pt x="478" y="275"/>
                      <a:pt x="471" y="272"/>
                      <a:pt x="468" y="273"/>
                    </a:cubicBezTo>
                    <a:cubicBezTo>
                      <a:pt x="464" y="273"/>
                      <a:pt x="466" y="269"/>
                      <a:pt x="460" y="267"/>
                    </a:cubicBezTo>
                    <a:cubicBezTo>
                      <a:pt x="453" y="264"/>
                      <a:pt x="449" y="260"/>
                      <a:pt x="446" y="262"/>
                    </a:cubicBezTo>
                    <a:cubicBezTo>
                      <a:pt x="442" y="264"/>
                      <a:pt x="444" y="271"/>
                      <a:pt x="449" y="272"/>
                    </a:cubicBezTo>
                    <a:cubicBezTo>
                      <a:pt x="454" y="272"/>
                      <a:pt x="452" y="275"/>
                      <a:pt x="457" y="275"/>
                    </a:cubicBezTo>
                    <a:cubicBezTo>
                      <a:pt x="463" y="275"/>
                      <a:pt x="465" y="277"/>
                      <a:pt x="465" y="280"/>
                    </a:cubicBezTo>
                    <a:cubicBezTo>
                      <a:pt x="464" y="284"/>
                      <a:pt x="467" y="287"/>
                      <a:pt x="470" y="289"/>
                    </a:cubicBezTo>
                    <a:cubicBezTo>
                      <a:pt x="472" y="292"/>
                      <a:pt x="471" y="296"/>
                      <a:pt x="466" y="296"/>
                    </a:cubicBezTo>
                    <a:cubicBezTo>
                      <a:pt x="462" y="296"/>
                      <a:pt x="457" y="296"/>
                      <a:pt x="459" y="299"/>
                    </a:cubicBezTo>
                    <a:cubicBezTo>
                      <a:pt x="461" y="303"/>
                      <a:pt x="457" y="303"/>
                      <a:pt x="453" y="302"/>
                    </a:cubicBezTo>
                    <a:cubicBezTo>
                      <a:pt x="448" y="300"/>
                      <a:pt x="451" y="297"/>
                      <a:pt x="453" y="295"/>
                    </a:cubicBezTo>
                    <a:cubicBezTo>
                      <a:pt x="455" y="293"/>
                      <a:pt x="449" y="291"/>
                      <a:pt x="446" y="290"/>
                    </a:cubicBezTo>
                    <a:cubicBezTo>
                      <a:pt x="443" y="289"/>
                      <a:pt x="432" y="297"/>
                      <a:pt x="429" y="299"/>
                    </a:cubicBezTo>
                    <a:cubicBezTo>
                      <a:pt x="425" y="300"/>
                      <a:pt x="418" y="297"/>
                      <a:pt x="410" y="299"/>
                    </a:cubicBezTo>
                    <a:cubicBezTo>
                      <a:pt x="402" y="301"/>
                      <a:pt x="402" y="307"/>
                      <a:pt x="399" y="306"/>
                    </a:cubicBezTo>
                    <a:cubicBezTo>
                      <a:pt x="396" y="306"/>
                      <a:pt x="387" y="307"/>
                      <a:pt x="384" y="305"/>
                    </a:cubicBezTo>
                    <a:cubicBezTo>
                      <a:pt x="381" y="303"/>
                      <a:pt x="383" y="302"/>
                      <a:pt x="387" y="302"/>
                    </a:cubicBezTo>
                    <a:cubicBezTo>
                      <a:pt x="390" y="302"/>
                      <a:pt x="391" y="301"/>
                      <a:pt x="389" y="299"/>
                    </a:cubicBezTo>
                    <a:cubicBezTo>
                      <a:pt x="387" y="296"/>
                      <a:pt x="392" y="293"/>
                      <a:pt x="392" y="291"/>
                    </a:cubicBezTo>
                    <a:cubicBezTo>
                      <a:pt x="392" y="289"/>
                      <a:pt x="379" y="294"/>
                      <a:pt x="377" y="296"/>
                    </a:cubicBezTo>
                    <a:cubicBezTo>
                      <a:pt x="374" y="297"/>
                      <a:pt x="377" y="301"/>
                      <a:pt x="374" y="302"/>
                    </a:cubicBezTo>
                    <a:cubicBezTo>
                      <a:pt x="372" y="303"/>
                      <a:pt x="372" y="300"/>
                      <a:pt x="369" y="299"/>
                    </a:cubicBezTo>
                    <a:cubicBezTo>
                      <a:pt x="367" y="298"/>
                      <a:pt x="347" y="302"/>
                      <a:pt x="344" y="307"/>
                    </a:cubicBezTo>
                    <a:cubicBezTo>
                      <a:pt x="340" y="311"/>
                      <a:pt x="333" y="311"/>
                      <a:pt x="333" y="313"/>
                    </a:cubicBezTo>
                    <a:cubicBezTo>
                      <a:pt x="333" y="316"/>
                      <a:pt x="324" y="315"/>
                      <a:pt x="320" y="317"/>
                    </a:cubicBezTo>
                    <a:cubicBezTo>
                      <a:pt x="317" y="319"/>
                      <a:pt x="319" y="326"/>
                      <a:pt x="318" y="329"/>
                    </a:cubicBezTo>
                    <a:cubicBezTo>
                      <a:pt x="317" y="332"/>
                      <a:pt x="303" y="331"/>
                      <a:pt x="299" y="331"/>
                    </a:cubicBezTo>
                    <a:cubicBezTo>
                      <a:pt x="295" y="332"/>
                      <a:pt x="293" y="323"/>
                      <a:pt x="290" y="323"/>
                    </a:cubicBezTo>
                    <a:cubicBezTo>
                      <a:pt x="286" y="322"/>
                      <a:pt x="288" y="318"/>
                      <a:pt x="289" y="316"/>
                    </a:cubicBezTo>
                    <a:cubicBezTo>
                      <a:pt x="290" y="314"/>
                      <a:pt x="293" y="315"/>
                      <a:pt x="297" y="313"/>
                    </a:cubicBezTo>
                    <a:cubicBezTo>
                      <a:pt x="301" y="310"/>
                      <a:pt x="306" y="314"/>
                      <a:pt x="307" y="312"/>
                    </a:cubicBezTo>
                    <a:cubicBezTo>
                      <a:pt x="309" y="310"/>
                      <a:pt x="301" y="306"/>
                      <a:pt x="300" y="301"/>
                    </a:cubicBezTo>
                    <a:cubicBezTo>
                      <a:pt x="300" y="297"/>
                      <a:pt x="291" y="296"/>
                      <a:pt x="286" y="297"/>
                    </a:cubicBezTo>
                    <a:cubicBezTo>
                      <a:pt x="281" y="299"/>
                      <a:pt x="276" y="298"/>
                      <a:pt x="272" y="296"/>
                    </a:cubicBezTo>
                    <a:cubicBezTo>
                      <a:pt x="269" y="294"/>
                      <a:pt x="269" y="299"/>
                      <a:pt x="274" y="300"/>
                    </a:cubicBezTo>
                    <a:cubicBezTo>
                      <a:pt x="279" y="302"/>
                      <a:pt x="277" y="306"/>
                      <a:pt x="277" y="308"/>
                    </a:cubicBezTo>
                    <a:cubicBezTo>
                      <a:pt x="278" y="311"/>
                      <a:pt x="276" y="316"/>
                      <a:pt x="273" y="321"/>
                    </a:cubicBezTo>
                    <a:cubicBezTo>
                      <a:pt x="270" y="325"/>
                      <a:pt x="272" y="325"/>
                      <a:pt x="277" y="325"/>
                    </a:cubicBezTo>
                    <a:cubicBezTo>
                      <a:pt x="281" y="324"/>
                      <a:pt x="281" y="330"/>
                      <a:pt x="281" y="335"/>
                    </a:cubicBezTo>
                    <a:cubicBezTo>
                      <a:pt x="281" y="339"/>
                      <a:pt x="277" y="340"/>
                      <a:pt x="277" y="343"/>
                    </a:cubicBezTo>
                    <a:cubicBezTo>
                      <a:pt x="277" y="346"/>
                      <a:pt x="274" y="342"/>
                      <a:pt x="273" y="343"/>
                    </a:cubicBezTo>
                    <a:cubicBezTo>
                      <a:pt x="271" y="344"/>
                      <a:pt x="270" y="342"/>
                      <a:pt x="269" y="340"/>
                    </a:cubicBezTo>
                    <a:cubicBezTo>
                      <a:pt x="269" y="337"/>
                      <a:pt x="262" y="339"/>
                      <a:pt x="258" y="338"/>
                    </a:cubicBezTo>
                    <a:cubicBezTo>
                      <a:pt x="254" y="337"/>
                      <a:pt x="253" y="338"/>
                      <a:pt x="251" y="341"/>
                    </a:cubicBezTo>
                    <a:cubicBezTo>
                      <a:pt x="249" y="344"/>
                      <a:pt x="244" y="345"/>
                      <a:pt x="241" y="345"/>
                    </a:cubicBezTo>
                    <a:cubicBezTo>
                      <a:pt x="238" y="346"/>
                      <a:pt x="233" y="351"/>
                      <a:pt x="230" y="353"/>
                    </a:cubicBezTo>
                    <a:cubicBezTo>
                      <a:pt x="227" y="355"/>
                      <a:pt x="226" y="359"/>
                      <a:pt x="231" y="363"/>
                    </a:cubicBezTo>
                    <a:cubicBezTo>
                      <a:pt x="235" y="367"/>
                      <a:pt x="236" y="370"/>
                      <a:pt x="235" y="372"/>
                    </a:cubicBezTo>
                    <a:cubicBezTo>
                      <a:pt x="235" y="374"/>
                      <a:pt x="224" y="373"/>
                      <a:pt x="222" y="371"/>
                    </a:cubicBezTo>
                    <a:cubicBezTo>
                      <a:pt x="220" y="369"/>
                      <a:pt x="213" y="368"/>
                      <a:pt x="210" y="368"/>
                    </a:cubicBezTo>
                    <a:cubicBezTo>
                      <a:pt x="208" y="369"/>
                      <a:pt x="201" y="361"/>
                      <a:pt x="197" y="361"/>
                    </a:cubicBezTo>
                    <a:cubicBezTo>
                      <a:pt x="194" y="361"/>
                      <a:pt x="192" y="365"/>
                      <a:pt x="190" y="367"/>
                    </a:cubicBezTo>
                    <a:cubicBezTo>
                      <a:pt x="189" y="369"/>
                      <a:pt x="192" y="370"/>
                      <a:pt x="194" y="374"/>
                    </a:cubicBezTo>
                    <a:cubicBezTo>
                      <a:pt x="195" y="377"/>
                      <a:pt x="202" y="377"/>
                      <a:pt x="205" y="377"/>
                    </a:cubicBezTo>
                    <a:cubicBezTo>
                      <a:pt x="208" y="377"/>
                      <a:pt x="207" y="382"/>
                      <a:pt x="206" y="384"/>
                    </a:cubicBezTo>
                    <a:cubicBezTo>
                      <a:pt x="205" y="386"/>
                      <a:pt x="199" y="388"/>
                      <a:pt x="197" y="386"/>
                    </a:cubicBezTo>
                    <a:cubicBezTo>
                      <a:pt x="196" y="383"/>
                      <a:pt x="189" y="386"/>
                      <a:pt x="188" y="383"/>
                    </a:cubicBezTo>
                    <a:cubicBezTo>
                      <a:pt x="188" y="380"/>
                      <a:pt x="183" y="376"/>
                      <a:pt x="178" y="377"/>
                    </a:cubicBezTo>
                    <a:cubicBezTo>
                      <a:pt x="173" y="378"/>
                      <a:pt x="172" y="375"/>
                      <a:pt x="172" y="371"/>
                    </a:cubicBezTo>
                    <a:cubicBezTo>
                      <a:pt x="173" y="367"/>
                      <a:pt x="169" y="364"/>
                      <a:pt x="170" y="362"/>
                    </a:cubicBezTo>
                    <a:cubicBezTo>
                      <a:pt x="170" y="361"/>
                      <a:pt x="167" y="357"/>
                      <a:pt x="170" y="355"/>
                    </a:cubicBezTo>
                    <a:cubicBezTo>
                      <a:pt x="173" y="353"/>
                      <a:pt x="171" y="350"/>
                      <a:pt x="171" y="348"/>
                    </a:cubicBezTo>
                    <a:cubicBezTo>
                      <a:pt x="171" y="345"/>
                      <a:pt x="166" y="342"/>
                      <a:pt x="162" y="342"/>
                    </a:cubicBezTo>
                    <a:cubicBezTo>
                      <a:pt x="158" y="342"/>
                      <a:pt x="159" y="337"/>
                      <a:pt x="155" y="337"/>
                    </a:cubicBezTo>
                    <a:cubicBezTo>
                      <a:pt x="152" y="336"/>
                      <a:pt x="145" y="330"/>
                      <a:pt x="144" y="327"/>
                    </a:cubicBezTo>
                    <a:cubicBezTo>
                      <a:pt x="144" y="325"/>
                      <a:pt x="138" y="325"/>
                      <a:pt x="140" y="324"/>
                    </a:cubicBezTo>
                    <a:cubicBezTo>
                      <a:pt x="142" y="323"/>
                      <a:pt x="146" y="324"/>
                      <a:pt x="149" y="327"/>
                    </a:cubicBezTo>
                    <a:cubicBezTo>
                      <a:pt x="152" y="330"/>
                      <a:pt x="157" y="333"/>
                      <a:pt x="165" y="334"/>
                    </a:cubicBezTo>
                    <a:cubicBezTo>
                      <a:pt x="173" y="335"/>
                      <a:pt x="176" y="338"/>
                      <a:pt x="185" y="340"/>
                    </a:cubicBezTo>
                    <a:cubicBezTo>
                      <a:pt x="193" y="341"/>
                      <a:pt x="198" y="342"/>
                      <a:pt x="211" y="344"/>
                    </a:cubicBezTo>
                    <a:cubicBezTo>
                      <a:pt x="223" y="346"/>
                      <a:pt x="240" y="333"/>
                      <a:pt x="244" y="330"/>
                    </a:cubicBezTo>
                    <a:cubicBezTo>
                      <a:pt x="247" y="326"/>
                      <a:pt x="243" y="319"/>
                      <a:pt x="243" y="317"/>
                    </a:cubicBezTo>
                    <a:cubicBezTo>
                      <a:pt x="243" y="314"/>
                      <a:pt x="237" y="314"/>
                      <a:pt x="236" y="312"/>
                    </a:cubicBezTo>
                    <a:cubicBezTo>
                      <a:pt x="235" y="310"/>
                      <a:pt x="232" y="306"/>
                      <a:pt x="227" y="306"/>
                    </a:cubicBezTo>
                    <a:cubicBezTo>
                      <a:pt x="222" y="306"/>
                      <a:pt x="221" y="300"/>
                      <a:pt x="217" y="301"/>
                    </a:cubicBezTo>
                    <a:cubicBezTo>
                      <a:pt x="214" y="301"/>
                      <a:pt x="211" y="299"/>
                      <a:pt x="201" y="292"/>
                    </a:cubicBezTo>
                    <a:cubicBezTo>
                      <a:pt x="191" y="286"/>
                      <a:pt x="177" y="281"/>
                      <a:pt x="175" y="282"/>
                    </a:cubicBezTo>
                    <a:cubicBezTo>
                      <a:pt x="172" y="283"/>
                      <a:pt x="170" y="284"/>
                      <a:pt x="169" y="281"/>
                    </a:cubicBezTo>
                    <a:cubicBezTo>
                      <a:pt x="167" y="279"/>
                      <a:pt x="163" y="279"/>
                      <a:pt x="161" y="281"/>
                    </a:cubicBezTo>
                    <a:cubicBezTo>
                      <a:pt x="158" y="283"/>
                      <a:pt x="155" y="279"/>
                      <a:pt x="150" y="281"/>
                    </a:cubicBezTo>
                    <a:cubicBezTo>
                      <a:pt x="145" y="282"/>
                      <a:pt x="143" y="278"/>
                      <a:pt x="144" y="277"/>
                    </a:cubicBezTo>
                    <a:cubicBezTo>
                      <a:pt x="145" y="275"/>
                      <a:pt x="153" y="277"/>
                      <a:pt x="152" y="274"/>
                    </a:cubicBezTo>
                    <a:cubicBezTo>
                      <a:pt x="152" y="272"/>
                      <a:pt x="149" y="274"/>
                      <a:pt x="145" y="271"/>
                    </a:cubicBezTo>
                    <a:cubicBezTo>
                      <a:pt x="140" y="268"/>
                      <a:pt x="138" y="270"/>
                      <a:pt x="137" y="273"/>
                    </a:cubicBezTo>
                    <a:cubicBezTo>
                      <a:pt x="136" y="275"/>
                      <a:pt x="132" y="275"/>
                      <a:pt x="130" y="272"/>
                    </a:cubicBezTo>
                    <a:cubicBezTo>
                      <a:pt x="130" y="272"/>
                      <a:pt x="129" y="272"/>
                      <a:pt x="129" y="272"/>
                    </a:cubicBezTo>
                    <a:cubicBezTo>
                      <a:pt x="128" y="276"/>
                      <a:pt x="126" y="276"/>
                      <a:pt x="123" y="276"/>
                    </a:cubicBezTo>
                    <a:cubicBezTo>
                      <a:pt x="120" y="275"/>
                      <a:pt x="117" y="280"/>
                      <a:pt x="114" y="280"/>
                    </a:cubicBezTo>
                    <a:cubicBezTo>
                      <a:pt x="111" y="280"/>
                      <a:pt x="107" y="284"/>
                      <a:pt x="106" y="287"/>
                    </a:cubicBezTo>
                    <a:cubicBezTo>
                      <a:pt x="106" y="290"/>
                      <a:pt x="102" y="288"/>
                      <a:pt x="102" y="290"/>
                    </a:cubicBezTo>
                    <a:cubicBezTo>
                      <a:pt x="102" y="292"/>
                      <a:pt x="102" y="294"/>
                      <a:pt x="100" y="296"/>
                    </a:cubicBezTo>
                    <a:cubicBezTo>
                      <a:pt x="99" y="298"/>
                      <a:pt x="100" y="299"/>
                      <a:pt x="102" y="303"/>
                    </a:cubicBezTo>
                    <a:cubicBezTo>
                      <a:pt x="104" y="306"/>
                      <a:pt x="107" y="306"/>
                      <a:pt x="109" y="307"/>
                    </a:cubicBezTo>
                    <a:cubicBezTo>
                      <a:pt x="111" y="308"/>
                      <a:pt x="117" y="313"/>
                      <a:pt x="117" y="315"/>
                    </a:cubicBezTo>
                    <a:cubicBezTo>
                      <a:pt x="117" y="317"/>
                      <a:pt x="112" y="322"/>
                      <a:pt x="110" y="323"/>
                    </a:cubicBezTo>
                    <a:cubicBezTo>
                      <a:pt x="108" y="325"/>
                      <a:pt x="105" y="328"/>
                      <a:pt x="107" y="330"/>
                    </a:cubicBezTo>
                    <a:cubicBezTo>
                      <a:pt x="108" y="332"/>
                      <a:pt x="114" y="340"/>
                      <a:pt x="117" y="347"/>
                    </a:cubicBezTo>
                    <a:cubicBezTo>
                      <a:pt x="121" y="354"/>
                      <a:pt x="116" y="351"/>
                      <a:pt x="114" y="354"/>
                    </a:cubicBezTo>
                    <a:cubicBezTo>
                      <a:pt x="111" y="357"/>
                      <a:pt x="115" y="360"/>
                      <a:pt x="115" y="362"/>
                    </a:cubicBezTo>
                    <a:cubicBezTo>
                      <a:pt x="116" y="364"/>
                      <a:pt x="112" y="364"/>
                      <a:pt x="113" y="366"/>
                    </a:cubicBezTo>
                    <a:cubicBezTo>
                      <a:pt x="113" y="367"/>
                      <a:pt x="118" y="368"/>
                      <a:pt x="118" y="369"/>
                    </a:cubicBezTo>
                    <a:cubicBezTo>
                      <a:pt x="119" y="371"/>
                      <a:pt x="115" y="372"/>
                      <a:pt x="117" y="375"/>
                    </a:cubicBezTo>
                    <a:cubicBezTo>
                      <a:pt x="118" y="378"/>
                      <a:pt x="122" y="378"/>
                      <a:pt x="123" y="381"/>
                    </a:cubicBezTo>
                    <a:cubicBezTo>
                      <a:pt x="123" y="384"/>
                      <a:pt x="115" y="385"/>
                      <a:pt x="116" y="387"/>
                    </a:cubicBezTo>
                    <a:cubicBezTo>
                      <a:pt x="116" y="390"/>
                      <a:pt x="126" y="393"/>
                      <a:pt x="130" y="398"/>
                    </a:cubicBezTo>
                    <a:cubicBezTo>
                      <a:pt x="134" y="403"/>
                      <a:pt x="134" y="405"/>
                      <a:pt x="133" y="407"/>
                    </a:cubicBezTo>
                    <a:cubicBezTo>
                      <a:pt x="131" y="413"/>
                      <a:pt x="119" y="417"/>
                      <a:pt x="116" y="423"/>
                    </a:cubicBezTo>
                    <a:cubicBezTo>
                      <a:pt x="114" y="429"/>
                      <a:pt x="104" y="433"/>
                      <a:pt x="99" y="437"/>
                    </a:cubicBezTo>
                    <a:cubicBezTo>
                      <a:pt x="97" y="439"/>
                      <a:pt x="95" y="442"/>
                      <a:pt x="94" y="444"/>
                    </a:cubicBezTo>
                    <a:cubicBezTo>
                      <a:pt x="96" y="444"/>
                      <a:pt x="97" y="443"/>
                      <a:pt x="98" y="442"/>
                    </a:cubicBezTo>
                    <a:cubicBezTo>
                      <a:pt x="101" y="441"/>
                      <a:pt x="103" y="448"/>
                      <a:pt x="106" y="450"/>
                    </a:cubicBezTo>
                    <a:cubicBezTo>
                      <a:pt x="108" y="452"/>
                      <a:pt x="114" y="450"/>
                      <a:pt x="115" y="452"/>
                    </a:cubicBezTo>
                    <a:cubicBezTo>
                      <a:pt x="117" y="454"/>
                      <a:pt x="114" y="454"/>
                      <a:pt x="110" y="453"/>
                    </a:cubicBezTo>
                    <a:cubicBezTo>
                      <a:pt x="106" y="453"/>
                      <a:pt x="105" y="455"/>
                      <a:pt x="99" y="457"/>
                    </a:cubicBezTo>
                    <a:cubicBezTo>
                      <a:pt x="95" y="459"/>
                      <a:pt x="95" y="460"/>
                      <a:pt x="94" y="461"/>
                    </a:cubicBezTo>
                    <a:cubicBezTo>
                      <a:pt x="96" y="465"/>
                      <a:pt x="93" y="466"/>
                      <a:pt x="91" y="469"/>
                    </a:cubicBezTo>
                    <a:cubicBezTo>
                      <a:pt x="90" y="472"/>
                      <a:pt x="88" y="473"/>
                      <a:pt x="88" y="475"/>
                    </a:cubicBezTo>
                    <a:cubicBezTo>
                      <a:pt x="87" y="477"/>
                      <a:pt x="88" y="478"/>
                      <a:pt x="88" y="481"/>
                    </a:cubicBezTo>
                    <a:cubicBezTo>
                      <a:pt x="89" y="484"/>
                      <a:pt x="89" y="485"/>
                      <a:pt x="91" y="487"/>
                    </a:cubicBezTo>
                    <a:cubicBezTo>
                      <a:pt x="93" y="490"/>
                      <a:pt x="89" y="490"/>
                      <a:pt x="88" y="491"/>
                    </a:cubicBezTo>
                    <a:cubicBezTo>
                      <a:pt x="86" y="492"/>
                      <a:pt x="87" y="495"/>
                      <a:pt x="89" y="497"/>
                    </a:cubicBezTo>
                    <a:cubicBezTo>
                      <a:pt x="91" y="499"/>
                      <a:pt x="91" y="501"/>
                      <a:pt x="91" y="503"/>
                    </a:cubicBezTo>
                    <a:cubicBezTo>
                      <a:pt x="90" y="505"/>
                      <a:pt x="92" y="508"/>
                      <a:pt x="94" y="510"/>
                    </a:cubicBezTo>
                    <a:cubicBezTo>
                      <a:pt x="96" y="511"/>
                      <a:pt x="96" y="516"/>
                      <a:pt x="97" y="517"/>
                    </a:cubicBezTo>
                    <a:cubicBezTo>
                      <a:pt x="99" y="519"/>
                      <a:pt x="100" y="520"/>
                      <a:pt x="103" y="519"/>
                    </a:cubicBezTo>
                    <a:cubicBezTo>
                      <a:pt x="106" y="518"/>
                      <a:pt x="108" y="520"/>
                      <a:pt x="109" y="522"/>
                    </a:cubicBezTo>
                    <a:cubicBezTo>
                      <a:pt x="110" y="524"/>
                      <a:pt x="112" y="523"/>
                      <a:pt x="115" y="522"/>
                    </a:cubicBezTo>
                    <a:cubicBezTo>
                      <a:pt x="118" y="521"/>
                      <a:pt x="124" y="524"/>
                      <a:pt x="125" y="525"/>
                    </a:cubicBezTo>
                    <a:cubicBezTo>
                      <a:pt x="127" y="526"/>
                      <a:pt x="126" y="530"/>
                      <a:pt x="126" y="533"/>
                    </a:cubicBezTo>
                    <a:cubicBezTo>
                      <a:pt x="127" y="535"/>
                      <a:pt x="125" y="539"/>
                      <a:pt x="128" y="541"/>
                    </a:cubicBezTo>
                    <a:cubicBezTo>
                      <a:pt x="130" y="542"/>
                      <a:pt x="130" y="546"/>
                      <a:pt x="133" y="548"/>
                    </a:cubicBezTo>
                    <a:cubicBezTo>
                      <a:pt x="136" y="549"/>
                      <a:pt x="137" y="553"/>
                      <a:pt x="139" y="554"/>
                    </a:cubicBezTo>
                    <a:cubicBezTo>
                      <a:pt x="141" y="554"/>
                      <a:pt x="145" y="557"/>
                      <a:pt x="146" y="560"/>
                    </a:cubicBezTo>
                    <a:cubicBezTo>
                      <a:pt x="146" y="562"/>
                      <a:pt x="142" y="564"/>
                      <a:pt x="140" y="565"/>
                    </a:cubicBezTo>
                    <a:cubicBezTo>
                      <a:pt x="138" y="566"/>
                      <a:pt x="133" y="562"/>
                      <a:pt x="132" y="564"/>
                    </a:cubicBezTo>
                    <a:cubicBezTo>
                      <a:pt x="130" y="565"/>
                      <a:pt x="132" y="569"/>
                      <a:pt x="134" y="574"/>
                    </a:cubicBezTo>
                    <a:cubicBezTo>
                      <a:pt x="135" y="580"/>
                      <a:pt x="136" y="580"/>
                      <a:pt x="138" y="580"/>
                    </a:cubicBezTo>
                    <a:cubicBezTo>
                      <a:pt x="141" y="580"/>
                      <a:pt x="142" y="578"/>
                      <a:pt x="144" y="577"/>
                    </a:cubicBezTo>
                    <a:cubicBezTo>
                      <a:pt x="145" y="576"/>
                      <a:pt x="149" y="578"/>
                      <a:pt x="151" y="577"/>
                    </a:cubicBezTo>
                    <a:cubicBezTo>
                      <a:pt x="153" y="576"/>
                      <a:pt x="159" y="576"/>
                      <a:pt x="160" y="578"/>
                    </a:cubicBezTo>
                    <a:cubicBezTo>
                      <a:pt x="162" y="580"/>
                      <a:pt x="163" y="585"/>
                      <a:pt x="162" y="587"/>
                    </a:cubicBezTo>
                    <a:cubicBezTo>
                      <a:pt x="161" y="588"/>
                      <a:pt x="163" y="590"/>
                      <a:pt x="164" y="593"/>
                    </a:cubicBezTo>
                    <a:cubicBezTo>
                      <a:pt x="166" y="595"/>
                      <a:pt x="171" y="594"/>
                      <a:pt x="173" y="595"/>
                    </a:cubicBezTo>
                    <a:cubicBezTo>
                      <a:pt x="174" y="596"/>
                      <a:pt x="178" y="601"/>
                      <a:pt x="178" y="604"/>
                    </a:cubicBezTo>
                    <a:cubicBezTo>
                      <a:pt x="177" y="606"/>
                      <a:pt x="180" y="607"/>
                      <a:pt x="182" y="606"/>
                    </a:cubicBezTo>
                    <a:cubicBezTo>
                      <a:pt x="184" y="605"/>
                      <a:pt x="185" y="607"/>
                      <a:pt x="187" y="608"/>
                    </a:cubicBezTo>
                    <a:cubicBezTo>
                      <a:pt x="189" y="610"/>
                      <a:pt x="191" y="609"/>
                      <a:pt x="193" y="608"/>
                    </a:cubicBezTo>
                    <a:cubicBezTo>
                      <a:pt x="195" y="607"/>
                      <a:pt x="198" y="606"/>
                      <a:pt x="199" y="607"/>
                    </a:cubicBezTo>
                    <a:cubicBezTo>
                      <a:pt x="200" y="609"/>
                      <a:pt x="204" y="612"/>
                      <a:pt x="204" y="613"/>
                    </a:cubicBezTo>
                    <a:cubicBezTo>
                      <a:pt x="204" y="614"/>
                      <a:pt x="211" y="613"/>
                      <a:pt x="214" y="615"/>
                    </a:cubicBezTo>
                    <a:cubicBezTo>
                      <a:pt x="217" y="616"/>
                      <a:pt x="220" y="616"/>
                      <a:pt x="223" y="617"/>
                    </a:cubicBezTo>
                    <a:cubicBezTo>
                      <a:pt x="226" y="619"/>
                      <a:pt x="229" y="619"/>
                      <a:pt x="230" y="621"/>
                    </a:cubicBezTo>
                    <a:cubicBezTo>
                      <a:pt x="230" y="623"/>
                      <a:pt x="226" y="625"/>
                      <a:pt x="226" y="626"/>
                    </a:cubicBezTo>
                    <a:cubicBezTo>
                      <a:pt x="226" y="627"/>
                      <a:pt x="229" y="628"/>
                      <a:pt x="229" y="629"/>
                    </a:cubicBezTo>
                    <a:cubicBezTo>
                      <a:pt x="229" y="631"/>
                      <a:pt x="226" y="631"/>
                      <a:pt x="225" y="632"/>
                    </a:cubicBezTo>
                    <a:cubicBezTo>
                      <a:pt x="225" y="633"/>
                      <a:pt x="227" y="635"/>
                      <a:pt x="228" y="636"/>
                    </a:cubicBezTo>
                    <a:cubicBezTo>
                      <a:pt x="228" y="638"/>
                      <a:pt x="226" y="642"/>
                      <a:pt x="226" y="643"/>
                    </a:cubicBezTo>
                    <a:cubicBezTo>
                      <a:pt x="226" y="644"/>
                      <a:pt x="218" y="643"/>
                      <a:pt x="216" y="643"/>
                    </a:cubicBezTo>
                    <a:cubicBezTo>
                      <a:pt x="215" y="643"/>
                      <a:pt x="209" y="649"/>
                      <a:pt x="208" y="649"/>
                    </a:cubicBezTo>
                    <a:cubicBezTo>
                      <a:pt x="206" y="649"/>
                      <a:pt x="207" y="652"/>
                      <a:pt x="207" y="654"/>
                    </a:cubicBezTo>
                    <a:cubicBezTo>
                      <a:pt x="213" y="653"/>
                      <a:pt x="218" y="653"/>
                      <a:pt x="219" y="654"/>
                    </a:cubicBezTo>
                    <a:cubicBezTo>
                      <a:pt x="220" y="656"/>
                      <a:pt x="207" y="661"/>
                      <a:pt x="205" y="662"/>
                    </a:cubicBezTo>
                    <a:cubicBezTo>
                      <a:pt x="203" y="663"/>
                      <a:pt x="209" y="666"/>
                      <a:pt x="209" y="668"/>
                    </a:cubicBezTo>
                    <a:cubicBezTo>
                      <a:pt x="209" y="670"/>
                      <a:pt x="202" y="671"/>
                      <a:pt x="203" y="675"/>
                    </a:cubicBezTo>
                    <a:cubicBezTo>
                      <a:pt x="203" y="679"/>
                      <a:pt x="200" y="680"/>
                      <a:pt x="196" y="680"/>
                    </a:cubicBezTo>
                    <a:cubicBezTo>
                      <a:pt x="193" y="680"/>
                      <a:pt x="192" y="682"/>
                      <a:pt x="193" y="682"/>
                    </a:cubicBezTo>
                    <a:cubicBezTo>
                      <a:pt x="195" y="683"/>
                      <a:pt x="195" y="688"/>
                      <a:pt x="202" y="690"/>
                    </a:cubicBezTo>
                    <a:cubicBezTo>
                      <a:pt x="209" y="691"/>
                      <a:pt x="217" y="698"/>
                      <a:pt x="223" y="705"/>
                    </a:cubicBezTo>
                    <a:cubicBezTo>
                      <a:pt x="224" y="706"/>
                      <a:pt x="225" y="706"/>
                      <a:pt x="226" y="707"/>
                    </a:cubicBezTo>
                    <a:cubicBezTo>
                      <a:pt x="228" y="706"/>
                      <a:pt x="229" y="705"/>
                      <a:pt x="230" y="705"/>
                    </a:cubicBezTo>
                    <a:cubicBezTo>
                      <a:pt x="234" y="705"/>
                      <a:pt x="240" y="707"/>
                      <a:pt x="244" y="709"/>
                    </a:cubicBezTo>
                    <a:cubicBezTo>
                      <a:pt x="247" y="712"/>
                      <a:pt x="260" y="709"/>
                      <a:pt x="261" y="711"/>
                    </a:cubicBezTo>
                    <a:cubicBezTo>
                      <a:pt x="263" y="713"/>
                      <a:pt x="266" y="715"/>
                      <a:pt x="268" y="715"/>
                    </a:cubicBezTo>
                    <a:cubicBezTo>
                      <a:pt x="271" y="715"/>
                      <a:pt x="273" y="720"/>
                      <a:pt x="275" y="719"/>
                    </a:cubicBezTo>
                    <a:cubicBezTo>
                      <a:pt x="277" y="717"/>
                      <a:pt x="285" y="717"/>
                      <a:pt x="287" y="717"/>
                    </a:cubicBezTo>
                    <a:cubicBezTo>
                      <a:pt x="289" y="717"/>
                      <a:pt x="289" y="719"/>
                      <a:pt x="291" y="719"/>
                    </a:cubicBezTo>
                    <a:cubicBezTo>
                      <a:pt x="293" y="719"/>
                      <a:pt x="293" y="726"/>
                      <a:pt x="294" y="726"/>
                    </a:cubicBezTo>
                    <a:cubicBezTo>
                      <a:pt x="296" y="725"/>
                      <a:pt x="301" y="730"/>
                      <a:pt x="305" y="731"/>
                    </a:cubicBezTo>
                    <a:cubicBezTo>
                      <a:pt x="308" y="731"/>
                      <a:pt x="312" y="737"/>
                      <a:pt x="313" y="737"/>
                    </a:cubicBezTo>
                    <a:cubicBezTo>
                      <a:pt x="315" y="736"/>
                      <a:pt x="317" y="739"/>
                      <a:pt x="318" y="737"/>
                    </a:cubicBezTo>
                    <a:cubicBezTo>
                      <a:pt x="319" y="734"/>
                      <a:pt x="324" y="735"/>
                      <a:pt x="326" y="731"/>
                    </a:cubicBezTo>
                    <a:cubicBezTo>
                      <a:pt x="319" y="723"/>
                      <a:pt x="312" y="715"/>
                      <a:pt x="313" y="712"/>
                    </a:cubicBezTo>
                    <a:cubicBezTo>
                      <a:pt x="313" y="706"/>
                      <a:pt x="315" y="702"/>
                      <a:pt x="308" y="696"/>
                    </a:cubicBezTo>
                    <a:cubicBezTo>
                      <a:pt x="301" y="690"/>
                      <a:pt x="309" y="686"/>
                      <a:pt x="314" y="680"/>
                    </a:cubicBezTo>
                    <a:cubicBezTo>
                      <a:pt x="318" y="674"/>
                      <a:pt x="328" y="672"/>
                      <a:pt x="334" y="668"/>
                    </a:cubicBezTo>
                    <a:cubicBezTo>
                      <a:pt x="333" y="667"/>
                      <a:pt x="332" y="666"/>
                      <a:pt x="330" y="666"/>
                    </a:cubicBezTo>
                    <a:cubicBezTo>
                      <a:pt x="326" y="664"/>
                      <a:pt x="324" y="662"/>
                      <a:pt x="328" y="661"/>
                    </a:cubicBezTo>
                    <a:cubicBezTo>
                      <a:pt x="331" y="660"/>
                      <a:pt x="330" y="658"/>
                      <a:pt x="326" y="654"/>
                    </a:cubicBezTo>
                    <a:cubicBezTo>
                      <a:pt x="323" y="650"/>
                      <a:pt x="321" y="646"/>
                      <a:pt x="319" y="646"/>
                    </a:cubicBezTo>
                    <a:cubicBezTo>
                      <a:pt x="317" y="646"/>
                      <a:pt x="314" y="645"/>
                      <a:pt x="311" y="646"/>
                    </a:cubicBezTo>
                    <a:cubicBezTo>
                      <a:pt x="308" y="647"/>
                      <a:pt x="309" y="644"/>
                      <a:pt x="309" y="640"/>
                    </a:cubicBezTo>
                    <a:cubicBezTo>
                      <a:pt x="310" y="637"/>
                      <a:pt x="304" y="637"/>
                      <a:pt x="303" y="636"/>
                    </a:cubicBezTo>
                    <a:cubicBezTo>
                      <a:pt x="302" y="634"/>
                      <a:pt x="304" y="629"/>
                      <a:pt x="305" y="629"/>
                    </a:cubicBezTo>
                    <a:cubicBezTo>
                      <a:pt x="306" y="628"/>
                      <a:pt x="309" y="627"/>
                      <a:pt x="309" y="625"/>
                    </a:cubicBezTo>
                    <a:cubicBezTo>
                      <a:pt x="309" y="624"/>
                      <a:pt x="304" y="623"/>
                      <a:pt x="306" y="620"/>
                    </a:cubicBezTo>
                    <a:cubicBezTo>
                      <a:pt x="308" y="616"/>
                      <a:pt x="312" y="616"/>
                      <a:pt x="312" y="613"/>
                    </a:cubicBezTo>
                    <a:cubicBezTo>
                      <a:pt x="312" y="609"/>
                      <a:pt x="315" y="606"/>
                      <a:pt x="318" y="609"/>
                    </a:cubicBezTo>
                    <a:cubicBezTo>
                      <a:pt x="322" y="611"/>
                      <a:pt x="323" y="618"/>
                      <a:pt x="327" y="616"/>
                    </a:cubicBezTo>
                    <a:cubicBezTo>
                      <a:pt x="331" y="615"/>
                      <a:pt x="329" y="611"/>
                      <a:pt x="328" y="609"/>
                    </a:cubicBezTo>
                    <a:cubicBezTo>
                      <a:pt x="328" y="607"/>
                      <a:pt x="327" y="604"/>
                      <a:pt x="331" y="603"/>
                    </a:cubicBezTo>
                    <a:cubicBezTo>
                      <a:pt x="336" y="602"/>
                      <a:pt x="334" y="598"/>
                      <a:pt x="337" y="598"/>
                    </a:cubicBezTo>
                    <a:cubicBezTo>
                      <a:pt x="341" y="598"/>
                      <a:pt x="347" y="593"/>
                      <a:pt x="349" y="592"/>
                    </a:cubicBezTo>
                    <a:cubicBezTo>
                      <a:pt x="351" y="591"/>
                      <a:pt x="356" y="589"/>
                      <a:pt x="358" y="590"/>
                    </a:cubicBezTo>
                    <a:cubicBezTo>
                      <a:pt x="360" y="591"/>
                      <a:pt x="362" y="593"/>
                      <a:pt x="364" y="590"/>
                    </a:cubicBezTo>
                    <a:cubicBezTo>
                      <a:pt x="365" y="586"/>
                      <a:pt x="371" y="588"/>
                      <a:pt x="372" y="590"/>
                    </a:cubicBezTo>
                    <a:cubicBezTo>
                      <a:pt x="372" y="592"/>
                      <a:pt x="382" y="592"/>
                      <a:pt x="385" y="594"/>
                    </a:cubicBezTo>
                    <a:cubicBezTo>
                      <a:pt x="388" y="596"/>
                      <a:pt x="394" y="600"/>
                      <a:pt x="394" y="602"/>
                    </a:cubicBezTo>
                    <a:cubicBezTo>
                      <a:pt x="394" y="604"/>
                      <a:pt x="397" y="607"/>
                      <a:pt x="397" y="603"/>
                    </a:cubicBezTo>
                    <a:cubicBezTo>
                      <a:pt x="397" y="600"/>
                      <a:pt x="400" y="601"/>
                      <a:pt x="404" y="603"/>
                    </a:cubicBezTo>
                    <a:cubicBezTo>
                      <a:pt x="408" y="606"/>
                      <a:pt x="413" y="605"/>
                      <a:pt x="414" y="602"/>
                    </a:cubicBezTo>
                    <a:cubicBezTo>
                      <a:pt x="415" y="600"/>
                      <a:pt x="423" y="597"/>
                      <a:pt x="425" y="599"/>
                    </a:cubicBezTo>
                    <a:cubicBezTo>
                      <a:pt x="428" y="601"/>
                      <a:pt x="429" y="602"/>
                      <a:pt x="432" y="599"/>
                    </a:cubicBezTo>
                    <a:cubicBezTo>
                      <a:pt x="435" y="596"/>
                      <a:pt x="442" y="597"/>
                      <a:pt x="443" y="600"/>
                    </a:cubicBezTo>
                    <a:cubicBezTo>
                      <a:pt x="444" y="603"/>
                      <a:pt x="447" y="603"/>
                      <a:pt x="450" y="603"/>
                    </a:cubicBezTo>
                    <a:cubicBezTo>
                      <a:pt x="453" y="603"/>
                      <a:pt x="454" y="608"/>
                      <a:pt x="456" y="607"/>
                    </a:cubicBezTo>
                    <a:cubicBezTo>
                      <a:pt x="458" y="606"/>
                      <a:pt x="457" y="601"/>
                      <a:pt x="460" y="601"/>
                    </a:cubicBezTo>
                    <a:cubicBezTo>
                      <a:pt x="462" y="602"/>
                      <a:pt x="464" y="605"/>
                      <a:pt x="468" y="605"/>
                    </a:cubicBezTo>
                    <a:cubicBezTo>
                      <a:pt x="472" y="605"/>
                      <a:pt x="475" y="604"/>
                      <a:pt x="475" y="601"/>
                    </a:cubicBezTo>
                    <a:cubicBezTo>
                      <a:pt x="475" y="598"/>
                      <a:pt x="475" y="593"/>
                      <a:pt x="472" y="593"/>
                    </a:cubicBezTo>
                    <a:cubicBezTo>
                      <a:pt x="470" y="593"/>
                      <a:pt x="467" y="590"/>
                      <a:pt x="464" y="590"/>
                    </a:cubicBezTo>
                    <a:cubicBezTo>
                      <a:pt x="461" y="590"/>
                      <a:pt x="458" y="585"/>
                      <a:pt x="461" y="584"/>
                    </a:cubicBezTo>
                    <a:cubicBezTo>
                      <a:pt x="464" y="583"/>
                      <a:pt x="469" y="581"/>
                      <a:pt x="468" y="578"/>
                    </a:cubicBezTo>
                    <a:cubicBezTo>
                      <a:pt x="467" y="576"/>
                      <a:pt x="466" y="571"/>
                      <a:pt x="470" y="570"/>
                    </a:cubicBezTo>
                    <a:cubicBezTo>
                      <a:pt x="474" y="570"/>
                      <a:pt x="483" y="570"/>
                      <a:pt x="482" y="568"/>
                    </a:cubicBezTo>
                    <a:cubicBezTo>
                      <a:pt x="482" y="567"/>
                      <a:pt x="474" y="566"/>
                      <a:pt x="472" y="563"/>
                    </a:cubicBezTo>
                    <a:cubicBezTo>
                      <a:pt x="471" y="561"/>
                      <a:pt x="470" y="555"/>
                      <a:pt x="472" y="554"/>
                    </a:cubicBezTo>
                    <a:cubicBezTo>
                      <a:pt x="473" y="553"/>
                      <a:pt x="478" y="554"/>
                      <a:pt x="481" y="553"/>
                    </a:cubicBezTo>
                    <a:cubicBezTo>
                      <a:pt x="484" y="552"/>
                      <a:pt x="491" y="555"/>
                      <a:pt x="495" y="552"/>
                    </a:cubicBezTo>
                    <a:cubicBezTo>
                      <a:pt x="499" y="549"/>
                      <a:pt x="507" y="548"/>
                      <a:pt x="512" y="548"/>
                    </a:cubicBezTo>
                    <a:cubicBezTo>
                      <a:pt x="516" y="548"/>
                      <a:pt x="520" y="545"/>
                      <a:pt x="523" y="545"/>
                    </a:cubicBezTo>
                    <a:cubicBezTo>
                      <a:pt x="527" y="544"/>
                      <a:pt x="537" y="543"/>
                      <a:pt x="539" y="542"/>
                    </a:cubicBezTo>
                    <a:cubicBezTo>
                      <a:pt x="542" y="541"/>
                      <a:pt x="555" y="539"/>
                      <a:pt x="556" y="536"/>
                    </a:cubicBezTo>
                    <a:cubicBezTo>
                      <a:pt x="556" y="534"/>
                      <a:pt x="567" y="532"/>
                      <a:pt x="570" y="533"/>
                    </a:cubicBezTo>
                    <a:cubicBezTo>
                      <a:pt x="573" y="534"/>
                      <a:pt x="576" y="535"/>
                      <a:pt x="579" y="534"/>
                    </a:cubicBezTo>
                    <a:cubicBezTo>
                      <a:pt x="581" y="533"/>
                      <a:pt x="586" y="536"/>
                      <a:pt x="586" y="539"/>
                    </a:cubicBezTo>
                    <a:cubicBezTo>
                      <a:pt x="585" y="541"/>
                      <a:pt x="588" y="544"/>
                      <a:pt x="588" y="547"/>
                    </a:cubicBezTo>
                    <a:cubicBezTo>
                      <a:pt x="588" y="549"/>
                      <a:pt x="585" y="550"/>
                      <a:pt x="587" y="551"/>
                    </a:cubicBezTo>
                    <a:cubicBezTo>
                      <a:pt x="588" y="553"/>
                      <a:pt x="595" y="552"/>
                      <a:pt x="597" y="550"/>
                    </a:cubicBezTo>
                    <a:cubicBezTo>
                      <a:pt x="599" y="547"/>
                      <a:pt x="601" y="551"/>
                      <a:pt x="601" y="552"/>
                    </a:cubicBezTo>
                    <a:cubicBezTo>
                      <a:pt x="601" y="554"/>
                      <a:pt x="604" y="555"/>
                      <a:pt x="604" y="553"/>
                    </a:cubicBezTo>
                    <a:cubicBezTo>
                      <a:pt x="604" y="551"/>
                      <a:pt x="608" y="552"/>
                      <a:pt x="610" y="554"/>
                    </a:cubicBezTo>
                    <a:cubicBezTo>
                      <a:pt x="611" y="555"/>
                      <a:pt x="616" y="552"/>
                      <a:pt x="616" y="555"/>
                    </a:cubicBezTo>
                    <a:cubicBezTo>
                      <a:pt x="616" y="557"/>
                      <a:pt x="609" y="559"/>
                      <a:pt x="612" y="562"/>
                    </a:cubicBezTo>
                    <a:cubicBezTo>
                      <a:pt x="615" y="565"/>
                      <a:pt x="616" y="559"/>
                      <a:pt x="620" y="560"/>
                    </a:cubicBezTo>
                    <a:cubicBezTo>
                      <a:pt x="624" y="561"/>
                      <a:pt x="629" y="556"/>
                      <a:pt x="632" y="555"/>
                    </a:cubicBezTo>
                    <a:cubicBezTo>
                      <a:pt x="636" y="554"/>
                      <a:pt x="640" y="551"/>
                      <a:pt x="643" y="549"/>
                    </a:cubicBezTo>
                    <a:cubicBezTo>
                      <a:pt x="646" y="547"/>
                      <a:pt x="652" y="548"/>
                      <a:pt x="650" y="550"/>
                    </a:cubicBezTo>
                    <a:cubicBezTo>
                      <a:pt x="648" y="552"/>
                      <a:pt x="646" y="556"/>
                      <a:pt x="653" y="558"/>
                    </a:cubicBezTo>
                    <a:cubicBezTo>
                      <a:pt x="661" y="561"/>
                      <a:pt x="669" y="576"/>
                      <a:pt x="674" y="583"/>
                    </a:cubicBezTo>
                    <a:cubicBezTo>
                      <a:pt x="679" y="590"/>
                      <a:pt x="683" y="603"/>
                      <a:pt x="686" y="603"/>
                    </a:cubicBezTo>
                    <a:cubicBezTo>
                      <a:pt x="688" y="603"/>
                      <a:pt x="689" y="597"/>
                      <a:pt x="692" y="596"/>
                    </a:cubicBezTo>
                    <a:cubicBezTo>
                      <a:pt x="696" y="595"/>
                      <a:pt x="698" y="601"/>
                      <a:pt x="701" y="602"/>
                    </a:cubicBezTo>
                    <a:cubicBezTo>
                      <a:pt x="705" y="603"/>
                      <a:pt x="709" y="605"/>
                      <a:pt x="712" y="604"/>
                    </a:cubicBezTo>
                    <a:cubicBezTo>
                      <a:pt x="715" y="603"/>
                      <a:pt x="721" y="599"/>
                      <a:pt x="723" y="601"/>
                    </a:cubicBezTo>
                    <a:cubicBezTo>
                      <a:pt x="726" y="602"/>
                      <a:pt x="729" y="602"/>
                      <a:pt x="731" y="607"/>
                    </a:cubicBezTo>
                    <a:cubicBezTo>
                      <a:pt x="733" y="611"/>
                      <a:pt x="736" y="612"/>
                      <a:pt x="738" y="612"/>
                    </a:cubicBezTo>
                    <a:cubicBezTo>
                      <a:pt x="740" y="612"/>
                      <a:pt x="740" y="615"/>
                      <a:pt x="740" y="617"/>
                    </a:cubicBezTo>
                    <a:cubicBezTo>
                      <a:pt x="740" y="619"/>
                      <a:pt x="744" y="621"/>
                      <a:pt x="746" y="621"/>
                    </a:cubicBezTo>
                    <a:cubicBezTo>
                      <a:pt x="748" y="621"/>
                      <a:pt x="753" y="621"/>
                      <a:pt x="755" y="620"/>
                    </a:cubicBezTo>
                    <a:cubicBezTo>
                      <a:pt x="756" y="619"/>
                      <a:pt x="758" y="618"/>
                      <a:pt x="759" y="620"/>
                    </a:cubicBezTo>
                    <a:cubicBezTo>
                      <a:pt x="759" y="622"/>
                      <a:pt x="762" y="626"/>
                      <a:pt x="764" y="626"/>
                    </a:cubicBezTo>
                    <a:cubicBezTo>
                      <a:pt x="766" y="626"/>
                      <a:pt x="770" y="628"/>
                      <a:pt x="770" y="626"/>
                    </a:cubicBezTo>
                    <a:cubicBezTo>
                      <a:pt x="771" y="624"/>
                      <a:pt x="776" y="623"/>
                      <a:pt x="778" y="623"/>
                    </a:cubicBezTo>
                    <a:cubicBezTo>
                      <a:pt x="780" y="623"/>
                      <a:pt x="787" y="621"/>
                      <a:pt x="788" y="618"/>
                    </a:cubicBezTo>
                    <a:cubicBezTo>
                      <a:pt x="790" y="615"/>
                      <a:pt x="795" y="615"/>
                      <a:pt x="797" y="613"/>
                    </a:cubicBezTo>
                    <a:cubicBezTo>
                      <a:pt x="799" y="611"/>
                      <a:pt x="803" y="610"/>
                      <a:pt x="804" y="608"/>
                    </a:cubicBezTo>
                    <a:cubicBezTo>
                      <a:pt x="805" y="606"/>
                      <a:pt x="811" y="607"/>
                      <a:pt x="812" y="605"/>
                    </a:cubicBezTo>
                    <a:cubicBezTo>
                      <a:pt x="813" y="603"/>
                      <a:pt x="818" y="603"/>
                      <a:pt x="820" y="604"/>
                    </a:cubicBezTo>
                    <a:cubicBezTo>
                      <a:pt x="822" y="604"/>
                      <a:pt x="834" y="607"/>
                      <a:pt x="836" y="606"/>
                    </a:cubicBezTo>
                    <a:cubicBezTo>
                      <a:pt x="837" y="606"/>
                      <a:pt x="838" y="612"/>
                      <a:pt x="839" y="613"/>
                    </a:cubicBezTo>
                    <a:cubicBezTo>
                      <a:pt x="841" y="613"/>
                      <a:pt x="847" y="618"/>
                      <a:pt x="849" y="616"/>
                    </a:cubicBezTo>
                    <a:cubicBezTo>
                      <a:pt x="850" y="615"/>
                      <a:pt x="854" y="614"/>
                      <a:pt x="858" y="616"/>
                    </a:cubicBezTo>
                    <a:cubicBezTo>
                      <a:pt x="861" y="618"/>
                      <a:pt x="864" y="620"/>
                      <a:pt x="866" y="618"/>
                    </a:cubicBezTo>
                    <a:cubicBezTo>
                      <a:pt x="867" y="616"/>
                      <a:pt x="874" y="615"/>
                      <a:pt x="875" y="613"/>
                    </a:cubicBezTo>
                    <a:cubicBezTo>
                      <a:pt x="876" y="612"/>
                      <a:pt x="877" y="608"/>
                      <a:pt x="875" y="607"/>
                    </a:cubicBezTo>
                    <a:cubicBezTo>
                      <a:pt x="874" y="605"/>
                      <a:pt x="872" y="600"/>
                      <a:pt x="871" y="597"/>
                    </a:cubicBezTo>
                    <a:cubicBezTo>
                      <a:pt x="871" y="595"/>
                      <a:pt x="875" y="594"/>
                      <a:pt x="876" y="592"/>
                    </a:cubicBezTo>
                    <a:cubicBezTo>
                      <a:pt x="877" y="589"/>
                      <a:pt x="881" y="589"/>
                      <a:pt x="882" y="588"/>
                    </a:cubicBezTo>
                    <a:cubicBezTo>
                      <a:pt x="883" y="586"/>
                      <a:pt x="884" y="583"/>
                      <a:pt x="886" y="584"/>
                    </a:cubicBezTo>
                    <a:cubicBezTo>
                      <a:pt x="888" y="585"/>
                      <a:pt x="893" y="586"/>
                      <a:pt x="894" y="587"/>
                    </a:cubicBezTo>
                    <a:cubicBezTo>
                      <a:pt x="895" y="588"/>
                      <a:pt x="899" y="589"/>
                      <a:pt x="901" y="589"/>
                    </a:cubicBezTo>
                    <a:cubicBezTo>
                      <a:pt x="904" y="589"/>
                      <a:pt x="907" y="591"/>
                      <a:pt x="910" y="592"/>
                    </a:cubicBezTo>
                    <a:cubicBezTo>
                      <a:pt x="912" y="594"/>
                      <a:pt x="919" y="594"/>
                      <a:pt x="921" y="596"/>
                    </a:cubicBezTo>
                    <a:cubicBezTo>
                      <a:pt x="922" y="598"/>
                      <a:pt x="920" y="603"/>
                      <a:pt x="922" y="605"/>
                    </a:cubicBezTo>
                    <a:cubicBezTo>
                      <a:pt x="924" y="607"/>
                      <a:pt x="928" y="612"/>
                      <a:pt x="929" y="611"/>
                    </a:cubicBezTo>
                    <a:cubicBezTo>
                      <a:pt x="930" y="610"/>
                      <a:pt x="937" y="614"/>
                      <a:pt x="939" y="614"/>
                    </a:cubicBezTo>
                    <a:cubicBezTo>
                      <a:pt x="941" y="613"/>
                      <a:pt x="945" y="610"/>
                      <a:pt x="947" y="610"/>
                    </a:cubicBezTo>
                    <a:cubicBezTo>
                      <a:pt x="949" y="610"/>
                      <a:pt x="955" y="608"/>
                      <a:pt x="957" y="608"/>
                    </a:cubicBezTo>
                    <a:cubicBezTo>
                      <a:pt x="959" y="609"/>
                      <a:pt x="967" y="611"/>
                      <a:pt x="968" y="611"/>
                    </a:cubicBezTo>
                    <a:cubicBezTo>
                      <a:pt x="969" y="610"/>
                      <a:pt x="975" y="611"/>
                      <a:pt x="976" y="613"/>
                    </a:cubicBezTo>
                    <a:cubicBezTo>
                      <a:pt x="977" y="615"/>
                      <a:pt x="986" y="615"/>
                      <a:pt x="986" y="617"/>
                    </a:cubicBezTo>
                    <a:cubicBezTo>
                      <a:pt x="986" y="620"/>
                      <a:pt x="990" y="621"/>
                      <a:pt x="992" y="624"/>
                    </a:cubicBezTo>
                    <a:cubicBezTo>
                      <a:pt x="993" y="626"/>
                      <a:pt x="1004" y="625"/>
                      <a:pt x="1006" y="626"/>
                    </a:cubicBezTo>
                    <a:cubicBezTo>
                      <a:pt x="1008" y="628"/>
                      <a:pt x="1021" y="628"/>
                      <a:pt x="1021" y="626"/>
                    </a:cubicBezTo>
                    <a:cubicBezTo>
                      <a:pt x="1021" y="625"/>
                      <a:pt x="1033" y="624"/>
                      <a:pt x="1036" y="623"/>
                    </a:cubicBezTo>
                    <a:cubicBezTo>
                      <a:pt x="1038" y="621"/>
                      <a:pt x="1044" y="622"/>
                      <a:pt x="1045" y="619"/>
                    </a:cubicBezTo>
                    <a:cubicBezTo>
                      <a:pt x="1045" y="617"/>
                      <a:pt x="1051" y="615"/>
                      <a:pt x="1054" y="613"/>
                    </a:cubicBezTo>
                    <a:cubicBezTo>
                      <a:pt x="1056" y="611"/>
                      <a:pt x="1067" y="612"/>
                      <a:pt x="1068" y="614"/>
                    </a:cubicBezTo>
                    <a:cubicBezTo>
                      <a:pt x="1068" y="616"/>
                      <a:pt x="1075" y="617"/>
                      <a:pt x="1077" y="616"/>
                    </a:cubicBezTo>
                    <a:cubicBezTo>
                      <a:pt x="1080" y="615"/>
                      <a:pt x="1087" y="616"/>
                      <a:pt x="1088" y="619"/>
                    </a:cubicBezTo>
                    <a:cubicBezTo>
                      <a:pt x="1089" y="621"/>
                      <a:pt x="1097" y="622"/>
                      <a:pt x="1099" y="622"/>
                    </a:cubicBezTo>
                    <a:cubicBezTo>
                      <a:pt x="1101" y="621"/>
                      <a:pt x="1107" y="616"/>
                      <a:pt x="1110" y="616"/>
                    </a:cubicBezTo>
                    <a:cubicBezTo>
                      <a:pt x="1112" y="616"/>
                      <a:pt x="1115" y="613"/>
                      <a:pt x="1115" y="611"/>
                    </a:cubicBezTo>
                    <a:cubicBezTo>
                      <a:pt x="1114" y="609"/>
                      <a:pt x="1119" y="602"/>
                      <a:pt x="1120" y="599"/>
                    </a:cubicBezTo>
                    <a:cubicBezTo>
                      <a:pt x="1121" y="597"/>
                      <a:pt x="1125" y="589"/>
                      <a:pt x="1127" y="589"/>
                    </a:cubicBezTo>
                    <a:cubicBezTo>
                      <a:pt x="1129" y="588"/>
                      <a:pt x="1132" y="585"/>
                      <a:pt x="1132" y="583"/>
                    </a:cubicBezTo>
                    <a:cubicBezTo>
                      <a:pt x="1132" y="581"/>
                      <a:pt x="1131" y="575"/>
                      <a:pt x="1129" y="575"/>
                    </a:cubicBezTo>
                    <a:cubicBezTo>
                      <a:pt x="1127" y="575"/>
                      <a:pt x="1123" y="575"/>
                      <a:pt x="1128" y="569"/>
                    </a:cubicBezTo>
                    <a:cubicBezTo>
                      <a:pt x="1132" y="563"/>
                      <a:pt x="1141" y="564"/>
                      <a:pt x="1142" y="564"/>
                    </a:cubicBezTo>
                    <a:cubicBezTo>
                      <a:pt x="1143" y="564"/>
                      <a:pt x="1154" y="562"/>
                      <a:pt x="1159" y="563"/>
                    </a:cubicBezTo>
                    <a:cubicBezTo>
                      <a:pt x="1163" y="564"/>
                      <a:pt x="1166" y="562"/>
                      <a:pt x="1171" y="565"/>
                    </a:cubicBezTo>
                    <a:cubicBezTo>
                      <a:pt x="1176" y="568"/>
                      <a:pt x="1183" y="567"/>
                      <a:pt x="1185" y="569"/>
                    </a:cubicBezTo>
                    <a:cubicBezTo>
                      <a:pt x="1187" y="571"/>
                      <a:pt x="1193" y="573"/>
                      <a:pt x="1192" y="577"/>
                    </a:cubicBezTo>
                    <a:cubicBezTo>
                      <a:pt x="1191" y="581"/>
                      <a:pt x="1196" y="579"/>
                      <a:pt x="1198" y="588"/>
                    </a:cubicBezTo>
                    <a:cubicBezTo>
                      <a:pt x="1199" y="596"/>
                      <a:pt x="1203" y="597"/>
                      <a:pt x="1204" y="601"/>
                    </a:cubicBezTo>
                    <a:cubicBezTo>
                      <a:pt x="1205" y="605"/>
                      <a:pt x="1211" y="612"/>
                      <a:pt x="1210" y="615"/>
                    </a:cubicBezTo>
                    <a:cubicBezTo>
                      <a:pt x="1209" y="617"/>
                      <a:pt x="1209" y="621"/>
                      <a:pt x="1214" y="621"/>
                    </a:cubicBezTo>
                    <a:cubicBezTo>
                      <a:pt x="1220" y="621"/>
                      <a:pt x="1224" y="626"/>
                      <a:pt x="1225" y="625"/>
                    </a:cubicBezTo>
                    <a:cubicBezTo>
                      <a:pt x="1227" y="624"/>
                      <a:pt x="1233" y="627"/>
                      <a:pt x="1237" y="630"/>
                    </a:cubicBezTo>
                    <a:cubicBezTo>
                      <a:pt x="1240" y="633"/>
                      <a:pt x="1245" y="632"/>
                      <a:pt x="1245" y="635"/>
                    </a:cubicBezTo>
                    <a:cubicBezTo>
                      <a:pt x="1244" y="639"/>
                      <a:pt x="1247" y="642"/>
                      <a:pt x="1247" y="645"/>
                    </a:cubicBezTo>
                    <a:cubicBezTo>
                      <a:pt x="1247" y="648"/>
                      <a:pt x="1253" y="650"/>
                      <a:pt x="1258" y="649"/>
                    </a:cubicBezTo>
                    <a:cubicBezTo>
                      <a:pt x="1263" y="649"/>
                      <a:pt x="1266" y="651"/>
                      <a:pt x="1268" y="647"/>
                    </a:cubicBezTo>
                    <a:cubicBezTo>
                      <a:pt x="1270" y="643"/>
                      <a:pt x="1277" y="645"/>
                      <a:pt x="1279" y="643"/>
                    </a:cubicBezTo>
                    <a:cubicBezTo>
                      <a:pt x="1281" y="641"/>
                      <a:pt x="1288" y="639"/>
                      <a:pt x="1288" y="645"/>
                    </a:cubicBezTo>
                    <a:cubicBezTo>
                      <a:pt x="1288" y="651"/>
                      <a:pt x="1292" y="653"/>
                      <a:pt x="1288" y="655"/>
                    </a:cubicBezTo>
                    <a:cubicBezTo>
                      <a:pt x="1285" y="657"/>
                      <a:pt x="1283" y="665"/>
                      <a:pt x="1282" y="669"/>
                    </a:cubicBezTo>
                    <a:cubicBezTo>
                      <a:pt x="1281" y="673"/>
                      <a:pt x="1276" y="674"/>
                      <a:pt x="1276" y="678"/>
                    </a:cubicBezTo>
                    <a:cubicBezTo>
                      <a:pt x="1275" y="682"/>
                      <a:pt x="1270" y="682"/>
                      <a:pt x="1270" y="685"/>
                    </a:cubicBezTo>
                    <a:cubicBezTo>
                      <a:pt x="1270" y="688"/>
                      <a:pt x="1264" y="687"/>
                      <a:pt x="1260" y="685"/>
                    </a:cubicBezTo>
                    <a:cubicBezTo>
                      <a:pt x="1257" y="683"/>
                      <a:pt x="1254" y="689"/>
                      <a:pt x="1251" y="689"/>
                    </a:cubicBezTo>
                    <a:cubicBezTo>
                      <a:pt x="1248" y="689"/>
                      <a:pt x="1249" y="695"/>
                      <a:pt x="1249" y="697"/>
                    </a:cubicBezTo>
                    <a:cubicBezTo>
                      <a:pt x="1250" y="700"/>
                      <a:pt x="1248" y="703"/>
                      <a:pt x="1250" y="707"/>
                    </a:cubicBezTo>
                    <a:cubicBezTo>
                      <a:pt x="1251" y="709"/>
                      <a:pt x="1250" y="713"/>
                      <a:pt x="1251" y="717"/>
                    </a:cubicBezTo>
                    <a:cubicBezTo>
                      <a:pt x="1255" y="714"/>
                      <a:pt x="1259" y="712"/>
                      <a:pt x="1260" y="712"/>
                    </a:cubicBezTo>
                    <a:cubicBezTo>
                      <a:pt x="1264" y="712"/>
                      <a:pt x="1269" y="719"/>
                      <a:pt x="1273" y="720"/>
                    </a:cubicBezTo>
                    <a:cubicBezTo>
                      <a:pt x="1278" y="720"/>
                      <a:pt x="1299" y="706"/>
                      <a:pt x="1299" y="703"/>
                    </a:cubicBezTo>
                    <a:cubicBezTo>
                      <a:pt x="1299" y="701"/>
                      <a:pt x="1312" y="689"/>
                      <a:pt x="1318" y="683"/>
                    </a:cubicBezTo>
                    <a:cubicBezTo>
                      <a:pt x="1323" y="677"/>
                      <a:pt x="1331" y="668"/>
                      <a:pt x="1334" y="661"/>
                    </a:cubicBezTo>
                    <a:cubicBezTo>
                      <a:pt x="1336" y="656"/>
                      <a:pt x="1344" y="648"/>
                      <a:pt x="1346" y="645"/>
                    </a:cubicBezTo>
                    <a:cubicBezTo>
                      <a:pt x="1348" y="641"/>
                      <a:pt x="1349" y="641"/>
                      <a:pt x="1353" y="633"/>
                    </a:cubicBezTo>
                    <a:cubicBezTo>
                      <a:pt x="1357" y="625"/>
                      <a:pt x="1357" y="605"/>
                      <a:pt x="1358" y="604"/>
                    </a:cubicBezTo>
                    <a:cubicBezTo>
                      <a:pt x="1359" y="602"/>
                      <a:pt x="1358" y="599"/>
                      <a:pt x="1360" y="597"/>
                    </a:cubicBezTo>
                    <a:cubicBezTo>
                      <a:pt x="1362" y="594"/>
                      <a:pt x="1361" y="591"/>
                      <a:pt x="1364" y="589"/>
                    </a:cubicBezTo>
                    <a:cubicBezTo>
                      <a:pt x="1368" y="586"/>
                      <a:pt x="1367" y="583"/>
                      <a:pt x="1366" y="581"/>
                    </a:cubicBezTo>
                    <a:cubicBezTo>
                      <a:pt x="1365" y="579"/>
                      <a:pt x="1366" y="574"/>
                      <a:pt x="1365" y="573"/>
                    </a:cubicBezTo>
                    <a:cubicBezTo>
                      <a:pt x="1365" y="571"/>
                      <a:pt x="1365" y="570"/>
                      <a:pt x="1367" y="569"/>
                    </a:cubicBezTo>
                    <a:cubicBezTo>
                      <a:pt x="1369" y="568"/>
                      <a:pt x="1365" y="565"/>
                      <a:pt x="1363" y="564"/>
                    </a:cubicBezTo>
                    <a:cubicBezTo>
                      <a:pt x="1360" y="562"/>
                      <a:pt x="1356" y="561"/>
                      <a:pt x="1356" y="558"/>
                    </a:cubicBezTo>
                    <a:cubicBezTo>
                      <a:pt x="1355" y="555"/>
                      <a:pt x="1351" y="551"/>
                      <a:pt x="1347" y="551"/>
                    </a:cubicBezTo>
                    <a:cubicBezTo>
                      <a:pt x="1343" y="552"/>
                      <a:pt x="1336" y="549"/>
                      <a:pt x="1337" y="552"/>
                    </a:cubicBezTo>
                    <a:cubicBezTo>
                      <a:pt x="1338" y="554"/>
                      <a:pt x="1337" y="556"/>
                      <a:pt x="1335" y="556"/>
                    </a:cubicBezTo>
                    <a:cubicBezTo>
                      <a:pt x="1333" y="555"/>
                      <a:pt x="1332" y="557"/>
                      <a:pt x="1330" y="560"/>
                    </a:cubicBezTo>
                    <a:cubicBezTo>
                      <a:pt x="1328" y="563"/>
                      <a:pt x="1320" y="564"/>
                      <a:pt x="1324" y="560"/>
                    </a:cubicBezTo>
                    <a:cubicBezTo>
                      <a:pt x="1327" y="557"/>
                      <a:pt x="1323" y="557"/>
                      <a:pt x="1323" y="554"/>
                    </a:cubicBezTo>
                    <a:cubicBezTo>
                      <a:pt x="1324" y="550"/>
                      <a:pt x="1327" y="547"/>
                      <a:pt x="1323" y="549"/>
                    </a:cubicBezTo>
                    <a:cubicBezTo>
                      <a:pt x="1319" y="551"/>
                      <a:pt x="1319" y="557"/>
                      <a:pt x="1316" y="557"/>
                    </a:cubicBezTo>
                    <a:cubicBezTo>
                      <a:pt x="1313" y="558"/>
                      <a:pt x="1314" y="548"/>
                      <a:pt x="1315" y="546"/>
                    </a:cubicBezTo>
                    <a:cubicBezTo>
                      <a:pt x="1316" y="543"/>
                      <a:pt x="1309" y="546"/>
                      <a:pt x="1302" y="545"/>
                    </a:cubicBezTo>
                    <a:cubicBezTo>
                      <a:pt x="1295" y="545"/>
                      <a:pt x="1297" y="540"/>
                      <a:pt x="1302" y="537"/>
                    </a:cubicBezTo>
                    <a:cubicBezTo>
                      <a:pt x="1308" y="534"/>
                      <a:pt x="1307" y="531"/>
                      <a:pt x="1310" y="530"/>
                    </a:cubicBezTo>
                    <a:cubicBezTo>
                      <a:pt x="1313" y="529"/>
                      <a:pt x="1320" y="524"/>
                      <a:pt x="1324" y="522"/>
                    </a:cubicBezTo>
                    <a:cubicBezTo>
                      <a:pt x="1329" y="519"/>
                      <a:pt x="1330" y="516"/>
                      <a:pt x="1331" y="513"/>
                    </a:cubicBezTo>
                    <a:cubicBezTo>
                      <a:pt x="1332" y="511"/>
                      <a:pt x="1340" y="507"/>
                      <a:pt x="1347" y="501"/>
                    </a:cubicBezTo>
                    <a:cubicBezTo>
                      <a:pt x="1354" y="495"/>
                      <a:pt x="1357" y="492"/>
                      <a:pt x="1359" y="489"/>
                    </a:cubicBezTo>
                    <a:cubicBezTo>
                      <a:pt x="1361" y="485"/>
                      <a:pt x="1371" y="481"/>
                      <a:pt x="1372" y="478"/>
                    </a:cubicBezTo>
                    <a:cubicBezTo>
                      <a:pt x="1372" y="475"/>
                      <a:pt x="1384" y="469"/>
                      <a:pt x="1393" y="467"/>
                    </a:cubicBezTo>
                    <a:cubicBezTo>
                      <a:pt x="1401" y="465"/>
                      <a:pt x="1415" y="468"/>
                      <a:pt x="1417" y="470"/>
                    </a:cubicBezTo>
                    <a:cubicBezTo>
                      <a:pt x="1420" y="473"/>
                      <a:pt x="1422" y="472"/>
                      <a:pt x="1423" y="470"/>
                    </a:cubicBezTo>
                    <a:cubicBezTo>
                      <a:pt x="1425" y="468"/>
                      <a:pt x="1428" y="469"/>
                      <a:pt x="1434" y="470"/>
                    </a:cubicBezTo>
                    <a:cubicBezTo>
                      <a:pt x="1439" y="470"/>
                      <a:pt x="1441" y="467"/>
                      <a:pt x="1444" y="468"/>
                    </a:cubicBezTo>
                    <a:cubicBezTo>
                      <a:pt x="1448" y="469"/>
                      <a:pt x="1451" y="470"/>
                      <a:pt x="1454" y="466"/>
                    </a:cubicBezTo>
                    <a:cubicBezTo>
                      <a:pt x="1456" y="461"/>
                      <a:pt x="1467" y="462"/>
                      <a:pt x="1470" y="464"/>
                    </a:cubicBezTo>
                    <a:cubicBezTo>
                      <a:pt x="1472" y="466"/>
                      <a:pt x="1474" y="468"/>
                      <a:pt x="1478" y="465"/>
                    </a:cubicBezTo>
                    <a:cubicBezTo>
                      <a:pt x="1482" y="463"/>
                      <a:pt x="1482" y="469"/>
                      <a:pt x="1486" y="469"/>
                    </a:cubicBezTo>
                    <a:cubicBezTo>
                      <a:pt x="1490" y="470"/>
                      <a:pt x="1487" y="473"/>
                      <a:pt x="1484" y="473"/>
                    </a:cubicBezTo>
                    <a:cubicBezTo>
                      <a:pt x="1481" y="473"/>
                      <a:pt x="1476" y="475"/>
                      <a:pt x="1480" y="477"/>
                    </a:cubicBezTo>
                    <a:cubicBezTo>
                      <a:pt x="1484" y="479"/>
                      <a:pt x="1489" y="475"/>
                      <a:pt x="1492" y="475"/>
                    </a:cubicBezTo>
                    <a:cubicBezTo>
                      <a:pt x="1495" y="475"/>
                      <a:pt x="1499" y="476"/>
                      <a:pt x="1503" y="473"/>
                    </a:cubicBezTo>
                    <a:cubicBezTo>
                      <a:pt x="1508" y="470"/>
                      <a:pt x="1509" y="475"/>
                      <a:pt x="1511" y="473"/>
                    </a:cubicBezTo>
                    <a:cubicBezTo>
                      <a:pt x="1514" y="471"/>
                      <a:pt x="1520" y="470"/>
                      <a:pt x="1523" y="470"/>
                    </a:cubicBezTo>
                    <a:cubicBezTo>
                      <a:pt x="1526" y="470"/>
                      <a:pt x="1524" y="467"/>
                      <a:pt x="1519" y="467"/>
                    </a:cubicBezTo>
                    <a:cubicBezTo>
                      <a:pt x="1514" y="467"/>
                      <a:pt x="1514" y="464"/>
                      <a:pt x="1518" y="457"/>
                    </a:cubicBezTo>
                    <a:cubicBezTo>
                      <a:pt x="1522" y="450"/>
                      <a:pt x="1529" y="447"/>
                      <a:pt x="1534" y="442"/>
                    </a:cubicBezTo>
                    <a:cubicBezTo>
                      <a:pt x="1539" y="438"/>
                      <a:pt x="1543" y="440"/>
                      <a:pt x="1543" y="438"/>
                    </a:cubicBezTo>
                    <a:cubicBezTo>
                      <a:pt x="1543" y="435"/>
                      <a:pt x="1545" y="427"/>
                      <a:pt x="1549" y="427"/>
                    </a:cubicBezTo>
                    <a:cubicBezTo>
                      <a:pt x="1552" y="427"/>
                      <a:pt x="1561" y="429"/>
                      <a:pt x="1567" y="426"/>
                    </a:cubicBezTo>
                    <a:cubicBezTo>
                      <a:pt x="1573" y="422"/>
                      <a:pt x="1572" y="428"/>
                      <a:pt x="1575" y="429"/>
                    </a:cubicBezTo>
                    <a:cubicBezTo>
                      <a:pt x="1577" y="430"/>
                      <a:pt x="1580" y="424"/>
                      <a:pt x="1583" y="426"/>
                    </a:cubicBezTo>
                    <a:cubicBezTo>
                      <a:pt x="1585" y="427"/>
                      <a:pt x="1579" y="431"/>
                      <a:pt x="1577" y="436"/>
                    </a:cubicBezTo>
                    <a:cubicBezTo>
                      <a:pt x="1576" y="441"/>
                      <a:pt x="1581" y="439"/>
                      <a:pt x="1584" y="440"/>
                    </a:cubicBezTo>
                    <a:cubicBezTo>
                      <a:pt x="1586" y="442"/>
                      <a:pt x="1580" y="444"/>
                      <a:pt x="1581" y="445"/>
                    </a:cubicBezTo>
                    <a:cubicBezTo>
                      <a:pt x="1581" y="446"/>
                      <a:pt x="1587" y="446"/>
                      <a:pt x="1594" y="439"/>
                    </a:cubicBezTo>
                    <a:cubicBezTo>
                      <a:pt x="1602" y="432"/>
                      <a:pt x="1608" y="430"/>
                      <a:pt x="1613" y="430"/>
                    </a:cubicBezTo>
                    <a:cubicBezTo>
                      <a:pt x="1618" y="431"/>
                      <a:pt x="1615" y="426"/>
                      <a:pt x="1615" y="419"/>
                    </a:cubicBezTo>
                    <a:cubicBezTo>
                      <a:pt x="1616" y="412"/>
                      <a:pt x="1630" y="410"/>
                      <a:pt x="1635" y="412"/>
                    </a:cubicBezTo>
                    <a:cubicBezTo>
                      <a:pt x="1639" y="414"/>
                      <a:pt x="1639" y="416"/>
                      <a:pt x="1634" y="415"/>
                    </a:cubicBezTo>
                    <a:cubicBezTo>
                      <a:pt x="1630" y="414"/>
                      <a:pt x="1626" y="418"/>
                      <a:pt x="1626" y="424"/>
                    </a:cubicBezTo>
                    <a:cubicBezTo>
                      <a:pt x="1626" y="429"/>
                      <a:pt x="1622" y="431"/>
                      <a:pt x="1624" y="433"/>
                    </a:cubicBezTo>
                    <a:cubicBezTo>
                      <a:pt x="1626" y="435"/>
                      <a:pt x="1621" y="436"/>
                      <a:pt x="1621" y="438"/>
                    </a:cubicBezTo>
                    <a:cubicBezTo>
                      <a:pt x="1621" y="441"/>
                      <a:pt x="1621" y="442"/>
                      <a:pt x="1617" y="443"/>
                    </a:cubicBezTo>
                    <a:cubicBezTo>
                      <a:pt x="1614" y="444"/>
                      <a:pt x="1603" y="446"/>
                      <a:pt x="1603" y="450"/>
                    </a:cubicBezTo>
                    <a:cubicBezTo>
                      <a:pt x="1602" y="454"/>
                      <a:pt x="1596" y="455"/>
                      <a:pt x="1593" y="460"/>
                    </a:cubicBezTo>
                    <a:cubicBezTo>
                      <a:pt x="1591" y="465"/>
                      <a:pt x="1580" y="469"/>
                      <a:pt x="1573" y="479"/>
                    </a:cubicBezTo>
                    <a:cubicBezTo>
                      <a:pt x="1565" y="490"/>
                      <a:pt x="1554" y="490"/>
                      <a:pt x="1554" y="492"/>
                    </a:cubicBezTo>
                    <a:cubicBezTo>
                      <a:pt x="1554" y="494"/>
                      <a:pt x="1546" y="494"/>
                      <a:pt x="1544" y="494"/>
                    </a:cubicBezTo>
                    <a:cubicBezTo>
                      <a:pt x="1541" y="494"/>
                      <a:pt x="1546" y="501"/>
                      <a:pt x="1540" y="508"/>
                    </a:cubicBezTo>
                    <a:cubicBezTo>
                      <a:pt x="1533" y="515"/>
                      <a:pt x="1529" y="524"/>
                      <a:pt x="1529" y="534"/>
                    </a:cubicBezTo>
                    <a:cubicBezTo>
                      <a:pt x="1530" y="543"/>
                      <a:pt x="1533" y="570"/>
                      <a:pt x="1536" y="575"/>
                    </a:cubicBezTo>
                    <a:cubicBezTo>
                      <a:pt x="1538" y="580"/>
                      <a:pt x="1537" y="592"/>
                      <a:pt x="1539" y="594"/>
                    </a:cubicBezTo>
                    <a:cubicBezTo>
                      <a:pt x="1541" y="597"/>
                      <a:pt x="1541" y="601"/>
                      <a:pt x="1542" y="603"/>
                    </a:cubicBezTo>
                    <a:cubicBezTo>
                      <a:pt x="1544" y="604"/>
                      <a:pt x="1550" y="596"/>
                      <a:pt x="1554" y="592"/>
                    </a:cubicBezTo>
                    <a:cubicBezTo>
                      <a:pt x="1558" y="589"/>
                      <a:pt x="1557" y="588"/>
                      <a:pt x="1560" y="586"/>
                    </a:cubicBezTo>
                    <a:cubicBezTo>
                      <a:pt x="1562" y="584"/>
                      <a:pt x="1561" y="576"/>
                      <a:pt x="1562" y="574"/>
                    </a:cubicBezTo>
                    <a:cubicBezTo>
                      <a:pt x="1563" y="572"/>
                      <a:pt x="1568" y="571"/>
                      <a:pt x="1570" y="569"/>
                    </a:cubicBezTo>
                    <a:cubicBezTo>
                      <a:pt x="1571" y="567"/>
                      <a:pt x="1576" y="568"/>
                      <a:pt x="1578" y="568"/>
                    </a:cubicBezTo>
                    <a:cubicBezTo>
                      <a:pt x="1580" y="567"/>
                      <a:pt x="1578" y="561"/>
                      <a:pt x="1577" y="558"/>
                    </a:cubicBezTo>
                    <a:cubicBezTo>
                      <a:pt x="1576" y="555"/>
                      <a:pt x="1584" y="551"/>
                      <a:pt x="1588" y="548"/>
                    </a:cubicBezTo>
                    <a:cubicBezTo>
                      <a:pt x="1592" y="545"/>
                      <a:pt x="1597" y="550"/>
                      <a:pt x="1601" y="545"/>
                    </a:cubicBezTo>
                    <a:cubicBezTo>
                      <a:pt x="1606" y="541"/>
                      <a:pt x="1601" y="536"/>
                      <a:pt x="1599" y="534"/>
                    </a:cubicBezTo>
                    <a:cubicBezTo>
                      <a:pt x="1598" y="532"/>
                      <a:pt x="1604" y="522"/>
                      <a:pt x="1607" y="521"/>
                    </a:cubicBezTo>
                    <a:cubicBezTo>
                      <a:pt x="1611" y="520"/>
                      <a:pt x="1613" y="523"/>
                      <a:pt x="1616" y="520"/>
                    </a:cubicBezTo>
                    <a:cubicBezTo>
                      <a:pt x="1619" y="517"/>
                      <a:pt x="1613" y="512"/>
                      <a:pt x="1611" y="513"/>
                    </a:cubicBezTo>
                    <a:cubicBezTo>
                      <a:pt x="1608" y="513"/>
                      <a:pt x="1608" y="504"/>
                      <a:pt x="1613" y="500"/>
                    </a:cubicBezTo>
                    <a:cubicBezTo>
                      <a:pt x="1619" y="496"/>
                      <a:pt x="1616" y="495"/>
                      <a:pt x="1613" y="494"/>
                    </a:cubicBezTo>
                    <a:cubicBezTo>
                      <a:pt x="1609" y="493"/>
                      <a:pt x="1608" y="494"/>
                      <a:pt x="1606" y="494"/>
                    </a:cubicBezTo>
                    <a:cubicBezTo>
                      <a:pt x="1603" y="495"/>
                      <a:pt x="1600" y="489"/>
                      <a:pt x="1604" y="483"/>
                    </a:cubicBezTo>
                    <a:cubicBezTo>
                      <a:pt x="1609" y="477"/>
                      <a:pt x="1613" y="478"/>
                      <a:pt x="1614" y="473"/>
                    </a:cubicBezTo>
                    <a:cubicBezTo>
                      <a:pt x="1615" y="468"/>
                      <a:pt x="1621" y="461"/>
                      <a:pt x="1622" y="459"/>
                    </a:cubicBezTo>
                    <a:cubicBezTo>
                      <a:pt x="1624" y="456"/>
                      <a:pt x="1630" y="459"/>
                      <a:pt x="1632" y="458"/>
                    </a:cubicBezTo>
                    <a:cubicBezTo>
                      <a:pt x="1634" y="458"/>
                      <a:pt x="1634" y="463"/>
                      <a:pt x="1636" y="460"/>
                    </a:cubicBezTo>
                    <a:cubicBezTo>
                      <a:pt x="1639" y="458"/>
                      <a:pt x="1644" y="449"/>
                      <a:pt x="1648" y="449"/>
                    </a:cubicBezTo>
                    <a:cubicBezTo>
                      <a:pt x="1652" y="449"/>
                      <a:pt x="1649" y="455"/>
                      <a:pt x="1650" y="459"/>
                    </a:cubicBezTo>
                    <a:cubicBezTo>
                      <a:pt x="1651" y="463"/>
                      <a:pt x="1653" y="458"/>
                      <a:pt x="1661" y="453"/>
                    </a:cubicBezTo>
                    <a:cubicBezTo>
                      <a:pt x="1668" y="448"/>
                      <a:pt x="1684" y="449"/>
                      <a:pt x="1689" y="451"/>
                    </a:cubicBezTo>
                    <a:cubicBezTo>
                      <a:pt x="1694" y="453"/>
                      <a:pt x="1694" y="459"/>
                      <a:pt x="1697" y="458"/>
                    </a:cubicBezTo>
                    <a:cubicBezTo>
                      <a:pt x="1701" y="457"/>
                      <a:pt x="1698" y="453"/>
                      <a:pt x="1702" y="451"/>
                    </a:cubicBezTo>
                    <a:cubicBezTo>
                      <a:pt x="1706" y="450"/>
                      <a:pt x="1713" y="446"/>
                      <a:pt x="1718" y="442"/>
                    </a:cubicBezTo>
                    <a:cubicBezTo>
                      <a:pt x="1723" y="438"/>
                      <a:pt x="1722" y="441"/>
                      <a:pt x="1725" y="438"/>
                    </a:cubicBezTo>
                    <a:cubicBezTo>
                      <a:pt x="1728" y="434"/>
                      <a:pt x="1730" y="436"/>
                      <a:pt x="1731" y="433"/>
                    </a:cubicBezTo>
                    <a:cubicBezTo>
                      <a:pt x="1732" y="431"/>
                      <a:pt x="1740" y="427"/>
                      <a:pt x="1750" y="425"/>
                    </a:cubicBezTo>
                    <a:cubicBezTo>
                      <a:pt x="1761" y="423"/>
                      <a:pt x="1774" y="416"/>
                      <a:pt x="1774" y="413"/>
                    </a:cubicBezTo>
                    <a:cubicBezTo>
                      <a:pt x="1773" y="411"/>
                      <a:pt x="1778" y="410"/>
                      <a:pt x="1778" y="412"/>
                    </a:cubicBezTo>
                    <a:cubicBezTo>
                      <a:pt x="1779" y="415"/>
                      <a:pt x="1783" y="414"/>
                      <a:pt x="1788" y="415"/>
                    </a:cubicBezTo>
                    <a:cubicBezTo>
                      <a:pt x="1794" y="416"/>
                      <a:pt x="1796" y="418"/>
                      <a:pt x="1801" y="414"/>
                    </a:cubicBezTo>
                    <a:cubicBezTo>
                      <a:pt x="1805" y="410"/>
                      <a:pt x="1800" y="408"/>
                      <a:pt x="1800" y="405"/>
                    </a:cubicBezTo>
                    <a:cubicBezTo>
                      <a:pt x="1800" y="401"/>
                      <a:pt x="1793" y="398"/>
                      <a:pt x="1794" y="394"/>
                    </a:cubicBezTo>
                    <a:cubicBezTo>
                      <a:pt x="1795" y="391"/>
                      <a:pt x="1788" y="382"/>
                      <a:pt x="1786" y="383"/>
                    </a:cubicBezTo>
                    <a:cubicBezTo>
                      <a:pt x="1784" y="385"/>
                      <a:pt x="1779" y="382"/>
                      <a:pt x="1779" y="379"/>
                    </a:cubicBezTo>
                    <a:cubicBezTo>
                      <a:pt x="1779" y="377"/>
                      <a:pt x="1779" y="373"/>
                      <a:pt x="1776" y="375"/>
                    </a:cubicBezTo>
                    <a:cubicBezTo>
                      <a:pt x="1773" y="377"/>
                      <a:pt x="1767" y="376"/>
                      <a:pt x="1766" y="373"/>
                    </a:cubicBezTo>
                    <a:cubicBezTo>
                      <a:pt x="1765" y="370"/>
                      <a:pt x="1773" y="368"/>
                      <a:pt x="1778" y="370"/>
                    </a:cubicBezTo>
                    <a:cubicBezTo>
                      <a:pt x="1783" y="372"/>
                      <a:pt x="1781" y="374"/>
                      <a:pt x="1784" y="376"/>
                    </a:cubicBezTo>
                    <a:cubicBezTo>
                      <a:pt x="1786" y="377"/>
                      <a:pt x="1793" y="377"/>
                      <a:pt x="1796" y="375"/>
                    </a:cubicBezTo>
                    <a:cubicBezTo>
                      <a:pt x="1800" y="373"/>
                      <a:pt x="1810" y="370"/>
                      <a:pt x="1811" y="367"/>
                    </a:cubicBezTo>
                    <a:cubicBezTo>
                      <a:pt x="1813" y="364"/>
                      <a:pt x="1811" y="363"/>
                      <a:pt x="1815" y="361"/>
                    </a:cubicBezTo>
                    <a:cubicBezTo>
                      <a:pt x="1818" y="360"/>
                      <a:pt x="1815" y="356"/>
                      <a:pt x="1813" y="355"/>
                    </a:cubicBezTo>
                    <a:cubicBezTo>
                      <a:pt x="1810" y="353"/>
                      <a:pt x="1810" y="349"/>
                      <a:pt x="1813" y="349"/>
                    </a:cubicBezTo>
                    <a:cubicBezTo>
                      <a:pt x="1816" y="349"/>
                      <a:pt x="1816" y="346"/>
                      <a:pt x="1818" y="346"/>
                    </a:cubicBezTo>
                    <a:cubicBezTo>
                      <a:pt x="1820" y="345"/>
                      <a:pt x="1820" y="347"/>
                      <a:pt x="1824" y="345"/>
                    </a:cubicBezTo>
                    <a:cubicBezTo>
                      <a:pt x="1827" y="343"/>
                      <a:pt x="1824" y="348"/>
                      <a:pt x="1822" y="351"/>
                    </a:cubicBezTo>
                    <a:cubicBezTo>
                      <a:pt x="1820" y="354"/>
                      <a:pt x="1826" y="357"/>
                      <a:pt x="1826" y="359"/>
                    </a:cubicBezTo>
                    <a:cubicBezTo>
                      <a:pt x="1827" y="361"/>
                      <a:pt x="1834" y="361"/>
                      <a:pt x="1838" y="359"/>
                    </a:cubicBezTo>
                    <a:cubicBezTo>
                      <a:pt x="1842" y="357"/>
                      <a:pt x="1855" y="362"/>
                      <a:pt x="1855" y="365"/>
                    </a:cubicBezTo>
                    <a:cubicBezTo>
                      <a:pt x="1856" y="368"/>
                      <a:pt x="1858" y="372"/>
                      <a:pt x="1863" y="375"/>
                    </a:cubicBezTo>
                    <a:cubicBezTo>
                      <a:pt x="1869" y="377"/>
                      <a:pt x="1874" y="376"/>
                      <a:pt x="1875" y="379"/>
                    </a:cubicBezTo>
                    <a:cubicBezTo>
                      <a:pt x="1876" y="381"/>
                      <a:pt x="1878" y="383"/>
                      <a:pt x="1881" y="382"/>
                    </a:cubicBezTo>
                    <a:cubicBezTo>
                      <a:pt x="1884" y="381"/>
                      <a:pt x="1885" y="385"/>
                      <a:pt x="1887" y="383"/>
                    </a:cubicBezTo>
                    <a:cubicBezTo>
                      <a:pt x="1890" y="381"/>
                      <a:pt x="1891" y="384"/>
                      <a:pt x="1894" y="381"/>
                    </a:cubicBezTo>
                    <a:cubicBezTo>
                      <a:pt x="1896" y="379"/>
                      <a:pt x="1887" y="377"/>
                      <a:pt x="1889" y="375"/>
                    </a:cubicBezTo>
                    <a:cubicBezTo>
                      <a:pt x="1890" y="373"/>
                      <a:pt x="1892" y="377"/>
                      <a:pt x="1894" y="376"/>
                    </a:cubicBezTo>
                    <a:cubicBezTo>
                      <a:pt x="1897" y="376"/>
                      <a:pt x="1893" y="371"/>
                      <a:pt x="1895" y="371"/>
                    </a:cubicBezTo>
                    <a:cubicBezTo>
                      <a:pt x="1897" y="370"/>
                      <a:pt x="1896" y="360"/>
                      <a:pt x="1894" y="360"/>
                    </a:cubicBezTo>
                    <a:cubicBezTo>
                      <a:pt x="1892" y="359"/>
                      <a:pt x="1893" y="356"/>
                      <a:pt x="1897" y="358"/>
                    </a:cubicBezTo>
                    <a:cubicBezTo>
                      <a:pt x="1901" y="361"/>
                      <a:pt x="1907" y="361"/>
                      <a:pt x="1910" y="361"/>
                    </a:cubicBezTo>
                    <a:cubicBezTo>
                      <a:pt x="1913" y="361"/>
                      <a:pt x="1910" y="358"/>
                      <a:pt x="1907" y="358"/>
                    </a:cubicBezTo>
                    <a:cubicBezTo>
                      <a:pt x="1904" y="357"/>
                      <a:pt x="1908" y="355"/>
                      <a:pt x="1910" y="357"/>
                    </a:cubicBezTo>
                    <a:cubicBezTo>
                      <a:pt x="1912" y="359"/>
                      <a:pt x="1915" y="360"/>
                      <a:pt x="1916" y="358"/>
                    </a:cubicBezTo>
                    <a:cubicBezTo>
                      <a:pt x="1916" y="356"/>
                      <a:pt x="1918" y="351"/>
                      <a:pt x="1922" y="351"/>
                    </a:cubicBezTo>
                    <a:cubicBezTo>
                      <a:pt x="1925" y="352"/>
                      <a:pt x="1926" y="350"/>
                      <a:pt x="1923" y="348"/>
                    </a:cubicBezTo>
                    <a:close/>
                    <a:moveTo>
                      <a:pt x="993" y="567"/>
                    </a:moveTo>
                    <a:cubicBezTo>
                      <a:pt x="984" y="576"/>
                      <a:pt x="965" y="578"/>
                      <a:pt x="965" y="585"/>
                    </a:cubicBezTo>
                    <a:cubicBezTo>
                      <a:pt x="965" y="592"/>
                      <a:pt x="942" y="595"/>
                      <a:pt x="940" y="592"/>
                    </a:cubicBezTo>
                    <a:cubicBezTo>
                      <a:pt x="938" y="589"/>
                      <a:pt x="957" y="589"/>
                      <a:pt x="961" y="579"/>
                    </a:cubicBezTo>
                    <a:cubicBezTo>
                      <a:pt x="966" y="569"/>
                      <a:pt x="983" y="563"/>
                      <a:pt x="991" y="550"/>
                    </a:cubicBezTo>
                    <a:cubicBezTo>
                      <a:pt x="997" y="541"/>
                      <a:pt x="1002" y="526"/>
                      <a:pt x="1006" y="527"/>
                    </a:cubicBezTo>
                    <a:cubicBezTo>
                      <a:pt x="1009" y="528"/>
                      <a:pt x="1003" y="559"/>
                      <a:pt x="993" y="567"/>
                    </a:cubicBezTo>
                    <a:close/>
                    <a:moveTo>
                      <a:pt x="385" y="202"/>
                    </a:moveTo>
                    <a:cubicBezTo>
                      <a:pt x="385" y="206"/>
                      <a:pt x="383" y="208"/>
                      <a:pt x="377" y="208"/>
                    </a:cubicBezTo>
                    <a:cubicBezTo>
                      <a:pt x="370" y="208"/>
                      <a:pt x="380" y="212"/>
                      <a:pt x="380" y="216"/>
                    </a:cubicBezTo>
                    <a:cubicBezTo>
                      <a:pt x="381" y="219"/>
                      <a:pt x="374" y="217"/>
                      <a:pt x="374" y="222"/>
                    </a:cubicBezTo>
                    <a:cubicBezTo>
                      <a:pt x="373" y="228"/>
                      <a:pt x="361" y="222"/>
                      <a:pt x="360" y="230"/>
                    </a:cubicBezTo>
                    <a:cubicBezTo>
                      <a:pt x="358" y="237"/>
                      <a:pt x="366" y="236"/>
                      <a:pt x="371" y="236"/>
                    </a:cubicBezTo>
                    <a:cubicBezTo>
                      <a:pt x="376" y="237"/>
                      <a:pt x="369" y="242"/>
                      <a:pt x="373" y="245"/>
                    </a:cubicBezTo>
                    <a:cubicBezTo>
                      <a:pt x="377" y="248"/>
                      <a:pt x="380" y="247"/>
                      <a:pt x="377" y="241"/>
                    </a:cubicBezTo>
                    <a:cubicBezTo>
                      <a:pt x="375" y="235"/>
                      <a:pt x="391" y="243"/>
                      <a:pt x="386" y="247"/>
                    </a:cubicBezTo>
                    <a:cubicBezTo>
                      <a:pt x="381" y="252"/>
                      <a:pt x="394" y="255"/>
                      <a:pt x="401" y="255"/>
                    </a:cubicBezTo>
                    <a:cubicBezTo>
                      <a:pt x="407" y="256"/>
                      <a:pt x="429" y="260"/>
                      <a:pt x="430" y="255"/>
                    </a:cubicBezTo>
                    <a:cubicBezTo>
                      <a:pt x="430" y="252"/>
                      <a:pt x="422" y="249"/>
                      <a:pt x="415" y="242"/>
                    </a:cubicBezTo>
                    <a:cubicBezTo>
                      <a:pt x="408" y="234"/>
                      <a:pt x="403" y="222"/>
                      <a:pt x="411" y="217"/>
                    </a:cubicBezTo>
                    <a:cubicBezTo>
                      <a:pt x="419" y="212"/>
                      <a:pt x="412" y="210"/>
                      <a:pt x="420" y="204"/>
                    </a:cubicBezTo>
                    <a:cubicBezTo>
                      <a:pt x="428" y="199"/>
                      <a:pt x="423" y="193"/>
                      <a:pt x="430" y="193"/>
                    </a:cubicBezTo>
                    <a:cubicBezTo>
                      <a:pt x="436" y="192"/>
                      <a:pt x="429" y="186"/>
                      <a:pt x="436" y="185"/>
                    </a:cubicBezTo>
                    <a:cubicBezTo>
                      <a:pt x="442" y="184"/>
                      <a:pt x="444" y="177"/>
                      <a:pt x="443" y="174"/>
                    </a:cubicBezTo>
                    <a:cubicBezTo>
                      <a:pt x="442" y="171"/>
                      <a:pt x="450" y="174"/>
                      <a:pt x="453" y="170"/>
                    </a:cubicBezTo>
                    <a:cubicBezTo>
                      <a:pt x="457" y="166"/>
                      <a:pt x="466" y="169"/>
                      <a:pt x="468" y="163"/>
                    </a:cubicBezTo>
                    <a:cubicBezTo>
                      <a:pt x="471" y="158"/>
                      <a:pt x="509" y="145"/>
                      <a:pt x="531" y="140"/>
                    </a:cubicBezTo>
                    <a:cubicBezTo>
                      <a:pt x="553" y="135"/>
                      <a:pt x="568" y="126"/>
                      <a:pt x="560" y="120"/>
                    </a:cubicBezTo>
                    <a:cubicBezTo>
                      <a:pt x="552" y="114"/>
                      <a:pt x="531" y="122"/>
                      <a:pt x="525" y="126"/>
                    </a:cubicBezTo>
                    <a:cubicBezTo>
                      <a:pt x="520" y="131"/>
                      <a:pt x="512" y="128"/>
                      <a:pt x="507" y="131"/>
                    </a:cubicBezTo>
                    <a:cubicBezTo>
                      <a:pt x="502" y="134"/>
                      <a:pt x="490" y="136"/>
                      <a:pt x="485" y="133"/>
                    </a:cubicBezTo>
                    <a:cubicBezTo>
                      <a:pt x="479" y="129"/>
                      <a:pt x="472" y="137"/>
                      <a:pt x="468" y="137"/>
                    </a:cubicBezTo>
                    <a:cubicBezTo>
                      <a:pt x="464" y="136"/>
                      <a:pt x="459" y="141"/>
                      <a:pt x="454" y="141"/>
                    </a:cubicBezTo>
                    <a:cubicBezTo>
                      <a:pt x="449" y="140"/>
                      <a:pt x="440" y="144"/>
                      <a:pt x="439" y="147"/>
                    </a:cubicBezTo>
                    <a:cubicBezTo>
                      <a:pt x="439" y="150"/>
                      <a:pt x="431" y="149"/>
                      <a:pt x="431" y="152"/>
                    </a:cubicBezTo>
                    <a:cubicBezTo>
                      <a:pt x="431" y="156"/>
                      <a:pt x="424" y="159"/>
                      <a:pt x="421" y="156"/>
                    </a:cubicBezTo>
                    <a:cubicBezTo>
                      <a:pt x="418" y="153"/>
                      <a:pt x="414" y="159"/>
                      <a:pt x="418" y="163"/>
                    </a:cubicBezTo>
                    <a:cubicBezTo>
                      <a:pt x="423" y="168"/>
                      <a:pt x="410" y="168"/>
                      <a:pt x="412" y="171"/>
                    </a:cubicBezTo>
                    <a:cubicBezTo>
                      <a:pt x="414" y="173"/>
                      <a:pt x="407" y="175"/>
                      <a:pt x="409" y="178"/>
                    </a:cubicBezTo>
                    <a:cubicBezTo>
                      <a:pt x="410" y="181"/>
                      <a:pt x="404" y="182"/>
                      <a:pt x="399" y="183"/>
                    </a:cubicBezTo>
                    <a:cubicBezTo>
                      <a:pt x="394" y="184"/>
                      <a:pt x="391" y="191"/>
                      <a:pt x="398" y="191"/>
                    </a:cubicBezTo>
                    <a:cubicBezTo>
                      <a:pt x="404" y="191"/>
                      <a:pt x="394" y="192"/>
                      <a:pt x="395" y="197"/>
                    </a:cubicBezTo>
                    <a:cubicBezTo>
                      <a:pt x="395" y="202"/>
                      <a:pt x="384" y="199"/>
                      <a:pt x="385" y="202"/>
                    </a:cubicBezTo>
                    <a:close/>
                    <a:moveTo>
                      <a:pt x="430" y="29"/>
                    </a:moveTo>
                    <a:cubicBezTo>
                      <a:pt x="431" y="32"/>
                      <a:pt x="429" y="32"/>
                      <a:pt x="422" y="32"/>
                    </a:cubicBezTo>
                    <a:cubicBezTo>
                      <a:pt x="415" y="32"/>
                      <a:pt x="412" y="36"/>
                      <a:pt x="415" y="39"/>
                    </a:cubicBezTo>
                    <a:cubicBezTo>
                      <a:pt x="419" y="42"/>
                      <a:pt x="437" y="41"/>
                      <a:pt x="440" y="37"/>
                    </a:cubicBezTo>
                    <a:cubicBezTo>
                      <a:pt x="443" y="33"/>
                      <a:pt x="451" y="36"/>
                      <a:pt x="452" y="32"/>
                    </a:cubicBezTo>
                    <a:cubicBezTo>
                      <a:pt x="453" y="28"/>
                      <a:pt x="429" y="26"/>
                      <a:pt x="430" y="29"/>
                    </a:cubicBezTo>
                    <a:close/>
                    <a:moveTo>
                      <a:pt x="387" y="33"/>
                    </a:moveTo>
                    <a:cubicBezTo>
                      <a:pt x="387" y="28"/>
                      <a:pt x="370" y="34"/>
                      <a:pt x="373" y="35"/>
                    </a:cubicBezTo>
                    <a:cubicBezTo>
                      <a:pt x="376" y="36"/>
                      <a:pt x="387" y="39"/>
                      <a:pt x="387" y="33"/>
                    </a:cubicBezTo>
                    <a:close/>
                    <a:moveTo>
                      <a:pt x="429" y="11"/>
                    </a:moveTo>
                    <a:cubicBezTo>
                      <a:pt x="437" y="11"/>
                      <a:pt x="434" y="6"/>
                      <a:pt x="440" y="7"/>
                    </a:cubicBezTo>
                    <a:cubicBezTo>
                      <a:pt x="445" y="7"/>
                      <a:pt x="452" y="7"/>
                      <a:pt x="449" y="4"/>
                    </a:cubicBezTo>
                    <a:cubicBezTo>
                      <a:pt x="447" y="0"/>
                      <a:pt x="427" y="2"/>
                      <a:pt x="429" y="4"/>
                    </a:cubicBezTo>
                    <a:cubicBezTo>
                      <a:pt x="431" y="7"/>
                      <a:pt x="414" y="6"/>
                      <a:pt x="414" y="7"/>
                    </a:cubicBezTo>
                    <a:cubicBezTo>
                      <a:pt x="415" y="9"/>
                      <a:pt x="421" y="11"/>
                      <a:pt x="429" y="11"/>
                    </a:cubicBezTo>
                    <a:close/>
                    <a:moveTo>
                      <a:pt x="487" y="23"/>
                    </a:moveTo>
                    <a:cubicBezTo>
                      <a:pt x="490" y="20"/>
                      <a:pt x="483" y="20"/>
                      <a:pt x="482" y="17"/>
                    </a:cubicBezTo>
                    <a:cubicBezTo>
                      <a:pt x="482" y="14"/>
                      <a:pt x="463" y="13"/>
                      <a:pt x="464" y="16"/>
                    </a:cubicBezTo>
                    <a:cubicBezTo>
                      <a:pt x="465" y="20"/>
                      <a:pt x="451" y="23"/>
                      <a:pt x="455" y="27"/>
                    </a:cubicBezTo>
                    <a:cubicBezTo>
                      <a:pt x="463" y="33"/>
                      <a:pt x="485" y="26"/>
                      <a:pt x="487" y="23"/>
                    </a:cubicBezTo>
                    <a:close/>
                    <a:moveTo>
                      <a:pt x="434" y="17"/>
                    </a:moveTo>
                    <a:cubicBezTo>
                      <a:pt x="435" y="10"/>
                      <a:pt x="424" y="16"/>
                      <a:pt x="415" y="12"/>
                    </a:cubicBezTo>
                    <a:cubicBezTo>
                      <a:pt x="406" y="9"/>
                      <a:pt x="401" y="9"/>
                      <a:pt x="407" y="14"/>
                    </a:cubicBezTo>
                    <a:cubicBezTo>
                      <a:pt x="410" y="16"/>
                      <a:pt x="392" y="18"/>
                      <a:pt x="395" y="21"/>
                    </a:cubicBezTo>
                    <a:cubicBezTo>
                      <a:pt x="401" y="27"/>
                      <a:pt x="433" y="24"/>
                      <a:pt x="434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3" name="Freeform 158"/>
              <p:cNvSpPr/>
              <p:nvPr/>
            </p:nvSpPr>
            <p:spPr>
              <a:xfrm>
                <a:off x="3908425" y="2347912"/>
                <a:ext cx="395288" cy="415925"/>
              </a:xfrm>
              <a:custGeom>
                <a:avLst/>
                <a:gdLst>
                  <a:gd name="txL" fmla="*/ 0 w 206"/>
                  <a:gd name="txT" fmla="*/ 0 h 218"/>
                  <a:gd name="txR" fmla="*/ 206 w 206"/>
                  <a:gd name="txB" fmla="*/ 218 h 218"/>
                </a:gdLst>
                <a:ahLst/>
                <a:cxnLst>
                  <a:cxn ang="0">
                    <a:pos x="677502524" y="371293195"/>
                  </a:cxn>
                  <a:cxn ang="0">
                    <a:pos x="677502524" y="345813019"/>
                  </a:cxn>
                  <a:cxn ang="0">
                    <a:pos x="666455568" y="331251828"/>
                  </a:cxn>
                  <a:cxn ang="0">
                    <a:pos x="684867162" y="294850759"/>
                  </a:cxn>
                  <a:cxn ang="0">
                    <a:pos x="695912199" y="258449690"/>
                  </a:cxn>
                  <a:cxn ang="0">
                    <a:pos x="714323793" y="196566537"/>
                  </a:cxn>
                  <a:cxn ang="0">
                    <a:pos x="747460825" y="160165467"/>
                  </a:cxn>
                  <a:cxn ang="0">
                    <a:pos x="747460825" y="120124101"/>
                  </a:cxn>
                  <a:cxn ang="0">
                    <a:pos x="751143144" y="83723031"/>
                  </a:cxn>
                  <a:cxn ang="0">
                    <a:pos x="681184843" y="47321962"/>
                  </a:cxn>
                  <a:cxn ang="0">
                    <a:pos x="633316618" y="47321962"/>
                  </a:cxn>
                  <a:cxn ang="0">
                    <a:pos x="603859986" y="14561191"/>
                  </a:cxn>
                  <a:cxn ang="0">
                    <a:pos x="574403355" y="21839878"/>
                  </a:cxn>
                  <a:cxn ang="0">
                    <a:pos x="493398098" y="21839878"/>
                  </a:cxn>
                  <a:cxn ang="0">
                    <a:pos x="419757479" y="32760771"/>
                  </a:cxn>
                  <a:cxn ang="0">
                    <a:pos x="327705265" y="47321962"/>
                  </a:cxn>
                  <a:cxn ang="0">
                    <a:pos x="250380408" y="58242855"/>
                  </a:cxn>
                  <a:cxn ang="0">
                    <a:pos x="243017690" y="127404696"/>
                  </a:cxn>
                  <a:cxn ang="0">
                    <a:pos x="195149464" y="258449690"/>
                  </a:cxn>
                  <a:cxn ang="0">
                    <a:pos x="158330114" y="371293195"/>
                  </a:cxn>
                  <a:cxn ang="0">
                    <a:pos x="117826526" y="425895753"/>
                  </a:cxn>
                  <a:cxn ang="0">
                    <a:pos x="66277901" y="425895753"/>
                  </a:cxn>
                  <a:cxn ang="0">
                    <a:pos x="0" y="440455035"/>
                  </a:cxn>
                  <a:cxn ang="0">
                    <a:pos x="14727356" y="491417295"/>
                  </a:cxn>
                  <a:cxn ang="0">
                    <a:pos x="173057470" y="480496402"/>
                  </a:cxn>
                  <a:cxn ang="0">
                    <a:pos x="195149464" y="546019853"/>
                  </a:cxn>
                  <a:cxn ang="0">
                    <a:pos x="279837040" y="564219434"/>
                  </a:cxn>
                  <a:cxn ang="0">
                    <a:pos x="327705265" y="527818365"/>
                  </a:cxn>
                  <a:cxn ang="0">
                    <a:pos x="375571572" y="542379555"/>
                  </a:cxn>
                  <a:cxn ang="0">
                    <a:pos x="379253891" y="633383182"/>
                  </a:cxn>
                  <a:cxn ang="0">
                    <a:pos x="397663566" y="698904725"/>
                  </a:cxn>
                  <a:cxn ang="0">
                    <a:pos x="456576829" y="684345442"/>
                  </a:cxn>
                  <a:cxn ang="0">
                    <a:pos x="478670742" y="695264427"/>
                  </a:cxn>
                  <a:cxn ang="0">
                    <a:pos x="515490092" y="702545023"/>
                  </a:cxn>
                  <a:cxn ang="0">
                    <a:pos x="563358317" y="731665497"/>
                  </a:cxn>
                  <a:cxn ang="0">
                    <a:pos x="596497267" y="720746511"/>
                  </a:cxn>
                  <a:cxn ang="0">
                    <a:pos x="651728212" y="749866985"/>
                  </a:cxn>
                  <a:cxn ang="0">
                    <a:pos x="695912199" y="786268054"/>
                  </a:cxn>
                  <a:cxn ang="0">
                    <a:pos x="699594518" y="738946092"/>
                  </a:cxn>
                  <a:cxn ang="0">
                    <a:pos x="644363574" y="713465916"/>
                  </a:cxn>
                  <a:cxn ang="0">
                    <a:pos x="655410530" y="629742885"/>
                  </a:cxn>
                  <a:cxn ang="0">
                    <a:pos x="670137887" y="582420922"/>
                  </a:cxn>
                  <a:cxn ang="0">
                    <a:pos x="721686512" y="571500029"/>
                  </a:cxn>
                  <a:cxn ang="0">
                    <a:pos x="695912199" y="524178067"/>
                  </a:cxn>
                </a:cxnLst>
                <a:rect l="txL" t="txT" r="txR" b="txB"/>
                <a:pathLst>
                  <a:path w="206" h="218">
                    <a:moveTo>
                      <a:pt x="189" y="144"/>
                    </a:moveTo>
                    <a:cubicBezTo>
                      <a:pt x="183" y="141"/>
                      <a:pt x="181" y="103"/>
                      <a:pt x="184" y="102"/>
                    </a:cubicBezTo>
                    <a:cubicBezTo>
                      <a:pt x="184" y="102"/>
                      <a:pt x="185" y="102"/>
                      <a:pt x="185" y="103"/>
                    </a:cubicBezTo>
                    <a:cubicBezTo>
                      <a:pt x="184" y="95"/>
                      <a:pt x="184" y="95"/>
                      <a:pt x="184" y="95"/>
                    </a:cubicBezTo>
                    <a:cubicBezTo>
                      <a:pt x="184" y="95"/>
                      <a:pt x="184" y="94"/>
                      <a:pt x="184" y="94"/>
                    </a:cubicBezTo>
                    <a:cubicBezTo>
                      <a:pt x="183" y="94"/>
                      <a:pt x="181" y="93"/>
                      <a:pt x="181" y="91"/>
                    </a:cubicBezTo>
                    <a:cubicBezTo>
                      <a:pt x="181" y="88"/>
                      <a:pt x="184" y="88"/>
                      <a:pt x="184" y="88"/>
                    </a:cubicBezTo>
                    <a:cubicBezTo>
                      <a:pt x="184" y="88"/>
                      <a:pt x="183" y="82"/>
                      <a:pt x="186" y="81"/>
                    </a:cubicBezTo>
                    <a:cubicBezTo>
                      <a:pt x="187" y="80"/>
                      <a:pt x="187" y="80"/>
                      <a:pt x="187" y="79"/>
                    </a:cubicBezTo>
                    <a:cubicBezTo>
                      <a:pt x="189" y="78"/>
                      <a:pt x="189" y="74"/>
                      <a:pt x="189" y="71"/>
                    </a:cubicBezTo>
                    <a:cubicBezTo>
                      <a:pt x="189" y="68"/>
                      <a:pt x="190" y="64"/>
                      <a:pt x="191" y="62"/>
                    </a:cubicBezTo>
                    <a:cubicBezTo>
                      <a:pt x="193" y="59"/>
                      <a:pt x="192" y="55"/>
                      <a:pt x="194" y="54"/>
                    </a:cubicBezTo>
                    <a:cubicBezTo>
                      <a:pt x="196" y="52"/>
                      <a:pt x="196" y="48"/>
                      <a:pt x="198" y="47"/>
                    </a:cubicBezTo>
                    <a:cubicBezTo>
                      <a:pt x="201" y="47"/>
                      <a:pt x="203" y="46"/>
                      <a:pt x="203" y="44"/>
                    </a:cubicBezTo>
                    <a:cubicBezTo>
                      <a:pt x="203" y="43"/>
                      <a:pt x="206" y="41"/>
                      <a:pt x="206" y="38"/>
                    </a:cubicBezTo>
                    <a:cubicBezTo>
                      <a:pt x="206" y="36"/>
                      <a:pt x="203" y="36"/>
                      <a:pt x="203" y="33"/>
                    </a:cubicBezTo>
                    <a:cubicBezTo>
                      <a:pt x="203" y="30"/>
                      <a:pt x="204" y="23"/>
                      <a:pt x="204" y="23"/>
                    </a:cubicBezTo>
                    <a:cubicBezTo>
                      <a:pt x="204" y="23"/>
                      <a:pt x="204" y="23"/>
                      <a:pt x="204" y="23"/>
                    </a:cubicBezTo>
                    <a:cubicBezTo>
                      <a:pt x="198" y="18"/>
                      <a:pt x="192" y="13"/>
                      <a:pt x="191" y="12"/>
                    </a:cubicBezTo>
                    <a:cubicBezTo>
                      <a:pt x="189" y="11"/>
                      <a:pt x="185" y="13"/>
                      <a:pt x="185" y="13"/>
                    </a:cubicBezTo>
                    <a:cubicBezTo>
                      <a:pt x="185" y="13"/>
                      <a:pt x="182" y="10"/>
                      <a:pt x="179" y="13"/>
                    </a:cubicBezTo>
                    <a:cubicBezTo>
                      <a:pt x="176" y="15"/>
                      <a:pt x="172" y="13"/>
                      <a:pt x="172" y="13"/>
                    </a:cubicBezTo>
                    <a:cubicBezTo>
                      <a:pt x="172" y="13"/>
                      <a:pt x="168" y="11"/>
                      <a:pt x="167" y="7"/>
                    </a:cubicBezTo>
                    <a:cubicBezTo>
                      <a:pt x="166" y="6"/>
                      <a:pt x="165" y="5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56" y="6"/>
                      <a:pt x="156" y="6"/>
                      <a:pt x="156" y="6"/>
                    </a:cubicBezTo>
                    <a:cubicBezTo>
                      <a:pt x="156" y="6"/>
                      <a:pt x="146" y="0"/>
                      <a:pt x="143" y="5"/>
                    </a:cubicBezTo>
                    <a:cubicBezTo>
                      <a:pt x="141" y="9"/>
                      <a:pt x="139" y="6"/>
                      <a:pt x="134" y="6"/>
                    </a:cubicBezTo>
                    <a:cubicBezTo>
                      <a:pt x="130" y="6"/>
                      <a:pt x="125" y="8"/>
                      <a:pt x="123" y="9"/>
                    </a:cubicBezTo>
                    <a:cubicBezTo>
                      <a:pt x="120" y="11"/>
                      <a:pt x="116" y="8"/>
                      <a:pt x="114" y="9"/>
                    </a:cubicBezTo>
                    <a:cubicBezTo>
                      <a:pt x="111" y="11"/>
                      <a:pt x="110" y="17"/>
                      <a:pt x="110" y="17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13"/>
                      <a:pt x="84" y="7"/>
                      <a:pt x="79" y="7"/>
                    </a:cubicBezTo>
                    <a:cubicBezTo>
                      <a:pt x="75" y="7"/>
                      <a:pt x="68" y="16"/>
                      <a:pt x="68" y="16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9" y="28"/>
                      <a:pt x="67" y="33"/>
                      <a:pt x="66" y="35"/>
                    </a:cubicBezTo>
                    <a:cubicBezTo>
                      <a:pt x="64" y="38"/>
                      <a:pt x="62" y="40"/>
                      <a:pt x="62" y="47"/>
                    </a:cubicBezTo>
                    <a:cubicBezTo>
                      <a:pt x="62" y="54"/>
                      <a:pt x="53" y="65"/>
                      <a:pt x="53" y="71"/>
                    </a:cubicBezTo>
                    <a:cubicBezTo>
                      <a:pt x="53" y="76"/>
                      <a:pt x="44" y="80"/>
                      <a:pt x="44" y="83"/>
                    </a:cubicBezTo>
                    <a:cubicBezTo>
                      <a:pt x="44" y="87"/>
                      <a:pt x="43" y="94"/>
                      <a:pt x="43" y="102"/>
                    </a:cubicBezTo>
                    <a:cubicBezTo>
                      <a:pt x="43" y="110"/>
                      <a:pt x="39" y="103"/>
                      <a:pt x="39" y="110"/>
                    </a:cubicBezTo>
                    <a:cubicBezTo>
                      <a:pt x="39" y="117"/>
                      <a:pt x="35" y="113"/>
                      <a:pt x="32" y="117"/>
                    </a:cubicBezTo>
                    <a:cubicBezTo>
                      <a:pt x="28" y="120"/>
                      <a:pt x="27" y="121"/>
                      <a:pt x="27" y="117"/>
                    </a:cubicBezTo>
                    <a:cubicBezTo>
                      <a:pt x="27" y="114"/>
                      <a:pt x="22" y="113"/>
                      <a:pt x="18" y="117"/>
                    </a:cubicBezTo>
                    <a:cubicBezTo>
                      <a:pt x="14" y="120"/>
                      <a:pt x="12" y="117"/>
                      <a:pt x="10" y="116"/>
                    </a:cubicBezTo>
                    <a:cubicBezTo>
                      <a:pt x="9" y="115"/>
                      <a:pt x="4" y="118"/>
                      <a:pt x="0" y="121"/>
                    </a:cubicBezTo>
                    <a:cubicBezTo>
                      <a:pt x="2" y="126"/>
                      <a:pt x="3" y="130"/>
                      <a:pt x="4" y="134"/>
                    </a:cubicBezTo>
                    <a:cubicBezTo>
                      <a:pt x="4" y="134"/>
                      <a:pt x="4" y="135"/>
                      <a:pt x="4" y="135"/>
                    </a:cubicBezTo>
                    <a:cubicBezTo>
                      <a:pt x="6" y="133"/>
                      <a:pt x="9" y="132"/>
                      <a:pt x="10" y="132"/>
                    </a:cubicBezTo>
                    <a:cubicBezTo>
                      <a:pt x="14" y="131"/>
                      <a:pt x="47" y="132"/>
                      <a:pt x="47" y="132"/>
                    </a:cubicBezTo>
                    <a:cubicBezTo>
                      <a:pt x="47" y="132"/>
                      <a:pt x="50" y="137"/>
                      <a:pt x="49" y="141"/>
                    </a:cubicBezTo>
                    <a:cubicBezTo>
                      <a:pt x="48" y="146"/>
                      <a:pt x="51" y="144"/>
                      <a:pt x="53" y="150"/>
                    </a:cubicBezTo>
                    <a:cubicBezTo>
                      <a:pt x="56" y="156"/>
                      <a:pt x="58" y="158"/>
                      <a:pt x="63" y="157"/>
                    </a:cubicBezTo>
                    <a:cubicBezTo>
                      <a:pt x="68" y="155"/>
                      <a:pt x="74" y="154"/>
                      <a:pt x="76" y="155"/>
                    </a:cubicBezTo>
                    <a:cubicBezTo>
                      <a:pt x="78" y="155"/>
                      <a:pt x="77" y="146"/>
                      <a:pt x="80" y="145"/>
                    </a:cubicBezTo>
                    <a:cubicBezTo>
                      <a:pt x="83" y="143"/>
                      <a:pt x="89" y="145"/>
                      <a:pt x="89" y="145"/>
                    </a:cubicBezTo>
                    <a:cubicBezTo>
                      <a:pt x="89" y="145"/>
                      <a:pt x="90" y="147"/>
                      <a:pt x="95" y="147"/>
                    </a:cubicBezTo>
                    <a:cubicBezTo>
                      <a:pt x="100" y="147"/>
                      <a:pt x="102" y="145"/>
                      <a:pt x="102" y="149"/>
                    </a:cubicBezTo>
                    <a:cubicBezTo>
                      <a:pt x="102" y="152"/>
                      <a:pt x="103" y="156"/>
                      <a:pt x="104" y="158"/>
                    </a:cubicBezTo>
                    <a:cubicBezTo>
                      <a:pt x="106" y="159"/>
                      <a:pt x="100" y="172"/>
                      <a:pt x="103" y="174"/>
                    </a:cubicBezTo>
                    <a:cubicBezTo>
                      <a:pt x="105" y="176"/>
                      <a:pt x="109" y="180"/>
                      <a:pt x="108" y="183"/>
                    </a:cubicBezTo>
                    <a:cubicBezTo>
                      <a:pt x="108" y="185"/>
                      <a:pt x="106" y="191"/>
                      <a:pt x="108" y="192"/>
                    </a:cubicBezTo>
                    <a:cubicBezTo>
                      <a:pt x="110" y="192"/>
                      <a:pt x="111" y="189"/>
                      <a:pt x="114" y="189"/>
                    </a:cubicBezTo>
                    <a:cubicBezTo>
                      <a:pt x="118" y="189"/>
                      <a:pt x="121" y="189"/>
                      <a:pt x="124" y="188"/>
                    </a:cubicBezTo>
                    <a:cubicBezTo>
                      <a:pt x="126" y="187"/>
                      <a:pt x="127" y="187"/>
                      <a:pt x="127" y="188"/>
                    </a:cubicBezTo>
                    <a:cubicBezTo>
                      <a:pt x="129" y="189"/>
                      <a:pt x="130" y="191"/>
                      <a:pt x="130" y="191"/>
                    </a:cubicBezTo>
                    <a:cubicBezTo>
                      <a:pt x="130" y="191"/>
                      <a:pt x="131" y="194"/>
                      <a:pt x="133" y="193"/>
                    </a:cubicBezTo>
                    <a:cubicBezTo>
                      <a:pt x="135" y="192"/>
                      <a:pt x="141" y="191"/>
                      <a:pt x="140" y="193"/>
                    </a:cubicBezTo>
                    <a:cubicBezTo>
                      <a:pt x="140" y="195"/>
                      <a:pt x="142" y="199"/>
                      <a:pt x="144" y="198"/>
                    </a:cubicBezTo>
                    <a:cubicBezTo>
                      <a:pt x="146" y="197"/>
                      <a:pt x="151" y="201"/>
                      <a:pt x="153" y="201"/>
                    </a:cubicBezTo>
                    <a:cubicBezTo>
                      <a:pt x="156" y="201"/>
                      <a:pt x="158" y="201"/>
                      <a:pt x="158" y="200"/>
                    </a:cubicBezTo>
                    <a:cubicBezTo>
                      <a:pt x="158" y="198"/>
                      <a:pt x="161" y="196"/>
                      <a:pt x="162" y="198"/>
                    </a:cubicBezTo>
                    <a:cubicBezTo>
                      <a:pt x="163" y="200"/>
                      <a:pt x="166" y="204"/>
                      <a:pt x="168" y="204"/>
                    </a:cubicBezTo>
                    <a:cubicBezTo>
                      <a:pt x="171" y="204"/>
                      <a:pt x="177" y="204"/>
                      <a:pt x="177" y="206"/>
                    </a:cubicBezTo>
                    <a:cubicBezTo>
                      <a:pt x="177" y="208"/>
                      <a:pt x="179" y="214"/>
                      <a:pt x="181" y="216"/>
                    </a:cubicBezTo>
                    <a:cubicBezTo>
                      <a:pt x="184" y="218"/>
                      <a:pt x="189" y="216"/>
                      <a:pt x="189" y="216"/>
                    </a:cubicBezTo>
                    <a:cubicBezTo>
                      <a:pt x="189" y="216"/>
                      <a:pt x="191" y="214"/>
                      <a:pt x="191" y="211"/>
                    </a:cubicBezTo>
                    <a:cubicBezTo>
                      <a:pt x="191" y="207"/>
                      <a:pt x="191" y="203"/>
                      <a:pt x="190" y="203"/>
                    </a:cubicBezTo>
                    <a:cubicBezTo>
                      <a:pt x="188" y="203"/>
                      <a:pt x="186" y="206"/>
                      <a:pt x="182" y="205"/>
                    </a:cubicBezTo>
                    <a:cubicBezTo>
                      <a:pt x="179" y="204"/>
                      <a:pt x="176" y="197"/>
                      <a:pt x="175" y="196"/>
                    </a:cubicBezTo>
                    <a:cubicBezTo>
                      <a:pt x="173" y="195"/>
                      <a:pt x="177" y="189"/>
                      <a:pt x="177" y="186"/>
                    </a:cubicBezTo>
                    <a:cubicBezTo>
                      <a:pt x="177" y="183"/>
                      <a:pt x="180" y="174"/>
                      <a:pt x="178" y="173"/>
                    </a:cubicBezTo>
                    <a:cubicBezTo>
                      <a:pt x="176" y="172"/>
                      <a:pt x="177" y="169"/>
                      <a:pt x="179" y="167"/>
                    </a:cubicBezTo>
                    <a:cubicBezTo>
                      <a:pt x="182" y="165"/>
                      <a:pt x="178" y="160"/>
                      <a:pt x="182" y="160"/>
                    </a:cubicBezTo>
                    <a:cubicBezTo>
                      <a:pt x="186" y="160"/>
                      <a:pt x="194" y="160"/>
                      <a:pt x="196" y="157"/>
                    </a:cubicBezTo>
                    <a:cubicBezTo>
                      <a:pt x="196" y="157"/>
                      <a:pt x="196" y="157"/>
                      <a:pt x="196" y="157"/>
                    </a:cubicBezTo>
                    <a:cubicBezTo>
                      <a:pt x="197" y="156"/>
                      <a:pt x="197" y="156"/>
                      <a:pt x="197" y="155"/>
                    </a:cubicBezTo>
                    <a:cubicBezTo>
                      <a:pt x="195" y="151"/>
                      <a:pt x="192" y="145"/>
                      <a:pt x="189" y="14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4" name="Freeform 159"/>
              <p:cNvSpPr/>
              <p:nvPr/>
            </p:nvSpPr>
            <p:spPr>
              <a:xfrm>
                <a:off x="4260850" y="2520950"/>
                <a:ext cx="34925" cy="46038"/>
              </a:xfrm>
              <a:custGeom>
                <a:avLst/>
                <a:gdLst>
                  <a:gd name="txL" fmla="*/ 0 w 18"/>
                  <a:gd name="txT" fmla="*/ 0 h 24"/>
                  <a:gd name="txR" fmla="*/ 18 w 18"/>
                  <a:gd name="txB" fmla="*/ 24 h 24"/>
                </a:gdLst>
                <a:ahLst/>
                <a:cxnLst>
                  <a:cxn ang="0">
                    <a:pos x="3764139" y="44156197"/>
                  </a:cxn>
                  <a:cxn ang="0">
                    <a:pos x="15058496" y="88312394"/>
                  </a:cxn>
                  <a:cxn ang="0">
                    <a:pos x="33883071" y="77272865"/>
                  </a:cxn>
                  <a:cxn ang="0">
                    <a:pos x="67764201" y="29437465"/>
                  </a:cxn>
                  <a:cxn ang="0">
                    <a:pos x="56469844" y="22079058"/>
                  </a:cxn>
                  <a:cxn ang="0">
                    <a:pos x="52705706" y="0"/>
                  </a:cxn>
                  <a:cxn ang="0">
                    <a:pos x="33883071" y="0"/>
                  </a:cxn>
                  <a:cxn ang="0">
                    <a:pos x="11294357" y="14718732"/>
                  </a:cxn>
                  <a:cxn ang="0">
                    <a:pos x="0" y="11039529"/>
                  </a:cxn>
                  <a:cxn ang="0">
                    <a:pos x="0" y="14718732"/>
                  </a:cxn>
                  <a:cxn ang="0">
                    <a:pos x="3764139" y="44156197"/>
                  </a:cxn>
                </a:cxnLst>
                <a:rect l="txL" t="txT" r="txR" b="txB"/>
                <a:pathLst>
                  <a:path w="18" h="24">
                    <a:moveTo>
                      <a:pt x="1" y="12"/>
                    </a:moveTo>
                    <a:cubicBezTo>
                      <a:pt x="2" y="14"/>
                      <a:pt x="3" y="19"/>
                      <a:pt x="4" y="24"/>
                    </a:cubicBezTo>
                    <a:cubicBezTo>
                      <a:pt x="6" y="22"/>
                      <a:pt x="8" y="21"/>
                      <a:pt x="9" y="21"/>
                    </a:cubicBezTo>
                    <a:cubicBezTo>
                      <a:pt x="11" y="20"/>
                      <a:pt x="18" y="8"/>
                      <a:pt x="18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3"/>
                      <a:pt x="14" y="0"/>
                    </a:cubicBezTo>
                    <a:cubicBezTo>
                      <a:pt x="12" y="0"/>
                      <a:pt x="9" y="0"/>
                      <a:pt x="9" y="0"/>
                    </a:cubicBezTo>
                    <a:cubicBezTo>
                      <a:pt x="9" y="0"/>
                      <a:pt x="10" y="5"/>
                      <a:pt x="3" y="4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5" name="Freeform 160"/>
              <p:cNvSpPr/>
              <p:nvPr/>
            </p:nvSpPr>
            <p:spPr>
              <a:xfrm>
                <a:off x="4281488" y="2698750"/>
                <a:ext cx="230188" cy="368300"/>
              </a:xfrm>
              <a:custGeom>
                <a:avLst/>
                <a:gdLst>
                  <a:gd name="txL" fmla="*/ 0 w 120"/>
                  <a:gd name="txT" fmla="*/ 0 h 193"/>
                  <a:gd name="txR" fmla="*/ 120 w 120"/>
                  <a:gd name="txB" fmla="*/ 193 h 193"/>
                </a:gdLst>
                <a:ahLst/>
                <a:cxnLst>
                  <a:cxn ang="0">
                    <a:pos x="437875123" y="182079505"/>
                  </a:cxn>
                  <a:cxn ang="0">
                    <a:pos x="426835690" y="101963760"/>
                  </a:cxn>
                  <a:cxn ang="0">
                    <a:pos x="423156519" y="3641018"/>
                  </a:cxn>
                  <a:cxn ang="0">
                    <a:pos x="423156519" y="0"/>
                  </a:cxn>
                  <a:cxn ang="0">
                    <a:pos x="379000706" y="25490940"/>
                  </a:cxn>
                  <a:cxn ang="0">
                    <a:pos x="349563497" y="32774883"/>
                  </a:cxn>
                  <a:cxn ang="0">
                    <a:pos x="327486549" y="29131958"/>
                  </a:cxn>
                  <a:cxn ang="0">
                    <a:pos x="312767945" y="47340862"/>
                  </a:cxn>
                  <a:cxn ang="0">
                    <a:pos x="287009908" y="47340862"/>
                  </a:cxn>
                  <a:cxn ang="0">
                    <a:pos x="253893528" y="54622897"/>
                  </a:cxn>
                  <a:cxn ang="0">
                    <a:pos x="239174923" y="40056919"/>
                  </a:cxn>
                  <a:cxn ang="0">
                    <a:pos x="213418804" y="47340862"/>
                  </a:cxn>
                  <a:cxn ang="0">
                    <a:pos x="191339939" y="43697936"/>
                  </a:cxn>
                  <a:cxn ang="0">
                    <a:pos x="187660767" y="58265823"/>
                  </a:cxn>
                  <a:cxn ang="0">
                    <a:pos x="206058543" y="145663604"/>
                  </a:cxn>
                  <a:cxn ang="0">
                    <a:pos x="231816580" y="167511618"/>
                  </a:cxn>
                  <a:cxn ang="0">
                    <a:pos x="231816580" y="211211463"/>
                  </a:cxn>
                  <a:cxn ang="0">
                    <a:pos x="209737714" y="236702403"/>
                  </a:cxn>
                  <a:cxn ang="0">
                    <a:pos x="206058543" y="273118304"/>
                  </a:cxn>
                  <a:cxn ang="0">
                    <a:pos x="169262991" y="225777441"/>
                  </a:cxn>
                  <a:cxn ang="0">
                    <a:pos x="176621334" y="171154544"/>
                  </a:cxn>
                  <a:cxn ang="0">
                    <a:pos x="143504954" y="167511618"/>
                  </a:cxn>
                  <a:cxn ang="0">
                    <a:pos x="114067745" y="145663604"/>
                  </a:cxn>
                  <a:cxn ang="0">
                    <a:pos x="0" y="189361540"/>
                  </a:cxn>
                  <a:cxn ang="0">
                    <a:pos x="7358343" y="218493498"/>
                  </a:cxn>
                  <a:cxn ang="0">
                    <a:pos x="7358343" y="218493498"/>
                  </a:cxn>
                  <a:cxn ang="0">
                    <a:pos x="11039433" y="233061385"/>
                  </a:cxn>
                  <a:cxn ang="0">
                    <a:pos x="66232761" y="243984438"/>
                  </a:cxn>
                  <a:cxn ang="0">
                    <a:pos x="114067745" y="262193342"/>
                  </a:cxn>
                  <a:cxn ang="0">
                    <a:pos x="114067745" y="324100183"/>
                  </a:cxn>
                  <a:cxn ang="0">
                    <a:pos x="103030231" y="360516084"/>
                  </a:cxn>
                  <a:cxn ang="0">
                    <a:pos x="117746917" y="393289060"/>
                  </a:cxn>
                  <a:cxn ang="0">
                    <a:pos x="95669969" y="422422925"/>
                  </a:cxn>
                  <a:cxn ang="0">
                    <a:pos x="84630536" y="462479844"/>
                  </a:cxn>
                  <a:cxn ang="0">
                    <a:pos x="40476642" y="502536763"/>
                  </a:cxn>
                  <a:cxn ang="0">
                    <a:pos x="44155813" y="506177780"/>
                  </a:cxn>
                  <a:cxn ang="0">
                    <a:pos x="69911932" y="582650600"/>
                  </a:cxn>
                  <a:cxn ang="0">
                    <a:pos x="73593022" y="655482402"/>
                  </a:cxn>
                  <a:cxn ang="0">
                    <a:pos x="77272193" y="702823264"/>
                  </a:cxn>
                  <a:cxn ang="0">
                    <a:pos x="110388574" y="702823264"/>
                  </a:cxn>
                  <a:cxn ang="0">
                    <a:pos x="110388574" y="680973342"/>
                  </a:cxn>
                  <a:cxn ang="0">
                    <a:pos x="95669969" y="666407363"/>
                  </a:cxn>
                  <a:cxn ang="0">
                    <a:pos x="158223558" y="619066501"/>
                  </a:cxn>
                  <a:cxn ang="0">
                    <a:pos x="209737714" y="586293526"/>
                  </a:cxn>
                  <a:cxn ang="0">
                    <a:pos x="217097976" y="528027703"/>
                  </a:cxn>
                  <a:cxn ang="0">
                    <a:pos x="209737714" y="473404805"/>
                  </a:cxn>
                  <a:cxn ang="0">
                    <a:pos x="187660767" y="422422925"/>
                  </a:cxn>
                  <a:cxn ang="0">
                    <a:pos x="195019110" y="393289060"/>
                  </a:cxn>
                  <a:cxn ang="0">
                    <a:pos x="213418804" y="371441046"/>
                  </a:cxn>
                  <a:cxn ang="0">
                    <a:pos x="250214356" y="349591123"/>
                  </a:cxn>
                  <a:cxn ang="0">
                    <a:pos x="290689079" y="302250261"/>
                  </a:cxn>
                  <a:cxn ang="0">
                    <a:pos x="371642362" y="265834360"/>
                  </a:cxn>
                  <a:cxn ang="0">
                    <a:pos x="437875123" y="182079505"/>
                  </a:cxn>
                </a:cxnLst>
                <a:rect l="txL" t="txT" r="txR" b="txB"/>
                <a:pathLst>
                  <a:path w="120" h="193">
                    <a:moveTo>
                      <a:pt x="119" y="50"/>
                    </a:moveTo>
                    <a:cubicBezTo>
                      <a:pt x="118" y="47"/>
                      <a:pt x="116" y="33"/>
                      <a:pt x="116" y="28"/>
                    </a:cubicBezTo>
                    <a:cubicBezTo>
                      <a:pt x="117" y="22"/>
                      <a:pt x="115" y="8"/>
                      <a:pt x="115" y="1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0" y="3"/>
                      <a:pt x="104" y="5"/>
                      <a:pt x="103" y="7"/>
                    </a:cubicBezTo>
                    <a:cubicBezTo>
                      <a:pt x="102" y="9"/>
                      <a:pt x="98" y="6"/>
                      <a:pt x="95" y="9"/>
                    </a:cubicBezTo>
                    <a:cubicBezTo>
                      <a:pt x="93" y="11"/>
                      <a:pt x="91" y="9"/>
                      <a:pt x="89" y="8"/>
                    </a:cubicBezTo>
                    <a:cubicBezTo>
                      <a:pt x="86" y="8"/>
                      <a:pt x="85" y="11"/>
                      <a:pt x="85" y="13"/>
                    </a:cubicBezTo>
                    <a:cubicBezTo>
                      <a:pt x="85" y="15"/>
                      <a:pt x="80" y="14"/>
                      <a:pt x="78" y="13"/>
                    </a:cubicBezTo>
                    <a:cubicBezTo>
                      <a:pt x="77" y="13"/>
                      <a:pt x="71" y="15"/>
                      <a:pt x="69" y="15"/>
                    </a:cubicBezTo>
                    <a:cubicBezTo>
                      <a:pt x="66" y="15"/>
                      <a:pt x="68" y="12"/>
                      <a:pt x="65" y="11"/>
                    </a:cubicBezTo>
                    <a:cubicBezTo>
                      <a:pt x="62" y="10"/>
                      <a:pt x="60" y="13"/>
                      <a:pt x="58" y="13"/>
                    </a:cubicBezTo>
                    <a:cubicBezTo>
                      <a:pt x="57" y="13"/>
                      <a:pt x="54" y="12"/>
                      <a:pt x="52" y="12"/>
                    </a:cubicBezTo>
                    <a:cubicBezTo>
                      <a:pt x="52" y="13"/>
                      <a:pt x="52" y="15"/>
                      <a:pt x="51" y="16"/>
                    </a:cubicBezTo>
                    <a:cubicBezTo>
                      <a:pt x="49" y="21"/>
                      <a:pt x="56" y="34"/>
                      <a:pt x="56" y="40"/>
                    </a:cubicBezTo>
                    <a:cubicBezTo>
                      <a:pt x="59" y="42"/>
                      <a:pt x="62" y="44"/>
                      <a:pt x="63" y="46"/>
                    </a:cubicBezTo>
                    <a:cubicBezTo>
                      <a:pt x="66" y="50"/>
                      <a:pt x="63" y="50"/>
                      <a:pt x="63" y="58"/>
                    </a:cubicBezTo>
                    <a:cubicBezTo>
                      <a:pt x="64" y="66"/>
                      <a:pt x="60" y="62"/>
                      <a:pt x="57" y="65"/>
                    </a:cubicBezTo>
                    <a:cubicBezTo>
                      <a:pt x="54" y="68"/>
                      <a:pt x="57" y="74"/>
                      <a:pt x="56" y="75"/>
                    </a:cubicBezTo>
                    <a:cubicBezTo>
                      <a:pt x="55" y="77"/>
                      <a:pt x="46" y="64"/>
                      <a:pt x="46" y="62"/>
                    </a:cubicBezTo>
                    <a:cubicBezTo>
                      <a:pt x="45" y="60"/>
                      <a:pt x="49" y="52"/>
                      <a:pt x="48" y="47"/>
                    </a:cubicBezTo>
                    <a:cubicBezTo>
                      <a:pt x="47" y="42"/>
                      <a:pt x="41" y="45"/>
                      <a:pt x="39" y="46"/>
                    </a:cubicBezTo>
                    <a:cubicBezTo>
                      <a:pt x="37" y="46"/>
                      <a:pt x="32" y="40"/>
                      <a:pt x="31" y="40"/>
                    </a:cubicBezTo>
                    <a:cubicBezTo>
                      <a:pt x="30" y="40"/>
                      <a:pt x="0" y="52"/>
                      <a:pt x="0" y="52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13" y="64"/>
                      <a:pt x="18" y="67"/>
                    </a:cubicBezTo>
                    <a:cubicBezTo>
                      <a:pt x="22" y="70"/>
                      <a:pt x="29" y="71"/>
                      <a:pt x="31" y="72"/>
                    </a:cubicBezTo>
                    <a:cubicBezTo>
                      <a:pt x="32" y="73"/>
                      <a:pt x="31" y="84"/>
                      <a:pt x="31" y="89"/>
                    </a:cubicBezTo>
                    <a:cubicBezTo>
                      <a:pt x="32" y="95"/>
                      <a:pt x="25" y="96"/>
                      <a:pt x="28" y="99"/>
                    </a:cubicBezTo>
                    <a:cubicBezTo>
                      <a:pt x="31" y="102"/>
                      <a:pt x="30" y="107"/>
                      <a:pt x="32" y="108"/>
                    </a:cubicBezTo>
                    <a:cubicBezTo>
                      <a:pt x="34" y="108"/>
                      <a:pt x="28" y="115"/>
                      <a:pt x="26" y="116"/>
                    </a:cubicBezTo>
                    <a:cubicBezTo>
                      <a:pt x="23" y="118"/>
                      <a:pt x="26" y="123"/>
                      <a:pt x="23" y="127"/>
                    </a:cubicBezTo>
                    <a:cubicBezTo>
                      <a:pt x="21" y="130"/>
                      <a:pt x="15" y="135"/>
                      <a:pt x="11" y="138"/>
                    </a:cubicBezTo>
                    <a:cubicBezTo>
                      <a:pt x="12" y="139"/>
                      <a:pt x="12" y="139"/>
                      <a:pt x="12" y="139"/>
                    </a:cubicBezTo>
                    <a:cubicBezTo>
                      <a:pt x="13" y="141"/>
                      <a:pt x="16" y="158"/>
                      <a:pt x="19" y="160"/>
                    </a:cubicBezTo>
                    <a:cubicBezTo>
                      <a:pt x="22" y="162"/>
                      <a:pt x="20" y="179"/>
                      <a:pt x="20" y="180"/>
                    </a:cubicBezTo>
                    <a:cubicBezTo>
                      <a:pt x="20" y="182"/>
                      <a:pt x="21" y="193"/>
                      <a:pt x="21" y="193"/>
                    </a:cubicBezTo>
                    <a:cubicBezTo>
                      <a:pt x="21" y="193"/>
                      <a:pt x="26" y="193"/>
                      <a:pt x="30" y="193"/>
                    </a:cubicBezTo>
                    <a:cubicBezTo>
                      <a:pt x="30" y="190"/>
                      <a:pt x="30" y="188"/>
                      <a:pt x="30" y="187"/>
                    </a:cubicBezTo>
                    <a:cubicBezTo>
                      <a:pt x="30" y="182"/>
                      <a:pt x="27" y="186"/>
                      <a:pt x="26" y="183"/>
                    </a:cubicBezTo>
                    <a:cubicBezTo>
                      <a:pt x="24" y="179"/>
                      <a:pt x="34" y="173"/>
                      <a:pt x="43" y="170"/>
                    </a:cubicBezTo>
                    <a:cubicBezTo>
                      <a:pt x="53" y="166"/>
                      <a:pt x="56" y="164"/>
                      <a:pt x="57" y="161"/>
                    </a:cubicBezTo>
                    <a:cubicBezTo>
                      <a:pt x="58" y="158"/>
                      <a:pt x="57" y="148"/>
                      <a:pt x="59" y="145"/>
                    </a:cubicBezTo>
                    <a:cubicBezTo>
                      <a:pt x="60" y="141"/>
                      <a:pt x="58" y="139"/>
                      <a:pt x="57" y="130"/>
                    </a:cubicBezTo>
                    <a:cubicBezTo>
                      <a:pt x="55" y="122"/>
                      <a:pt x="52" y="121"/>
                      <a:pt x="51" y="116"/>
                    </a:cubicBezTo>
                    <a:cubicBezTo>
                      <a:pt x="50" y="111"/>
                      <a:pt x="50" y="108"/>
                      <a:pt x="53" y="108"/>
                    </a:cubicBezTo>
                    <a:cubicBezTo>
                      <a:pt x="56" y="107"/>
                      <a:pt x="56" y="106"/>
                      <a:pt x="58" y="102"/>
                    </a:cubicBezTo>
                    <a:cubicBezTo>
                      <a:pt x="60" y="97"/>
                      <a:pt x="63" y="99"/>
                      <a:pt x="68" y="96"/>
                    </a:cubicBezTo>
                    <a:cubicBezTo>
                      <a:pt x="72" y="92"/>
                      <a:pt x="72" y="88"/>
                      <a:pt x="79" y="83"/>
                    </a:cubicBezTo>
                    <a:cubicBezTo>
                      <a:pt x="87" y="77"/>
                      <a:pt x="94" y="77"/>
                      <a:pt x="101" y="73"/>
                    </a:cubicBezTo>
                    <a:cubicBezTo>
                      <a:pt x="108" y="69"/>
                      <a:pt x="120" y="53"/>
                      <a:pt x="119" y="5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6" name="Freeform 161"/>
              <p:cNvSpPr/>
              <p:nvPr/>
            </p:nvSpPr>
            <p:spPr>
              <a:xfrm>
                <a:off x="4268788" y="2489200"/>
                <a:ext cx="233363" cy="238125"/>
              </a:xfrm>
              <a:custGeom>
                <a:avLst/>
                <a:gdLst>
                  <a:gd name="txL" fmla="*/ 0 w 122"/>
                  <a:gd name="txT" fmla="*/ 0 h 125"/>
                  <a:gd name="txR" fmla="*/ 122 w 122"/>
                  <a:gd name="txB" fmla="*/ 125 h 125"/>
                </a:gdLst>
                <a:ahLst/>
                <a:cxnLst>
                  <a:cxn ang="0">
                    <a:pos x="417109583" y="362902500"/>
                  </a:cxn>
                  <a:cxn ang="0">
                    <a:pos x="402472750" y="319354200"/>
                  </a:cxn>
                  <a:cxn ang="0">
                    <a:pos x="398813541" y="286692975"/>
                  </a:cxn>
                  <a:cxn ang="0">
                    <a:pos x="406131958" y="257660775"/>
                  </a:cxn>
                  <a:cxn ang="0">
                    <a:pos x="384178621" y="221370525"/>
                  </a:cxn>
                  <a:cxn ang="0">
                    <a:pos x="402472750" y="159677100"/>
                  </a:cxn>
                  <a:cxn ang="0">
                    <a:pos x="332955442" y="108870750"/>
                  </a:cxn>
                  <a:cxn ang="0">
                    <a:pos x="336614651" y="87096600"/>
                  </a:cxn>
                  <a:cxn ang="0">
                    <a:pos x="179283994" y="3629025"/>
                  </a:cxn>
                  <a:cxn ang="0">
                    <a:pos x="160989865" y="43548300"/>
                  </a:cxn>
                  <a:cxn ang="0">
                    <a:pos x="160989865" y="68951475"/>
                  </a:cxn>
                  <a:cxn ang="0">
                    <a:pos x="95129853" y="65322450"/>
                  </a:cxn>
                  <a:cxn ang="0">
                    <a:pos x="95129853" y="0"/>
                  </a:cxn>
                  <a:cxn ang="0">
                    <a:pos x="62200804" y="3629025"/>
                  </a:cxn>
                  <a:cxn ang="0">
                    <a:pos x="40247466" y="7258050"/>
                  </a:cxn>
                  <a:cxn ang="0">
                    <a:pos x="47565883" y="25403175"/>
                  </a:cxn>
                  <a:cxn ang="0">
                    <a:pos x="54882387" y="54435375"/>
                  </a:cxn>
                  <a:cxn ang="0">
                    <a:pos x="36588258" y="61693425"/>
                  </a:cxn>
                  <a:cxn ang="0">
                    <a:pos x="40247466" y="83467575"/>
                  </a:cxn>
                  <a:cxn ang="0">
                    <a:pos x="51223179" y="90725625"/>
                  </a:cxn>
                  <a:cxn ang="0">
                    <a:pos x="18294129" y="137902950"/>
                  </a:cxn>
                  <a:cxn ang="0">
                    <a:pos x="0" y="148790025"/>
                  </a:cxn>
                  <a:cxn ang="0">
                    <a:pos x="25612546" y="224999550"/>
                  </a:cxn>
                  <a:cxn ang="0">
                    <a:pos x="47565883" y="279434925"/>
                  </a:cxn>
                  <a:cxn ang="0">
                    <a:pos x="54882387" y="312096150"/>
                  </a:cxn>
                  <a:cxn ang="0">
                    <a:pos x="32929050" y="293951025"/>
                  </a:cxn>
                  <a:cxn ang="0">
                    <a:pos x="29269841" y="301209075"/>
                  </a:cxn>
                  <a:cxn ang="0">
                    <a:pos x="29269841" y="301209075"/>
                  </a:cxn>
                  <a:cxn ang="0">
                    <a:pos x="58541595" y="319354200"/>
                  </a:cxn>
                  <a:cxn ang="0">
                    <a:pos x="95129853" y="333870300"/>
                  </a:cxn>
                  <a:cxn ang="0">
                    <a:pos x="150012240" y="359273475"/>
                  </a:cxn>
                  <a:cxn ang="0">
                    <a:pos x="153671448" y="362902500"/>
                  </a:cxn>
                  <a:cxn ang="0">
                    <a:pos x="179283994" y="362902500"/>
                  </a:cxn>
                  <a:cxn ang="0">
                    <a:pos x="186600498" y="359273475"/>
                  </a:cxn>
                  <a:cxn ang="0">
                    <a:pos x="215872252" y="442741050"/>
                  </a:cxn>
                  <a:cxn ang="0">
                    <a:pos x="237825589" y="446370075"/>
                  </a:cxn>
                  <a:cxn ang="0">
                    <a:pos x="263436222" y="439112025"/>
                  </a:cxn>
                  <a:cxn ang="0">
                    <a:pos x="278073055" y="453628125"/>
                  </a:cxn>
                  <a:cxn ang="0">
                    <a:pos x="311002105" y="446370075"/>
                  </a:cxn>
                  <a:cxn ang="0">
                    <a:pos x="336614651" y="446370075"/>
                  </a:cxn>
                  <a:cxn ang="0">
                    <a:pos x="351249571" y="428224950"/>
                  </a:cxn>
                  <a:cxn ang="0">
                    <a:pos x="373202909" y="431853975"/>
                  </a:cxn>
                  <a:cxn ang="0">
                    <a:pos x="402472750" y="424595925"/>
                  </a:cxn>
                  <a:cxn ang="0">
                    <a:pos x="446379424" y="399192750"/>
                  </a:cxn>
                  <a:cxn ang="0">
                    <a:pos x="417109583" y="362902500"/>
                  </a:cxn>
                </a:cxnLst>
                <a:rect l="txL" t="txT" r="txR" b="txB"/>
                <a:pathLst>
                  <a:path w="122" h="125">
                    <a:moveTo>
                      <a:pt x="114" y="100"/>
                    </a:moveTo>
                    <a:cubicBezTo>
                      <a:pt x="114" y="93"/>
                      <a:pt x="110" y="93"/>
                      <a:pt x="110" y="88"/>
                    </a:cubicBezTo>
                    <a:cubicBezTo>
                      <a:pt x="110" y="84"/>
                      <a:pt x="111" y="80"/>
                      <a:pt x="109" y="79"/>
                    </a:cubicBezTo>
                    <a:cubicBezTo>
                      <a:pt x="107" y="79"/>
                      <a:pt x="108" y="75"/>
                      <a:pt x="111" y="71"/>
                    </a:cubicBezTo>
                    <a:cubicBezTo>
                      <a:pt x="114" y="67"/>
                      <a:pt x="106" y="66"/>
                      <a:pt x="105" y="61"/>
                    </a:cubicBezTo>
                    <a:cubicBezTo>
                      <a:pt x="105" y="59"/>
                      <a:pt x="107" y="52"/>
                      <a:pt x="110" y="44"/>
                    </a:cubicBezTo>
                    <a:cubicBezTo>
                      <a:pt x="101" y="37"/>
                      <a:pt x="91" y="30"/>
                      <a:pt x="91" y="30"/>
                    </a:cubicBezTo>
                    <a:cubicBezTo>
                      <a:pt x="92" y="24"/>
                      <a:pt x="92" y="24"/>
                      <a:pt x="92" y="24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6"/>
                      <a:pt x="47" y="10"/>
                      <a:pt x="44" y="12"/>
                    </a:cubicBezTo>
                    <a:cubicBezTo>
                      <a:pt x="40" y="13"/>
                      <a:pt x="48" y="18"/>
                      <a:pt x="44" y="19"/>
                    </a:cubicBezTo>
                    <a:cubicBezTo>
                      <a:pt x="41" y="19"/>
                      <a:pt x="32" y="15"/>
                      <a:pt x="26" y="18"/>
                    </a:cubicBezTo>
                    <a:cubicBezTo>
                      <a:pt x="22" y="19"/>
                      <a:pt x="23" y="9"/>
                      <a:pt x="26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4" y="2"/>
                      <a:pt x="11" y="2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5" y="12"/>
                      <a:pt x="15" y="15"/>
                    </a:cubicBezTo>
                    <a:cubicBezTo>
                      <a:pt x="15" y="16"/>
                      <a:pt x="13" y="17"/>
                      <a:pt x="10" y="17"/>
                    </a:cubicBezTo>
                    <a:cubicBezTo>
                      <a:pt x="11" y="20"/>
                      <a:pt x="11" y="23"/>
                      <a:pt x="11" y="23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7" y="37"/>
                      <a:pt x="5" y="38"/>
                    </a:cubicBezTo>
                    <a:cubicBezTo>
                      <a:pt x="4" y="38"/>
                      <a:pt x="2" y="39"/>
                      <a:pt x="0" y="41"/>
                    </a:cubicBezTo>
                    <a:cubicBezTo>
                      <a:pt x="1" y="49"/>
                      <a:pt x="3" y="59"/>
                      <a:pt x="7" y="62"/>
                    </a:cubicBezTo>
                    <a:cubicBezTo>
                      <a:pt x="12" y="68"/>
                      <a:pt x="11" y="74"/>
                      <a:pt x="13" y="77"/>
                    </a:cubicBezTo>
                    <a:cubicBezTo>
                      <a:pt x="14" y="81"/>
                      <a:pt x="19" y="85"/>
                      <a:pt x="15" y="86"/>
                    </a:cubicBezTo>
                    <a:cubicBezTo>
                      <a:pt x="13" y="87"/>
                      <a:pt x="11" y="85"/>
                      <a:pt x="9" y="81"/>
                    </a:cubicBezTo>
                    <a:cubicBezTo>
                      <a:pt x="9" y="82"/>
                      <a:pt x="9" y="82"/>
                      <a:pt x="8" y="83"/>
                    </a:cubicBezTo>
                    <a:cubicBezTo>
                      <a:pt x="8" y="83"/>
                      <a:pt x="8" y="83"/>
                      <a:pt x="8" y="83"/>
                    </a:cubicBezTo>
                    <a:cubicBezTo>
                      <a:pt x="11" y="86"/>
                      <a:pt x="15" y="88"/>
                      <a:pt x="16" y="88"/>
                    </a:cubicBezTo>
                    <a:cubicBezTo>
                      <a:pt x="19" y="88"/>
                      <a:pt x="24" y="92"/>
                      <a:pt x="26" y="92"/>
                    </a:cubicBezTo>
                    <a:cubicBezTo>
                      <a:pt x="29" y="93"/>
                      <a:pt x="40" y="97"/>
                      <a:pt x="41" y="99"/>
                    </a:cubicBezTo>
                    <a:cubicBezTo>
                      <a:pt x="41" y="99"/>
                      <a:pt x="41" y="99"/>
                      <a:pt x="42" y="100"/>
                    </a:cubicBezTo>
                    <a:cubicBezTo>
                      <a:pt x="44" y="100"/>
                      <a:pt x="47" y="99"/>
                      <a:pt x="49" y="100"/>
                    </a:cubicBezTo>
                    <a:cubicBezTo>
                      <a:pt x="50" y="99"/>
                      <a:pt x="50" y="99"/>
                      <a:pt x="51" y="99"/>
                    </a:cubicBezTo>
                    <a:cubicBezTo>
                      <a:pt x="55" y="99"/>
                      <a:pt x="59" y="113"/>
                      <a:pt x="59" y="122"/>
                    </a:cubicBezTo>
                    <a:cubicBezTo>
                      <a:pt x="61" y="122"/>
                      <a:pt x="64" y="123"/>
                      <a:pt x="65" y="123"/>
                    </a:cubicBezTo>
                    <a:cubicBezTo>
                      <a:pt x="67" y="123"/>
                      <a:pt x="69" y="120"/>
                      <a:pt x="72" y="121"/>
                    </a:cubicBezTo>
                    <a:cubicBezTo>
                      <a:pt x="75" y="122"/>
                      <a:pt x="73" y="125"/>
                      <a:pt x="76" y="125"/>
                    </a:cubicBezTo>
                    <a:cubicBezTo>
                      <a:pt x="78" y="125"/>
                      <a:pt x="84" y="123"/>
                      <a:pt x="85" y="123"/>
                    </a:cubicBezTo>
                    <a:cubicBezTo>
                      <a:pt x="87" y="124"/>
                      <a:pt x="92" y="125"/>
                      <a:pt x="92" y="123"/>
                    </a:cubicBezTo>
                    <a:cubicBezTo>
                      <a:pt x="92" y="121"/>
                      <a:pt x="93" y="118"/>
                      <a:pt x="96" y="118"/>
                    </a:cubicBezTo>
                    <a:cubicBezTo>
                      <a:pt x="98" y="119"/>
                      <a:pt x="100" y="121"/>
                      <a:pt x="102" y="119"/>
                    </a:cubicBezTo>
                    <a:cubicBezTo>
                      <a:pt x="105" y="116"/>
                      <a:pt x="109" y="119"/>
                      <a:pt x="110" y="117"/>
                    </a:cubicBezTo>
                    <a:cubicBezTo>
                      <a:pt x="111" y="115"/>
                      <a:pt x="117" y="113"/>
                      <a:pt x="122" y="110"/>
                    </a:cubicBezTo>
                    <a:cubicBezTo>
                      <a:pt x="122" y="104"/>
                      <a:pt x="115" y="107"/>
                      <a:pt x="114" y="10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7" name="Freeform 162"/>
              <p:cNvSpPr/>
              <p:nvPr/>
            </p:nvSpPr>
            <p:spPr>
              <a:xfrm>
                <a:off x="4337050" y="2678112"/>
                <a:ext cx="71438" cy="168275"/>
              </a:xfrm>
              <a:custGeom>
                <a:avLst/>
                <a:gdLst>
                  <a:gd name="txL" fmla="*/ 0 w 37"/>
                  <a:gd name="txT" fmla="*/ 0 h 88"/>
                  <a:gd name="txR" fmla="*/ 37 w 37"/>
                  <a:gd name="txB" fmla="*/ 88 h 88"/>
                </a:gdLst>
                <a:ahLst/>
                <a:cxnLst>
                  <a:cxn ang="0">
                    <a:pos x="126746458" y="208423885"/>
                  </a:cxn>
                  <a:cxn ang="0">
                    <a:pos x="100650350" y="186485032"/>
                  </a:cxn>
                  <a:cxn ang="0">
                    <a:pos x="100650350" y="193797346"/>
                  </a:cxn>
                  <a:cxn ang="0">
                    <a:pos x="55916646" y="127980786"/>
                  </a:cxn>
                  <a:cxn ang="0">
                    <a:pos x="59644938" y="54848089"/>
                  </a:cxn>
                  <a:cxn ang="0">
                    <a:pos x="48461995" y="3656157"/>
                  </a:cxn>
                  <a:cxn ang="0">
                    <a:pos x="22367817" y="3656157"/>
                  </a:cxn>
                  <a:cxn ang="0">
                    <a:pos x="37279051" y="43879618"/>
                  </a:cxn>
                  <a:cxn ang="0">
                    <a:pos x="22367817" y="51191932"/>
                  </a:cxn>
                  <a:cxn ang="0">
                    <a:pos x="26094178" y="117010404"/>
                  </a:cxn>
                  <a:cxn ang="0">
                    <a:pos x="7456583" y="127980786"/>
                  </a:cxn>
                  <a:cxn ang="0">
                    <a:pos x="0" y="168202336"/>
                  </a:cxn>
                  <a:cxn ang="0">
                    <a:pos x="7456583" y="186485032"/>
                  </a:cxn>
                  <a:cxn ang="0">
                    <a:pos x="7456583" y="186485032"/>
                  </a:cxn>
                  <a:cxn ang="0">
                    <a:pos x="37279051" y="208423885"/>
                  </a:cxn>
                  <a:cxn ang="0">
                    <a:pos x="70827881" y="212081954"/>
                  </a:cxn>
                  <a:cxn ang="0">
                    <a:pos x="63373229" y="266930043"/>
                  </a:cxn>
                  <a:cxn ang="0">
                    <a:pos x="100650350" y="314465818"/>
                  </a:cxn>
                  <a:cxn ang="0">
                    <a:pos x="104378641" y="277898514"/>
                  </a:cxn>
                  <a:cxn ang="0">
                    <a:pos x="126746458" y="252303504"/>
                  </a:cxn>
                  <a:cxn ang="0">
                    <a:pos x="126746458" y="208423885"/>
                  </a:cxn>
                </a:cxnLst>
                <a:rect l="txL" t="txT" r="txR" b="txB"/>
                <a:pathLst>
                  <a:path w="37" h="88">
                    <a:moveTo>
                      <a:pt x="34" y="57"/>
                    </a:moveTo>
                    <a:cubicBezTo>
                      <a:pt x="33" y="55"/>
                      <a:pt x="30" y="53"/>
                      <a:pt x="27" y="51"/>
                    </a:cubicBezTo>
                    <a:cubicBezTo>
                      <a:pt x="27" y="51"/>
                      <a:pt x="27" y="52"/>
                      <a:pt x="27" y="53"/>
                    </a:cubicBezTo>
                    <a:cubicBezTo>
                      <a:pt x="24" y="57"/>
                      <a:pt x="16" y="44"/>
                      <a:pt x="15" y="35"/>
                    </a:cubicBezTo>
                    <a:cubicBezTo>
                      <a:pt x="14" y="27"/>
                      <a:pt x="19" y="23"/>
                      <a:pt x="16" y="15"/>
                    </a:cubicBezTo>
                    <a:cubicBezTo>
                      <a:pt x="13" y="9"/>
                      <a:pt x="11" y="3"/>
                      <a:pt x="13" y="1"/>
                    </a:cubicBezTo>
                    <a:cubicBezTo>
                      <a:pt x="11" y="0"/>
                      <a:pt x="8" y="1"/>
                      <a:pt x="6" y="1"/>
                    </a:cubicBezTo>
                    <a:cubicBezTo>
                      <a:pt x="7" y="4"/>
                      <a:pt x="10" y="10"/>
                      <a:pt x="10" y="12"/>
                    </a:cubicBezTo>
                    <a:cubicBezTo>
                      <a:pt x="10" y="14"/>
                      <a:pt x="7" y="11"/>
                      <a:pt x="6" y="14"/>
                    </a:cubicBezTo>
                    <a:cubicBezTo>
                      <a:pt x="5" y="17"/>
                      <a:pt x="4" y="30"/>
                      <a:pt x="7" y="32"/>
                    </a:cubicBezTo>
                    <a:cubicBezTo>
                      <a:pt x="9" y="35"/>
                      <a:pt x="2" y="33"/>
                      <a:pt x="2" y="35"/>
                    </a:cubicBezTo>
                    <a:cubicBezTo>
                      <a:pt x="2" y="38"/>
                      <a:pt x="1" y="46"/>
                      <a:pt x="0" y="46"/>
                    </a:cubicBezTo>
                    <a:cubicBezTo>
                      <a:pt x="0" y="47"/>
                      <a:pt x="1" y="49"/>
                      <a:pt x="2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3" y="51"/>
                      <a:pt x="8" y="57"/>
                      <a:pt x="10" y="57"/>
                    </a:cubicBezTo>
                    <a:cubicBezTo>
                      <a:pt x="12" y="56"/>
                      <a:pt x="18" y="53"/>
                      <a:pt x="19" y="58"/>
                    </a:cubicBezTo>
                    <a:cubicBezTo>
                      <a:pt x="20" y="63"/>
                      <a:pt x="16" y="71"/>
                      <a:pt x="17" y="73"/>
                    </a:cubicBezTo>
                    <a:cubicBezTo>
                      <a:pt x="17" y="75"/>
                      <a:pt x="26" y="88"/>
                      <a:pt x="27" y="86"/>
                    </a:cubicBezTo>
                    <a:cubicBezTo>
                      <a:pt x="28" y="85"/>
                      <a:pt x="25" y="79"/>
                      <a:pt x="28" y="76"/>
                    </a:cubicBezTo>
                    <a:cubicBezTo>
                      <a:pt x="31" y="73"/>
                      <a:pt x="35" y="77"/>
                      <a:pt x="34" y="69"/>
                    </a:cubicBezTo>
                    <a:cubicBezTo>
                      <a:pt x="34" y="61"/>
                      <a:pt x="37" y="61"/>
                      <a:pt x="34" y="5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8" name="Freeform 163"/>
              <p:cNvSpPr/>
              <p:nvPr/>
            </p:nvSpPr>
            <p:spPr>
              <a:xfrm>
                <a:off x="7164388" y="2919412"/>
                <a:ext cx="73025" cy="57150"/>
              </a:xfrm>
              <a:custGeom>
                <a:avLst/>
                <a:gdLst>
                  <a:gd name="txL" fmla="*/ 0 w 38"/>
                  <a:gd name="txT" fmla="*/ 0 h 30"/>
                  <a:gd name="txR" fmla="*/ 38 w 38"/>
                  <a:gd name="txB" fmla="*/ 30 h 30"/>
                </a:gdLst>
                <a:ahLst/>
                <a:cxnLst>
                  <a:cxn ang="0">
                    <a:pos x="3693528" y="18145125"/>
                  </a:cxn>
                  <a:cxn ang="0">
                    <a:pos x="125560722" y="97983675"/>
                  </a:cxn>
                  <a:cxn ang="0">
                    <a:pos x="3693528" y="18145125"/>
                  </a:cxn>
                </a:cxnLst>
                <a:rect l="txL" t="txT" r="txR" b="txB"/>
                <a:pathLst>
                  <a:path w="38" h="30">
                    <a:moveTo>
                      <a:pt x="1" y="5"/>
                    </a:moveTo>
                    <a:cubicBezTo>
                      <a:pt x="0" y="0"/>
                      <a:pt x="38" y="25"/>
                      <a:pt x="34" y="27"/>
                    </a:cubicBezTo>
                    <a:cubicBezTo>
                      <a:pt x="30" y="30"/>
                      <a:pt x="2" y="9"/>
                      <a:pt x="1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9" name="Freeform 164"/>
              <p:cNvSpPr/>
              <p:nvPr/>
            </p:nvSpPr>
            <p:spPr>
              <a:xfrm>
                <a:off x="5102225" y="1530350"/>
                <a:ext cx="166688" cy="111125"/>
              </a:xfrm>
              <a:custGeom>
                <a:avLst/>
                <a:gdLst>
                  <a:gd name="txL" fmla="*/ 0 w 87"/>
                  <a:gd name="txT" fmla="*/ 0 h 58"/>
                  <a:gd name="txR" fmla="*/ 87 w 87"/>
                  <a:gd name="txB" fmla="*/ 58 h 58"/>
                </a:gdLst>
                <a:ahLst/>
                <a:cxnLst>
                  <a:cxn ang="0">
                    <a:pos x="260632974" y="172531142"/>
                  </a:cxn>
                  <a:cxn ang="0">
                    <a:pos x="275316845" y="187213054"/>
                  </a:cxn>
                  <a:cxn ang="0">
                    <a:pos x="304682673" y="194554968"/>
                  </a:cxn>
                  <a:cxn ang="0">
                    <a:pos x="319366544" y="190884011"/>
                  </a:cxn>
                  <a:cxn ang="0">
                    <a:pos x="308353640" y="135821573"/>
                  </a:cxn>
                  <a:cxn ang="0">
                    <a:pos x="267974909" y="110124875"/>
                  </a:cxn>
                  <a:cxn ang="0">
                    <a:pos x="264303942" y="73417222"/>
                  </a:cxn>
                  <a:cxn ang="0">
                    <a:pos x="209239423" y="77088179"/>
                  </a:cxn>
                  <a:cxn ang="0">
                    <a:pos x="172531660" y="69746265"/>
                  </a:cxn>
                  <a:cxn ang="0">
                    <a:pos x="135821981" y="69746265"/>
                  </a:cxn>
                  <a:cxn ang="0">
                    <a:pos x="77088410" y="66075308"/>
                  </a:cxn>
                  <a:cxn ang="0">
                    <a:pos x="106456153" y="40378610"/>
                  </a:cxn>
                  <a:cxn ang="0">
                    <a:pos x="121138109" y="40378610"/>
                  </a:cxn>
                  <a:cxn ang="0">
                    <a:pos x="135821981" y="7341914"/>
                  </a:cxn>
                  <a:cxn ang="0">
                    <a:pos x="106456153" y="14683828"/>
                  </a:cxn>
                  <a:cxn ang="0">
                    <a:pos x="73417442" y="22025741"/>
                  </a:cxn>
                  <a:cxn ang="0">
                    <a:pos x="55062603" y="44049567"/>
                  </a:cxn>
                  <a:cxn ang="0">
                    <a:pos x="40378731" y="66075308"/>
                  </a:cxn>
                  <a:cxn ang="0">
                    <a:pos x="3670968" y="80759136"/>
                  </a:cxn>
                  <a:cxn ang="0">
                    <a:pos x="29367743" y="113795832"/>
                  </a:cxn>
                  <a:cxn ang="0">
                    <a:pos x="33038711" y="150505401"/>
                  </a:cxn>
                  <a:cxn ang="0">
                    <a:pos x="14683872" y="190884011"/>
                  </a:cxn>
                  <a:cxn ang="0">
                    <a:pos x="36709679" y="194554968"/>
                  </a:cxn>
                  <a:cxn ang="0">
                    <a:pos x="77088410" y="183542097"/>
                  </a:cxn>
                  <a:cxn ang="0">
                    <a:pos x="117469057" y="161518272"/>
                  </a:cxn>
                  <a:cxn ang="0">
                    <a:pos x="154176820" y="128479659"/>
                  </a:cxn>
                  <a:cxn ang="0">
                    <a:pos x="172531660" y="161518272"/>
                  </a:cxn>
                  <a:cxn ang="0">
                    <a:pos x="172531660" y="209238795"/>
                  </a:cxn>
                  <a:cxn ang="0">
                    <a:pos x="190886499" y="212909752"/>
                  </a:cxn>
                  <a:cxn ang="0">
                    <a:pos x="212910391" y="205567838"/>
                  </a:cxn>
                  <a:cxn ang="0">
                    <a:pos x="260632974" y="172531142"/>
                  </a:cxn>
                </a:cxnLst>
                <a:rect l="txL" t="txT" r="txR" b="txB"/>
                <a:pathLst>
                  <a:path w="87" h="58">
                    <a:moveTo>
                      <a:pt x="71" y="47"/>
                    </a:moveTo>
                    <a:cubicBezTo>
                      <a:pt x="73" y="49"/>
                      <a:pt x="73" y="51"/>
                      <a:pt x="75" y="51"/>
                    </a:cubicBezTo>
                    <a:cubicBezTo>
                      <a:pt x="77" y="50"/>
                      <a:pt x="81" y="51"/>
                      <a:pt x="83" y="53"/>
                    </a:cubicBezTo>
                    <a:cubicBezTo>
                      <a:pt x="85" y="53"/>
                      <a:pt x="87" y="52"/>
                      <a:pt x="87" y="52"/>
                    </a:cubicBezTo>
                    <a:cubicBezTo>
                      <a:pt x="87" y="52"/>
                      <a:pt x="85" y="41"/>
                      <a:pt x="84" y="37"/>
                    </a:cubicBezTo>
                    <a:cubicBezTo>
                      <a:pt x="84" y="34"/>
                      <a:pt x="73" y="30"/>
                      <a:pt x="73" y="3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59" y="22"/>
                      <a:pt x="57" y="21"/>
                    </a:cubicBezTo>
                    <a:cubicBezTo>
                      <a:pt x="55" y="20"/>
                      <a:pt x="50" y="23"/>
                      <a:pt x="47" y="19"/>
                    </a:cubicBezTo>
                    <a:cubicBezTo>
                      <a:pt x="45" y="16"/>
                      <a:pt x="41" y="22"/>
                      <a:pt x="37" y="19"/>
                    </a:cubicBezTo>
                    <a:cubicBezTo>
                      <a:pt x="33" y="16"/>
                      <a:pt x="22" y="20"/>
                      <a:pt x="21" y="18"/>
                    </a:cubicBezTo>
                    <a:cubicBezTo>
                      <a:pt x="21" y="15"/>
                      <a:pt x="26" y="11"/>
                      <a:pt x="29" y="11"/>
                    </a:cubicBezTo>
                    <a:cubicBezTo>
                      <a:pt x="30" y="11"/>
                      <a:pt x="31" y="11"/>
                      <a:pt x="33" y="11"/>
                    </a:cubicBezTo>
                    <a:cubicBezTo>
                      <a:pt x="34" y="9"/>
                      <a:pt x="37" y="3"/>
                      <a:pt x="37" y="2"/>
                    </a:cubicBezTo>
                    <a:cubicBezTo>
                      <a:pt x="36" y="0"/>
                      <a:pt x="32" y="2"/>
                      <a:pt x="29" y="4"/>
                    </a:cubicBezTo>
                    <a:cubicBezTo>
                      <a:pt x="26" y="6"/>
                      <a:pt x="21" y="3"/>
                      <a:pt x="20" y="6"/>
                    </a:cubicBezTo>
                    <a:cubicBezTo>
                      <a:pt x="19" y="9"/>
                      <a:pt x="18" y="12"/>
                      <a:pt x="15" y="12"/>
                    </a:cubicBezTo>
                    <a:cubicBezTo>
                      <a:pt x="12" y="12"/>
                      <a:pt x="14" y="17"/>
                      <a:pt x="11" y="18"/>
                    </a:cubicBezTo>
                    <a:cubicBezTo>
                      <a:pt x="8" y="19"/>
                      <a:pt x="1" y="19"/>
                      <a:pt x="1" y="22"/>
                    </a:cubicBezTo>
                    <a:cubicBezTo>
                      <a:pt x="0" y="25"/>
                      <a:pt x="8" y="27"/>
                      <a:pt x="8" y="31"/>
                    </a:cubicBezTo>
                    <a:cubicBezTo>
                      <a:pt x="7" y="34"/>
                      <a:pt x="12" y="38"/>
                      <a:pt x="9" y="41"/>
                    </a:cubicBezTo>
                    <a:cubicBezTo>
                      <a:pt x="6" y="43"/>
                      <a:pt x="4" y="46"/>
                      <a:pt x="4" y="52"/>
                    </a:cubicBezTo>
                    <a:cubicBezTo>
                      <a:pt x="7" y="54"/>
                      <a:pt x="9" y="55"/>
                      <a:pt x="10" y="53"/>
                    </a:cubicBezTo>
                    <a:cubicBezTo>
                      <a:pt x="11" y="49"/>
                      <a:pt x="21" y="53"/>
                      <a:pt x="21" y="50"/>
                    </a:cubicBezTo>
                    <a:cubicBezTo>
                      <a:pt x="21" y="47"/>
                      <a:pt x="32" y="48"/>
                      <a:pt x="32" y="44"/>
                    </a:cubicBezTo>
                    <a:cubicBezTo>
                      <a:pt x="32" y="41"/>
                      <a:pt x="38" y="34"/>
                      <a:pt x="42" y="35"/>
                    </a:cubicBezTo>
                    <a:cubicBezTo>
                      <a:pt x="46" y="35"/>
                      <a:pt x="42" y="42"/>
                      <a:pt x="47" y="44"/>
                    </a:cubicBezTo>
                    <a:cubicBezTo>
                      <a:pt x="51" y="46"/>
                      <a:pt x="44" y="54"/>
                      <a:pt x="47" y="57"/>
                    </a:cubicBezTo>
                    <a:cubicBezTo>
                      <a:pt x="48" y="58"/>
                      <a:pt x="50" y="58"/>
                      <a:pt x="52" y="58"/>
                    </a:cubicBezTo>
                    <a:cubicBezTo>
                      <a:pt x="54" y="57"/>
                      <a:pt x="56" y="56"/>
                      <a:pt x="58" y="56"/>
                    </a:cubicBezTo>
                    <a:cubicBezTo>
                      <a:pt x="63" y="52"/>
                      <a:pt x="69" y="46"/>
                      <a:pt x="71" y="4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0" name="Freeform 165"/>
              <p:cNvSpPr/>
              <p:nvPr/>
            </p:nvSpPr>
            <p:spPr>
              <a:xfrm>
                <a:off x="1943100" y="1908175"/>
                <a:ext cx="19050" cy="39688"/>
              </a:xfrm>
              <a:custGeom>
                <a:avLst/>
                <a:gdLst>
                  <a:gd name="txL" fmla="*/ 0 w 10"/>
                  <a:gd name="txT" fmla="*/ 0 h 21"/>
                  <a:gd name="txR" fmla="*/ 10 w 10"/>
                  <a:gd name="txB" fmla="*/ 21 h 21"/>
                </a:gdLst>
                <a:ahLst/>
                <a:cxnLst>
                  <a:cxn ang="0">
                    <a:pos x="29032200" y="67862700"/>
                  </a:cxn>
                  <a:cxn ang="0">
                    <a:pos x="14516100" y="53576910"/>
                  </a:cxn>
                  <a:cxn ang="0">
                    <a:pos x="0" y="25001550"/>
                  </a:cxn>
                  <a:cxn ang="0">
                    <a:pos x="14516100" y="14287680"/>
                  </a:cxn>
                  <a:cxn ang="0">
                    <a:pos x="18145125" y="42861150"/>
                  </a:cxn>
                  <a:cxn ang="0">
                    <a:pos x="29032200" y="67862700"/>
                  </a:cxn>
                </a:cxnLst>
                <a:rect l="txL" t="txT" r="txR" b="txB"/>
                <a:pathLst>
                  <a:path w="10" h="21">
                    <a:moveTo>
                      <a:pt x="8" y="19"/>
                    </a:moveTo>
                    <a:cubicBezTo>
                      <a:pt x="8" y="21"/>
                      <a:pt x="4" y="17"/>
                      <a:pt x="4" y="15"/>
                    </a:cubicBezTo>
                    <a:cubicBezTo>
                      <a:pt x="4" y="12"/>
                      <a:pt x="0" y="12"/>
                      <a:pt x="0" y="7"/>
                    </a:cubicBezTo>
                    <a:cubicBezTo>
                      <a:pt x="0" y="3"/>
                      <a:pt x="2" y="0"/>
                      <a:pt x="4" y="4"/>
                    </a:cubicBezTo>
                    <a:cubicBezTo>
                      <a:pt x="7" y="8"/>
                      <a:pt x="5" y="10"/>
                      <a:pt x="5" y="12"/>
                    </a:cubicBezTo>
                    <a:cubicBezTo>
                      <a:pt x="6" y="14"/>
                      <a:pt x="10" y="17"/>
                      <a:pt x="8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1" name="Freeform 166"/>
              <p:cNvSpPr/>
              <p:nvPr/>
            </p:nvSpPr>
            <p:spPr>
              <a:xfrm>
                <a:off x="2298700" y="2235200"/>
                <a:ext cx="25400" cy="20638"/>
              </a:xfrm>
              <a:custGeom>
                <a:avLst/>
                <a:gdLst>
                  <a:gd name="txL" fmla="*/ 0 w 13"/>
                  <a:gd name="txT" fmla="*/ 0 h 11"/>
                  <a:gd name="txR" fmla="*/ 13 w 13"/>
                  <a:gd name="txB" fmla="*/ 11 h 11"/>
                </a:gdLst>
                <a:ahLst/>
                <a:cxnLst>
                  <a:cxn ang="0">
                    <a:pos x="11453446" y="35200923"/>
                  </a:cxn>
                  <a:cxn ang="0">
                    <a:pos x="7635631" y="14080745"/>
                  </a:cxn>
                  <a:cxn ang="0">
                    <a:pos x="41992062" y="7039434"/>
                  </a:cxn>
                  <a:cxn ang="0">
                    <a:pos x="41992062" y="28159613"/>
                  </a:cxn>
                  <a:cxn ang="0">
                    <a:pos x="11453446" y="35200923"/>
                  </a:cxn>
                </a:cxnLst>
                <a:rect l="txL" t="txT" r="txR" b="txB"/>
                <a:pathLst>
                  <a:path w="13" h="11">
                    <a:moveTo>
                      <a:pt x="3" y="10"/>
                    </a:moveTo>
                    <a:cubicBezTo>
                      <a:pt x="1" y="8"/>
                      <a:pt x="5" y="5"/>
                      <a:pt x="2" y="4"/>
                    </a:cubicBezTo>
                    <a:cubicBezTo>
                      <a:pt x="0" y="3"/>
                      <a:pt x="8" y="0"/>
                      <a:pt x="11" y="2"/>
                    </a:cubicBezTo>
                    <a:cubicBezTo>
                      <a:pt x="13" y="4"/>
                      <a:pt x="13" y="7"/>
                      <a:pt x="11" y="8"/>
                    </a:cubicBezTo>
                    <a:cubicBezTo>
                      <a:pt x="9" y="9"/>
                      <a:pt x="4" y="11"/>
                      <a:pt x="3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2" name="Freeform 167"/>
              <p:cNvSpPr/>
              <p:nvPr/>
            </p:nvSpPr>
            <p:spPr>
              <a:xfrm>
                <a:off x="4572000" y="1519237"/>
                <a:ext cx="71438" cy="61913"/>
              </a:xfrm>
              <a:custGeom>
                <a:avLst/>
                <a:gdLst>
                  <a:gd name="txL" fmla="*/ 0 w 37"/>
                  <a:gd name="txT" fmla="*/ 0 h 33"/>
                  <a:gd name="txR" fmla="*/ 37 w 37"/>
                  <a:gd name="txB" fmla="*/ 33 h 33"/>
                </a:gdLst>
                <a:ahLst/>
                <a:cxnLst>
                  <a:cxn ang="0">
                    <a:pos x="130472819" y="91518671"/>
                  </a:cxn>
                  <a:cxn ang="0">
                    <a:pos x="104378641" y="59839853"/>
                  </a:cxn>
                  <a:cxn ang="0">
                    <a:pos x="89467407" y="28159158"/>
                  </a:cxn>
                  <a:cxn ang="0">
                    <a:pos x="78284463" y="7039320"/>
                  </a:cxn>
                  <a:cxn ang="0">
                    <a:pos x="41005412" y="3519660"/>
                  </a:cxn>
                  <a:cxn ang="0">
                    <a:pos x="0" y="10558981"/>
                  </a:cxn>
                  <a:cxn ang="0">
                    <a:pos x="7456583" y="42239675"/>
                  </a:cxn>
                  <a:cxn ang="0">
                    <a:pos x="41005412" y="56318316"/>
                  </a:cxn>
                  <a:cxn ang="0">
                    <a:pos x="48461995" y="70398833"/>
                  </a:cxn>
                  <a:cxn ang="0">
                    <a:pos x="52190286" y="70398833"/>
                  </a:cxn>
                  <a:cxn ang="0">
                    <a:pos x="63373229" y="77438154"/>
                  </a:cxn>
                  <a:cxn ang="0">
                    <a:pos x="82012755" y="87999011"/>
                  </a:cxn>
                  <a:cxn ang="0">
                    <a:pos x="104378641" y="95038331"/>
                  </a:cxn>
                  <a:cxn ang="0">
                    <a:pos x="111835224" y="116158169"/>
                  </a:cxn>
                  <a:cxn ang="0">
                    <a:pos x="137929401" y="109118848"/>
                  </a:cxn>
                  <a:cxn ang="0">
                    <a:pos x="130472819" y="91518671"/>
                  </a:cxn>
                </a:cxnLst>
                <a:rect l="txL" t="txT" r="txR" b="txB"/>
                <a:pathLst>
                  <a:path w="37" h="33">
                    <a:moveTo>
                      <a:pt x="35" y="26"/>
                    </a:moveTo>
                    <a:cubicBezTo>
                      <a:pt x="35" y="23"/>
                      <a:pt x="28" y="21"/>
                      <a:pt x="28" y="17"/>
                    </a:cubicBezTo>
                    <a:cubicBezTo>
                      <a:pt x="28" y="14"/>
                      <a:pt x="23" y="11"/>
                      <a:pt x="24" y="8"/>
                    </a:cubicBezTo>
                    <a:cubicBezTo>
                      <a:pt x="24" y="6"/>
                      <a:pt x="22" y="4"/>
                      <a:pt x="21" y="2"/>
                    </a:cubicBezTo>
                    <a:cubicBezTo>
                      <a:pt x="18" y="1"/>
                      <a:pt x="14" y="0"/>
                      <a:pt x="11" y="1"/>
                    </a:cubicBezTo>
                    <a:cubicBezTo>
                      <a:pt x="7" y="1"/>
                      <a:pt x="4" y="2"/>
                      <a:pt x="0" y="3"/>
                    </a:cubicBezTo>
                    <a:cubicBezTo>
                      <a:pt x="2" y="6"/>
                      <a:pt x="0" y="7"/>
                      <a:pt x="2" y="12"/>
                    </a:cubicBezTo>
                    <a:cubicBezTo>
                      <a:pt x="4" y="17"/>
                      <a:pt x="9" y="14"/>
                      <a:pt x="11" y="16"/>
                    </a:cubicBezTo>
                    <a:cubicBezTo>
                      <a:pt x="11" y="16"/>
                      <a:pt x="12" y="18"/>
                      <a:pt x="13" y="20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6" y="20"/>
                      <a:pt x="16" y="21"/>
                      <a:pt x="17" y="22"/>
                    </a:cubicBezTo>
                    <a:cubicBezTo>
                      <a:pt x="19" y="23"/>
                      <a:pt x="21" y="24"/>
                      <a:pt x="22" y="25"/>
                    </a:cubicBezTo>
                    <a:cubicBezTo>
                      <a:pt x="24" y="25"/>
                      <a:pt x="25" y="23"/>
                      <a:pt x="28" y="27"/>
                    </a:cubicBezTo>
                    <a:cubicBezTo>
                      <a:pt x="30" y="29"/>
                      <a:pt x="30" y="30"/>
                      <a:pt x="30" y="33"/>
                    </a:cubicBezTo>
                    <a:cubicBezTo>
                      <a:pt x="33" y="33"/>
                      <a:pt x="35" y="32"/>
                      <a:pt x="37" y="31"/>
                    </a:cubicBezTo>
                    <a:cubicBezTo>
                      <a:pt x="36" y="29"/>
                      <a:pt x="35" y="27"/>
                      <a:pt x="35" y="2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3" name="Freeform 168"/>
              <p:cNvSpPr>
                <a:spLocks noEditPoints="1"/>
              </p:cNvSpPr>
              <p:nvPr/>
            </p:nvSpPr>
            <p:spPr>
              <a:xfrm>
                <a:off x="4605338" y="1504950"/>
                <a:ext cx="106363" cy="87313"/>
              </a:xfrm>
              <a:custGeom>
                <a:avLst/>
                <a:gdLst>
                  <a:gd name="txL" fmla="*/ 0 w 56"/>
                  <a:gd name="txT" fmla="*/ 0 h 46"/>
                  <a:gd name="txR" fmla="*/ 56 w 56"/>
                  <a:gd name="txB" fmla="*/ 46 h 46"/>
                </a:gdLst>
                <a:ahLst/>
                <a:cxnLst>
                  <a:cxn ang="0">
                    <a:pos x="191196989" y="54042951"/>
                  </a:cxn>
                  <a:cxn ang="0">
                    <a:pos x="155122838" y="7205221"/>
                  </a:cxn>
                  <a:cxn ang="0">
                    <a:pos x="126262378" y="28822781"/>
                  </a:cxn>
                  <a:cxn ang="0">
                    <a:pos x="108224353" y="28822781"/>
                  </a:cxn>
                  <a:cxn ang="0">
                    <a:pos x="79363892" y="7205221"/>
                  </a:cxn>
                  <a:cxn ang="0">
                    <a:pos x="64934612" y="0"/>
                  </a:cxn>
                  <a:cxn ang="0">
                    <a:pos x="57719022" y="14410441"/>
                  </a:cxn>
                  <a:cxn ang="0">
                    <a:pos x="72150201" y="32425391"/>
                  </a:cxn>
                  <a:cxn ang="0">
                    <a:pos x="39682896" y="32425391"/>
                  </a:cxn>
                  <a:cxn ang="0">
                    <a:pos x="10822435" y="21617560"/>
                  </a:cxn>
                  <a:cxn ang="0">
                    <a:pos x="25251716" y="54042951"/>
                  </a:cxn>
                  <a:cxn ang="0">
                    <a:pos x="39682896" y="86468342"/>
                  </a:cxn>
                  <a:cxn ang="0">
                    <a:pos x="64934612" y="118893732"/>
                  </a:cxn>
                  <a:cxn ang="0">
                    <a:pos x="72150201" y="136906784"/>
                  </a:cxn>
                  <a:cxn ang="0">
                    <a:pos x="122655532" y="108084003"/>
                  </a:cxn>
                  <a:cxn ang="0">
                    <a:pos x="129869223" y="144112005"/>
                  </a:cxn>
                  <a:cxn ang="0">
                    <a:pos x="158729683" y="165729565"/>
                  </a:cxn>
                  <a:cxn ang="0">
                    <a:pos x="165945273" y="140509394"/>
                  </a:cxn>
                  <a:cxn ang="0">
                    <a:pos x="191196989" y="54042951"/>
                  </a:cxn>
                  <a:cxn ang="0">
                    <a:pos x="18038025" y="115289224"/>
                  </a:cxn>
                  <a:cxn ang="0">
                    <a:pos x="0" y="104481393"/>
                  </a:cxn>
                  <a:cxn ang="0">
                    <a:pos x="10822435" y="126098953"/>
                  </a:cxn>
                  <a:cxn ang="0">
                    <a:pos x="39682896" y="144112005"/>
                  </a:cxn>
                  <a:cxn ang="0">
                    <a:pos x="46896586" y="144112005"/>
                  </a:cxn>
                  <a:cxn ang="0">
                    <a:pos x="39682896" y="122496343"/>
                  </a:cxn>
                  <a:cxn ang="0">
                    <a:pos x="18038025" y="115289224"/>
                  </a:cxn>
                </a:cxnLst>
                <a:rect l="txL" t="txT" r="txR" b="txB"/>
                <a:pathLst>
                  <a:path w="56" h="46">
                    <a:moveTo>
                      <a:pt x="53" y="15"/>
                    </a:moveTo>
                    <a:cubicBezTo>
                      <a:pt x="51" y="13"/>
                      <a:pt x="47" y="8"/>
                      <a:pt x="43" y="2"/>
                    </a:cubicBezTo>
                    <a:cubicBezTo>
                      <a:pt x="41" y="6"/>
                      <a:pt x="36" y="5"/>
                      <a:pt x="35" y="8"/>
                    </a:cubicBezTo>
                    <a:cubicBezTo>
                      <a:pt x="34" y="10"/>
                      <a:pt x="32" y="7"/>
                      <a:pt x="30" y="8"/>
                    </a:cubicBezTo>
                    <a:cubicBezTo>
                      <a:pt x="29" y="8"/>
                      <a:pt x="25" y="2"/>
                      <a:pt x="22" y="2"/>
                    </a:cubicBezTo>
                    <a:cubicBezTo>
                      <a:pt x="21" y="1"/>
                      <a:pt x="20" y="1"/>
                      <a:pt x="18" y="0"/>
                    </a:cubicBezTo>
                    <a:cubicBezTo>
                      <a:pt x="17" y="2"/>
                      <a:pt x="16" y="3"/>
                      <a:pt x="16" y="4"/>
                    </a:cubicBezTo>
                    <a:cubicBezTo>
                      <a:pt x="17" y="6"/>
                      <a:pt x="21" y="8"/>
                      <a:pt x="20" y="9"/>
                    </a:cubicBezTo>
                    <a:cubicBezTo>
                      <a:pt x="18" y="11"/>
                      <a:pt x="13" y="10"/>
                      <a:pt x="11" y="9"/>
                    </a:cubicBezTo>
                    <a:cubicBezTo>
                      <a:pt x="9" y="7"/>
                      <a:pt x="4" y="4"/>
                      <a:pt x="3" y="6"/>
                    </a:cubicBezTo>
                    <a:cubicBezTo>
                      <a:pt x="2" y="8"/>
                      <a:pt x="8" y="13"/>
                      <a:pt x="7" y="15"/>
                    </a:cubicBezTo>
                    <a:cubicBezTo>
                      <a:pt x="6" y="18"/>
                      <a:pt x="11" y="21"/>
                      <a:pt x="11" y="24"/>
                    </a:cubicBezTo>
                    <a:cubicBezTo>
                      <a:pt x="11" y="28"/>
                      <a:pt x="18" y="30"/>
                      <a:pt x="18" y="33"/>
                    </a:cubicBezTo>
                    <a:cubicBezTo>
                      <a:pt x="18" y="34"/>
                      <a:pt x="19" y="36"/>
                      <a:pt x="20" y="38"/>
                    </a:cubicBezTo>
                    <a:cubicBezTo>
                      <a:pt x="26" y="36"/>
                      <a:pt x="30" y="32"/>
                      <a:pt x="34" y="30"/>
                    </a:cubicBezTo>
                    <a:cubicBezTo>
                      <a:pt x="39" y="27"/>
                      <a:pt x="37" y="38"/>
                      <a:pt x="36" y="40"/>
                    </a:cubicBezTo>
                    <a:cubicBezTo>
                      <a:pt x="35" y="41"/>
                      <a:pt x="40" y="44"/>
                      <a:pt x="44" y="46"/>
                    </a:cubicBezTo>
                    <a:cubicBezTo>
                      <a:pt x="44" y="43"/>
                      <a:pt x="44" y="41"/>
                      <a:pt x="46" y="39"/>
                    </a:cubicBezTo>
                    <a:cubicBezTo>
                      <a:pt x="52" y="32"/>
                      <a:pt x="56" y="21"/>
                      <a:pt x="53" y="15"/>
                    </a:cubicBezTo>
                    <a:close/>
                    <a:moveTo>
                      <a:pt x="5" y="32"/>
                    </a:moveTo>
                    <a:cubicBezTo>
                      <a:pt x="4" y="31"/>
                      <a:pt x="2" y="30"/>
                      <a:pt x="0" y="29"/>
                    </a:cubicBezTo>
                    <a:cubicBezTo>
                      <a:pt x="0" y="31"/>
                      <a:pt x="0" y="34"/>
                      <a:pt x="3" y="35"/>
                    </a:cubicBezTo>
                    <a:cubicBezTo>
                      <a:pt x="8" y="37"/>
                      <a:pt x="1" y="38"/>
                      <a:pt x="11" y="40"/>
                    </a:cubicBezTo>
                    <a:cubicBezTo>
                      <a:pt x="12" y="40"/>
                      <a:pt x="12" y="40"/>
                      <a:pt x="13" y="40"/>
                    </a:cubicBezTo>
                    <a:cubicBezTo>
                      <a:pt x="13" y="37"/>
                      <a:pt x="13" y="36"/>
                      <a:pt x="11" y="34"/>
                    </a:cubicBezTo>
                    <a:cubicBezTo>
                      <a:pt x="8" y="30"/>
                      <a:pt x="7" y="32"/>
                      <a:pt x="5" y="3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4" name="Freeform 169"/>
              <p:cNvSpPr/>
              <p:nvPr/>
            </p:nvSpPr>
            <p:spPr>
              <a:xfrm>
                <a:off x="4946650" y="1595437"/>
                <a:ext cx="309563" cy="220663"/>
              </a:xfrm>
              <a:custGeom>
                <a:avLst/>
                <a:gdLst>
                  <a:gd name="txL" fmla="*/ 0 w 162"/>
                  <a:gd name="txT" fmla="*/ 0 h 116"/>
                  <a:gd name="txR" fmla="*/ 162 w 162"/>
                  <a:gd name="txB" fmla="*/ 116 h 116"/>
                </a:gdLst>
                <a:ahLst/>
                <a:cxnLst>
                  <a:cxn ang="0">
                    <a:pos x="569630316" y="61517420"/>
                  </a:cxn>
                  <a:cxn ang="0">
                    <a:pos x="555023528" y="47041167"/>
                  </a:cxn>
                  <a:cxn ang="0">
                    <a:pos x="507555291" y="79609884"/>
                  </a:cxn>
                  <a:cxn ang="0">
                    <a:pos x="489296807" y="86846109"/>
                  </a:cxn>
                  <a:cxn ang="0">
                    <a:pos x="467388536" y="83227996"/>
                  </a:cxn>
                  <a:cxn ang="0">
                    <a:pos x="467388536" y="36186830"/>
                  </a:cxn>
                  <a:cxn ang="0">
                    <a:pos x="449131963" y="3618112"/>
                  </a:cxn>
                  <a:cxn ang="0">
                    <a:pos x="412616905" y="36186830"/>
                  </a:cxn>
                  <a:cxn ang="0">
                    <a:pos x="372450150" y="57897406"/>
                  </a:cxn>
                  <a:cxn ang="0">
                    <a:pos x="332283395" y="68753645"/>
                  </a:cxn>
                  <a:cxn ang="0">
                    <a:pos x="295770249" y="57897406"/>
                  </a:cxn>
                  <a:cxn ang="0">
                    <a:pos x="262906888" y="47041167"/>
                  </a:cxn>
                  <a:cxn ang="0">
                    <a:pos x="226391830" y="39804942"/>
                  </a:cxn>
                  <a:cxn ang="0">
                    <a:pos x="193528469" y="61517420"/>
                  </a:cxn>
                  <a:cxn ang="0">
                    <a:pos x="171618288" y="101320460"/>
                  </a:cxn>
                  <a:cxn ang="0">
                    <a:pos x="113194959" y="133889178"/>
                  </a:cxn>
                  <a:cxn ang="0">
                    <a:pos x="76681813" y="148363529"/>
                  </a:cxn>
                  <a:cxn ang="0">
                    <a:pos x="47468238" y="137507290"/>
                  </a:cxn>
                  <a:cxn ang="0">
                    <a:pos x="29211664" y="159219768"/>
                  </a:cxn>
                  <a:cxn ang="0">
                    <a:pos x="10955091" y="191786583"/>
                  </a:cxn>
                  <a:cxn ang="0">
                    <a:pos x="7303394" y="224355301"/>
                  </a:cxn>
                  <a:cxn ang="0">
                    <a:pos x="7303394" y="267778355"/>
                  </a:cxn>
                  <a:cxn ang="0">
                    <a:pos x="14606787" y="314819522"/>
                  </a:cxn>
                  <a:cxn ang="0">
                    <a:pos x="54771631" y="336532000"/>
                  </a:cxn>
                  <a:cxn ang="0">
                    <a:pos x="10955091" y="394429406"/>
                  </a:cxn>
                  <a:cxn ang="0">
                    <a:pos x="21908270" y="408903757"/>
                  </a:cxn>
                  <a:cxn ang="0">
                    <a:pos x="83983295" y="416141884"/>
                  </a:cxn>
                  <a:cxn ang="0">
                    <a:pos x="248300100" y="394429406"/>
                  </a:cxn>
                  <a:cxn ang="0">
                    <a:pos x="244648403" y="354624464"/>
                  </a:cxn>
                  <a:cxn ang="0">
                    <a:pos x="277511764" y="336532000"/>
                  </a:cxn>
                  <a:cxn ang="0">
                    <a:pos x="306723428" y="329293873"/>
                  </a:cxn>
                  <a:cxn ang="0">
                    <a:pos x="350541880" y="314819522"/>
                  </a:cxn>
                  <a:cxn ang="0">
                    <a:pos x="368798453" y="296727058"/>
                  </a:cxn>
                  <a:cxn ang="0">
                    <a:pos x="383405241" y="253304004"/>
                  </a:cxn>
                  <a:cxn ang="0">
                    <a:pos x="412616905" y="235209638"/>
                  </a:cxn>
                  <a:cxn ang="0">
                    <a:pos x="398010117" y="209880949"/>
                  </a:cxn>
                  <a:cxn ang="0">
                    <a:pos x="445480266" y="209880949"/>
                  </a:cxn>
                  <a:cxn ang="0">
                    <a:pos x="449131963" y="177312232"/>
                  </a:cxn>
                  <a:cxn ang="0">
                    <a:pos x="467388536" y="148363529"/>
                  </a:cxn>
                  <a:cxn ang="0">
                    <a:pos x="460085142" y="123032938"/>
                  </a:cxn>
                  <a:cxn ang="0">
                    <a:pos x="467388536" y="104940475"/>
                  </a:cxn>
                  <a:cxn ang="0">
                    <a:pos x="471040233" y="101320460"/>
                  </a:cxn>
                  <a:cxn ang="0">
                    <a:pos x="492948503" y="94084235"/>
                  </a:cxn>
                  <a:cxn ang="0">
                    <a:pos x="547720135" y="75991772"/>
                  </a:cxn>
                  <a:cxn ang="0">
                    <a:pos x="591538586" y="65135533"/>
                  </a:cxn>
                  <a:cxn ang="0">
                    <a:pos x="569630316" y="61517420"/>
                  </a:cxn>
                </a:cxnLst>
                <a:rect l="txL" t="txT" r="txR" b="txB"/>
                <a:pathLst>
                  <a:path w="162" h="116">
                    <a:moveTo>
                      <a:pt x="156" y="17"/>
                    </a:moveTo>
                    <a:cubicBezTo>
                      <a:pt x="154" y="17"/>
                      <a:pt x="154" y="15"/>
                      <a:pt x="152" y="13"/>
                    </a:cubicBezTo>
                    <a:cubicBezTo>
                      <a:pt x="150" y="12"/>
                      <a:pt x="144" y="18"/>
                      <a:pt x="139" y="22"/>
                    </a:cubicBezTo>
                    <a:cubicBezTo>
                      <a:pt x="137" y="22"/>
                      <a:pt x="135" y="23"/>
                      <a:pt x="134" y="24"/>
                    </a:cubicBezTo>
                    <a:cubicBezTo>
                      <a:pt x="131" y="24"/>
                      <a:pt x="129" y="24"/>
                      <a:pt x="128" y="23"/>
                    </a:cubicBezTo>
                    <a:cubicBezTo>
                      <a:pt x="125" y="20"/>
                      <a:pt x="132" y="12"/>
                      <a:pt x="128" y="10"/>
                    </a:cubicBezTo>
                    <a:cubicBezTo>
                      <a:pt x="123" y="8"/>
                      <a:pt x="127" y="1"/>
                      <a:pt x="123" y="1"/>
                    </a:cubicBezTo>
                    <a:cubicBezTo>
                      <a:pt x="119" y="0"/>
                      <a:pt x="113" y="7"/>
                      <a:pt x="113" y="10"/>
                    </a:cubicBezTo>
                    <a:cubicBezTo>
                      <a:pt x="113" y="14"/>
                      <a:pt x="102" y="13"/>
                      <a:pt x="102" y="16"/>
                    </a:cubicBezTo>
                    <a:cubicBezTo>
                      <a:pt x="102" y="19"/>
                      <a:pt x="92" y="15"/>
                      <a:pt x="91" y="19"/>
                    </a:cubicBezTo>
                    <a:cubicBezTo>
                      <a:pt x="89" y="22"/>
                      <a:pt x="84" y="16"/>
                      <a:pt x="81" y="16"/>
                    </a:cubicBezTo>
                    <a:cubicBezTo>
                      <a:pt x="78" y="16"/>
                      <a:pt x="76" y="12"/>
                      <a:pt x="72" y="13"/>
                    </a:cubicBezTo>
                    <a:cubicBezTo>
                      <a:pt x="68" y="14"/>
                      <a:pt x="65" y="12"/>
                      <a:pt x="62" y="11"/>
                    </a:cubicBezTo>
                    <a:cubicBezTo>
                      <a:pt x="59" y="11"/>
                      <a:pt x="57" y="18"/>
                      <a:pt x="53" y="17"/>
                    </a:cubicBezTo>
                    <a:cubicBezTo>
                      <a:pt x="50" y="15"/>
                      <a:pt x="48" y="23"/>
                      <a:pt x="47" y="28"/>
                    </a:cubicBezTo>
                    <a:cubicBezTo>
                      <a:pt x="45" y="32"/>
                      <a:pt x="30" y="32"/>
                      <a:pt x="31" y="37"/>
                    </a:cubicBezTo>
                    <a:cubicBezTo>
                      <a:pt x="31" y="42"/>
                      <a:pt x="22" y="44"/>
                      <a:pt x="21" y="41"/>
                    </a:cubicBezTo>
                    <a:cubicBezTo>
                      <a:pt x="20" y="38"/>
                      <a:pt x="14" y="39"/>
                      <a:pt x="13" y="38"/>
                    </a:cubicBezTo>
                    <a:cubicBezTo>
                      <a:pt x="11" y="38"/>
                      <a:pt x="7" y="39"/>
                      <a:pt x="8" y="44"/>
                    </a:cubicBezTo>
                    <a:cubicBezTo>
                      <a:pt x="8" y="48"/>
                      <a:pt x="4" y="51"/>
                      <a:pt x="3" y="53"/>
                    </a:cubicBezTo>
                    <a:cubicBezTo>
                      <a:pt x="3" y="54"/>
                      <a:pt x="0" y="60"/>
                      <a:pt x="2" y="62"/>
                    </a:cubicBezTo>
                    <a:cubicBezTo>
                      <a:pt x="4" y="65"/>
                      <a:pt x="0" y="70"/>
                      <a:pt x="2" y="74"/>
                    </a:cubicBezTo>
                    <a:cubicBezTo>
                      <a:pt x="4" y="79"/>
                      <a:pt x="3" y="86"/>
                      <a:pt x="4" y="87"/>
                    </a:cubicBezTo>
                    <a:cubicBezTo>
                      <a:pt x="5" y="89"/>
                      <a:pt x="13" y="88"/>
                      <a:pt x="15" y="93"/>
                    </a:cubicBezTo>
                    <a:cubicBezTo>
                      <a:pt x="17" y="98"/>
                      <a:pt x="4" y="107"/>
                      <a:pt x="3" y="109"/>
                    </a:cubicBezTo>
                    <a:cubicBezTo>
                      <a:pt x="3" y="110"/>
                      <a:pt x="4" y="112"/>
                      <a:pt x="6" y="113"/>
                    </a:cubicBezTo>
                    <a:cubicBezTo>
                      <a:pt x="11" y="113"/>
                      <a:pt x="17" y="114"/>
                      <a:pt x="23" y="115"/>
                    </a:cubicBezTo>
                    <a:cubicBezTo>
                      <a:pt x="30" y="116"/>
                      <a:pt x="68" y="111"/>
                      <a:pt x="68" y="109"/>
                    </a:cubicBezTo>
                    <a:cubicBezTo>
                      <a:pt x="69" y="108"/>
                      <a:pt x="67" y="100"/>
                      <a:pt x="67" y="98"/>
                    </a:cubicBezTo>
                    <a:cubicBezTo>
                      <a:pt x="68" y="96"/>
                      <a:pt x="72" y="92"/>
                      <a:pt x="76" y="93"/>
                    </a:cubicBezTo>
                    <a:cubicBezTo>
                      <a:pt x="80" y="93"/>
                      <a:pt x="84" y="94"/>
                      <a:pt x="84" y="91"/>
                    </a:cubicBezTo>
                    <a:cubicBezTo>
                      <a:pt x="84" y="88"/>
                      <a:pt x="95" y="84"/>
                      <a:pt x="96" y="87"/>
                    </a:cubicBezTo>
                    <a:cubicBezTo>
                      <a:pt x="97" y="89"/>
                      <a:pt x="101" y="88"/>
                      <a:pt x="101" y="82"/>
                    </a:cubicBezTo>
                    <a:cubicBezTo>
                      <a:pt x="102" y="75"/>
                      <a:pt x="101" y="70"/>
                      <a:pt x="105" y="70"/>
                    </a:cubicBezTo>
                    <a:cubicBezTo>
                      <a:pt x="109" y="69"/>
                      <a:pt x="113" y="67"/>
                      <a:pt x="113" y="65"/>
                    </a:cubicBezTo>
                    <a:cubicBezTo>
                      <a:pt x="112" y="63"/>
                      <a:pt x="108" y="59"/>
                      <a:pt x="109" y="58"/>
                    </a:cubicBezTo>
                    <a:cubicBezTo>
                      <a:pt x="110" y="56"/>
                      <a:pt x="120" y="61"/>
                      <a:pt x="122" y="58"/>
                    </a:cubicBezTo>
                    <a:cubicBezTo>
                      <a:pt x="123" y="55"/>
                      <a:pt x="121" y="52"/>
                      <a:pt x="123" y="49"/>
                    </a:cubicBezTo>
                    <a:cubicBezTo>
                      <a:pt x="124" y="46"/>
                      <a:pt x="128" y="44"/>
                      <a:pt x="128" y="41"/>
                    </a:cubicBezTo>
                    <a:cubicBezTo>
                      <a:pt x="128" y="38"/>
                      <a:pt x="128" y="37"/>
                      <a:pt x="126" y="34"/>
                    </a:cubicBezTo>
                    <a:cubicBezTo>
                      <a:pt x="124" y="32"/>
                      <a:pt x="125" y="29"/>
                      <a:pt x="128" y="29"/>
                    </a:cubicBezTo>
                    <a:cubicBezTo>
                      <a:pt x="128" y="28"/>
                      <a:pt x="129" y="28"/>
                      <a:pt x="129" y="28"/>
                    </a:cubicBezTo>
                    <a:cubicBezTo>
                      <a:pt x="132" y="27"/>
                      <a:pt x="134" y="27"/>
                      <a:pt x="135" y="26"/>
                    </a:cubicBezTo>
                    <a:cubicBezTo>
                      <a:pt x="139" y="23"/>
                      <a:pt x="147" y="20"/>
                      <a:pt x="150" y="21"/>
                    </a:cubicBezTo>
                    <a:cubicBezTo>
                      <a:pt x="153" y="22"/>
                      <a:pt x="158" y="21"/>
                      <a:pt x="162" y="18"/>
                    </a:cubicBezTo>
                    <a:cubicBezTo>
                      <a:pt x="160" y="17"/>
                      <a:pt x="157" y="16"/>
                      <a:pt x="156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5" name="Freeform 170"/>
              <p:cNvSpPr/>
              <p:nvPr/>
            </p:nvSpPr>
            <p:spPr>
              <a:xfrm>
                <a:off x="4959350" y="1628775"/>
                <a:ext cx="355600" cy="320675"/>
              </a:xfrm>
              <a:custGeom>
                <a:avLst/>
                <a:gdLst>
                  <a:gd name="txL" fmla="*/ 0 w 186"/>
                  <a:gd name="txT" fmla="*/ 0 h 168"/>
                  <a:gd name="txR" fmla="*/ 186 w 186"/>
                  <a:gd name="txB" fmla="*/ 168 h 168"/>
                </a:gdLst>
                <a:ahLst/>
                <a:cxnLst>
                  <a:cxn ang="0">
                    <a:pos x="628674034" y="32790928"/>
                  </a:cxn>
                  <a:cxn ang="0">
                    <a:pos x="577503959" y="3643861"/>
                  </a:cxn>
                  <a:cxn ang="0">
                    <a:pos x="526331972" y="10929673"/>
                  </a:cxn>
                  <a:cxn ang="0">
                    <a:pos x="449575903" y="36434788"/>
                  </a:cxn>
                  <a:cxn ang="0">
                    <a:pos x="438609658" y="58294134"/>
                  </a:cxn>
                  <a:cxn ang="0">
                    <a:pos x="427645325" y="112946316"/>
                  </a:cxn>
                  <a:cxn ang="0">
                    <a:pos x="376473338" y="145737244"/>
                  </a:cxn>
                  <a:cxn ang="0">
                    <a:pos x="361853589" y="189459753"/>
                  </a:cxn>
                  <a:cxn ang="0">
                    <a:pos x="328958677" y="251397747"/>
                  </a:cxn>
                  <a:cxn ang="0">
                    <a:pos x="255856112" y="273257093"/>
                  </a:cxn>
                  <a:cxn ang="0">
                    <a:pos x="226614703" y="331553136"/>
                  </a:cxn>
                  <a:cxn ang="0">
                    <a:pos x="0" y="346126669"/>
                  </a:cxn>
                  <a:cxn ang="0">
                    <a:pos x="62136320" y="404422712"/>
                  </a:cxn>
                  <a:cxn ang="0">
                    <a:pos x="91377729" y="480934240"/>
                  </a:cxn>
                  <a:cxn ang="0">
                    <a:pos x="25585994" y="531942562"/>
                  </a:cxn>
                  <a:cxn ang="0">
                    <a:pos x="105997477" y="539228374"/>
                  </a:cxn>
                  <a:cxn ang="0">
                    <a:pos x="201030622" y="531942562"/>
                  </a:cxn>
                  <a:cxn ang="0">
                    <a:pos x="255856112" y="564733489"/>
                  </a:cxn>
                  <a:cxn ang="0">
                    <a:pos x="299717269" y="608454090"/>
                  </a:cxn>
                  <a:cxn ang="0">
                    <a:pos x="307028099" y="608454090"/>
                  </a:cxn>
                  <a:cxn ang="0">
                    <a:pos x="383784168" y="582950883"/>
                  </a:cxn>
                  <a:cxn ang="0">
                    <a:pos x="402059331" y="535586422"/>
                  </a:cxn>
                  <a:cxn ang="0">
                    <a:pos x="358198174" y="466360707"/>
                  </a:cxn>
                  <a:cxn ang="0">
                    <a:pos x="416679080" y="429925918"/>
                  </a:cxn>
                  <a:cxn ang="0">
                    <a:pos x="467851067" y="397134991"/>
                  </a:cxn>
                  <a:cxn ang="0">
                    <a:pos x="519023054" y="331553136"/>
                  </a:cxn>
                  <a:cxn ang="0">
                    <a:pos x="562884211" y="291474487"/>
                  </a:cxn>
                  <a:cxn ang="0">
                    <a:pos x="592123708" y="229536493"/>
                  </a:cxn>
                  <a:cxn ang="0">
                    <a:pos x="548262551" y="171242359"/>
                  </a:cxn>
                  <a:cxn ang="0">
                    <a:pos x="562884211" y="109302456"/>
                  </a:cxn>
                  <a:cxn ang="0">
                    <a:pos x="665226273" y="105660504"/>
                  </a:cxn>
                  <a:cxn ang="0">
                    <a:pos x="646951110" y="61937994"/>
                  </a:cxn>
                </a:cxnLst>
                <a:rect l="txL" t="txT" r="txR" b="txB"/>
                <a:pathLst>
                  <a:path w="186" h="168">
                    <a:moveTo>
                      <a:pt x="177" y="17"/>
                    </a:moveTo>
                    <a:cubicBezTo>
                      <a:pt x="172" y="15"/>
                      <a:pt x="172" y="10"/>
                      <a:pt x="172" y="9"/>
                    </a:cubicBezTo>
                    <a:cubicBezTo>
                      <a:pt x="172" y="7"/>
                      <a:pt x="166" y="4"/>
                      <a:pt x="161" y="0"/>
                    </a:cubicBezTo>
                    <a:cubicBezTo>
                      <a:pt x="161" y="1"/>
                      <a:pt x="159" y="1"/>
                      <a:pt x="158" y="1"/>
                    </a:cubicBezTo>
                    <a:cubicBezTo>
                      <a:pt x="157" y="1"/>
                      <a:pt x="157" y="0"/>
                      <a:pt x="156" y="0"/>
                    </a:cubicBezTo>
                    <a:cubicBezTo>
                      <a:pt x="152" y="3"/>
                      <a:pt x="147" y="4"/>
                      <a:pt x="144" y="3"/>
                    </a:cubicBezTo>
                    <a:cubicBezTo>
                      <a:pt x="141" y="2"/>
                      <a:pt x="133" y="5"/>
                      <a:pt x="129" y="8"/>
                    </a:cubicBezTo>
                    <a:cubicBezTo>
                      <a:pt x="128" y="9"/>
                      <a:pt x="126" y="9"/>
                      <a:pt x="123" y="10"/>
                    </a:cubicBezTo>
                    <a:cubicBezTo>
                      <a:pt x="123" y="10"/>
                      <a:pt x="122" y="10"/>
                      <a:pt x="122" y="11"/>
                    </a:cubicBezTo>
                    <a:cubicBezTo>
                      <a:pt x="119" y="11"/>
                      <a:pt x="118" y="14"/>
                      <a:pt x="120" y="16"/>
                    </a:cubicBezTo>
                    <a:cubicBezTo>
                      <a:pt x="122" y="19"/>
                      <a:pt x="122" y="20"/>
                      <a:pt x="122" y="23"/>
                    </a:cubicBezTo>
                    <a:cubicBezTo>
                      <a:pt x="122" y="26"/>
                      <a:pt x="118" y="28"/>
                      <a:pt x="117" y="31"/>
                    </a:cubicBezTo>
                    <a:cubicBezTo>
                      <a:pt x="115" y="34"/>
                      <a:pt x="117" y="37"/>
                      <a:pt x="116" y="40"/>
                    </a:cubicBezTo>
                    <a:cubicBezTo>
                      <a:pt x="114" y="43"/>
                      <a:pt x="104" y="38"/>
                      <a:pt x="103" y="40"/>
                    </a:cubicBezTo>
                    <a:cubicBezTo>
                      <a:pt x="102" y="41"/>
                      <a:pt x="106" y="45"/>
                      <a:pt x="107" y="47"/>
                    </a:cubicBezTo>
                    <a:cubicBezTo>
                      <a:pt x="107" y="49"/>
                      <a:pt x="103" y="51"/>
                      <a:pt x="99" y="52"/>
                    </a:cubicBezTo>
                    <a:cubicBezTo>
                      <a:pt x="95" y="52"/>
                      <a:pt x="96" y="57"/>
                      <a:pt x="95" y="64"/>
                    </a:cubicBezTo>
                    <a:cubicBezTo>
                      <a:pt x="95" y="70"/>
                      <a:pt x="91" y="71"/>
                      <a:pt x="90" y="69"/>
                    </a:cubicBezTo>
                    <a:cubicBezTo>
                      <a:pt x="89" y="66"/>
                      <a:pt x="78" y="70"/>
                      <a:pt x="78" y="73"/>
                    </a:cubicBezTo>
                    <a:cubicBezTo>
                      <a:pt x="78" y="76"/>
                      <a:pt x="74" y="75"/>
                      <a:pt x="70" y="75"/>
                    </a:cubicBezTo>
                    <a:cubicBezTo>
                      <a:pt x="66" y="74"/>
                      <a:pt x="62" y="78"/>
                      <a:pt x="61" y="80"/>
                    </a:cubicBezTo>
                    <a:cubicBezTo>
                      <a:pt x="61" y="82"/>
                      <a:pt x="63" y="90"/>
                      <a:pt x="62" y="91"/>
                    </a:cubicBezTo>
                    <a:cubicBezTo>
                      <a:pt x="62" y="93"/>
                      <a:pt x="24" y="98"/>
                      <a:pt x="17" y="97"/>
                    </a:cubicBezTo>
                    <a:cubicBezTo>
                      <a:pt x="11" y="96"/>
                      <a:pt x="5" y="95"/>
                      <a:pt x="0" y="95"/>
                    </a:cubicBezTo>
                    <a:cubicBezTo>
                      <a:pt x="2" y="97"/>
                      <a:pt x="4" y="99"/>
                      <a:pt x="5" y="101"/>
                    </a:cubicBezTo>
                    <a:cubicBezTo>
                      <a:pt x="6" y="105"/>
                      <a:pt x="11" y="109"/>
                      <a:pt x="17" y="111"/>
                    </a:cubicBezTo>
                    <a:cubicBezTo>
                      <a:pt x="22" y="113"/>
                      <a:pt x="19" y="122"/>
                      <a:pt x="22" y="123"/>
                    </a:cubicBezTo>
                    <a:cubicBezTo>
                      <a:pt x="25" y="124"/>
                      <a:pt x="28" y="131"/>
                      <a:pt x="25" y="132"/>
                    </a:cubicBezTo>
                    <a:cubicBezTo>
                      <a:pt x="21" y="132"/>
                      <a:pt x="18" y="133"/>
                      <a:pt x="14" y="135"/>
                    </a:cubicBezTo>
                    <a:cubicBezTo>
                      <a:pt x="11" y="137"/>
                      <a:pt x="7" y="141"/>
                      <a:pt x="7" y="146"/>
                    </a:cubicBezTo>
                    <a:cubicBezTo>
                      <a:pt x="7" y="147"/>
                      <a:pt x="7" y="148"/>
                      <a:pt x="7" y="149"/>
                    </a:cubicBezTo>
                    <a:cubicBezTo>
                      <a:pt x="17" y="149"/>
                      <a:pt x="27" y="149"/>
                      <a:pt x="29" y="148"/>
                    </a:cubicBezTo>
                    <a:cubicBezTo>
                      <a:pt x="30" y="146"/>
                      <a:pt x="35" y="145"/>
                      <a:pt x="37" y="146"/>
                    </a:cubicBezTo>
                    <a:cubicBezTo>
                      <a:pt x="40" y="148"/>
                      <a:pt x="51" y="149"/>
                      <a:pt x="55" y="146"/>
                    </a:cubicBezTo>
                    <a:cubicBezTo>
                      <a:pt x="61" y="143"/>
                      <a:pt x="64" y="146"/>
                      <a:pt x="64" y="149"/>
                    </a:cubicBezTo>
                    <a:cubicBezTo>
                      <a:pt x="65" y="152"/>
                      <a:pt x="67" y="153"/>
                      <a:pt x="70" y="155"/>
                    </a:cubicBezTo>
                    <a:cubicBezTo>
                      <a:pt x="72" y="157"/>
                      <a:pt x="70" y="160"/>
                      <a:pt x="72" y="163"/>
                    </a:cubicBezTo>
                    <a:cubicBezTo>
                      <a:pt x="74" y="165"/>
                      <a:pt x="77" y="165"/>
                      <a:pt x="82" y="167"/>
                    </a:cubicBezTo>
                    <a:cubicBezTo>
                      <a:pt x="82" y="167"/>
                      <a:pt x="83" y="168"/>
                      <a:pt x="83" y="168"/>
                    </a:cubicBezTo>
                    <a:cubicBezTo>
                      <a:pt x="84" y="168"/>
                      <a:pt x="84" y="168"/>
                      <a:pt x="84" y="167"/>
                    </a:cubicBezTo>
                    <a:cubicBezTo>
                      <a:pt x="87" y="164"/>
                      <a:pt x="87" y="159"/>
                      <a:pt x="94" y="160"/>
                    </a:cubicBezTo>
                    <a:cubicBezTo>
                      <a:pt x="102" y="162"/>
                      <a:pt x="101" y="159"/>
                      <a:pt x="105" y="160"/>
                    </a:cubicBezTo>
                    <a:cubicBezTo>
                      <a:pt x="109" y="161"/>
                      <a:pt x="112" y="160"/>
                      <a:pt x="114" y="158"/>
                    </a:cubicBezTo>
                    <a:cubicBezTo>
                      <a:pt x="115" y="155"/>
                      <a:pt x="112" y="150"/>
                      <a:pt x="110" y="147"/>
                    </a:cubicBezTo>
                    <a:cubicBezTo>
                      <a:pt x="107" y="145"/>
                      <a:pt x="104" y="140"/>
                      <a:pt x="105" y="136"/>
                    </a:cubicBezTo>
                    <a:cubicBezTo>
                      <a:pt x="105" y="131"/>
                      <a:pt x="98" y="131"/>
                      <a:pt x="98" y="128"/>
                    </a:cubicBezTo>
                    <a:cubicBezTo>
                      <a:pt x="98" y="124"/>
                      <a:pt x="105" y="118"/>
                      <a:pt x="106" y="117"/>
                    </a:cubicBezTo>
                    <a:cubicBezTo>
                      <a:pt x="107" y="116"/>
                      <a:pt x="113" y="121"/>
                      <a:pt x="114" y="118"/>
                    </a:cubicBezTo>
                    <a:cubicBezTo>
                      <a:pt x="116" y="115"/>
                      <a:pt x="120" y="117"/>
                      <a:pt x="122" y="117"/>
                    </a:cubicBezTo>
                    <a:cubicBezTo>
                      <a:pt x="124" y="118"/>
                      <a:pt x="128" y="113"/>
                      <a:pt x="128" y="109"/>
                    </a:cubicBezTo>
                    <a:cubicBezTo>
                      <a:pt x="129" y="105"/>
                      <a:pt x="136" y="105"/>
                      <a:pt x="138" y="103"/>
                    </a:cubicBezTo>
                    <a:cubicBezTo>
                      <a:pt x="139" y="102"/>
                      <a:pt x="141" y="93"/>
                      <a:pt x="142" y="91"/>
                    </a:cubicBezTo>
                    <a:cubicBezTo>
                      <a:pt x="143" y="89"/>
                      <a:pt x="149" y="91"/>
                      <a:pt x="149" y="86"/>
                    </a:cubicBezTo>
                    <a:cubicBezTo>
                      <a:pt x="149" y="81"/>
                      <a:pt x="151" y="80"/>
                      <a:pt x="154" y="80"/>
                    </a:cubicBezTo>
                    <a:cubicBezTo>
                      <a:pt x="157" y="79"/>
                      <a:pt x="156" y="75"/>
                      <a:pt x="156" y="71"/>
                    </a:cubicBezTo>
                    <a:cubicBezTo>
                      <a:pt x="157" y="68"/>
                      <a:pt x="159" y="64"/>
                      <a:pt x="162" y="63"/>
                    </a:cubicBezTo>
                    <a:cubicBezTo>
                      <a:pt x="166" y="62"/>
                      <a:pt x="161" y="57"/>
                      <a:pt x="157" y="58"/>
                    </a:cubicBezTo>
                    <a:cubicBezTo>
                      <a:pt x="153" y="59"/>
                      <a:pt x="150" y="47"/>
                      <a:pt x="150" y="47"/>
                    </a:cubicBezTo>
                    <a:cubicBezTo>
                      <a:pt x="150" y="47"/>
                      <a:pt x="151" y="38"/>
                      <a:pt x="148" y="36"/>
                    </a:cubicBezTo>
                    <a:cubicBezTo>
                      <a:pt x="146" y="35"/>
                      <a:pt x="149" y="30"/>
                      <a:pt x="154" y="30"/>
                    </a:cubicBezTo>
                    <a:cubicBezTo>
                      <a:pt x="159" y="30"/>
                      <a:pt x="168" y="36"/>
                      <a:pt x="171" y="33"/>
                    </a:cubicBezTo>
                    <a:cubicBezTo>
                      <a:pt x="174" y="31"/>
                      <a:pt x="180" y="30"/>
                      <a:pt x="182" y="29"/>
                    </a:cubicBezTo>
                    <a:cubicBezTo>
                      <a:pt x="183" y="28"/>
                      <a:pt x="185" y="24"/>
                      <a:pt x="186" y="22"/>
                    </a:cubicBezTo>
                    <a:cubicBezTo>
                      <a:pt x="184" y="21"/>
                      <a:pt x="181" y="19"/>
                      <a:pt x="177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6" name="Freeform 171"/>
              <p:cNvSpPr>
                <a:spLocks noEditPoints="1"/>
              </p:cNvSpPr>
              <p:nvPr/>
            </p:nvSpPr>
            <p:spPr>
              <a:xfrm>
                <a:off x="5672138" y="2346325"/>
                <a:ext cx="992188" cy="360363"/>
              </a:xfrm>
              <a:custGeom>
                <a:avLst/>
                <a:gdLst>
                  <a:gd name="txL" fmla="*/ 0 w 519"/>
                  <a:gd name="txT" fmla="*/ 0 h 189"/>
                  <a:gd name="txR" fmla="*/ 519 w 519"/>
                  <a:gd name="txB" fmla="*/ 189 h 189"/>
                </a:gdLst>
                <a:ahLst/>
                <a:cxnLst>
                  <a:cxn ang="0">
                    <a:pos x="138879556" y="290835821"/>
                  </a:cxn>
                  <a:cxn ang="0">
                    <a:pos x="537242082" y="367179390"/>
                  </a:cxn>
                  <a:cxn ang="0">
                    <a:pos x="80403551" y="189041854"/>
                  </a:cxn>
                  <a:cxn ang="0">
                    <a:pos x="1016010071" y="487147855"/>
                  </a:cxn>
                  <a:cxn ang="0">
                    <a:pos x="1059867074" y="388991838"/>
                  </a:cxn>
                  <a:cxn ang="0">
                    <a:pos x="1118341167" y="403534106"/>
                  </a:cxn>
                  <a:cxn ang="0">
                    <a:pos x="1158542943" y="276293553"/>
                  </a:cxn>
                  <a:cxn ang="0">
                    <a:pos x="1162198171" y="229032613"/>
                  </a:cxn>
                  <a:cxn ang="0">
                    <a:pos x="1085449849" y="192677897"/>
                  </a:cxn>
                  <a:cxn ang="0">
                    <a:pos x="972153067" y="352637122"/>
                  </a:cxn>
                  <a:cxn ang="0">
                    <a:pos x="449529986" y="385355795"/>
                  </a:cxn>
                  <a:cxn ang="0">
                    <a:pos x="431255757" y="316282406"/>
                  </a:cxn>
                  <a:cxn ang="0">
                    <a:pos x="416636756" y="345366942"/>
                  </a:cxn>
                  <a:cxn ang="0">
                    <a:pos x="347196978" y="258115242"/>
                  </a:cxn>
                  <a:cxn ang="0">
                    <a:pos x="285067656" y="181771673"/>
                  </a:cxn>
                  <a:cxn ang="0">
                    <a:pos x="190045104" y="123604509"/>
                  </a:cxn>
                  <a:cxn ang="0">
                    <a:pos x="7308545" y="18176405"/>
                  </a:cxn>
                  <a:cxn ang="0">
                    <a:pos x="164462330" y="236302794"/>
                  </a:cxn>
                  <a:cxn ang="0">
                    <a:pos x="361815979" y="465335407"/>
                  </a:cxn>
                  <a:cxn ang="0">
                    <a:pos x="442219530" y="425346554"/>
                  </a:cxn>
                  <a:cxn ang="0">
                    <a:pos x="1363207048" y="192677897"/>
                  </a:cxn>
                  <a:cxn ang="0">
                    <a:pos x="1374172733" y="232668657"/>
                  </a:cxn>
                  <a:cxn ang="0">
                    <a:pos x="1271839725" y="385355795"/>
                  </a:cxn>
                  <a:cxn ang="0">
                    <a:pos x="1012354842" y="607118228"/>
                  </a:cxn>
                  <a:cxn ang="0">
                    <a:pos x="1176817172" y="588941823"/>
                  </a:cxn>
                  <a:cxn ang="0">
                    <a:pos x="1414374509" y="388991838"/>
                  </a:cxn>
                  <a:cxn ang="0">
                    <a:pos x="796726964" y="574399555"/>
                  </a:cxn>
                  <a:cxn ang="0">
                    <a:pos x="716323413" y="534408796"/>
                  </a:cxn>
                  <a:cxn ang="0">
                    <a:pos x="445874758" y="501690123"/>
                  </a:cxn>
                  <a:cxn ang="0">
                    <a:pos x="478767989" y="556221244"/>
                  </a:cxn>
                  <a:cxn ang="0">
                    <a:pos x="734597643" y="596212003"/>
                  </a:cxn>
                  <a:cxn ang="0">
                    <a:pos x="796726964" y="574399555"/>
                  </a:cxn>
                  <a:cxn ang="0">
                    <a:pos x="1651929933" y="385355795"/>
                  </a:cxn>
                  <a:cxn ang="0">
                    <a:pos x="1476503830" y="298106002"/>
                  </a:cxn>
                  <a:cxn ang="0">
                    <a:pos x="1589800611" y="341730898"/>
                  </a:cxn>
                  <a:cxn ang="0">
                    <a:pos x="1524016062" y="367179390"/>
                  </a:cxn>
                  <a:cxn ang="0">
                    <a:pos x="1622691930" y="414440330"/>
                  </a:cxn>
                  <a:cxn ang="0">
                    <a:pos x="1798118033" y="519868435"/>
                  </a:cxn>
                  <a:cxn ang="0">
                    <a:pos x="1852938810" y="585305779"/>
                  </a:cxn>
                  <a:cxn ang="0">
                    <a:pos x="1754262941" y="312648269"/>
                  </a:cxn>
                  <a:cxn ang="0">
                    <a:pos x="1206055175" y="636200856"/>
                  </a:cxn>
                  <a:cxn ang="0">
                    <a:pos x="1227982721" y="643472944"/>
                  </a:cxn>
                  <a:cxn ang="0">
                    <a:pos x="1238948406" y="632566719"/>
                  </a:cxn>
                  <a:cxn ang="0">
                    <a:pos x="913678974" y="243574881"/>
                  </a:cxn>
                  <a:cxn ang="0">
                    <a:pos x="931951292" y="141782820"/>
                  </a:cxn>
                  <a:cxn ang="0">
                    <a:pos x="928296063" y="72709432"/>
                  </a:cxn>
                  <a:cxn ang="0">
                    <a:pos x="822309738" y="130876596"/>
                  </a:cxn>
                  <a:cxn ang="0">
                    <a:pos x="734597643" y="185407717"/>
                  </a:cxn>
                  <a:cxn ang="0">
                    <a:pos x="603026632" y="189041854"/>
                  </a:cxn>
                  <a:cxn ang="0">
                    <a:pos x="559171540" y="221762433"/>
                  </a:cxn>
                  <a:cxn ang="0">
                    <a:pos x="657847408" y="374449571"/>
                  </a:cxn>
                  <a:cxn ang="0">
                    <a:pos x="796726964" y="407168243"/>
                  </a:cxn>
                  <a:cxn ang="0">
                    <a:pos x="979463523" y="647107080"/>
                  </a:cxn>
                  <a:cxn ang="0">
                    <a:pos x="979463523" y="647107080"/>
                  </a:cxn>
                  <a:cxn ang="0">
                    <a:pos x="862511514" y="614388408"/>
                  </a:cxn>
                  <a:cxn ang="0">
                    <a:pos x="917332290" y="585305779"/>
                  </a:cxn>
                </a:cxnLst>
                <a:rect l="txL" t="txT" r="txR" b="txB"/>
                <a:pathLst>
                  <a:path w="519" h="189">
                    <a:moveTo>
                      <a:pt x="38" y="80"/>
                    </a:moveTo>
                    <a:cubicBezTo>
                      <a:pt x="37" y="82"/>
                      <a:pt x="41" y="89"/>
                      <a:pt x="43" y="87"/>
                    </a:cubicBezTo>
                    <a:cubicBezTo>
                      <a:pt x="46" y="85"/>
                      <a:pt x="40" y="75"/>
                      <a:pt x="38" y="80"/>
                    </a:cubicBezTo>
                    <a:close/>
                    <a:moveTo>
                      <a:pt x="147" y="101"/>
                    </a:moveTo>
                    <a:cubicBezTo>
                      <a:pt x="147" y="98"/>
                      <a:pt x="138" y="99"/>
                      <a:pt x="141" y="103"/>
                    </a:cubicBezTo>
                    <a:cubicBezTo>
                      <a:pt x="144" y="108"/>
                      <a:pt x="147" y="104"/>
                      <a:pt x="147" y="101"/>
                    </a:cubicBezTo>
                    <a:close/>
                    <a:moveTo>
                      <a:pt x="22" y="52"/>
                    </a:moveTo>
                    <a:cubicBezTo>
                      <a:pt x="21" y="55"/>
                      <a:pt x="25" y="65"/>
                      <a:pt x="29" y="61"/>
                    </a:cubicBezTo>
                    <a:cubicBezTo>
                      <a:pt x="33" y="57"/>
                      <a:pt x="22" y="48"/>
                      <a:pt x="22" y="52"/>
                    </a:cubicBezTo>
                    <a:close/>
                    <a:moveTo>
                      <a:pt x="273" y="109"/>
                    </a:moveTo>
                    <a:cubicBezTo>
                      <a:pt x="278" y="109"/>
                      <a:pt x="278" y="116"/>
                      <a:pt x="277" y="121"/>
                    </a:cubicBezTo>
                    <a:cubicBezTo>
                      <a:pt x="276" y="125"/>
                      <a:pt x="274" y="135"/>
                      <a:pt x="278" y="134"/>
                    </a:cubicBezTo>
                    <a:cubicBezTo>
                      <a:pt x="283" y="132"/>
                      <a:pt x="287" y="125"/>
                      <a:pt x="284" y="123"/>
                    </a:cubicBezTo>
                    <a:cubicBezTo>
                      <a:pt x="281" y="120"/>
                      <a:pt x="281" y="106"/>
                      <a:pt x="282" y="102"/>
                    </a:cubicBezTo>
                    <a:cubicBezTo>
                      <a:pt x="284" y="98"/>
                      <a:pt x="293" y="101"/>
                      <a:pt x="290" y="107"/>
                    </a:cubicBezTo>
                    <a:cubicBezTo>
                      <a:pt x="287" y="112"/>
                      <a:pt x="295" y="112"/>
                      <a:pt x="295" y="118"/>
                    </a:cubicBezTo>
                    <a:cubicBezTo>
                      <a:pt x="295" y="124"/>
                      <a:pt x="300" y="121"/>
                      <a:pt x="306" y="119"/>
                    </a:cubicBezTo>
                    <a:cubicBezTo>
                      <a:pt x="311" y="118"/>
                      <a:pt x="310" y="115"/>
                      <a:pt x="306" y="111"/>
                    </a:cubicBezTo>
                    <a:cubicBezTo>
                      <a:pt x="303" y="107"/>
                      <a:pt x="309" y="101"/>
                      <a:pt x="304" y="98"/>
                    </a:cubicBezTo>
                    <a:cubicBezTo>
                      <a:pt x="299" y="94"/>
                      <a:pt x="296" y="89"/>
                      <a:pt x="300" y="88"/>
                    </a:cubicBezTo>
                    <a:cubicBezTo>
                      <a:pt x="305" y="87"/>
                      <a:pt x="319" y="79"/>
                      <a:pt x="317" y="76"/>
                    </a:cubicBezTo>
                    <a:cubicBezTo>
                      <a:pt x="316" y="73"/>
                      <a:pt x="296" y="77"/>
                      <a:pt x="294" y="83"/>
                    </a:cubicBezTo>
                    <a:cubicBezTo>
                      <a:pt x="293" y="89"/>
                      <a:pt x="279" y="82"/>
                      <a:pt x="280" y="72"/>
                    </a:cubicBezTo>
                    <a:cubicBezTo>
                      <a:pt x="282" y="61"/>
                      <a:pt x="310" y="60"/>
                      <a:pt x="318" y="63"/>
                    </a:cubicBezTo>
                    <a:cubicBezTo>
                      <a:pt x="326" y="67"/>
                      <a:pt x="334" y="57"/>
                      <a:pt x="337" y="52"/>
                    </a:cubicBezTo>
                    <a:cubicBezTo>
                      <a:pt x="340" y="46"/>
                      <a:pt x="331" y="53"/>
                      <a:pt x="325" y="56"/>
                    </a:cubicBezTo>
                    <a:cubicBezTo>
                      <a:pt x="320" y="60"/>
                      <a:pt x="305" y="56"/>
                      <a:pt x="297" y="53"/>
                    </a:cubicBezTo>
                    <a:cubicBezTo>
                      <a:pt x="289" y="51"/>
                      <a:pt x="290" y="58"/>
                      <a:pt x="283" y="59"/>
                    </a:cubicBezTo>
                    <a:cubicBezTo>
                      <a:pt x="277" y="60"/>
                      <a:pt x="278" y="74"/>
                      <a:pt x="275" y="76"/>
                    </a:cubicBezTo>
                    <a:cubicBezTo>
                      <a:pt x="272" y="77"/>
                      <a:pt x="272" y="88"/>
                      <a:pt x="266" y="97"/>
                    </a:cubicBezTo>
                    <a:cubicBezTo>
                      <a:pt x="260" y="107"/>
                      <a:pt x="268" y="108"/>
                      <a:pt x="273" y="109"/>
                    </a:cubicBezTo>
                    <a:close/>
                    <a:moveTo>
                      <a:pt x="121" y="117"/>
                    </a:moveTo>
                    <a:cubicBezTo>
                      <a:pt x="121" y="113"/>
                      <a:pt x="123" y="108"/>
                      <a:pt x="123" y="106"/>
                    </a:cubicBezTo>
                    <a:cubicBezTo>
                      <a:pt x="123" y="103"/>
                      <a:pt x="124" y="102"/>
                      <a:pt x="127" y="103"/>
                    </a:cubicBezTo>
                    <a:cubicBezTo>
                      <a:pt x="130" y="104"/>
                      <a:pt x="130" y="97"/>
                      <a:pt x="128" y="96"/>
                    </a:cubicBezTo>
                    <a:cubicBezTo>
                      <a:pt x="125" y="95"/>
                      <a:pt x="124" y="87"/>
                      <a:pt x="118" y="87"/>
                    </a:cubicBezTo>
                    <a:cubicBezTo>
                      <a:pt x="113" y="87"/>
                      <a:pt x="114" y="92"/>
                      <a:pt x="117" y="92"/>
                    </a:cubicBezTo>
                    <a:cubicBezTo>
                      <a:pt x="120" y="92"/>
                      <a:pt x="122" y="95"/>
                      <a:pt x="121" y="97"/>
                    </a:cubicBezTo>
                    <a:cubicBezTo>
                      <a:pt x="120" y="100"/>
                      <a:pt x="119" y="95"/>
                      <a:pt x="114" y="95"/>
                    </a:cubicBezTo>
                    <a:cubicBezTo>
                      <a:pt x="110" y="96"/>
                      <a:pt x="113" y="90"/>
                      <a:pt x="107" y="89"/>
                    </a:cubicBezTo>
                    <a:cubicBezTo>
                      <a:pt x="102" y="89"/>
                      <a:pt x="103" y="79"/>
                      <a:pt x="97" y="79"/>
                    </a:cubicBezTo>
                    <a:cubicBezTo>
                      <a:pt x="92" y="79"/>
                      <a:pt x="91" y="75"/>
                      <a:pt x="95" y="71"/>
                    </a:cubicBezTo>
                    <a:cubicBezTo>
                      <a:pt x="99" y="68"/>
                      <a:pt x="89" y="65"/>
                      <a:pt x="89" y="61"/>
                    </a:cubicBezTo>
                    <a:cubicBezTo>
                      <a:pt x="89" y="57"/>
                      <a:pt x="83" y="59"/>
                      <a:pt x="83" y="56"/>
                    </a:cubicBezTo>
                    <a:cubicBezTo>
                      <a:pt x="83" y="53"/>
                      <a:pt x="81" y="54"/>
                      <a:pt x="78" y="50"/>
                    </a:cubicBezTo>
                    <a:cubicBezTo>
                      <a:pt x="75" y="46"/>
                      <a:pt x="73" y="50"/>
                      <a:pt x="71" y="47"/>
                    </a:cubicBezTo>
                    <a:cubicBezTo>
                      <a:pt x="68" y="44"/>
                      <a:pt x="64" y="42"/>
                      <a:pt x="62" y="43"/>
                    </a:cubicBezTo>
                    <a:cubicBezTo>
                      <a:pt x="60" y="44"/>
                      <a:pt x="54" y="39"/>
                      <a:pt x="52" y="34"/>
                    </a:cubicBezTo>
                    <a:cubicBezTo>
                      <a:pt x="51" y="29"/>
                      <a:pt x="35" y="22"/>
                      <a:pt x="33" y="17"/>
                    </a:cubicBezTo>
                    <a:cubicBezTo>
                      <a:pt x="31" y="11"/>
                      <a:pt x="26" y="9"/>
                      <a:pt x="17" y="9"/>
                    </a:cubicBezTo>
                    <a:cubicBezTo>
                      <a:pt x="8" y="9"/>
                      <a:pt x="4" y="0"/>
                      <a:pt x="2" y="5"/>
                    </a:cubicBezTo>
                    <a:cubicBezTo>
                      <a:pt x="0" y="10"/>
                      <a:pt x="12" y="23"/>
                      <a:pt x="18" y="26"/>
                    </a:cubicBezTo>
                    <a:cubicBezTo>
                      <a:pt x="23" y="30"/>
                      <a:pt x="26" y="42"/>
                      <a:pt x="33" y="42"/>
                    </a:cubicBezTo>
                    <a:cubicBezTo>
                      <a:pt x="40" y="43"/>
                      <a:pt x="40" y="64"/>
                      <a:pt x="45" y="65"/>
                    </a:cubicBezTo>
                    <a:cubicBezTo>
                      <a:pt x="50" y="66"/>
                      <a:pt x="61" y="82"/>
                      <a:pt x="63" y="91"/>
                    </a:cubicBezTo>
                    <a:cubicBezTo>
                      <a:pt x="64" y="100"/>
                      <a:pt x="75" y="104"/>
                      <a:pt x="79" y="110"/>
                    </a:cubicBezTo>
                    <a:cubicBezTo>
                      <a:pt x="83" y="117"/>
                      <a:pt x="97" y="125"/>
                      <a:pt x="99" y="128"/>
                    </a:cubicBezTo>
                    <a:cubicBezTo>
                      <a:pt x="101" y="131"/>
                      <a:pt x="103" y="137"/>
                      <a:pt x="105" y="134"/>
                    </a:cubicBezTo>
                    <a:cubicBezTo>
                      <a:pt x="107" y="131"/>
                      <a:pt x="114" y="134"/>
                      <a:pt x="117" y="134"/>
                    </a:cubicBezTo>
                    <a:cubicBezTo>
                      <a:pt x="120" y="134"/>
                      <a:pt x="121" y="122"/>
                      <a:pt x="121" y="117"/>
                    </a:cubicBezTo>
                    <a:close/>
                    <a:moveTo>
                      <a:pt x="376" y="64"/>
                    </a:moveTo>
                    <a:cubicBezTo>
                      <a:pt x="383" y="65"/>
                      <a:pt x="380" y="60"/>
                      <a:pt x="380" y="56"/>
                    </a:cubicBezTo>
                    <a:cubicBezTo>
                      <a:pt x="380" y="51"/>
                      <a:pt x="373" y="55"/>
                      <a:pt x="373" y="53"/>
                    </a:cubicBezTo>
                    <a:cubicBezTo>
                      <a:pt x="373" y="50"/>
                      <a:pt x="371" y="41"/>
                      <a:pt x="365" y="48"/>
                    </a:cubicBezTo>
                    <a:cubicBezTo>
                      <a:pt x="360" y="56"/>
                      <a:pt x="367" y="74"/>
                      <a:pt x="371" y="73"/>
                    </a:cubicBezTo>
                    <a:cubicBezTo>
                      <a:pt x="375" y="72"/>
                      <a:pt x="368" y="63"/>
                      <a:pt x="376" y="64"/>
                    </a:cubicBezTo>
                    <a:close/>
                    <a:moveTo>
                      <a:pt x="348" y="106"/>
                    </a:moveTo>
                    <a:cubicBezTo>
                      <a:pt x="350" y="111"/>
                      <a:pt x="359" y="114"/>
                      <a:pt x="362" y="109"/>
                    </a:cubicBezTo>
                    <a:cubicBezTo>
                      <a:pt x="365" y="105"/>
                      <a:pt x="347" y="99"/>
                      <a:pt x="348" y="106"/>
                    </a:cubicBezTo>
                    <a:close/>
                    <a:moveTo>
                      <a:pt x="322" y="162"/>
                    </a:moveTo>
                    <a:cubicBezTo>
                      <a:pt x="313" y="161"/>
                      <a:pt x="307" y="167"/>
                      <a:pt x="298" y="164"/>
                    </a:cubicBezTo>
                    <a:cubicBezTo>
                      <a:pt x="289" y="161"/>
                      <a:pt x="276" y="164"/>
                      <a:pt x="277" y="167"/>
                    </a:cubicBezTo>
                    <a:cubicBezTo>
                      <a:pt x="278" y="170"/>
                      <a:pt x="286" y="170"/>
                      <a:pt x="295" y="170"/>
                    </a:cubicBezTo>
                    <a:cubicBezTo>
                      <a:pt x="304" y="171"/>
                      <a:pt x="312" y="166"/>
                      <a:pt x="318" y="165"/>
                    </a:cubicBezTo>
                    <a:cubicBezTo>
                      <a:pt x="324" y="165"/>
                      <a:pt x="331" y="163"/>
                      <a:pt x="322" y="162"/>
                    </a:cubicBezTo>
                    <a:close/>
                    <a:moveTo>
                      <a:pt x="393" y="101"/>
                    </a:moveTo>
                    <a:cubicBezTo>
                      <a:pt x="385" y="98"/>
                      <a:pt x="370" y="100"/>
                      <a:pt x="371" y="105"/>
                    </a:cubicBezTo>
                    <a:cubicBezTo>
                      <a:pt x="373" y="109"/>
                      <a:pt x="380" y="107"/>
                      <a:pt x="387" y="107"/>
                    </a:cubicBezTo>
                    <a:cubicBezTo>
                      <a:pt x="394" y="107"/>
                      <a:pt x="397" y="112"/>
                      <a:pt x="401" y="112"/>
                    </a:cubicBezTo>
                    <a:cubicBezTo>
                      <a:pt x="405" y="112"/>
                      <a:pt x="402" y="104"/>
                      <a:pt x="393" y="101"/>
                    </a:cubicBezTo>
                    <a:close/>
                    <a:moveTo>
                      <a:pt x="218" y="158"/>
                    </a:moveTo>
                    <a:cubicBezTo>
                      <a:pt x="217" y="154"/>
                      <a:pt x="204" y="158"/>
                      <a:pt x="198" y="155"/>
                    </a:cubicBezTo>
                    <a:cubicBezTo>
                      <a:pt x="192" y="153"/>
                      <a:pt x="205" y="150"/>
                      <a:pt x="209" y="148"/>
                    </a:cubicBezTo>
                    <a:cubicBezTo>
                      <a:pt x="214" y="145"/>
                      <a:pt x="207" y="144"/>
                      <a:pt x="196" y="147"/>
                    </a:cubicBezTo>
                    <a:cubicBezTo>
                      <a:pt x="185" y="151"/>
                      <a:pt x="173" y="140"/>
                      <a:pt x="173" y="145"/>
                    </a:cubicBezTo>
                    <a:cubicBezTo>
                      <a:pt x="172" y="149"/>
                      <a:pt x="153" y="143"/>
                      <a:pt x="149" y="139"/>
                    </a:cubicBezTo>
                    <a:cubicBezTo>
                      <a:pt x="144" y="136"/>
                      <a:pt x="126" y="132"/>
                      <a:pt x="122" y="138"/>
                    </a:cubicBezTo>
                    <a:cubicBezTo>
                      <a:pt x="119" y="144"/>
                      <a:pt x="116" y="139"/>
                      <a:pt x="117" y="145"/>
                    </a:cubicBezTo>
                    <a:cubicBezTo>
                      <a:pt x="118" y="149"/>
                      <a:pt x="122" y="146"/>
                      <a:pt x="125" y="146"/>
                    </a:cubicBezTo>
                    <a:cubicBezTo>
                      <a:pt x="128" y="146"/>
                      <a:pt x="127" y="152"/>
                      <a:pt x="131" y="153"/>
                    </a:cubicBezTo>
                    <a:cubicBezTo>
                      <a:pt x="136" y="153"/>
                      <a:pt x="150" y="157"/>
                      <a:pt x="151" y="154"/>
                    </a:cubicBezTo>
                    <a:cubicBezTo>
                      <a:pt x="153" y="151"/>
                      <a:pt x="166" y="154"/>
                      <a:pt x="173" y="160"/>
                    </a:cubicBezTo>
                    <a:cubicBezTo>
                      <a:pt x="179" y="165"/>
                      <a:pt x="195" y="165"/>
                      <a:pt x="201" y="164"/>
                    </a:cubicBezTo>
                    <a:cubicBezTo>
                      <a:pt x="207" y="163"/>
                      <a:pt x="213" y="168"/>
                      <a:pt x="216" y="165"/>
                    </a:cubicBezTo>
                    <a:cubicBezTo>
                      <a:pt x="218" y="162"/>
                      <a:pt x="222" y="170"/>
                      <a:pt x="229" y="165"/>
                    </a:cubicBezTo>
                    <a:cubicBezTo>
                      <a:pt x="236" y="160"/>
                      <a:pt x="218" y="162"/>
                      <a:pt x="218" y="158"/>
                    </a:cubicBezTo>
                    <a:close/>
                    <a:moveTo>
                      <a:pt x="480" y="86"/>
                    </a:moveTo>
                    <a:cubicBezTo>
                      <a:pt x="475" y="86"/>
                      <a:pt x="474" y="95"/>
                      <a:pt x="470" y="95"/>
                    </a:cubicBezTo>
                    <a:cubicBezTo>
                      <a:pt x="466" y="95"/>
                      <a:pt x="460" y="104"/>
                      <a:pt x="452" y="106"/>
                    </a:cubicBezTo>
                    <a:cubicBezTo>
                      <a:pt x="444" y="109"/>
                      <a:pt x="443" y="83"/>
                      <a:pt x="440" y="78"/>
                    </a:cubicBezTo>
                    <a:cubicBezTo>
                      <a:pt x="436" y="73"/>
                      <a:pt x="416" y="69"/>
                      <a:pt x="414" y="75"/>
                    </a:cubicBezTo>
                    <a:cubicBezTo>
                      <a:pt x="412" y="81"/>
                      <a:pt x="405" y="78"/>
                      <a:pt x="404" y="82"/>
                    </a:cubicBezTo>
                    <a:cubicBezTo>
                      <a:pt x="404" y="87"/>
                      <a:pt x="406" y="85"/>
                      <a:pt x="410" y="85"/>
                    </a:cubicBezTo>
                    <a:cubicBezTo>
                      <a:pt x="415" y="85"/>
                      <a:pt x="415" y="89"/>
                      <a:pt x="417" y="93"/>
                    </a:cubicBezTo>
                    <a:cubicBezTo>
                      <a:pt x="419" y="97"/>
                      <a:pt x="431" y="94"/>
                      <a:pt x="435" y="94"/>
                    </a:cubicBezTo>
                    <a:cubicBezTo>
                      <a:pt x="439" y="94"/>
                      <a:pt x="439" y="99"/>
                      <a:pt x="434" y="97"/>
                    </a:cubicBezTo>
                    <a:cubicBezTo>
                      <a:pt x="428" y="95"/>
                      <a:pt x="428" y="100"/>
                      <a:pt x="424" y="99"/>
                    </a:cubicBezTo>
                    <a:cubicBezTo>
                      <a:pt x="420" y="98"/>
                      <a:pt x="415" y="98"/>
                      <a:pt x="417" y="101"/>
                    </a:cubicBezTo>
                    <a:cubicBezTo>
                      <a:pt x="420" y="103"/>
                      <a:pt x="424" y="105"/>
                      <a:pt x="424" y="111"/>
                    </a:cubicBezTo>
                    <a:cubicBezTo>
                      <a:pt x="424" y="116"/>
                      <a:pt x="432" y="115"/>
                      <a:pt x="432" y="111"/>
                    </a:cubicBezTo>
                    <a:cubicBezTo>
                      <a:pt x="432" y="106"/>
                      <a:pt x="436" y="112"/>
                      <a:pt x="444" y="114"/>
                    </a:cubicBezTo>
                    <a:cubicBezTo>
                      <a:pt x="451" y="116"/>
                      <a:pt x="446" y="119"/>
                      <a:pt x="454" y="119"/>
                    </a:cubicBezTo>
                    <a:cubicBezTo>
                      <a:pt x="461" y="120"/>
                      <a:pt x="479" y="125"/>
                      <a:pt x="485" y="130"/>
                    </a:cubicBezTo>
                    <a:cubicBezTo>
                      <a:pt x="492" y="135"/>
                      <a:pt x="487" y="139"/>
                      <a:pt x="492" y="143"/>
                    </a:cubicBezTo>
                    <a:cubicBezTo>
                      <a:pt x="496" y="148"/>
                      <a:pt x="497" y="153"/>
                      <a:pt x="491" y="153"/>
                    </a:cubicBezTo>
                    <a:cubicBezTo>
                      <a:pt x="485" y="153"/>
                      <a:pt x="479" y="159"/>
                      <a:pt x="481" y="162"/>
                    </a:cubicBezTo>
                    <a:cubicBezTo>
                      <a:pt x="482" y="165"/>
                      <a:pt x="502" y="161"/>
                      <a:pt x="507" y="161"/>
                    </a:cubicBezTo>
                    <a:cubicBezTo>
                      <a:pt x="510" y="161"/>
                      <a:pt x="513" y="166"/>
                      <a:pt x="519" y="170"/>
                    </a:cubicBezTo>
                    <a:cubicBezTo>
                      <a:pt x="519" y="99"/>
                      <a:pt x="519" y="99"/>
                      <a:pt x="519" y="99"/>
                    </a:cubicBezTo>
                    <a:cubicBezTo>
                      <a:pt x="504" y="94"/>
                      <a:pt x="484" y="85"/>
                      <a:pt x="480" y="86"/>
                    </a:cubicBezTo>
                    <a:close/>
                    <a:moveTo>
                      <a:pt x="336" y="170"/>
                    </a:moveTo>
                    <a:cubicBezTo>
                      <a:pt x="335" y="171"/>
                      <a:pt x="334" y="171"/>
                      <a:pt x="332" y="172"/>
                    </a:cubicBezTo>
                    <a:cubicBezTo>
                      <a:pt x="332" y="173"/>
                      <a:pt x="331" y="174"/>
                      <a:pt x="330" y="175"/>
                    </a:cubicBezTo>
                    <a:cubicBezTo>
                      <a:pt x="329" y="176"/>
                      <a:pt x="328" y="174"/>
                      <a:pt x="327" y="173"/>
                    </a:cubicBezTo>
                    <a:cubicBezTo>
                      <a:pt x="320" y="175"/>
                      <a:pt x="317" y="183"/>
                      <a:pt x="321" y="186"/>
                    </a:cubicBezTo>
                    <a:cubicBezTo>
                      <a:pt x="326" y="188"/>
                      <a:pt x="332" y="182"/>
                      <a:pt x="336" y="177"/>
                    </a:cubicBezTo>
                    <a:cubicBezTo>
                      <a:pt x="336" y="177"/>
                      <a:pt x="337" y="176"/>
                      <a:pt x="337" y="176"/>
                    </a:cubicBezTo>
                    <a:cubicBezTo>
                      <a:pt x="337" y="175"/>
                      <a:pt x="338" y="175"/>
                      <a:pt x="338" y="174"/>
                    </a:cubicBezTo>
                    <a:cubicBezTo>
                      <a:pt x="338" y="174"/>
                      <a:pt x="339" y="174"/>
                      <a:pt x="339" y="174"/>
                    </a:cubicBezTo>
                    <a:cubicBezTo>
                      <a:pt x="338" y="172"/>
                      <a:pt x="337" y="171"/>
                      <a:pt x="336" y="170"/>
                    </a:cubicBezTo>
                    <a:close/>
                    <a:moveTo>
                      <a:pt x="243" y="84"/>
                    </a:moveTo>
                    <a:cubicBezTo>
                      <a:pt x="249" y="81"/>
                      <a:pt x="250" y="74"/>
                      <a:pt x="250" y="67"/>
                    </a:cubicBezTo>
                    <a:cubicBezTo>
                      <a:pt x="249" y="60"/>
                      <a:pt x="264" y="60"/>
                      <a:pt x="267" y="57"/>
                    </a:cubicBezTo>
                    <a:cubicBezTo>
                      <a:pt x="269" y="55"/>
                      <a:pt x="263" y="50"/>
                      <a:pt x="259" y="48"/>
                    </a:cubicBezTo>
                    <a:cubicBezTo>
                      <a:pt x="255" y="46"/>
                      <a:pt x="258" y="42"/>
                      <a:pt x="255" y="39"/>
                    </a:cubicBezTo>
                    <a:cubicBezTo>
                      <a:pt x="252" y="37"/>
                      <a:pt x="247" y="30"/>
                      <a:pt x="252" y="29"/>
                    </a:cubicBezTo>
                    <a:cubicBezTo>
                      <a:pt x="256" y="29"/>
                      <a:pt x="249" y="23"/>
                      <a:pt x="252" y="21"/>
                    </a:cubicBezTo>
                    <a:cubicBezTo>
                      <a:pt x="253" y="21"/>
                      <a:pt x="253" y="20"/>
                      <a:pt x="254" y="20"/>
                    </a:cubicBezTo>
                    <a:cubicBezTo>
                      <a:pt x="252" y="19"/>
                      <a:pt x="250" y="18"/>
                      <a:pt x="249" y="18"/>
                    </a:cubicBezTo>
                    <a:cubicBezTo>
                      <a:pt x="243" y="18"/>
                      <a:pt x="231" y="17"/>
                      <a:pt x="231" y="26"/>
                    </a:cubicBezTo>
                    <a:cubicBezTo>
                      <a:pt x="232" y="34"/>
                      <a:pt x="224" y="31"/>
                      <a:pt x="225" y="36"/>
                    </a:cubicBezTo>
                    <a:cubicBezTo>
                      <a:pt x="225" y="40"/>
                      <a:pt x="221" y="40"/>
                      <a:pt x="221" y="46"/>
                    </a:cubicBezTo>
                    <a:cubicBezTo>
                      <a:pt x="222" y="52"/>
                      <a:pt x="218" y="50"/>
                      <a:pt x="211" y="53"/>
                    </a:cubicBezTo>
                    <a:cubicBezTo>
                      <a:pt x="205" y="56"/>
                      <a:pt x="207" y="51"/>
                      <a:pt x="201" y="51"/>
                    </a:cubicBezTo>
                    <a:cubicBezTo>
                      <a:pt x="194" y="51"/>
                      <a:pt x="193" y="54"/>
                      <a:pt x="189" y="56"/>
                    </a:cubicBezTo>
                    <a:cubicBezTo>
                      <a:pt x="185" y="57"/>
                      <a:pt x="177" y="55"/>
                      <a:pt x="175" y="57"/>
                    </a:cubicBezTo>
                    <a:cubicBezTo>
                      <a:pt x="172" y="59"/>
                      <a:pt x="168" y="52"/>
                      <a:pt x="165" y="52"/>
                    </a:cubicBezTo>
                    <a:cubicBezTo>
                      <a:pt x="164" y="52"/>
                      <a:pt x="163" y="49"/>
                      <a:pt x="162" y="45"/>
                    </a:cubicBezTo>
                    <a:cubicBezTo>
                      <a:pt x="162" y="45"/>
                      <a:pt x="161" y="45"/>
                      <a:pt x="161" y="45"/>
                    </a:cubicBezTo>
                    <a:cubicBezTo>
                      <a:pt x="156" y="45"/>
                      <a:pt x="149" y="57"/>
                      <a:pt x="153" y="61"/>
                    </a:cubicBezTo>
                    <a:cubicBezTo>
                      <a:pt x="158" y="65"/>
                      <a:pt x="157" y="73"/>
                      <a:pt x="159" y="76"/>
                    </a:cubicBezTo>
                    <a:cubicBezTo>
                      <a:pt x="162" y="80"/>
                      <a:pt x="169" y="81"/>
                      <a:pt x="169" y="88"/>
                    </a:cubicBezTo>
                    <a:cubicBezTo>
                      <a:pt x="169" y="95"/>
                      <a:pt x="175" y="106"/>
                      <a:pt x="180" y="103"/>
                    </a:cubicBezTo>
                    <a:cubicBezTo>
                      <a:pt x="184" y="100"/>
                      <a:pt x="187" y="104"/>
                      <a:pt x="189" y="107"/>
                    </a:cubicBezTo>
                    <a:cubicBezTo>
                      <a:pt x="190" y="110"/>
                      <a:pt x="200" y="105"/>
                      <a:pt x="204" y="105"/>
                    </a:cubicBezTo>
                    <a:cubicBezTo>
                      <a:pt x="207" y="106"/>
                      <a:pt x="217" y="108"/>
                      <a:pt x="218" y="112"/>
                    </a:cubicBezTo>
                    <a:cubicBezTo>
                      <a:pt x="219" y="116"/>
                      <a:pt x="228" y="112"/>
                      <a:pt x="234" y="109"/>
                    </a:cubicBezTo>
                    <a:cubicBezTo>
                      <a:pt x="241" y="107"/>
                      <a:pt x="237" y="88"/>
                      <a:pt x="243" y="84"/>
                    </a:cubicBezTo>
                    <a:close/>
                    <a:moveTo>
                      <a:pt x="268" y="178"/>
                    </a:moveTo>
                    <a:cubicBezTo>
                      <a:pt x="270" y="181"/>
                      <a:pt x="276" y="181"/>
                      <a:pt x="278" y="183"/>
                    </a:cubicBezTo>
                    <a:cubicBezTo>
                      <a:pt x="280" y="185"/>
                      <a:pt x="289" y="189"/>
                      <a:pt x="289" y="183"/>
                    </a:cubicBezTo>
                    <a:cubicBezTo>
                      <a:pt x="289" y="178"/>
                      <a:pt x="266" y="174"/>
                      <a:pt x="268" y="178"/>
                    </a:cubicBezTo>
                    <a:close/>
                    <a:moveTo>
                      <a:pt x="251" y="161"/>
                    </a:moveTo>
                    <a:cubicBezTo>
                      <a:pt x="250" y="164"/>
                      <a:pt x="244" y="165"/>
                      <a:pt x="241" y="163"/>
                    </a:cubicBezTo>
                    <a:cubicBezTo>
                      <a:pt x="238" y="160"/>
                      <a:pt x="234" y="166"/>
                      <a:pt x="236" y="169"/>
                    </a:cubicBezTo>
                    <a:cubicBezTo>
                      <a:pt x="237" y="170"/>
                      <a:pt x="244" y="175"/>
                      <a:pt x="252" y="171"/>
                    </a:cubicBezTo>
                    <a:cubicBezTo>
                      <a:pt x="260" y="167"/>
                      <a:pt x="266" y="171"/>
                      <a:pt x="268" y="167"/>
                    </a:cubicBezTo>
                    <a:cubicBezTo>
                      <a:pt x="270" y="162"/>
                      <a:pt x="253" y="158"/>
                      <a:pt x="251" y="16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7" name="Freeform 172"/>
              <p:cNvSpPr>
                <a:spLocks noEditPoints="1"/>
              </p:cNvSpPr>
              <p:nvPr/>
            </p:nvSpPr>
            <p:spPr>
              <a:xfrm>
                <a:off x="6297613" y="2651125"/>
                <a:ext cx="69850" cy="30163"/>
              </a:xfrm>
              <a:custGeom>
                <a:avLst/>
                <a:gdLst>
                  <a:gd name="txL" fmla="*/ 0 w 37"/>
                  <a:gd name="txT" fmla="*/ 0 h 16"/>
                  <a:gd name="txR" fmla="*/ 37 w 37"/>
                  <a:gd name="txB" fmla="*/ 16 h 16"/>
                </a:gdLst>
                <a:ahLst/>
                <a:cxnLst>
                  <a:cxn ang="0">
                    <a:pos x="10692714" y="42646712"/>
                  </a:cxn>
                  <a:cxn ang="0">
                    <a:pos x="0" y="46200290"/>
                  </a:cxn>
                  <a:cxn ang="0">
                    <a:pos x="10692714" y="53309332"/>
                  </a:cxn>
                  <a:cxn ang="0">
                    <a:pos x="17819301" y="42646712"/>
                  </a:cxn>
                  <a:cxn ang="0">
                    <a:pos x="14255064" y="42646712"/>
                  </a:cxn>
                  <a:cxn ang="0">
                    <a:pos x="10692714" y="42646712"/>
                  </a:cxn>
                  <a:cxn ang="0">
                    <a:pos x="67714855" y="10662621"/>
                  </a:cxn>
                  <a:cxn ang="0">
                    <a:pos x="35638603" y="31985976"/>
                  </a:cxn>
                  <a:cxn ang="0">
                    <a:pos x="32076253" y="35539555"/>
                  </a:cxn>
                  <a:cxn ang="0">
                    <a:pos x="42767078" y="49755754"/>
                  </a:cxn>
                  <a:cxn ang="0">
                    <a:pos x="128301235" y="10662621"/>
                  </a:cxn>
                  <a:cxn ang="0">
                    <a:pos x="67714855" y="10662621"/>
                  </a:cxn>
                </a:cxnLst>
                <a:rect l="txL" t="txT" r="txR" b="txB"/>
                <a:pathLst>
                  <a:path w="37" h="16">
                    <a:moveTo>
                      <a:pt x="3" y="12"/>
                    </a:moveTo>
                    <a:cubicBezTo>
                      <a:pt x="2" y="12"/>
                      <a:pt x="1" y="12"/>
                      <a:pt x="0" y="13"/>
                    </a:cubicBezTo>
                    <a:cubicBezTo>
                      <a:pt x="1" y="14"/>
                      <a:pt x="2" y="16"/>
                      <a:pt x="3" y="15"/>
                    </a:cubicBezTo>
                    <a:cubicBezTo>
                      <a:pt x="4" y="14"/>
                      <a:pt x="5" y="13"/>
                      <a:pt x="5" y="12"/>
                    </a:cubicBezTo>
                    <a:cubicBezTo>
                      <a:pt x="5" y="12"/>
                      <a:pt x="4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lose/>
                    <a:moveTo>
                      <a:pt x="19" y="3"/>
                    </a:moveTo>
                    <a:cubicBezTo>
                      <a:pt x="15" y="3"/>
                      <a:pt x="13" y="7"/>
                      <a:pt x="10" y="9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9" y="10"/>
                      <a:pt x="35" y="5"/>
                      <a:pt x="36" y="3"/>
                    </a:cubicBezTo>
                    <a:cubicBezTo>
                      <a:pt x="37" y="0"/>
                      <a:pt x="26" y="4"/>
                      <a:pt x="19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8" name="Freeform 173"/>
              <p:cNvSpPr/>
              <p:nvPr/>
            </p:nvSpPr>
            <p:spPr>
              <a:xfrm>
                <a:off x="3925888" y="1370012"/>
                <a:ext cx="73025" cy="39688"/>
              </a:xfrm>
              <a:custGeom>
                <a:avLst/>
                <a:gdLst>
                  <a:gd name="txL" fmla="*/ 0 w 38"/>
                  <a:gd name="txT" fmla="*/ 0 h 21"/>
                  <a:gd name="txR" fmla="*/ 38 w 38"/>
                  <a:gd name="txB" fmla="*/ 21 h 21"/>
                </a:gdLst>
                <a:ahLst/>
                <a:cxnLst>
                  <a:cxn ang="0">
                    <a:pos x="0" y="67862700"/>
                  </a:cxn>
                  <a:cxn ang="0">
                    <a:pos x="25850850" y="64290780"/>
                  </a:cxn>
                  <a:cxn ang="0">
                    <a:pos x="33235984" y="75006540"/>
                  </a:cxn>
                  <a:cxn ang="0">
                    <a:pos x="62780361" y="71434620"/>
                  </a:cxn>
                  <a:cxn ang="0">
                    <a:pos x="88631211" y="71434620"/>
                  </a:cxn>
                  <a:cxn ang="0">
                    <a:pos x="103403400" y="53576910"/>
                  </a:cxn>
                  <a:cxn ang="0">
                    <a:pos x="114482061" y="32145390"/>
                  </a:cxn>
                  <a:cxn ang="0">
                    <a:pos x="140332911" y="17859600"/>
                  </a:cxn>
                  <a:cxn ang="0">
                    <a:pos x="129254250" y="0"/>
                  </a:cxn>
                  <a:cxn ang="0">
                    <a:pos x="99709872" y="10715760"/>
                  </a:cxn>
                  <a:cxn ang="0">
                    <a:pos x="66473889" y="21429630"/>
                  </a:cxn>
                  <a:cxn ang="0">
                    <a:pos x="18465716" y="14287680"/>
                  </a:cxn>
                  <a:cxn ang="0">
                    <a:pos x="3693528" y="14287680"/>
                  </a:cxn>
                  <a:cxn ang="0">
                    <a:pos x="0" y="67862700"/>
                  </a:cxn>
                </a:cxnLst>
                <a:rect l="txL" t="txT" r="txR" b="txB"/>
                <a:pathLst>
                  <a:path w="38" h="21">
                    <a:moveTo>
                      <a:pt x="0" y="19"/>
                    </a:moveTo>
                    <a:cubicBezTo>
                      <a:pt x="3" y="18"/>
                      <a:pt x="6" y="17"/>
                      <a:pt x="7" y="18"/>
                    </a:cubicBezTo>
                    <a:cubicBezTo>
                      <a:pt x="8" y="18"/>
                      <a:pt x="9" y="20"/>
                      <a:pt x="9" y="21"/>
                    </a:cubicBezTo>
                    <a:cubicBezTo>
                      <a:pt x="11" y="21"/>
                      <a:pt x="16" y="20"/>
                      <a:pt x="17" y="20"/>
                    </a:cubicBezTo>
                    <a:cubicBezTo>
                      <a:pt x="19" y="19"/>
                      <a:pt x="24" y="21"/>
                      <a:pt x="24" y="20"/>
                    </a:cubicBezTo>
                    <a:cubicBezTo>
                      <a:pt x="25" y="18"/>
                      <a:pt x="26" y="15"/>
                      <a:pt x="28" y="15"/>
                    </a:cubicBezTo>
                    <a:cubicBezTo>
                      <a:pt x="30" y="15"/>
                      <a:pt x="29" y="10"/>
                      <a:pt x="31" y="9"/>
                    </a:cubicBezTo>
                    <a:cubicBezTo>
                      <a:pt x="33" y="9"/>
                      <a:pt x="38" y="5"/>
                      <a:pt x="38" y="5"/>
                    </a:cubicBezTo>
                    <a:cubicBezTo>
                      <a:pt x="38" y="5"/>
                      <a:pt x="36" y="1"/>
                      <a:pt x="35" y="0"/>
                    </a:cubicBezTo>
                    <a:cubicBezTo>
                      <a:pt x="34" y="0"/>
                      <a:pt x="32" y="3"/>
                      <a:pt x="27" y="3"/>
                    </a:cubicBezTo>
                    <a:cubicBezTo>
                      <a:pt x="23" y="3"/>
                      <a:pt x="20" y="6"/>
                      <a:pt x="18" y="6"/>
                    </a:cubicBezTo>
                    <a:cubicBezTo>
                      <a:pt x="16" y="6"/>
                      <a:pt x="9" y="4"/>
                      <a:pt x="5" y="4"/>
                    </a:cubicBezTo>
                    <a:cubicBezTo>
                      <a:pt x="4" y="4"/>
                      <a:pt x="2" y="4"/>
                      <a:pt x="1" y="4"/>
                    </a:cubicBezTo>
                    <a:cubicBezTo>
                      <a:pt x="0" y="7"/>
                      <a:pt x="0" y="13"/>
                      <a:pt x="0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9" name="Freeform 174"/>
              <p:cNvSpPr>
                <a:spLocks noEditPoints="1"/>
              </p:cNvSpPr>
              <p:nvPr/>
            </p:nvSpPr>
            <p:spPr>
              <a:xfrm>
                <a:off x="3790950" y="1365250"/>
                <a:ext cx="247650" cy="269875"/>
              </a:xfrm>
              <a:custGeom>
                <a:avLst/>
                <a:gdLst>
                  <a:gd name="txL" fmla="*/ 0 w 130"/>
                  <a:gd name="txT" fmla="*/ 0 h 141"/>
                  <a:gd name="txR" fmla="*/ 130 w 130"/>
                  <a:gd name="txB" fmla="*/ 141 h 141"/>
                </a:gdLst>
                <a:ahLst/>
                <a:cxnLst>
                  <a:cxn ang="0">
                    <a:pos x="326612250" y="446937882"/>
                  </a:cxn>
                  <a:cxn ang="0">
                    <a:pos x="279434925" y="446937882"/>
                  </a:cxn>
                  <a:cxn ang="0">
                    <a:pos x="243144675" y="465254930"/>
                  </a:cxn>
                  <a:cxn ang="0">
                    <a:pos x="286692975" y="487235387"/>
                  </a:cxn>
                  <a:cxn ang="0">
                    <a:pos x="333870300" y="516542664"/>
                  </a:cxn>
                  <a:cxn ang="0">
                    <a:pos x="344757375" y="490898797"/>
                  </a:cxn>
                  <a:cxn ang="0">
                    <a:pos x="359273475" y="450601292"/>
                  </a:cxn>
                  <a:cxn ang="0">
                    <a:pos x="326612250" y="446937882"/>
                  </a:cxn>
                  <a:cxn ang="0">
                    <a:pos x="94354650" y="311391728"/>
                  </a:cxn>
                  <a:cxn ang="0">
                    <a:pos x="65322450" y="318718547"/>
                  </a:cxn>
                  <a:cxn ang="0">
                    <a:pos x="79838550" y="370006281"/>
                  </a:cxn>
                  <a:cxn ang="0">
                    <a:pos x="97983675" y="410303786"/>
                  </a:cxn>
                  <a:cxn ang="0">
                    <a:pos x="123386850" y="391986738"/>
                  </a:cxn>
                  <a:cxn ang="0">
                    <a:pos x="130644900" y="326045366"/>
                  </a:cxn>
                  <a:cxn ang="0">
                    <a:pos x="94354650" y="311391728"/>
                  </a:cxn>
                  <a:cxn ang="0">
                    <a:pos x="391934700" y="289411270"/>
                  </a:cxn>
                  <a:cxn ang="0">
                    <a:pos x="359273475" y="267430813"/>
                  </a:cxn>
                  <a:cxn ang="0">
                    <a:pos x="297580050" y="201487527"/>
                  </a:cxn>
                  <a:cxn ang="0">
                    <a:pos x="239515650" y="139209564"/>
                  </a:cxn>
                  <a:cxn ang="0">
                    <a:pos x="239515650" y="98912059"/>
                  </a:cxn>
                  <a:cxn ang="0">
                    <a:pos x="257660775" y="76931601"/>
                  </a:cxn>
                  <a:cxn ang="0">
                    <a:pos x="261289800" y="21980457"/>
                  </a:cxn>
                  <a:cxn ang="0">
                    <a:pos x="239515650" y="18317048"/>
                  </a:cxn>
                  <a:cxn ang="0">
                    <a:pos x="232257600" y="0"/>
                  </a:cxn>
                  <a:cxn ang="0">
                    <a:pos x="199596375" y="3663410"/>
                  </a:cxn>
                  <a:cxn ang="0">
                    <a:pos x="174193200" y="10990229"/>
                  </a:cxn>
                  <a:cxn ang="0">
                    <a:pos x="166935150" y="7326819"/>
                  </a:cxn>
                  <a:cxn ang="0">
                    <a:pos x="159677100" y="18317048"/>
                  </a:cxn>
                  <a:cxn ang="0">
                    <a:pos x="152419050" y="25643867"/>
                  </a:cxn>
                  <a:cxn ang="0">
                    <a:pos x="141531975" y="32970686"/>
                  </a:cxn>
                  <a:cxn ang="0">
                    <a:pos x="123386850" y="36634096"/>
                  </a:cxn>
                  <a:cxn ang="0">
                    <a:pos x="108870750" y="43960915"/>
                  </a:cxn>
                  <a:cxn ang="0">
                    <a:pos x="97983675" y="58614553"/>
                  </a:cxn>
                  <a:cxn ang="0">
                    <a:pos x="72580500" y="32970686"/>
                  </a:cxn>
                  <a:cxn ang="0">
                    <a:pos x="54435375" y="62277963"/>
                  </a:cxn>
                  <a:cxn ang="0">
                    <a:pos x="18145125" y="62277963"/>
                  </a:cxn>
                  <a:cxn ang="0">
                    <a:pos x="21774150" y="84258420"/>
                  </a:cxn>
                  <a:cxn ang="0">
                    <a:pos x="14516100" y="98912059"/>
                  </a:cxn>
                  <a:cxn ang="0">
                    <a:pos x="7258050" y="109902287"/>
                  </a:cxn>
                  <a:cxn ang="0">
                    <a:pos x="18145125" y="131882745"/>
                  </a:cxn>
                  <a:cxn ang="0">
                    <a:pos x="29032200" y="150199793"/>
                  </a:cxn>
                  <a:cxn ang="0">
                    <a:pos x="47177325" y="157526612"/>
                  </a:cxn>
                  <a:cxn ang="0">
                    <a:pos x="43548300" y="172180250"/>
                  </a:cxn>
                  <a:cxn ang="0">
                    <a:pos x="61693425" y="164853431"/>
                  </a:cxn>
                  <a:cxn ang="0">
                    <a:pos x="90725625" y="139209564"/>
                  </a:cxn>
                  <a:cxn ang="0">
                    <a:pos x="148790025" y="164853431"/>
                  </a:cxn>
                  <a:cxn ang="0">
                    <a:pos x="159677100" y="190497298"/>
                  </a:cxn>
                  <a:cxn ang="0">
                    <a:pos x="199596375" y="238121622"/>
                  </a:cxn>
                  <a:cxn ang="0">
                    <a:pos x="254031750" y="289411270"/>
                  </a:cxn>
                  <a:cxn ang="0">
                    <a:pos x="293951025" y="304064909"/>
                  </a:cxn>
                  <a:cxn ang="0">
                    <a:pos x="330241275" y="329708776"/>
                  </a:cxn>
                  <a:cxn ang="0">
                    <a:pos x="359273475" y="351689233"/>
                  </a:cxn>
                  <a:cxn ang="0">
                    <a:pos x="373789575" y="377333100"/>
                  </a:cxn>
                  <a:cxn ang="0">
                    <a:pos x="373789575" y="421294015"/>
                  </a:cxn>
                  <a:cxn ang="0">
                    <a:pos x="377418600" y="454264701"/>
                  </a:cxn>
                  <a:cxn ang="0">
                    <a:pos x="395563725" y="421294015"/>
                  </a:cxn>
                  <a:cxn ang="0">
                    <a:pos x="420966900" y="395650148"/>
                  </a:cxn>
                  <a:cxn ang="0">
                    <a:pos x="402821775" y="362679462"/>
                  </a:cxn>
                  <a:cxn ang="0">
                    <a:pos x="439112025" y="348025824"/>
                  </a:cxn>
                  <a:cxn ang="0">
                    <a:pos x="471773250" y="348025824"/>
                  </a:cxn>
                  <a:cxn ang="0">
                    <a:pos x="391934700" y="289411270"/>
                  </a:cxn>
                </a:cxnLst>
                <a:rect l="txL" t="txT" r="txR" b="txB"/>
                <a:pathLst>
                  <a:path w="130" h="141">
                    <a:moveTo>
                      <a:pt x="90" y="122"/>
                    </a:moveTo>
                    <a:cubicBezTo>
                      <a:pt x="84" y="124"/>
                      <a:pt x="81" y="124"/>
                      <a:pt x="77" y="122"/>
                    </a:cubicBezTo>
                    <a:cubicBezTo>
                      <a:pt x="73" y="120"/>
                      <a:pt x="66" y="124"/>
                      <a:pt x="67" y="127"/>
                    </a:cubicBezTo>
                    <a:cubicBezTo>
                      <a:pt x="68" y="129"/>
                      <a:pt x="71" y="131"/>
                      <a:pt x="79" y="133"/>
                    </a:cubicBezTo>
                    <a:cubicBezTo>
                      <a:pt x="87" y="135"/>
                      <a:pt x="88" y="141"/>
                      <a:pt x="92" y="141"/>
                    </a:cubicBezTo>
                    <a:cubicBezTo>
                      <a:pt x="95" y="141"/>
                      <a:pt x="96" y="138"/>
                      <a:pt x="95" y="134"/>
                    </a:cubicBezTo>
                    <a:cubicBezTo>
                      <a:pt x="94" y="129"/>
                      <a:pt x="99" y="124"/>
                      <a:pt x="99" y="123"/>
                    </a:cubicBezTo>
                    <a:cubicBezTo>
                      <a:pt x="100" y="122"/>
                      <a:pt x="97" y="121"/>
                      <a:pt x="90" y="122"/>
                    </a:cubicBezTo>
                    <a:close/>
                    <a:moveTo>
                      <a:pt x="26" y="85"/>
                    </a:moveTo>
                    <a:cubicBezTo>
                      <a:pt x="22" y="88"/>
                      <a:pt x="19" y="84"/>
                      <a:pt x="18" y="87"/>
                    </a:cubicBezTo>
                    <a:cubicBezTo>
                      <a:pt x="16" y="90"/>
                      <a:pt x="23" y="95"/>
                      <a:pt x="22" y="101"/>
                    </a:cubicBezTo>
                    <a:cubicBezTo>
                      <a:pt x="20" y="108"/>
                      <a:pt x="23" y="116"/>
                      <a:pt x="27" y="112"/>
                    </a:cubicBezTo>
                    <a:cubicBezTo>
                      <a:pt x="30" y="108"/>
                      <a:pt x="32" y="110"/>
                      <a:pt x="34" y="107"/>
                    </a:cubicBezTo>
                    <a:cubicBezTo>
                      <a:pt x="37" y="104"/>
                      <a:pt x="35" y="94"/>
                      <a:pt x="36" y="89"/>
                    </a:cubicBezTo>
                    <a:cubicBezTo>
                      <a:pt x="38" y="84"/>
                      <a:pt x="30" y="81"/>
                      <a:pt x="26" y="85"/>
                    </a:cubicBezTo>
                    <a:close/>
                    <a:moveTo>
                      <a:pt x="108" y="79"/>
                    </a:moveTo>
                    <a:cubicBezTo>
                      <a:pt x="103" y="77"/>
                      <a:pt x="106" y="72"/>
                      <a:pt x="99" y="73"/>
                    </a:cubicBezTo>
                    <a:cubicBezTo>
                      <a:pt x="92" y="73"/>
                      <a:pt x="84" y="64"/>
                      <a:pt x="82" y="55"/>
                    </a:cubicBezTo>
                    <a:cubicBezTo>
                      <a:pt x="79" y="45"/>
                      <a:pt x="69" y="44"/>
                      <a:pt x="66" y="38"/>
                    </a:cubicBezTo>
                    <a:cubicBezTo>
                      <a:pt x="63" y="33"/>
                      <a:pt x="68" y="32"/>
                      <a:pt x="66" y="27"/>
                    </a:cubicBezTo>
                    <a:cubicBezTo>
                      <a:pt x="65" y="24"/>
                      <a:pt x="68" y="22"/>
                      <a:pt x="71" y="21"/>
                    </a:cubicBezTo>
                    <a:cubicBezTo>
                      <a:pt x="71" y="15"/>
                      <a:pt x="71" y="9"/>
                      <a:pt x="72" y="6"/>
                    </a:cubicBezTo>
                    <a:cubicBezTo>
                      <a:pt x="69" y="5"/>
                      <a:pt x="67" y="5"/>
                      <a:pt x="66" y="5"/>
                    </a:cubicBezTo>
                    <a:cubicBezTo>
                      <a:pt x="65" y="4"/>
                      <a:pt x="64" y="0"/>
                      <a:pt x="64" y="0"/>
                    </a:cubicBezTo>
                    <a:cubicBezTo>
                      <a:pt x="63" y="0"/>
                      <a:pt x="56" y="0"/>
                      <a:pt x="55" y="1"/>
                    </a:cubicBezTo>
                    <a:cubicBezTo>
                      <a:pt x="53" y="2"/>
                      <a:pt x="50" y="5"/>
                      <a:pt x="48" y="3"/>
                    </a:cubicBezTo>
                    <a:cubicBezTo>
                      <a:pt x="47" y="3"/>
                      <a:pt x="47" y="3"/>
                      <a:pt x="46" y="2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5"/>
                      <a:pt x="44" y="7"/>
                      <a:pt x="42" y="7"/>
                    </a:cubicBezTo>
                    <a:cubicBezTo>
                      <a:pt x="41" y="7"/>
                      <a:pt x="39" y="6"/>
                      <a:pt x="39" y="9"/>
                    </a:cubicBezTo>
                    <a:cubicBezTo>
                      <a:pt x="39" y="11"/>
                      <a:pt x="35" y="10"/>
                      <a:pt x="34" y="10"/>
                    </a:cubicBezTo>
                    <a:cubicBezTo>
                      <a:pt x="32" y="10"/>
                      <a:pt x="30" y="10"/>
                      <a:pt x="30" y="12"/>
                    </a:cubicBezTo>
                    <a:cubicBezTo>
                      <a:pt x="30" y="14"/>
                      <a:pt x="29" y="19"/>
                      <a:pt x="27" y="16"/>
                    </a:cubicBezTo>
                    <a:cubicBezTo>
                      <a:pt x="24" y="14"/>
                      <a:pt x="21" y="8"/>
                      <a:pt x="20" y="9"/>
                    </a:cubicBezTo>
                    <a:cubicBezTo>
                      <a:pt x="19" y="9"/>
                      <a:pt x="17" y="17"/>
                      <a:pt x="15" y="17"/>
                    </a:cubicBezTo>
                    <a:cubicBezTo>
                      <a:pt x="13" y="17"/>
                      <a:pt x="8" y="17"/>
                      <a:pt x="5" y="17"/>
                    </a:cubicBezTo>
                    <a:cubicBezTo>
                      <a:pt x="4" y="20"/>
                      <a:pt x="5" y="22"/>
                      <a:pt x="6" y="23"/>
                    </a:cubicBezTo>
                    <a:cubicBezTo>
                      <a:pt x="8" y="23"/>
                      <a:pt x="6" y="26"/>
                      <a:pt x="4" y="27"/>
                    </a:cubicBezTo>
                    <a:cubicBezTo>
                      <a:pt x="3" y="28"/>
                      <a:pt x="0" y="27"/>
                      <a:pt x="2" y="30"/>
                    </a:cubicBezTo>
                    <a:cubicBezTo>
                      <a:pt x="4" y="33"/>
                      <a:pt x="7" y="33"/>
                      <a:pt x="5" y="36"/>
                    </a:cubicBezTo>
                    <a:cubicBezTo>
                      <a:pt x="3" y="38"/>
                      <a:pt x="5" y="41"/>
                      <a:pt x="8" y="41"/>
                    </a:cubicBezTo>
                    <a:cubicBezTo>
                      <a:pt x="10" y="41"/>
                      <a:pt x="14" y="41"/>
                      <a:pt x="13" y="43"/>
                    </a:cubicBezTo>
                    <a:cubicBezTo>
                      <a:pt x="12" y="44"/>
                      <a:pt x="12" y="45"/>
                      <a:pt x="12" y="47"/>
                    </a:cubicBezTo>
                    <a:cubicBezTo>
                      <a:pt x="14" y="46"/>
                      <a:pt x="15" y="46"/>
                      <a:pt x="17" y="45"/>
                    </a:cubicBezTo>
                    <a:cubicBezTo>
                      <a:pt x="21" y="43"/>
                      <a:pt x="19" y="40"/>
                      <a:pt x="25" y="38"/>
                    </a:cubicBezTo>
                    <a:cubicBezTo>
                      <a:pt x="31" y="37"/>
                      <a:pt x="38" y="42"/>
                      <a:pt x="41" y="45"/>
                    </a:cubicBezTo>
                    <a:cubicBezTo>
                      <a:pt x="43" y="49"/>
                      <a:pt x="44" y="49"/>
                      <a:pt x="44" y="52"/>
                    </a:cubicBezTo>
                    <a:cubicBezTo>
                      <a:pt x="45" y="55"/>
                      <a:pt x="47" y="60"/>
                      <a:pt x="55" y="65"/>
                    </a:cubicBezTo>
                    <a:cubicBezTo>
                      <a:pt x="63" y="71"/>
                      <a:pt x="66" y="76"/>
                      <a:pt x="70" y="79"/>
                    </a:cubicBezTo>
                    <a:cubicBezTo>
                      <a:pt x="74" y="81"/>
                      <a:pt x="79" y="80"/>
                      <a:pt x="81" y="83"/>
                    </a:cubicBezTo>
                    <a:cubicBezTo>
                      <a:pt x="84" y="86"/>
                      <a:pt x="87" y="88"/>
                      <a:pt x="91" y="90"/>
                    </a:cubicBezTo>
                    <a:cubicBezTo>
                      <a:pt x="95" y="92"/>
                      <a:pt x="95" y="96"/>
                      <a:pt x="99" y="96"/>
                    </a:cubicBezTo>
                    <a:cubicBezTo>
                      <a:pt x="103" y="97"/>
                      <a:pt x="100" y="100"/>
                      <a:pt x="103" y="103"/>
                    </a:cubicBezTo>
                    <a:cubicBezTo>
                      <a:pt x="105" y="106"/>
                      <a:pt x="106" y="112"/>
                      <a:pt x="103" y="115"/>
                    </a:cubicBezTo>
                    <a:cubicBezTo>
                      <a:pt x="101" y="119"/>
                      <a:pt x="102" y="124"/>
                      <a:pt x="104" y="124"/>
                    </a:cubicBezTo>
                    <a:cubicBezTo>
                      <a:pt x="105" y="124"/>
                      <a:pt x="109" y="118"/>
                      <a:pt x="109" y="115"/>
                    </a:cubicBezTo>
                    <a:cubicBezTo>
                      <a:pt x="110" y="112"/>
                      <a:pt x="113" y="112"/>
                      <a:pt x="116" y="108"/>
                    </a:cubicBezTo>
                    <a:cubicBezTo>
                      <a:pt x="118" y="105"/>
                      <a:pt x="112" y="104"/>
                      <a:pt x="111" y="99"/>
                    </a:cubicBezTo>
                    <a:cubicBezTo>
                      <a:pt x="109" y="95"/>
                      <a:pt x="116" y="91"/>
                      <a:pt x="121" y="95"/>
                    </a:cubicBezTo>
                    <a:cubicBezTo>
                      <a:pt x="127" y="98"/>
                      <a:pt x="130" y="101"/>
                      <a:pt x="130" y="95"/>
                    </a:cubicBezTo>
                    <a:cubicBezTo>
                      <a:pt x="130" y="89"/>
                      <a:pt x="112" y="82"/>
                      <a:pt x="108" y="7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70" name="Freeform 175"/>
              <p:cNvSpPr/>
              <p:nvPr/>
            </p:nvSpPr>
            <p:spPr>
              <a:xfrm>
                <a:off x="4038600" y="1465262"/>
                <a:ext cx="26988" cy="33338"/>
              </a:xfrm>
              <a:custGeom>
                <a:avLst/>
                <a:gdLst>
                  <a:gd name="txL" fmla="*/ 0 w 14"/>
                  <a:gd name="txT" fmla="*/ 0 h 18"/>
                  <a:gd name="txR" fmla="*/ 14 w 14"/>
                  <a:gd name="txB" fmla="*/ 18 h 18"/>
                </a:gdLst>
                <a:ahLst/>
                <a:cxnLst>
                  <a:cxn ang="0">
                    <a:pos x="18581238" y="0"/>
                  </a:cxn>
                  <a:cxn ang="0">
                    <a:pos x="3716633" y="27442730"/>
                  </a:cxn>
                  <a:cxn ang="0">
                    <a:pos x="0" y="41163169"/>
                  </a:cxn>
                  <a:cxn ang="0">
                    <a:pos x="29729210" y="61745680"/>
                  </a:cxn>
                  <a:cxn ang="0">
                    <a:pos x="33443915" y="61745680"/>
                  </a:cxn>
                  <a:cxn ang="0">
                    <a:pos x="52025153" y="34302950"/>
                  </a:cxn>
                  <a:cxn ang="0">
                    <a:pos x="18581238" y="0"/>
                  </a:cxn>
                </a:cxnLst>
                <a:rect l="txL" t="txT" r="txR" b="txB"/>
                <a:pathLst>
                  <a:path w="14" h="18">
                    <a:moveTo>
                      <a:pt x="5" y="0"/>
                    </a:moveTo>
                    <a:cubicBezTo>
                      <a:pt x="3" y="3"/>
                      <a:pt x="0" y="7"/>
                      <a:pt x="1" y="8"/>
                    </a:cubicBezTo>
                    <a:cubicBezTo>
                      <a:pt x="1" y="9"/>
                      <a:pt x="0" y="10"/>
                      <a:pt x="0" y="12"/>
                    </a:cubicBezTo>
                    <a:cubicBezTo>
                      <a:pt x="3" y="14"/>
                      <a:pt x="6" y="16"/>
                      <a:pt x="8" y="18"/>
                    </a:cubicBezTo>
                    <a:cubicBezTo>
                      <a:pt x="8" y="18"/>
                      <a:pt x="8" y="18"/>
                      <a:pt x="9" y="18"/>
                    </a:cubicBezTo>
                    <a:cubicBezTo>
                      <a:pt x="9" y="14"/>
                      <a:pt x="12" y="10"/>
                      <a:pt x="14" y="10"/>
                    </a:cubicBezTo>
                    <a:cubicBezTo>
                      <a:pt x="11" y="7"/>
                      <a:pt x="7" y="2"/>
                      <a:pt x="5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71" name="Freeform 176"/>
              <p:cNvSpPr/>
              <p:nvPr/>
            </p:nvSpPr>
            <p:spPr>
              <a:xfrm>
                <a:off x="4044950" y="1389062"/>
                <a:ext cx="90488" cy="106363"/>
              </a:xfrm>
              <a:custGeom>
                <a:avLst/>
                <a:gdLst>
                  <a:gd name="txL" fmla="*/ 0 w 47"/>
                  <a:gd name="txT" fmla="*/ 0 h 56"/>
                  <a:gd name="txR" fmla="*/ 47 w 47"/>
                  <a:gd name="txB" fmla="*/ 56 h 56"/>
                </a:gdLst>
                <a:ahLst/>
                <a:cxnLst>
                  <a:cxn ang="0">
                    <a:pos x="151973633" y="133477968"/>
                  </a:cxn>
                  <a:cxn ang="0">
                    <a:pos x="151973633" y="104617507"/>
                  </a:cxn>
                  <a:cxn ang="0">
                    <a:pos x="155681716" y="82972637"/>
                  </a:cxn>
                  <a:cxn ang="0">
                    <a:pos x="107493968" y="72150201"/>
                  </a:cxn>
                  <a:cxn ang="0">
                    <a:pos x="103787811" y="46896586"/>
                  </a:cxn>
                  <a:cxn ang="0">
                    <a:pos x="88961256" y="32467306"/>
                  </a:cxn>
                  <a:cxn ang="0">
                    <a:pos x="74134701" y="7215590"/>
                  </a:cxn>
                  <a:cxn ang="0">
                    <a:pos x="74134701" y="7215590"/>
                  </a:cxn>
                  <a:cxn ang="0">
                    <a:pos x="63014303" y="3606845"/>
                  </a:cxn>
                  <a:cxn ang="0">
                    <a:pos x="44479665" y="0"/>
                  </a:cxn>
                  <a:cxn ang="0">
                    <a:pos x="0" y="10822435"/>
                  </a:cxn>
                  <a:cxn ang="0">
                    <a:pos x="11120398" y="36074151"/>
                  </a:cxn>
                  <a:cxn ang="0">
                    <a:pos x="25946953" y="64934612"/>
                  </a:cxn>
                  <a:cxn ang="0">
                    <a:pos x="22240795" y="129869223"/>
                  </a:cxn>
                  <a:cxn ang="0">
                    <a:pos x="7414240" y="144300403"/>
                  </a:cxn>
                  <a:cxn ang="0">
                    <a:pos x="40773508" y="180374554"/>
                  </a:cxn>
                  <a:cxn ang="0">
                    <a:pos x="40773508" y="180374554"/>
                  </a:cxn>
                  <a:cxn ang="0">
                    <a:pos x="77840858" y="202019424"/>
                  </a:cxn>
                  <a:cxn ang="0">
                    <a:pos x="151973633" y="187590144"/>
                  </a:cxn>
                  <a:cxn ang="0">
                    <a:pos x="151973633" y="176767709"/>
                  </a:cxn>
                  <a:cxn ang="0">
                    <a:pos x="166800188" y="158729683"/>
                  </a:cxn>
                  <a:cxn ang="0">
                    <a:pos x="151973633" y="133477968"/>
                  </a:cxn>
                </a:cxnLst>
                <a:rect l="txL" t="txT" r="txR" b="txB"/>
                <a:pathLst>
                  <a:path w="47" h="56">
                    <a:moveTo>
                      <a:pt x="41" y="37"/>
                    </a:moveTo>
                    <a:cubicBezTo>
                      <a:pt x="39" y="35"/>
                      <a:pt x="39" y="31"/>
                      <a:pt x="41" y="29"/>
                    </a:cubicBezTo>
                    <a:cubicBezTo>
                      <a:pt x="44" y="28"/>
                      <a:pt x="42" y="26"/>
                      <a:pt x="42" y="23"/>
                    </a:cubicBezTo>
                    <a:cubicBezTo>
                      <a:pt x="42" y="21"/>
                      <a:pt x="31" y="20"/>
                      <a:pt x="29" y="20"/>
                    </a:cubicBezTo>
                    <a:cubicBezTo>
                      <a:pt x="27" y="19"/>
                      <a:pt x="30" y="13"/>
                      <a:pt x="28" y="13"/>
                    </a:cubicBezTo>
                    <a:cubicBezTo>
                      <a:pt x="25" y="13"/>
                      <a:pt x="24" y="11"/>
                      <a:pt x="24" y="9"/>
                    </a:cubicBezTo>
                    <a:cubicBezTo>
                      <a:pt x="24" y="7"/>
                      <a:pt x="20" y="3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1"/>
                      <a:pt x="17" y="1"/>
                      <a:pt x="17" y="1"/>
                    </a:cubicBezTo>
                    <a:cubicBezTo>
                      <a:pt x="15" y="1"/>
                      <a:pt x="12" y="0"/>
                      <a:pt x="12" y="0"/>
                    </a:cubicBezTo>
                    <a:cubicBezTo>
                      <a:pt x="12" y="0"/>
                      <a:pt x="5" y="2"/>
                      <a:pt x="0" y="3"/>
                    </a:cubicBezTo>
                    <a:cubicBezTo>
                      <a:pt x="1" y="6"/>
                      <a:pt x="2" y="9"/>
                      <a:pt x="3" y="10"/>
                    </a:cubicBezTo>
                    <a:cubicBezTo>
                      <a:pt x="7" y="11"/>
                      <a:pt x="6" y="15"/>
                      <a:pt x="7" y="18"/>
                    </a:cubicBezTo>
                    <a:cubicBezTo>
                      <a:pt x="8" y="21"/>
                      <a:pt x="8" y="36"/>
                      <a:pt x="6" y="36"/>
                    </a:cubicBezTo>
                    <a:cubicBezTo>
                      <a:pt x="5" y="36"/>
                      <a:pt x="4" y="37"/>
                      <a:pt x="2" y="40"/>
                    </a:cubicBezTo>
                    <a:cubicBezTo>
                      <a:pt x="4" y="42"/>
                      <a:pt x="8" y="47"/>
                      <a:pt x="11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3" y="50"/>
                      <a:pt x="21" y="56"/>
                      <a:pt x="21" y="56"/>
                    </a:cubicBezTo>
                    <a:cubicBezTo>
                      <a:pt x="21" y="56"/>
                      <a:pt x="33" y="53"/>
                      <a:pt x="41" y="52"/>
                    </a:cubicBezTo>
                    <a:cubicBezTo>
                      <a:pt x="41" y="51"/>
                      <a:pt x="41" y="50"/>
                      <a:pt x="41" y="49"/>
                    </a:cubicBezTo>
                    <a:cubicBezTo>
                      <a:pt x="41" y="47"/>
                      <a:pt x="43" y="44"/>
                      <a:pt x="45" y="44"/>
                    </a:cubicBezTo>
                    <a:cubicBezTo>
                      <a:pt x="47" y="44"/>
                      <a:pt x="44" y="39"/>
                      <a:pt x="41" y="3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2293" name="Group 179"/>
            <p:cNvGrpSpPr/>
            <p:nvPr/>
          </p:nvGrpSpPr>
          <p:grpSpPr>
            <a:xfrm>
              <a:off x="9328990" y="3174320"/>
              <a:ext cx="3097768" cy="1237677"/>
              <a:chOff x="208767" y="-38796"/>
              <a:chExt cx="3097252" cy="1238172"/>
            </a:xfrm>
          </p:grpSpPr>
          <p:sp>
            <p:nvSpPr>
              <p:cNvPr id="12294" name="直接连接符 180"/>
              <p:cNvSpPr/>
              <p:nvPr/>
            </p:nvSpPr>
            <p:spPr>
              <a:xfrm>
                <a:off x="208767" y="355114"/>
                <a:ext cx="723108" cy="2179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12295" name="矩形 181"/>
              <p:cNvSpPr/>
              <p:nvPr/>
            </p:nvSpPr>
            <p:spPr>
              <a:xfrm>
                <a:off x="982005" y="-38796"/>
                <a:ext cx="2324014" cy="1238172"/>
              </a:xfrm>
              <a:prstGeom prst="rect">
                <a:avLst/>
              </a:prstGeom>
              <a:solidFill>
                <a:srgbClr val="C00000"/>
              </a:solidFill>
              <a:ln w="25400">
                <a:noFill/>
              </a:ln>
            </p:spPr>
            <p:txBody>
              <a:bodyPr anchor="ctr"/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zh-CN" sz="18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2296" name="文本框 182"/>
              <p:cNvSpPr/>
              <p:nvPr/>
            </p:nvSpPr>
            <p:spPr>
              <a:xfrm>
                <a:off x="1061617" y="107035"/>
                <a:ext cx="2244402" cy="4158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请输入您要的内容</a:t>
                </a:r>
                <a:endPara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297" name="文本框 183"/>
              <p:cNvSpPr/>
              <p:nvPr/>
            </p:nvSpPr>
            <p:spPr>
              <a:xfrm>
                <a:off x="1061617" y="327594"/>
                <a:ext cx="2244402" cy="4158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请输入您要的内容</a:t>
                </a:r>
                <a:endPara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298" name="文本框 184"/>
              <p:cNvSpPr/>
              <p:nvPr/>
            </p:nvSpPr>
            <p:spPr>
              <a:xfrm>
                <a:off x="1061617" y="543617"/>
                <a:ext cx="2244402" cy="4158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请输入您要的内容</a:t>
                </a:r>
                <a:endPara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299" name="文本框 185"/>
              <p:cNvSpPr/>
              <p:nvPr/>
            </p:nvSpPr>
            <p:spPr>
              <a:xfrm>
                <a:off x="1061617" y="758905"/>
                <a:ext cx="2244402" cy="4158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请输入您要的内容</a:t>
                </a:r>
                <a:endPara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00" y="1082675"/>
            <a:ext cx="4033838" cy="6048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5746750" y="2886075"/>
            <a:ext cx="5283200" cy="258921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73875" y="2644775"/>
            <a:ext cx="3063875" cy="48101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48588" y="2733675"/>
            <a:ext cx="2189163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altLang="zh-CN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24613" y="3663950"/>
            <a:ext cx="3962400" cy="10334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319" name="组合 6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3320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21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22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3"/>
          <p:cNvPicPr>
            <a:picLocks noChangeAspect="1"/>
          </p:cNvPicPr>
          <p:nvPr/>
        </p:nvPicPr>
        <p:blipFill>
          <a:blip r:embed="rId3"/>
          <a:srcRect b="43633"/>
          <a:stretch>
            <a:fillRect/>
          </a:stretch>
        </p:blipFill>
        <p:spPr>
          <a:xfrm>
            <a:off x="0" y="-1587"/>
            <a:ext cx="12192000" cy="68722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pic>
        <p:nvPicPr>
          <p:cNvPr id="14339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075"/>
            <a:ext cx="1739900" cy="519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0" name="文本框 12"/>
          <p:cNvSpPr txBox="1"/>
          <p:nvPr/>
        </p:nvSpPr>
        <p:spPr>
          <a:xfrm>
            <a:off x="3548063" y="3703638"/>
            <a:ext cx="5095875" cy="769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671888" y="3602038"/>
            <a:ext cx="49212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4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1350963"/>
            <a:ext cx="2565400" cy="2676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5412" name="Picture 9" descr="F:\ppt素材\图标\我收集的图标\字体\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413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414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363" name="组合 7"/>
          <p:cNvGrpSpPr/>
          <p:nvPr/>
        </p:nvGrpSpPr>
        <p:grpSpPr>
          <a:xfrm>
            <a:off x="1751013" y="1749425"/>
            <a:ext cx="8945562" cy="4289425"/>
            <a:chOff x="1104474" y="1275138"/>
            <a:chExt cx="9880714" cy="4737937"/>
          </a:xfrm>
        </p:grpSpPr>
        <p:grpSp>
          <p:nvGrpSpPr>
            <p:cNvPr id="15365" name="组合 2"/>
            <p:cNvGrpSpPr/>
            <p:nvPr/>
          </p:nvGrpSpPr>
          <p:grpSpPr>
            <a:xfrm>
              <a:off x="2927736" y="1275138"/>
              <a:ext cx="8057452" cy="4139673"/>
              <a:chOff x="581025" y="1789113"/>
              <a:chExt cx="8320082" cy="4244975"/>
            </a:xfrm>
          </p:grpSpPr>
          <p:sp>
            <p:nvSpPr>
              <p:cNvPr id="43" name="AutoShape 2"/>
              <p:cNvSpPr>
                <a:spLocks noChangeArrowheads="1"/>
              </p:cNvSpPr>
              <p:nvPr/>
            </p:nvSpPr>
            <p:spPr bwMode="gray">
              <a:xfrm>
                <a:off x="4747573" y="2209868"/>
                <a:ext cx="4153534" cy="3727455"/>
              </a:xfrm>
              <a:prstGeom prst="roundRect">
                <a:avLst>
                  <a:gd name="adj" fmla="val 2259"/>
                </a:avLst>
              </a:prstGeom>
              <a:solidFill>
                <a:srgbClr val="2B2E30"/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lIns="18000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    </a:t>
                </a:r>
              </a:p>
            </p:txBody>
          </p:sp>
          <p:sp>
            <p:nvSpPr>
              <p:cNvPr id="44" name="Oval 4"/>
              <p:cNvSpPr>
                <a:spLocks noChangeArrowheads="1"/>
              </p:cNvSpPr>
              <p:nvPr/>
            </p:nvSpPr>
            <p:spPr bwMode="gray">
              <a:xfrm>
                <a:off x="894601" y="2130751"/>
                <a:ext cx="3355056" cy="3355248"/>
              </a:xfrm>
              <a:prstGeom prst="ellipse">
                <a:avLst/>
              </a:prstGeom>
              <a:noFill/>
              <a:ln w="12700" algn="ctr">
                <a:solidFill>
                  <a:srgbClr val="2B2E3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5" name="Oval 5"/>
              <p:cNvSpPr>
                <a:spLocks noChangeArrowheads="1"/>
              </p:cNvSpPr>
              <p:nvPr/>
            </p:nvSpPr>
            <p:spPr bwMode="gray">
              <a:xfrm>
                <a:off x="581366" y="2378889"/>
                <a:ext cx="1142493" cy="114179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 algn="ctr">
                <a:solidFill>
                  <a:srgbClr val="EBF5FF"/>
                </a:solidFill>
                <a:round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添加文本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3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6" name="Oval 6"/>
              <p:cNvSpPr>
                <a:spLocks noChangeArrowheads="1"/>
              </p:cNvSpPr>
              <p:nvPr/>
            </p:nvSpPr>
            <p:spPr bwMode="gray">
              <a:xfrm>
                <a:off x="3376944" y="2378889"/>
                <a:ext cx="1142493" cy="114179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 algn="ctr">
                <a:solidFill>
                  <a:srgbClr val="EBF5FF"/>
                </a:solidFill>
                <a:round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添加文本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1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7" name="Oval 7"/>
              <p:cNvSpPr>
                <a:spLocks noChangeArrowheads="1"/>
              </p:cNvSpPr>
              <p:nvPr/>
            </p:nvSpPr>
            <p:spPr bwMode="gray">
              <a:xfrm>
                <a:off x="2029852" y="4890830"/>
                <a:ext cx="1144304" cy="114358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 algn="ctr">
                <a:solidFill>
                  <a:srgbClr val="EBF5FF"/>
                </a:solidFill>
                <a:round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添加文本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2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8" name="Oval 8"/>
              <p:cNvSpPr>
                <a:spLocks noChangeArrowheads="1"/>
              </p:cNvSpPr>
              <p:nvPr/>
            </p:nvSpPr>
            <p:spPr bwMode="gray">
              <a:xfrm>
                <a:off x="2163837" y="1789113"/>
                <a:ext cx="778561" cy="778576"/>
              </a:xfrm>
              <a:prstGeom prst="ellipse">
                <a:avLst/>
              </a:prstGeom>
              <a:solidFill>
                <a:srgbClr val="C00000"/>
              </a:solidFill>
              <a:ln w="3810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文本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1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9" name="Oval 9"/>
              <p:cNvSpPr>
                <a:spLocks noChangeArrowheads="1"/>
              </p:cNvSpPr>
              <p:nvPr/>
            </p:nvSpPr>
            <p:spPr bwMode="gray">
              <a:xfrm>
                <a:off x="3621375" y="4160803"/>
                <a:ext cx="778561" cy="778575"/>
              </a:xfrm>
              <a:prstGeom prst="ellipse">
                <a:avLst/>
              </a:prstGeom>
              <a:solidFill>
                <a:srgbClr val="C00000"/>
              </a:solidFill>
              <a:ln w="3810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文本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2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Oval 10"/>
              <p:cNvSpPr>
                <a:spLocks noChangeArrowheads="1"/>
              </p:cNvSpPr>
              <p:nvPr/>
            </p:nvSpPr>
            <p:spPr bwMode="gray">
              <a:xfrm>
                <a:off x="699055" y="4198563"/>
                <a:ext cx="776751" cy="778576"/>
              </a:xfrm>
              <a:prstGeom prst="ellipse">
                <a:avLst/>
              </a:prstGeom>
              <a:solidFill>
                <a:srgbClr val="C00000"/>
              </a:solidFill>
              <a:ln w="3810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文本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3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15407" name="AutoShape 11"/>
              <p:cNvCxnSpPr>
                <a:stCxn id="47" idx="0"/>
              </p:cNvCxnSpPr>
              <p:nvPr/>
            </p:nvCxnSpPr>
            <p:spPr>
              <a:xfrm flipH="1" flipV="1">
                <a:off x="2592388" y="4419600"/>
                <a:ext cx="9525" cy="452438"/>
              </a:xfrm>
              <a:prstGeom prst="straightConnector1">
                <a:avLst/>
              </a:prstGeom>
              <a:ln w="9525" cap="flat" cmpd="sng">
                <a:solidFill>
                  <a:srgbClr val="2B2E30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5408" name="AutoShape 12"/>
              <p:cNvCxnSpPr>
                <a:stCxn id="46" idx="3"/>
              </p:cNvCxnSpPr>
              <p:nvPr/>
            </p:nvCxnSpPr>
            <p:spPr>
              <a:xfrm flipH="1">
                <a:off x="3132138" y="3373438"/>
                <a:ext cx="411162" cy="109537"/>
              </a:xfrm>
              <a:prstGeom prst="straightConnector1">
                <a:avLst/>
              </a:prstGeom>
              <a:ln w="9525" cap="flat" cmpd="sng">
                <a:solidFill>
                  <a:srgbClr val="2B2E30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5409" name="AutoShape 13"/>
              <p:cNvCxnSpPr>
                <a:stCxn id="45" idx="5"/>
              </p:cNvCxnSpPr>
              <p:nvPr/>
            </p:nvCxnSpPr>
            <p:spPr>
              <a:xfrm>
                <a:off x="1557338" y="3373438"/>
                <a:ext cx="495300" cy="109537"/>
              </a:xfrm>
              <a:prstGeom prst="straightConnector1">
                <a:avLst/>
              </a:prstGeom>
              <a:ln w="9525" cap="flat" cmpd="sng">
                <a:solidFill>
                  <a:srgbClr val="2B2E30"/>
                </a:solidFill>
                <a:prstDash val="solid"/>
                <a:headEnd type="none" w="med" len="med"/>
                <a:tailEnd type="none" w="med" len="med"/>
              </a:ln>
            </p:spPr>
          </p:cxnSp>
          <p:sp>
            <p:nvSpPr>
              <p:cNvPr id="54" name="AutoShape 22"/>
              <p:cNvSpPr>
                <a:spLocks noChangeArrowheads="1"/>
              </p:cNvSpPr>
              <p:nvPr/>
            </p:nvSpPr>
            <p:spPr bwMode="gray">
              <a:xfrm>
                <a:off x="4981142" y="1961730"/>
                <a:ext cx="3686397" cy="501670"/>
              </a:xfrm>
              <a:prstGeom prst="roundRect">
                <a:avLst>
                  <a:gd name="adj" fmla="val 0"/>
                </a:avLst>
              </a:prstGeom>
              <a:solidFill>
                <a:srgbClr val="C000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单击此处添加文本</a:t>
                </a:r>
              </a:p>
            </p:txBody>
          </p:sp>
          <p:sp>
            <p:nvSpPr>
              <p:cNvPr id="55" name="Oval 16"/>
              <p:cNvSpPr>
                <a:spLocks noChangeArrowheads="1"/>
              </p:cNvSpPr>
              <p:nvPr/>
            </p:nvSpPr>
            <p:spPr bwMode="gray">
              <a:xfrm>
                <a:off x="1836116" y="2997434"/>
                <a:ext cx="1472024" cy="1440276"/>
              </a:xfrm>
              <a:prstGeom prst="ellipse">
                <a:avLst/>
              </a:prstGeom>
              <a:solidFill>
                <a:srgbClr val="C00000"/>
              </a:solidFill>
              <a:ln w="3810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标题</a:t>
                </a:r>
                <a:endPara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5366" name="组合 9"/>
            <p:cNvGrpSpPr/>
            <p:nvPr/>
          </p:nvGrpSpPr>
          <p:grpSpPr>
            <a:xfrm>
              <a:off x="1104474" y="3182563"/>
              <a:ext cx="1722438" cy="2830512"/>
              <a:chOff x="660400" y="576263"/>
              <a:chExt cx="1722438" cy="2830512"/>
            </a:xfrm>
          </p:grpSpPr>
          <p:sp>
            <p:nvSpPr>
              <p:cNvPr id="15367" name="AutoShape 3"/>
              <p:cNvSpPr>
                <a:spLocks noChangeAspect="1" noTextEdit="1"/>
              </p:cNvSpPr>
              <p:nvPr/>
            </p:nvSpPr>
            <p:spPr>
              <a:xfrm>
                <a:off x="660400" y="576263"/>
                <a:ext cx="1697038" cy="28051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68" name="Freeform 5"/>
              <p:cNvSpPr/>
              <p:nvPr/>
            </p:nvSpPr>
            <p:spPr>
              <a:xfrm>
                <a:off x="2119313" y="974725"/>
                <a:ext cx="263525" cy="274637"/>
              </a:xfrm>
              <a:custGeom>
                <a:avLst/>
                <a:gdLst/>
                <a:ahLst/>
                <a:cxnLst>
                  <a:cxn ang="0">
                    <a:pos x="157475011" y="2147483646"/>
                  </a:cxn>
                  <a:cxn ang="0">
                    <a:pos x="787362505" y="2147483646"/>
                  </a:cxn>
                  <a:cxn ang="0">
                    <a:pos x="2047150042" y="2147483646"/>
                  </a:cxn>
                  <a:cxn ang="0">
                    <a:pos x="2147483646" y="2025897281"/>
                  </a:cxn>
                  <a:cxn ang="0">
                    <a:pos x="2147483646" y="1246702178"/>
                  </a:cxn>
                  <a:cxn ang="0">
                    <a:pos x="2147483646" y="1402546192"/>
                  </a:cxn>
                  <a:cxn ang="0">
                    <a:pos x="2147483646" y="935026634"/>
                  </a:cxn>
                  <a:cxn ang="0">
                    <a:pos x="2147483646" y="0"/>
                  </a:cxn>
                  <a:cxn ang="0">
                    <a:pos x="2147483646" y="155844014"/>
                  </a:cxn>
                  <a:cxn ang="0">
                    <a:pos x="2147483646" y="155844014"/>
                  </a:cxn>
                  <a:cxn ang="0">
                    <a:pos x="2047150042" y="623351089"/>
                  </a:cxn>
                  <a:cxn ang="0">
                    <a:pos x="1574725010" y="1558377723"/>
                  </a:cxn>
                  <a:cxn ang="0">
                    <a:pos x="629887494" y="2147483646"/>
                  </a:cxn>
                  <a:cxn ang="0">
                    <a:pos x="0" y="2147483646"/>
                  </a:cxn>
                  <a:cxn ang="0">
                    <a:pos x="157475011" y="2147483646"/>
                  </a:cxn>
                </a:cxnLst>
                <a:rect l="0" t="0" r="0" b="0"/>
                <a:pathLst>
                  <a:path w="21" h="22">
                    <a:moveTo>
                      <a:pt x="1" y="21"/>
                    </a:moveTo>
                    <a:cubicBezTo>
                      <a:pt x="1" y="21"/>
                      <a:pt x="4" y="22"/>
                      <a:pt x="5" y="22"/>
                    </a:cubicBezTo>
                    <a:cubicBezTo>
                      <a:pt x="6" y="21"/>
                      <a:pt x="13" y="16"/>
                      <a:pt x="13" y="16"/>
                    </a:cubicBezTo>
                    <a:cubicBezTo>
                      <a:pt x="13" y="16"/>
                      <a:pt x="14" y="14"/>
                      <a:pt x="15" y="13"/>
                    </a:cubicBezTo>
                    <a:cubicBezTo>
                      <a:pt x="16" y="12"/>
                      <a:pt x="19" y="9"/>
                      <a:pt x="17" y="8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7"/>
                      <a:pt x="17" y="6"/>
                    </a:cubicBezTo>
                    <a:cubicBezTo>
                      <a:pt x="17" y="6"/>
                      <a:pt x="21" y="2"/>
                      <a:pt x="20" y="0"/>
                    </a:cubicBezTo>
                    <a:cubicBezTo>
                      <a:pt x="20" y="0"/>
                      <a:pt x="19" y="0"/>
                      <a:pt x="18" y="1"/>
                    </a:cubicBezTo>
                    <a:cubicBezTo>
                      <a:pt x="18" y="1"/>
                      <a:pt x="17" y="1"/>
                      <a:pt x="17" y="1"/>
                    </a:cubicBezTo>
                    <a:cubicBezTo>
                      <a:pt x="15" y="2"/>
                      <a:pt x="14" y="4"/>
                      <a:pt x="13" y="4"/>
                    </a:cubicBezTo>
                    <a:cubicBezTo>
                      <a:pt x="12" y="6"/>
                      <a:pt x="10" y="9"/>
                      <a:pt x="10" y="10"/>
                    </a:cubicBezTo>
                    <a:cubicBezTo>
                      <a:pt x="9" y="10"/>
                      <a:pt x="6" y="12"/>
                      <a:pt x="4" y="14"/>
                    </a:cubicBezTo>
                    <a:cubicBezTo>
                      <a:pt x="1" y="16"/>
                      <a:pt x="0" y="15"/>
                      <a:pt x="0" y="15"/>
                    </a:cubicBezTo>
                    <a:cubicBezTo>
                      <a:pt x="0" y="15"/>
                      <a:pt x="0" y="19"/>
                      <a:pt x="1" y="21"/>
                    </a:cubicBezTo>
                    <a:close/>
                  </a:path>
                </a:pathLst>
              </a:custGeom>
              <a:solidFill>
                <a:srgbClr val="F1B1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69" name="Freeform 6"/>
              <p:cNvSpPr/>
              <p:nvPr/>
            </p:nvSpPr>
            <p:spPr>
              <a:xfrm>
                <a:off x="2132013" y="974725"/>
                <a:ext cx="250825" cy="274637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935026634"/>
                  </a:cxn>
                  <a:cxn ang="0">
                    <a:pos x="2044675235" y="1558377723"/>
                  </a:cxn>
                  <a:cxn ang="0">
                    <a:pos x="2147483646" y="1558377723"/>
                  </a:cxn>
                  <a:cxn ang="0">
                    <a:pos x="1730115603" y="2147483646"/>
                  </a:cxn>
                  <a:cxn ang="0">
                    <a:pos x="786411623" y="2147483646"/>
                  </a:cxn>
                  <a:cxn ang="0">
                    <a:pos x="157279816" y="2147483646"/>
                  </a:cxn>
                  <a:cxn ang="0">
                    <a:pos x="0" y="2147483646"/>
                  </a:cxn>
                  <a:cxn ang="0">
                    <a:pos x="0" y="2147483646"/>
                  </a:cxn>
                  <a:cxn ang="0">
                    <a:pos x="629131806" y="2147483646"/>
                  </a:cxn>
                  <a:cxn ang="0">
                    <a:pos x="1887395419" y="2147483646"/>
                  </a:cxn>
                  <a:cxn ang="0">
                    <a:pos x="2147483646" y="2025897281"/>
                  </a:cxn>
                  <a:cxn ang="0">
                    <a:pos x="2147483646" y="1246702178"/>
                  </a:cxn>
                  <a:cxn ang="0">
                    <a:pos x="2147483646" y="1402546192"/>
                  </a:cxn>
                  <a:cxn ang="0">
                    <a:pos x="2147483646" y="935026634"/>
                  </a:cxn>
                  <a:cxn ang="0">
                    <a:pos x="2147483646" y="0"/>
                  </a:cxn>
                </a:cxnLst>
                <a:rect l="0" t="0" r="0" b="0"/>
                <a:pathLst>
                  <a:path w="20" h="22">
                    <a:moveTo>
                      <a:pt x="19" y="0"/>
                    </a:moveTo>
                    <a:cubicBezTo>
                      <a:pt x="19" y="0"/>
                      <a:pt x="18" y="0"/>
                      <a:pt x="18" y="0"/>
                    </a:cubicBezTo>
                    <a:cubicBezTo>
                      <a:pt x="19" y="2"/>
                      <a:pt x="15" y="6"/>
                      <a:pt x="15" y="6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5" y="9"/>
                      <a:pt x="15" y="10"/>
                    </a:cubicBezTo>
                    <a:cubicBezTo>
                      <a:pt x="14" y="11"/>
                      <a:pt x="11" y="16"/>
                      <a:pt x="11" y="16"/>
                    </a:cubicBezTo>
                    <a:cubicBezTo>
                      <a:pt x="11" y="16"/>
                      <a:pt x="8" y="18"/>
                      <a:pt x="5" y="20"/>
                    </a:cubicBezTo>
                    <a:cubicBezTo>
                      <a:pt x="1" y="22"/>
                      <a:pt x="1" y="19"/>
                      <a:pt x="1" y="19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3" y="22"/>
                      <a:pt x="4" y="22"/>
                    </a:cubicBezTo>
                    <a:cubicBezTo>
                      <a:pt x="5" y="21"/>
                      <a:pt x="12" y="16"/>
                      <a:pt x="12" y="16"/>
                    </a:cubicBezTo>
                    <a:cubicBezTo>
                      <a:pt x="12" y="16"/>
                      <a:pt x="13" y="14"/>
                      <a:pt x="14" y="13"/>
                    </a:cubicBezTo>
                    <a:cubicBezTo>
                      <a:pt x="15" y="12"/>
                      <a:pt x="18" y="9"/>
                      <a:pt x="16" y="8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7"/>
                      <a:pt x="16" y="6"/>
                    </a:cubicBezTo>
                    <a:cubicBezTo>
                      <a:pt x="16" y="6"/>
                      <a:pt x="20" y="2"/>
                      <a:pt x="19" y="0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0" name="Freeform 7"/>
              <p:cNvSpPr/>
              <p:nvPr/>
            </p:nvSpPr>
            <p:spPr>
              <a:xfrm>
                <a:off x="2257425" y="1074738"/>
                <a:ext cx="61913" cy="61912"/>
              </a:xfrm>
              <a:custGeom>
                <a:avLst/>
                <a:gdLst/>
                <a:ahLst/>
                <a:cxnLst>
                  <a:cxn ang="0">
                    <a:pos x="0" y="766619149"/>
                  </a:cxn>
                  <a:cxn ang="0">
                    <a:pos x="766643914" y="306650136"/>
                  </a:cxn>
                  <a:cxn ang="0">
                    <a:pos x="613310178" y="0"/>
                  </a:cxn>
                  <a:cxn ang="0">
                    <a:pos x="0" y="766619149"/>
                  </a:cxn>
                </a:cxnLst>
                <a:rect l="0" t="0" r="0" b="0"/>
                <a:pathLst>
                  <a:path w="5" h="5">
                    <a:moveTo>
                      <a:pt x="0" y="5"/>
                    </a:moveTo>
                    <a:cubicBezTo>
                      <a:pt x="0" y="5"/>
                      <a:pt x="3" y="2"/>
                      <a:pt x="5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1" y="4"/>
                      <a:pt x="0" y="5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1" name="Freeform 8"/>
              <p:cNvSpPr/>
              <p:nvPr/>
            </p:nvSpPr>
            <p:spPr>
              <a:xfrm>
                <a:off x="2270125" y="1000125"/>
                <a:ext cx="74613" cy="74612"/>
              </a:xfrm>
              <a:custGeom>
                <a:avLst/>
                <a:gdLst/>
                <a:ahLst/>
                <a:cxnLst>
                  <a:cxn ang="0">
                    <a:pos x="0" y="927825091"/>
                  </a:cxn>
                  <a:cxn ang="0">
                    <a:pos x="309283321" y="463912545"/>
                  </a:cxn>
                  <a:cxn ang="0">
                    <a:pos x="927849962" y="0"/>
                  </a:cxn>
                  <a:cxn ang="0">
                    <a:pos x="309283321" y="463912545"/>
                  </a:cxn>
                  <a:cxn ang="0">
                    <a:pos x="0" y="927825091"/>
                  </a:cxn>
                </a:cxnLst>
                <a:rect l="0" t="0" r="0" b="0"/>
                <a:pathLst>
                  <a:path w="6" h="6">
                    <a:moveTo>
                      <a:pt x="0" y="6"/>
                    </a:moveTo>
                    <a:cubicBezTo>
                      <a:pt x="0" y="6"/>
                      <a:pt x="2" y="3"/>
                      <a:pt x="2" y="3"/>
                    </a:cubicBezTo>
                    <a:cubicBezTo>
                      <a:pt x="3" y="3"/>
                      <a:pt x="6" y="0"/>
                      <a:pt x="6" y="0"/>
                    </a:cubicBezTo>
                    <a:cubicBezTo>
                      <a:pt x="2" y="3"/>
                      <a:pt x="2" y="3"/>
                      <a:pt x="2" y="3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2" name="Freeform 9"/>
              <p:cNvSpPr/>
              <p:nvPr/>
            </p:nvSpPr>
            <p:spPr>
              <a:xfrm>
                <a:off x="2168525" y="1111250"/>
                <a:ext cx="63500" cy="150812"/>
              </a:xfrm>
              <a:custGeom>
                <a:avLst/>
                <a:gdLst/>
                <a:ahLst/>
                <a:cxnLst>
                  <a:cxn ang="0">
                    <a:pos x="483870000" y="0"/>
                  </a:cxn>
                  <a:cxn ang="0">
                    <a:pos x="0" y="315888302"/>
                  </a:cxn>
                  <a:cxn ang="0">
                    <a:pos x="483870000" y="1895354945"/>
                  </a:cxn>
                  <a:cxn ang="0">
                    <a:pos x="483870000" y="0"/>
                  </a:cxn>
                </a:cxnLst>
                <a:rect l="0" t="0" r="0" b="0"/>
                <a:pathLst>
                  <a:path w="5" h="1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5" y="5"/>
                      <a:pt x="3" y="0"/>
                    </a:cubicBezTo>
                    <a:close/>
                  </a:path>
                </a:pathLst>
              </a:custGeom>
              <a:solidFill>
                <a:srgbClr val="BABAB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3" name="Freeform 10"/>
              <p:cNvSpPr/>
              <p:nvPr/>
            </p:nvSpPr>
            <p:spPr>
              <a:xfrm>
                <a:off x="785813" y="1884363"/>
                <a:ext cx="138113" cy="2127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147483646"/>
                  </a:cxn>
                  <a:cxn ang="0">
                    <a:pos x="1734109161" y="2147483646"/>
                  </a:cxn>
                  <a:cxn ang="0">
                    <a:pos x="945873158" y="0"/>
                  </a:cxn>
                  <a:cxn ang="0">
                    <a:pos x="0" y="0"/>
                  </a:cxn>
                </a:cxnLst>
                <a:rect l="0" t="0" r="0" b="0"/>
                <a:pathLst>
                  <a:path w="11" h="17">
                    <a:moveTo>
                      <a:pt x="0" y="0"/>
                    </a:moveTo>
                    <a:cubicBezTo>
                      <a:pt x="0" y="0"/>
                      <a:pt x="0" y="13"/>
                      <a:pt x="0" y="14"/>
                    </a:cubicBezTo>
                    <a:cubicBezTo>
                      <a:pt x="1" y="16"/>
                      <a:pt x="11" y="17"/>
                      <a:pt x="11" y="17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4" name="Freeform 11"/>
              <p:cNvSpPr/>
              <p:nvPr/>
            </p:nvSpPr>
            <p:spPr>
              <a:xfrm>
                <a:off x="1062038" y="825500"/>
                <a:ext cx="201613" cy="236537"/>
              </a:xfrm>
              <a:custGeom>
                <a:avLst/>
                <a:gdLst/>
                <a:ahLst/>
                <a:cxnLst>
                  <a:cxn ang="0">
                    <a:pos x="2147483646" y="1239889606"/>
                  </a:cxn>
                  <a:cxn ang="0">
                    <a:pos x="2147483646" y="1859828184"/>
                  </a:cxn>
                  <a:cxn ang="0">
                    <a:pos x="1270250106" y="2147483646"/>
                  </a:cxn>
                  <a:cxn ang="0">
                    <a:pos x="476335914" y="2147483646"/>
                  </a:cxn>
                  <a:cxn ang="0">
                    <a:pos x="158782838" y="1704834203"/>
                  </a:cxn>
                  <a:cxn ang="0">
                    <a:pos x="0" y="309975514"/>
                  </a:cxn>
                  <a:cxn ang="0">
                    <a:pos x="2147483646" y="1239889606"/>
                  </a:cxn>
                </a:cxnLst>
                <a:rect l="0" t="0" r="0" b="0"/>
                <a:pathLst>
                  <a:path w="16" h="19">
                    <a:moveTo>
                      <a:pt x="16" y="8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0" y="18"/>
                      <a:pt x="8" y="19"/>
                    </a:cubicBezTo>
                    <a:cubicBezTo>
                      <a:pt x="7" y="19"/>
                      <a:pt x="3" y="17"/>
                      <a:pt x="3" y="1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5"/>
                      <a:pt x="0" y="2"/>
                    </a:cubicBezTo>
                    <a:cubicBezTo>
                      <a:pt x="0" y="0"/>
                      <a:pt x="12" y="7"/>
                      <a:pt x="16" y="8"/>
                    </a:cubicBezTo>
                    <a:close/>
                  </a:path>
                </a:pathLst>
              </a:custGeom>
              <a:solidFill>
                <a:srgbClr val="D0814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5" name="Freeform 12"/>
              <p:cNvSpPr/>
              <p:nvPr/>
            </p:nvSpPr>
            <p:spPr>
              <a:xfrm>
                <a:off x="1087438" y="900113"/>
                <a:ext cx="138113" cy="1619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30586291" y="775732852"/>
                  </a:cxn>
                  <a:cxn ang="0">
                    <a:pos x="1734109161" y="1396316642"/>
                  </a:cxn>
                  <a:cxn ang="0">
                    <a:pos x="945873158" y="2016900433"/>
                  </a:cxn>
                  <a:cxn ang="0">
                    <a:pos x="157649712" y="1706602310"/>
                  </a:cxn>
                  <a:cxn ang="0">
                    <a:pos x="0" y="1086018519"/>
                  </a:cxn>
                  <a:cxn ang="0">
                    <a:pos x="0" y="0"/>
                  </a:cxn>
                </a:cxnLst>
                <a:rect l="0" t="0" r="0" b="0"/>
                <a:pathLst>
                  <a:path w="11" h="13">
                    <a:moveTo>
                      <a:pt x="0" y="0"/>
                    </a:moveTo>
                    <a:cubicBezTo>
                      <a:pt x="1" y="0"/>
                      <a:pt x="3" y="4"/>
                      <a:pt x="4" y="5"/>
                    </a:cubicBezTo>
                    <a:cubicBezTo>
                      <a:pt x="4" y="6"/>
                      <a:pt x="8" y="8"/>
                      <a:pt x="11" y="9"/>
                    </a:cubicBezTo>
                    <a:cubicBezTo>
                      <a:pt x="9" y="11"/>
                      <a:pt x="7" y="13"/>
                      <a:pt x="6" y="13"/>
                    </a:cubicBezTo>
                    <a:cubicBezTo>
                      <a:pt x="5" y="13"/>
                      <a:pt x="1" y="11"/>
                      <a:pt x="1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6" name="Freeform 13"/>
              <p:cNvSpPr/>
              <p:nvPr/>
            </p:nvSpPr>
            <p:spPr>
              <a:xfrm>
                <a:off x="1000125" y="576263"/>
                <a:ext cx="301625" cy="285750"/>
              </a:xfrm>
              <a:custGeom>
                <a:avLst/>
                <a:gdLst/>
                <a:ahLst/>
                <a:cxnLst>
                  <a:cxn ang="0">
                    <a:pos x="2147483646" y="926115750"/>
                  </a:cxn>
                  <a:cxn ang="0">
                    <a:pos x="2147483646" y="771773478"/>
                  </a:cxn>
                  <a:cxn ang="0">
                    <a:pos x="2147483646" y="0"/>
                  </a:cxn>
                  <a:cxn ang="0">
                    <a:pos x="1421520922" y="0"/>
                  </a:cxn>
                  <a:cxn ang="0">
                    <a:pos x="315889349" y="926115750"/>
                  </a:cxn>
                  <a:cxn ang="0">
                    <a:pos x="157950958" y="2006598620"/>
                  </a:cxn>
                  <a:cxn ang="0">
                    <a:pos x="631791266" y="2147483646"/>
                  </a:cxn>
                  <a:cxn ang="0">
                    <a:pos x="2147483646" y="926115750"/>
                  </a:cxn>
                </a:cxnLst>
                <a:rect l="0" t="0" r="0" b="0"/>
                <a:pathLst>
                  <a:path w="24" h="23">
                    <a:moveTo>
                      <a:pt x="23" y="6"/>
                    </a:moveTo>
                    <a:cubicBezTo>
                      <a:pt x="23" y="6"/>
                      <a:pt x="24" y="5"/>
                      <a:pt x="24" y="5"/>
                    </a:cubicBezTo>
                    <a:cubicBezTo>
                      <a:pt x="23" y="4"/>
                      <a:pt x="21" y="0"/>
                      <a:pt x="18" y="0"/>
                    </a:cubicBezTo>
                    <a:cubicBezTo>
                      <a:pt x="15" y="0"/>
                      <a:pt x="9" y="0"/>
                      <a:pt x="9" y="0"/>
                    </a:cubicBezTo>
                    <a:cubicBezTo>
                      <a:pt x="9" y="0"/>
                      <a:pt x="4" y="3"/>
                      <a:pt x="2" y="6"/>
                    </a:cubicBezTo>
                    <a:cubicBezTo>
                      <a:pt x="0" y="9"/>
                      <a:pt x="1" y="13"/>
                      <a:pt x="1" y="13"/>
                    </a:cubicBezTo>
                    <a:cubicBezTo>
                      <a:pt x="1" y="13"/>
                      <a:pt x="0" y="19"/>
                      <a:pt x="4" y="20"/>
                    </a:cubicBezTo>
                    <a:cubicBezTo>
                      <a:pt x="4" y="20"/>
                      <a:pt x="11" y="23"/>
                      <a:pt x="23" y="6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7" name="Freeform 14"/>
              <p:cNvSpPr/>
              <p:nvPr/>
            </p:nvSpPr>
            <p:spPr>
              <a:xfrm>
                <a:off x="1012825" y="650875"/>
                <a:ext cx="314325" cy="311150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1422722961" y="2147483646"/>
                  </a:cxn>
                  <a:cxn ang="0">
                    <a:pos x="948481974" y="2147483646"/>
                  </a:cxn>
                  <a:cxn ang="0">
                    <a:pos x="790401645" y="2147483646"/>
                  </a:cxn>
                  <a:cxn ang="0">
                    <a:pos x="316160658" y="2147483646"/>
                  </a:cxn>
                  <a:cxn ang="0">
                    <a:pos x="316160658" y="1394126244"/>
                  </a:cxn>
                  <a:cxn ang="0">
                    <a:pos x="790401645" y="1549029160"/>
                  </a:cxn>
                  <a:cxn ang="0">
                    <a:pos x="1106562303" y="2013737908"/>
                  </a:cxn>
                  <a:cxn ang="0">
                    <a:pos x="1264642632" y="2013737908"/>
                  </a:cxn>
                  <a:cxn ang="0">
                    <a:pos x="1106562303" y="1549029160"/>
                  </a:cxn>
                  <a:cxn ang="0">
                    <a:pos x="1580803290" y="774514580"/>
                  </a:cxn>
                  <a:cxn ang="0">
                    <a:pos x="1422722961" y="619611664"/>
                  </a:cxn>
                  <a:cxn ang="0">
                    <a:pos x="1896963948" y="0"/>
                  </a:cxn>
                  <a:cxn ang="0">
                    <a:pos x="2147483646" y="0"/>
                  </a:cxn>
                  <a:cxn ang="0">
                    <a:pos x="2147483646" y="1084320412"/>
                  </a:cxn>
                  <a:cxn ang="0">
                    <a:pos x="2147483646" y="1394126244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rect l="0" t="0" r="0" b="0"/>
                <a:pathLst>
                  <a:path w="25" h="25">
                    <a:moveTo>
                      <a:pt x="21" y="24"/>
                    </a:moveTo>
                    <a:cubicBezTo>
                      <a:pt x="21" y="24"/>
                      <a:pt x="18" y="25"/>
                      <a:pt x="17" y="25"/>
                    </a:cubicBezTo>
                    <a:cubicBezTo>
                      <a:pt x="17" y="25"/>
                      <a:pt x="11" y="25"/>
                      <a:pt x="9" y="22"/>
                    </a:cubicBezTo>
                    <a:cubicBezTo>
                      <a:pt x="7" y="19"/>
                      <a:pt x="6" y="17"/>
                      <a:pt x="6" y="17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4" y="17"/>
                      <a:pt x="3" y="14"/>
                      <a:pt x="2" y="14"/>
                    </a:cubicBezTo>
                    <a:cubicBezTo>
                      <a:pt x="2" y="13"/>
                      <a:pt x="0" y="10"/>
                      <a:pt x="2" y="9"/>
                    </a:cubicBezTo>
                    <a:cubicBezTo>
                      <a:pt x="3" y="8"/>
                      <a:pt x="5" y="9"/>
                      <a:pt x="5" y="10"/>
                    </a:cubicBezTo>
                    <a:cubicBezTo>
                      <a:pt x="5" y="10"/>
                      <a:pt x="7" y="13"/>
                      <a:pt x="7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7" y="10"/>
                      <a:pt x="7" y="10"/>
                    </a:cubicBezTo>
                    <a:cubicBezTo>
                      <a:pt x="8" y="9"/>
                      <a:pt x="11" y="6"/>
                      <a:pt x="10" y="5"/>
                    </a:cubicBezTo>
                    <a:cubicBezTo>
                      <a:pt x="10" y="5"/>
                      <a:pt x="9" y="4"/>
                      <a:pt x="9" y="4"/>
                    </a:cubicBezTo>
                    <a:cubicBezTo>
                      <a:pt x="9" y="3"/>
                      <a:pt x="12" y="1"/>
                      <a:pt x="12" y="0"/>
                    </a:cubicBezTo>
                    <a:cubicBezTo>
                      <a:pt x="13" y="0"/>
                      <a:pt x="19" y="0"/>
                      <a:pt x="22" y="0"/>
                    </a:cubicBezTo>
                    <a:cubicBezTo>
                      <a:pt x="22" y="0"/>
                      <a:pt x="24" y="3"/>
                      <a:pt x="24" y="7"/>
                    </a:cubicBezTo>
                    <a:cubicBezTo>
                      <a:pt x="24" y="7"/>
                      <a:pt x="24" y="8"/>
                      <a:pt x="23" y="9"/>
                    </a:cubicBezTo>
                    <a:cubicBezTo>
                      <a:pt x="23" y="9"/>
                      <a:pt x="25" y="11"/>
                      <a:pt x="24" y="14"/>
                    </a:cubicBezTo>
                    <a:cubicBezTo>
                      <a:pt x="24" y="17"/>
                      <a:pt x="22" y="20"/>
                      <a:pt x="22" y="21"/>
                    </a:cubicBezTo>
                    <a:cubicBezTo>
                      <a:pt x="22" y="22"/>
                      <a:pt x="22" y="24"/>
                      <a:pt x="21" y="24"/>
                    </a:cubicBezTo>
                    <a:close/>
                  </a:path>
                </a:pathLst>
              </a:custGeom>
              <a:solidFill>
                <a:srgbClr val="F1B1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8" name="Freeform 15"/>
              <p:cNvSpPr/>
              <p:nvPr/>
            </p:nvSpPr>
            <p:spPr>
              <a:xfrm>
                <a:off x="1012825" y="650875"/>
                <a:ext cx="276225" cy="311150"/>
              </a:xfrm>
              <a:custGeom>
                <a:avLst/>
                <a:gdLst/>
                <a:ahLst/>
                <a:cxnLst>
                  <a:cxn ang="0">
                    <a:pos x="315285726" y="1394126244"/>
                  </a:cxn>
                  <a:cxn ang="0">
                    <a:pos x="788220593" y="1549029160"/>
                  </a:cxn>
                  <a:cxn ang="0">
                    <a:pos x="1103518875" y="2013737908"/>
                  </a:cxn>
                  <a:cxn ang="0">
                    <a:pos x="1261155460" y="2013737908"/>
                  </a:cxn>
                  <a:cxn ang="0">
                    <a:pos x="1103518875" y="1549029160"/>
                  </a:cxn>
                  <a:cxn ang="0">
                    <a:pos x="1576453742" y="774514580"/>
                  </a:cxn>
                  <a:cxn ang="0">
                    <a:pos x="1418804601" y="619611664"/>
                  </a:cxn>
                  <a:cxn ang="0">
                    <a:pos x="1891739468" y="0"/>
                  </a:cxn>
                  <a:cxn ang="0">
                    <a:pos x="2049388609" y="0"/>
                  </a:cxn>
                  <a:cxn ang="0">
                    <a:pos x="2147483646" y="929417496"/>
                  </a:cxn>
                  <a:cxn ang="0">
                    <a:pos x="2049388609" y="1084320412"/>
                  </a:cxn>
                  <a:cxn ang="0">
                    <a:pos x="2049388609" y="1549029160"/>
                  </a:cxn>
                  <a:cxn ang="0">
                    <a:pos x="1734102883" y="1549029160"/>
                  </a:cxn>
                  <a:cxn ang="0">
                    <a:pos x="1891739468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1418804601" y="2147483646"/>
                  </a:cxn>
                  <a:cxn ang="0">
                    <a:pos x="945869734" y="2147483646"/>
                  </a:cxn>
                  <a:cxn ang="0">
                    <a:pos x="788220593" y="2147483646"/>
                  </a:cxn>
                  <a:cxn ang="0">
                    <a:pos x="315285726" y="2147483646"/>
                  </a:cxn>
                  <a:cxn ang="0">
                    <a:pos x="315285726" y="1394126244"/>
                  </a:cxn>
                </a:cxnLst>
                <a:rect l="0" t="0" r="0" b="0"/>
                <a:pathLst>
                  <a:path w="22" h="25">
                    <a:moveTo>
                      <a:pt x="2" y="9"/>
                    </a:moveTo>
                    <a:cubicBezTo>
                      <a:pt x="3" y="8"/>
                      <a:pt x="5" y="9"/>
                      <a:pt x="5" y="10"/>
                    </a:cubicBezTo>
                    <a:cubicBezTo>
                      <a:pt x="5" y="10"/>
                      <a:pt x="7" y="13"/>
                      <a:pt x="7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7" y="10"/>
                      <a:pt x="7" y="10"/>
                    </a:cubicBezTo>
                    <a:cubicBezTo>
                      <a:pt x="8" y="9"/>
                      <a:pt x="11" y="6"/>
                      <a:pt x="10" y="5"/>
                    </a:cubicBezTo>
                    <a:cubicBezTo>
                      <a:pt x="10" y="5"/>
                      <a:pt x="9" y="4"/>
                      <a:pt x="9" y="4"/>
                    </a:cubicBezTo>
                    <a:cubicBezTo>
                      <a:pt x="9" y="3"/>
                      <a:pt x="12" y="1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cubicBezTo>
                      <a:pt x="15" y="2"/>
                      <a:pt x="17" y="6"/>
                      <a:pt x="16" y="6"/>
                    </a:cubicBezTo>
                    <a:cubicBezTo>
                      <a:pt x="15" y="6"/>
                      <a:pt x="13" y="7"/>
                      <a:pt x="13" y="7"/>
                    </a:cubicBezTo>
                    <a:cubicBezTo>
                      <a:pt x="13" y="7"/>
                      <a:pt x="13" y="9"/>
                      <a:pt x="13" y="10"/>
                    </a:cubicBezTo>
                    <a:cubicBezTo>
                      <a:pt x="12" y="10"/>
                      <a:pt x="11" y="10"/>
                      <a:pt x="11" y="10"/>
                    </a:cubicBezTo>
                    <a:cubicBezTo>
                      <a:pt x="11" y="11"/>
                      <a:pt x="11" y="14"/>
                      <a:pt x="12" y="15"/>
                    </a:cubicBezTo>
                    <a:cubicBezTo>
                      <a:pt x="13" y="16"/>
                      <a:pt x="15" y="15"/>
                      <a:pt x="15" y="15"/>
                    </a:cubicBezTo>
                    <a:cubicBezTo>
                      <a:pt x="14" y="16"/>
                      <a:pt x="14" y="19"/>
                      <a:pt x="14" y="20"/>
                    </a:cubicBezTo>
                    <a:cubicBezTo>
                      <a:pt x="14" y="21"/>
                      <a:pt x="16" y="23"/>
                      <a:pt x="18" y="24"/>
                    </a:cubicBezTo>
                    <a:cubicBezTo>
                      <a:pt x="18" y="24"/>
                      <a:pt x="20" y="23"/>
                      <a:pt x="22" y="23"/>
                    </a:cubicBezTo>
                    <a:cubicBezTo>
                      <a:pt x="22" y="24"/>
                      <a:pt x="21" y="24"/>
                      <a:pt x="21" y="24"/>
                    </a:cubicBezTo>
                    <a:cubicBezTo>
                      <a:pt x="21" y="24"/>
                      <a:pt x="18" y="25"/>
                      <a:pt x="17" y="25"/>
                    </a:cubicBezTo>
                    <a:cubicBezTo>
                      <a:pt x="17" y="25"/>
                      <a:pt x="11" y="25"/>
                      <a:pt x="9" y="22"/>
                    </a:cubicBezTo>
                    <a:cubicBezTo>
                      <a:pt x="7" y="19"/>
                      <a:pt x="6" y="17"/>
                      <a:pt x="6" y="17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4" y="17"/>
                      <a:pt x="3" y="14"/>
                      <a:pt x="2" y="14"/>
                    </a:cubicBezTo>
                    <a:cubicBezTo>
                      <a:pt x="2" y="13"/>
                      <a:pt x="0" y="10"/>
                      <a:pt x="2" y="9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9" name="Freeform 16"/>
              <p:cNvSpPr/>
              <p:nvPr/>
            </p:nvSpPr>
            <p:spPr>
              <a:xfrm>
                <a:off x="874713" y="2682875"/>
                <a:ext cx="163513" cy="63500"/>
              </a:xfrm>
              <a:custGeom>
                <a:avLst/>
                <a:gdLst/>
                <a:ahLst/>
                <a:cxnLst>
                  <a:cxn ang="0">
                    <a:pos x="791025582" y="806450000"/>
                  </a:cxn>
                  <a:cxn ang="0">
                    <a:pos x="1265628354" y="0"/>
                  </a:cxn>
                  <a:cxn ang="0">
                    <a:pos x="791025582" y="806450000"/>
                  </a:cxn>
                </a:cxnLst>
                <a:rect l="0" t="0" r="0" b="0"/>
                <a:pathLst>
                  <a:path w="13" h="5">
                    <a:moveTo>
                      <a:pt x="5" y="5"/>
                    </a:moveTo>
                    <a:cubicBezTo>
                      <a:pt x="8" y="5"/>
                      <a:pt x="13" y="0"/>
                      <a:pt x="8" y="0"/>
                    </a:cubicBezTo>
                    <a:cubicBezTo>
                      <a:pt x="5" y="0"/>
                      <a:pt x="0" y="5"/>
                      <a:pt x="5" y="5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0" name="Freeform 17"/>
              <p:cNvSpPr/>
              <p:nvPr/>
            </p:nvSpPr>
            <p:spPr>
              <a:xfrm>
                <a:off x="773113" y="3232150"/>
                <a:ext cx="227013" cy="174625"/>
              </a:xfrm>
              <a:custGeom>
                <a:avLst/>
                <a:gdLst/>
                <a:ahLst/>
                <a:cxnLst>
                  <a:cxn ang="0">
                    <a:pos x="954350040" y="0"/>
                  </a:cxn>
                  <a:cxn ang="0">
                    <a:pos x="0" y="1866978241"/>
                  </a:cxn>
                  <a:cxn ang="0">
                    <a:pos x="2147483646" y="1400230563"/>
                  </a:cxn>
                  <a:cxn ang="0">
                    <a:pos x="2147483646" y="933482884"/>
                  </a:cxn>
                  <a:cxn ang="0">
                    <a:pos x="2147483646" y="155578402"/>
                  </a:cxn>
                  <a:cxn ang="0">
                    <a:pos x="954350040" y="0"/>
                  </a:cxn>
                </a:cxnLst>
                <a:rect l="0" t="0" r="0" b="0"/>
                <a:pathLst>
                  <a:path w="18" h="14">
                    <a:moveTo>
                      <a:pt x="6" y="0"/>
                    </a:moveTo>
                    <a:cubicBezTo>
                      <a:pt x="6" y="0"/>
                      <a:pt x="0" y="8"/>
                      <a:pt x="0" y="12"/>
                    </a:cubicBezTo>
                    <a:cubicBezTo>
                      <a:pt x="0" y="12"/>
                      <a:pt x="14" y="14"/>
                      <a:pt x="15" y="9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8" y="8"/>
                      <a:pt x="17" y="1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1" name="Freeform 18"/>
              <p:cNvSpPr/>
              <p:nvPr/>
            </p:nvSpPr>
            <p:spPr>
              <a:xfrm>
                <a:off x="1376363" y="3181350"/>
                <a:ext cx="252413" cy="225425"/>
              </a:xfrm>
              <a:custGeom>
                <a:avLst/>
                <a:gdLst/>
                <a:ahLst/>
                <a:cxnLst>
                  <a:cxn ang="0">
                    <a:pos x="0" y="627357775"/>
                  </a:cxn>
                  <a:cxn ang="0">
                    <a:pos x="0" y="1568406961"/>
                  </a:cxn>
                  <a:cxn ang="0">
                    <a:pos x="955686101" y="2038931554"/>
                  </a:cxn>
                  <a:cxn ang="0">
                    <a:pos x="1114971324" y="2147483646"/>
                  </a:cxn>
                  <a:cxn ang="0">
                    <a:pos x="1114971324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1911372201" y="627357775"/>
                  </a:cxn>
                  <a:cxn ang="0">
                    <a:pos x="0" y="627357775"/>
                  </a:cxn>
                </a:cxnLst>
                <a:rect l="0" t="0" r="0" b="0"/>
                <a:pathLst>
                  <a:path w="20" h="18">
                    <a:moveTo>
                      <a:pt x="0" y="4"/>
                    </a:moveTo>
                    <a:cubicBezTo>
                      <a:pt x="0" y="4"/>
                      <a:pt x="0" y="8"/>
                      <a:pt x="0" y="10"/>
                    </a:cubicBezTo>
                    <a:cubicBezTo>
                      <a:pt x="0" y="10"/>
                      <a:pt x="3" y="13"/>
                      <a:pt x="6" y="13"/>
                    </a:cubicBezTo>
                    <a:cubicBezTo>
                      <a:pt x="6" y="13"/>
                      <a:pt x="7" y="16"/>
                      <a:pt x="7" y="16"/>
                    </a:cubicBezTo>
                    <a:cubicBezTo>
                      <a:pt x="8" y="17"/>
                      <a:pt x="7" y="16"/>
                      <a:pt x="7" y="16"/>
                    </a:cubicBezTo>
                    <a:cubicBezTo>
                      <a:pt x="7" y="16"/>
                      <a:pt x="17" y="18"/>
                      <a:pt x="20" y="17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4"/>
                      <a:pt x="14" y="7"/>
                      <a:pt x="12" y="4"/>
                    </a:cubicBezTo>
                    <a:cubicBezTo>
                      <a:pt x="11" y="0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2" name="Freeform 19"/>
              <p:cNvSpPr/>
              <p:nvPr/>
            </p:nvSpPr>
            <p:spPr>
              <a:xfrm>
                <a:off x="798513" y="1735138"/>
                <a:ext cx="779463" cy="1571625"/>
              </a:xfrm>
              <a:custGeom>
                <a:avLst/>
                <a:gdLst/>
                <a:ahLst/>
                <a:cxnLst>
                  <a:cxn ang="0">
                    <a:pos x="474164944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1866978241"/>
                  </a:cxn>
                  <a:cxn ang="0">
                    <a:pos x="2147483646" y="311156804"/>
                  </a:cxn>
                  <a:cxn ang="0">
                    <a:pos x="2147483646" y="777904482"/>
                  </a:cxn>
                  <a:cxn ang="0">
                    <a:pos x="2147483646" y="0"/>
                  </a:cxn>
                  <a:cxn ang="0">
                    <a:pos x="2054714756" y="777904482"/>
                  </a:cxn>
                  <a:cxn ang="0">
                    <a:pos x="474164944" y="2147483646"/>
                  </a:cxn>
                  <a:cxn ang="0">
                    <a:pos x="790274906" y="2147483646"/>
                  </a:cxn>
                  <a:cxn ang="0">
                    <a:pos x="790274906" y="2147483646"/>
                  </a:cxn>
                  <a:cxn ang="0">
                    <a:pos x="474164944" y="2147483646"/>
                  </a:cxn>
                  <a:cxn ang="0">
                    <a:pos x="158054981" y="2147483646"/>
                  </a:cxn>
                  <a:cxn ang="0">
                    <a:pos x="474164944" y="2147483646"/>
                  </a:cxn>
                </a:cxnLst>
                <a:rect l="0" t="0" r="0" b="0"/>
                <a:pathLst>
                  <a:path w="62" h="126">
                    <a:moveTo>
                      <a:pt x="3" y="121"/>
                    </a:moveTo>
                    <a:cubicBezTo>
                      <a:pt x="3" y="121"/>
                      <a:pt x="16" y="124"/>
                      <a:pt x="17" y="120"/>
                    </a:cubicBezTo>
                    <a:cubicBezTo>
                      <a:pt x="18" y="116"/>
                      <a:pt x="15" y="106"/>
                      <a:pt x="15" y="106"/>
                    </a:cubicBezTo>
                    <a:cubicBezTo>
                      <a:pt x="15" y="106"/>
                      <a:pt x="22" y="65"/>
                      <a:pt x="23" y="64"/>
                    </a:cubicBezTo>
                    <a:cubicBezTo>
                      <a:pt x="24" y="64"/>
                      <a:pt x="28" y="47"/>
                      <a:pt x="30" y="36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2" y="40"/>
                      <a:pt x="39" y="111"/>
                      <a:pt x="46" y="120"/>
                    </a:cubicBezTo>
                    <a:cubicBezTo>
                      <a:pt x="46" y="120"/>
                      <a:pt x="55" y="126"/>
                      <a:pt x="59" y="122"/>
                    </a:cubicBezTo>
                    <a:cubicBezTo>
                      <a:pt x="59" y="122"/>
                      <a:pt x="62" y="119"/>
                      <a:pt x="59" y="110"/>
                    </a:cubicBezTo>
                    <a:cubicBezTo>
                      <a:pt x="59" y="110"/>
                      <a:pt x="61" y="95"/>
                      <a:pt x="58" y="88"/>
                    </a:cubicBezTo>
                    <a:cubicBezTo>
                      <a:pt x="58" y="88"/>
                      <a:pt x="58" y="63"/>
                      <a:pt x="58" y="58"/>
                    </a:cubicBezTo>
                    <a:cubicBezTo>
                      <a:pt x="58" y="53"/>
                      <a:pt x="55" y="28"/>
                      <a:pt x="56" y="24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37" y="6"/>
                      <a:pt x="30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4" y="14"/>
                      <a:pt x="3" y="17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4" y="48"/>
                      <a:pt x="5" y="55"/>
                    </a:cubicBezTo>
                    <a:cubicBezTo>
                      <a:pt x="5" y="55"/>
                      <a:pt x="2" y="87"/>
                      <a:pt x="3" y="93"/>
                    </a:cubicBezTo>
                    <a:cubicBezTo>
                      <a:pt x="3" y="93"/>
                      <a:pt x="0" y="109"/>
                      <a:pt x="1" y="112"/>
                    </a:cubicBezTo>
                    <a:cubicBezTo>
                      <a:pt x="2" y="115"/>
                      <a:pt x="3" y="121"/>
                      <a:pt x="3" y="121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3" name="Freeform 20"/>
              <p:cNvSpPr/>
              <p:nvPr/>
            </p:nvSpPr>
            <p:spPr>
              <a:xfrm>
                <a:off x="1289050" y="1960563"/>
                <a:ext cx="1270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1290000" y="0"/>
                  </a:cxn>
                  <a:cxn ang="0">
                    <a:pos x="0" y="0"/>
                  </a:cxn>
                </a:cxnLst>
                <a:rect l="0" t="0" r="0" b="0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4" name="Freeform 21"/>
              <p:cNvSpPr/>
              <p:nvPr/>
            </p:nvSpPr>
            <p:spPr>
              <a:xfrm>
                <a:off x="1401763" y="2022475"/>
                <a:ext cx="12700" cy="12700"/>
              </a:xfrm>
              <a:custGeom>
                <a:avLst/>
                <a:gdLst/>
                <a:ahLst/>
                <a:cxnLst>
                  <a:cxn ang="0">
                    <a:pos x="0" y="161290000"/>
                  </a:cxn>
                  <a:cxn ang="0">
                    <a:pos x="161290000" y="0"/>
                  </a:cxn>
                  <a:cxn ang="0">
                    <a:pos x="0" y="161290000"/>
                  </a:cxn>
                </a:cxnLst>
                <a:rect l="0" t="0" r="0" b="0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5" name="Freeform 22"/>
              <p:cNvSpPr/>
              <p:nvPr/>
            </p:nvSpPr>
            <p:spPr>
              <a:xfrm>
                <a:off x="1401763" y="2146300"/>
                <a:ext cx="1270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1290000" y="0"/>
                  </a:cxn>
                  <a:cxn ang="0">
                    <a:pos x="0" y="0"/>
                  </a:cxn>
                </a:cxnLst>
                <a:rect l="0" t="0" r="0" b="0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6" name="Freeform 23"/>
              <p:cNvSpPr/>
              <p:nvPr/>
            </p:nvSpPr>
            <p:spPr>
              <a:xfrm>
                <a:off x="836613" y="1860550"/>
                <a:ext cx="666750" cy="1408112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1242241391"/>
                  </a:cxn>
                  <a:cxn ang="0">
                    <a:pos x="2147483646" y="1708089701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1582612896" y="1552811084"/>
                  </a:cxn>
                  <a:cxn ang="0">
                    <a:pos x="633047675" y="155278616"/>
                  </a:cxn>
                  <a:cxn ang="0">
                    <a:pos x="0" y="1086962775"/>
                  </a:cxn>
                  <a:cxn ang="0">
                    <a:pos x="158258774" y="1552811084"/>
                  </a:cxn>
                  <a:cxn ang="0">
                    <a:pos x="2147483646" y="2147483646"/>
                  </a:cxn>
                  <a:cxn ang="0">
                    <a:pos x="1266095349" y="2147483646"/>
                  </a:cxn>
                  <a:cxn ang="0">
                    <a:pos x="2147483646" y="2147483646"/>
                  </a:cxn>
                  <a:cxn ang="0">
                    <a:pos x="1899130443" y="2147483646"/>
                  </a:cxn>
                  <a:cxn ang="0">
                    <a:pos x="1899130443" y="2147483646"/>
                  </a:cxn>
                  <a:cxn ang="0">
                    <a:pos x="1107823995" y="2147483646"/>
                  </a:cxn>
                  <a:cxn ang="0">
                    <a:pos x="949565222" y="2147483646"/>
                  </a:cxn>
                  <a:cxn ang="0">
                    <a:pos x="1582612896" y="2147483646"/>
                  </a:cxn>
                  <a:cxn ang="0">
                    <a:pos x="474788901" y="2147483646"/>
                  </a:cxn>
                  <a:cxn ang="0">
                    <a:pos x="949565222" y="2147483646"/>
                  </a:cxn>
                  <a:cxn ang="0">
                    <a:pos x="949565222" y="2147483646"/>
                  </a:cxn>
                  <a:cxn ang="0">
                    <a:pos x="2147483646" y="2147483646"/>
                  </a:cxn>
                  <a:cxn ang="0">
                    <a:pos x="1899130443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rect l="0" t="0" r="0" b="0"/>
                <a:pathLst>
                  <a:path w="53" h="113">
                    <a:moveTo>
                      <a:pt x="53" y="113"/>
                    </a:moveTo>
                    <a:cubicBezTo>
                      <a:pt x="52" y="108"/>
                      <a:pt x="51" y="102"/>
                      <a:pt x="50" y="100"/>
                    </a:cubicBezTo>
                    <a:cubicBezTo>
                      <a:pt x="48" y="96"/>
                      <a:pt x="48" y="89"/>
                      <a:pt x="48" y="89"/>
                    </a:cubicBezTo>
                    <a:cubicBezTo>
                      <a:pt x="52" y="88"/>
                      <a:pt x="53" y="73"/>
                      <a:pt x="53" y="73"/>
                    </a:cubicBezTo>
                    <a:cubicBezTo>
                      <a:pt x="53" y="73"/>
                      <a:pt x="48" y="79"/>
                      <a:pt x="46" y="78"/>
                    </a:cubicBezTo>
                    <a:cubicBezTo>
                      <a:pt x="44" y="78"/>
                      <a:pt x="45" y="75"/>
                      <a:pt x="46" y="68"/>
                    </a:cubicBezTo>
                    <a:cubicBezTo>
                      <a:pt x="47" y="62"/>
                      <a:pt x="43" y="44"/>
                      <a:pt x="43" y="44"/>
                    </a:cubicBezTo>
                    <a:cubicBezTo>
                      <a:pt x="44" y="49"/>
                      <a:pt x="43" y="60"/>
                      <a:pt x="43" y="60"/>
                    </a:cubicBezTo>
                    <a:cubicBezTo>
                      <a:pt x="43" y="60"/>
                      <a:pt x="38" y="40"/>
                      <a:pt x="37" y="34"/>
                    </a:cubicBezTo>
                    <a:cubicBezTo>
                      <a:pt x="37" y="29"/>
                      <a:pt x="44" y="24"/>
                      <a:pt x="45" y="23"/>
                    </a:cubicBezTo>
                    <a:cubicBezTo>
                      <a:pt x="39" y="28"/>
                      <a:pt x="32" y="23"/>
                      <a:pt x="32" y="23"/>
                    </a:cubicBezTo>
                    <a:cubicBezTo>
                      <a:pt x="35" y="22"/>
                      <a:pt x="43" y="16"/>
                      <a:pt x="45" y="14"/>
                    </a:cubicBezTo>
                    <a:cubicBezTo>
                      <a:pt x="41" y="16"/>
                      <a:pt x="32" y="18"/>
                      <a:pt x="32" y="1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4" y="14"/>
                      <a:pt x="28" y="17"/>
                      <a:pt x="24" y="11"/>
                    </a:cubicBezTo>
                    <a:cubicBezTo>
                      <a:pt x="21" y="5"/>
                      <a:pt x="14" y="0"/>
                      <a:pt x="14" y="0"/>
                    </a:cubicBezTo>
                    <a:cubicBezTo>
                      <a:pt x="17" y="4"/>
                      <a:pt x="19" y="14"/>
                      <a:pt x="19" y="14"/>
                    </a:cubicBezTo>
                    <a:cubicBezTo>
                      <a:pt x="19" y="14"/>
                      <a:pt x="17" y="13"/>
                      <a:pt x="10" y="10"/>
                    </a:cubicBezTo>
                    <a:cubicBezTo>
                      <a:pt x="5" y="8"/>
                      <a:pt x="4" y="4"/>
                      <a:pt x="4" y="1"/>
                    </a:cubicBezTo>
                    <a:cubicBezTo>
                      <a:pt x="2" y="4"/>
                      <a:pt x="1" y="6"/>
                      <a:pt x="0" y="7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4" y="23"/>
                      <a:pt x="25" y="20"/>
                      <a:pt x="22" y="23"/>
                    </a:cubicBezTo>
                    <a:cubicBezTo>
                      <a:pt x="18" y="26"/>
                      <a:pt x="8" y="21"/>
                      <a:pt x="8" y="21"/>
                    </a:cubicBezTo>
                    <a:cubicBezTo>
                      <a:pt x="10" y="25"/>
                      <a:pt x="18" y="27"/>
                      <a:pt x="18" y="27"/>
                    </a:cubicBezTo>
                    <a:cubicBezTo>
                      <a:pt x="18" y="27"/>
                      <a:pt x="18" y="35"/>
                      <a:pt x="12" y="47"/>
                    </a:cubicBezTo>
                    <a:cubicBezTo>
                      <a:pt x="7" y="58"/>
                      <a:pt x="12" y="67"/>
                      <a:pt x="12" y="67"/>
                    </a:cubicBezTo>
                    <a:cubicBezTo>
                      <a:pt x="8" y="67"/>
                      <a:pt x="7" y="54"/>
                      <a:pt x="7" y="54"/>
                    </a:cubicBezTo>
                    <a:cubicBezTo>
                      <a:pt x="7" y="54"/>
                      <a:pt x="7" y="72"/>
                      <a:pt x="6" y="78"/>
                    </a:cubicBezTo>
                    <a:cubicBezTo>
                      <a:pt x="5" y="84"/>
                      <a:pt x="10" y="98"/>
                      <a:pt x="10" y="98"/>
                    </a:cubicBezTo>
                    <a:cubicBezTo>
                      <a:pt x="5" y="98"/>
                      <a:pt x="3" y="85"/>
                      <a:pt x="3" y="85"/>
                    </a:cubicBezTo>
                    <a:cubicBezTo>
                      <a:pt x="2" y="87"/>
                      <a:pt x="4" y="98"/>
                      <a:pt x="6" y="103"/>
                    </a:cubicBezTo>
                    <a:cubicBezTo>
                      <a:pt x="7" y="105"/>
                      <a:pt x="7" y="109"/>
                      <a:pt x="6" y="112"/>
                    </a:cubicBezTo>
                    <a:cubicBezTo>
                      <a:pt x="9" y="112"/>
                      <a:pt x="13" y="112"/>
                      <a:pt x="14" y="110"/>
                    </a:cubicBezTo>
                    <a:cubicBezTo>
                      <a:pt x="15" y="106"/>
                      <a:pt x="12" y="96"/>
                      <a:pt x="12" y="96"/>
                    </a:cubicBezTo>
                    <a:cubicBezTo>
                      <a:pt x="12" y="96"/>
                      <a:pt x="19" y="55"/>
                      <a:pt x="20" y="54"/>
                    </a:cubicBezTo>
                    <a:cubicBezTo>
                      <a:pt x="21" y="54"/>
                      <a:pt x="25" y="37"/>
                      <a:pt x="27" y="2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9" y="30"/>
                      <a:pt x="36" y="101"/>
                      <a:pt x="43" y="110"/>
                    </a:cubicBezTo>
                    <a:cubicBezTo>
                      <a:pt x="43" y="110"/>
                      <a:pt x="48" y="113"/>
                      <a:pt x="53" y="113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7" name="Freeform 24"/>
              <p:cNvSpPr/>
              <p:nvPr/>
            </p:nvSpPr>
            <p:spPr>
              <a:xfrm>
                <a:off x="823913" y="1884363"/>
                <a:ext cx="112713" cy="163512"/>
              </a:xfrm>
              <a:custGeom>
                <a:avLst/>
                <a:gdLst/>
                <a:ahLst/>
                <a:cxnLst>
                  <a:cxn ang="0">
                    <a:pos x="0" y="949212316"/>
                  </a:cxn>
                  <a:cxn ang="0">
                    <a:pos x="784206959" y="2056628780"/>
                  </a:cxn>
                  <a:cxn ang="0">
                    <a:pos x="784206959" y="1107416465"/>
                  </a:cxn>
                  <a:cxn ang="0">
                    <a:pos x="1097899762" y="0"/>
                  </a:cxn>
                  <a:cxn ang="0">
                    <a:pos x="0" y="949212316"/>
                  </a:cxn>
                </a:cxnLst>
                <a:rect l="0" t="0" r="0" b="0"/>
                <a:pathLst>
                  <a:path w="9" h="13">
                    <a:moveTo>
                      <a:pt x="0" y="6"/>
                    </a:moveTo>
                    <a:cubicBezTo>
                      <a:pt x="0" y="6"/>
                      <a:pt x="2" y="12"/>
                      <a:pt x="5" y="13"/>
                    </a:cubicBezTo>
                    <a:cubicBezTo>
                      <a:pt x="5" y="13"/>
                      <a:pt x="3" y="8"/>
                      <a:pt x="5" y="7"/>
                    </a:cubicBezTo>
                    <a:cubicBezTo>
                      <a:pt x="5" y="7"/>
                      <a:pt x="9" y="4"/>
                      <a:pt x="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8" name="Freeform 25"/>
              <p:cNvSpPr/>
              <p:nvPr/>
            </p:nvSpPr>
            <p:spPr>
              <a:xfrm>
                <a:off x="874713" y="949325"/>
                <a:ext cx="590550" cy="847725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2147483646" y="1087905439"/>
                  </a:cxn>
                  <a:cxn ang="0">
                    <a:pos x="2147483646" y="777077094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315755777" y="2147483646"/>
                  </a:cxn>
                  <a:cxn ang="0">
                    <a:pos x="0" y="2147483646"/>
                  </a:cxn>
                  <a:cxn ang="0">
                    <a:pos x="2147483646" y="0"/>
                  </a:cxn>
                </a:cxnLst>
                <a:rect l="0" t="0" r="0" b="0"/>
                <a:pathLst>
                  <a:path w="47" h="68">
                    <a:moveTo>
                      <a:pt x="14" y="0"/>
                    </a:moveTo>
                    <a:cubicBezTo>
                      <a:pt x="14" y="0"/>
                      <a:pt x="17" y="7"/>
                      <a:pt x="20" y="7"/>
                    </a:cubicBezTo>
                    <a:cubicBezTo>
                      <a:pt x="20" y="7"/>
                      <a:pt x="25" y="9"/>
                      <a:pt x="30" y="5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2F2F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9" name="Freeform 26"/>
              <p:cNvSpPr/>
              <p:nvPr/>
            </p:nvSpPr>
            <p:spPr>
              <a:xfrm>
                <a:off x="987425" y="1049338"/>
                <a:ext cx="125413" cy="112712"/>
              </a:xfrm>
              <a:custGeom>
                <a:avLst/>
                <a:gdLst/>
                <a:ahLst/>
                <a:cxnLst>
                  <a:cxn ang="0">
                    <a:pos x="0" y="138607185"/>
                  </a:cxn>
                  <a:cxn ang="0">
                    <a:pos x="199093931" y="0"/>
                  </a:cxn>
                  <a:cxn ang="0">
                    <a:pos x="0" y="178929506"/>
                  </a:cxn>
                  <a:cxn ang="0">
                    <a:pos x="0" y="138607185"/>
                  </a:cxn>
                </a:cxnLst>
                <a:rect l="0" t="0" r="0" b="0"/>
                <a:pathLst>
                  <a:path w="79" h="71">
                    <a:moveTo>
                      <a:pt x="0" y="55"/>
                    </a:moveTo>
                    <a:lnTo>
                      <a:pt x="79" y="0"/>
                    </a:lnTo>
                    <a:lnTo>
                      <a:pt x="0" y="71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BABAB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0" name="Freeform 27"/>
              <p:cNvSpPr/>
              <p:nvPr/>
            </p:nvSpPr>
            <p:spPr>
              <a:xfrm>
                <a:off x="1163638" y="1074738"/>
                <a:ext cx="276225" cy="6731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61155460" y="932231035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945869734" y="2147483646"/>
                  </a:cxn>
                  <a:cxn ang="0">
                    <a:pos x="2049388609" y="2147483646"/>
                  </a:cxn>
                  <a:cxn ang="0">
                    <a:pos x="945869734" y="2147483646"/>
                  </a:cxn>
                  <a:cxn ang="0">
                    <a:pos x="1261155460" y="2147483646"/>
                  </a:cxn>
                  <a:cxn ang="0">
                    <a:pos x="1103518875" y="1242978869"/>
                  </a:cxn>
                  <a:cxn ang="0">
                    <a:pos x="0" y="0"/>
                  </a:cxn>
                </a:cxnLst>
                <a:rect l="0" t="0" r="0" b="0"/>
                <a:pathLst>
                  <a:path w="22" h="54">
                    <a:moveTo>
                      <a:pt x="0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9" y="54"/>
                      <a:pt x="6" y="49"/>
                    </a:cubicBezTo>
                    <a:cubicBezTo>
                      <a:pt x="6" y="49"/>
                      <a:pt x="14" y="52"/>
                      <a:pt x="13" y="44"/>
                    </a:cubicBezTo>
                    <a:cubicBezTo>
                      <a:pt x="12" y="36"/>
                      <a:pt x="8" y="37"/>
                      <a:pt x="6" y="34"/>
                    </a:cubicBezTo>
                    <a:cubicBezTo>
                      <a:pt x="6" y="34"/>
                      <a:pt x="8" y="34"/>
                      <a:pt x="8" y="28"/>
                    </a:cubicBezTo>
                    <a:cubicBezTo>
                      <a:pt x="8" y="22"/>
                      <a:pt x="7" y="8"/>
                      <a:pt x="7" y="8"/>
                    </a:cubicBezTo>
                    <a:cubicBezTo>
                      <a:pt x="7" y="8"/>
                      <a:pt x="4" y="4"/>
                      <a:pt x="0" y="0"/>
                    </a:cubicBezTo>
                    <a:close/>
                  </a:path>
                </a:pathLst>
              </a:custGeom>
              <a:solidFill>
                <a:srgbClr val="BABAB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1" name="Freeform 28"/>
              <p:cNvSpPr/>
              <p:nvPr/>
            </p:nvSpPr>
            <p:spPr>
              <a:xfrm>
                <a:off x="673100" y="974725"/>
                <a:ext cx="365125" cy="1047750"/>
              </a:xfrm>
              <a:custGeom>
                <a:avLst/>
                <a:gdLst/>
                <a:ahLst/>
                <a:cxnLst>
                  <a:cxn ang="0">
                    <a:pos x="1902250888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622326080"/>
                  </a:cxn>
                  <a:cxn ang="0">
                    <a:pos x="1109652647" y="1400230563"/>
                  </a:cxn>
                  <a:cxn ang="0">
                    <a:pos x="0" y="2147483646"/>
                  </a:cxn>
                  <a:cxn ang="0">
                    <a:pos x="475569017" y="2147483646"/>
                  </a:cxn>
                  <a:cxn ang="0">
                    <a:pos x="1902250888" y="2147483646"/>
                  </a:cxn>
                </a:cxnLst>
                <a:rect l="0" t="0" r="0" b="0"/>
                <a:pathLst>
                  <a:path w="29" h="84">
                    <a:moveTo>
                      <a:pt x="12" y="84"/>
                    </a:moveTo>
                    <a:cubicBezTo>
                      <a:pt x="12" y="84"/>
                      <a:pt x="13" y="78"/>
                      <a:pt x="20" y="75"/>
                    </a:cubicBezTo>
                    <a:cubicBezTo>
                      <a:pt x="20" y="75"/>
                      <a:pt x="27" y="59"/>
                      <a:pt x="27" y="44"/>
                    </a:cubicBezTo>
                    <a:cubicBezTo>
                      <a:pt x="28" y="28"/>
                      <a:pt x="27" y="4"/>
                      <a:pt x="29" y="0"/>
                    </a:cubicBezTo>
                    <a:cubicBezTo>
                      <a:pt x="29" y="0"/>
                      <a:pt x="27" y="1"/>
                      <a:pt x="25" y="4"/>
                    </a:cubicBezTo>
                    <a:cubicBezTo>
                      <a:pt x="25" y="4"/>
                      <a:pt x="10" y="7"/>
                      <a:pt x="7" y="9"/>
                    </a:cubicBezTo>
                    <a:cubicBezTo>
                      <a:pt x="7" y="9"/>
                      <a:pt x="2" y="22"/>
                      <a:pt x="0" y="46"/>
                    </a:cubicBezTo>
                    <a:cubicBezTo>
                      <a:pt x="0" y="46"/>
                      <a:pt x="2" y="61"/>
                      <a:pt x="3" y="63"/>
                    </a:cubicBezTo>
                    <a:cubicBezTo>
                      <a:pt x="4" y="65"/>
                      <a:pt x="8" y="76"/>
                      <a:pt x="12" y="84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2" name="Freeform 29"/>
              <p:cNvSpPr/>
              <p:nvPr/>
            </p:nvSpPr>
            <p:spPr>
              <a:xfrm>
                <a:off x="987425" y="1735138"/>
                <a:ext cx="427038" cy="112712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157752861" y="627354992"/>
                  </a:cxn>
                  <a:cxn ang="0">
                    <a:pos x="0" y="784200002"/>
                  </a:cxn>
                  <a:cxn ang="0">
                    <a:pos x="2147483646" y="627354992"/>
                  </a:cxn>
                  <a:cxn ang="0">
                    <a:pos x="2147483646" y="0"/>
                  </a:cxn>
                </a:cxnLst>
                <a:rect l="0" t="0" r="0" b="0"/>
                <a:pathLst>
                  <a:path w="34" h="9">
                    <a:moveTo>
                      <a:pt x="32" y="0"/>
                    </a:moveTo>
                    <a:cubicBezTo>
                      <a:pt x="21" y="5"/>
                      <a:pt x="7" y="4"/>
                      <a:pt x="1" y="4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0" y="5"/>
                      <a:pt x="20" y="9"/>
                      <a:pt x="34" y="4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3" name="Freeform 30"/>
              <p:cNvSpPr/>
              <p:nvPr/>
            </p:nvSpPr>
            <p:spPr>
              <a:xfrm>
                <a:off x="898525" y="1074738"/>
                <a:ext cx="127000" cy="573087"/>
              </a:xfrm>
              <a:custGeom>
                <a:avLst/>
                <a:gdLst/>
                <a:ahLst/>
                <a:cxnLst>
                  <a:cxn ang="0">
                    <a:pos x="1290320000" y="2147483646"/>
                  </a:cxn>
                  <a:cxn ang="0">
                    <a:pos x="1451610000" y="2147483646"/>
                  </a:cxn>
                  <a:cxn ang="0">
                    <a:pos x="1612900000" y="2147483646"/>
                  </a:cxn>
                  <a:cxn ang="0">
                    <a:pos x="161290000" y="776059465"/>
                  </a:cxn>
                  <a:cxn ang="0">
                    <a:pos x="645160000" y="620852556"/>
                  </a:cxn>
                  <a:cxn ang="0">
                    <a:pos x="161290000" y="0"/>
                  </a:cxn>
                  <a:cxn ang="0">
                    <a:pos x="483870000" y="620852556"/>
                  </a:cxn>
                  <a:cxn ang="0">
                    <a:pos x="0" y="776059465"/>
                  </a:cxn>
                  <a:cxn ang="0">
                    <a:pos x="1290320000" y="2147483646"/>
                  </a:cxn>
                </a:cxnLst>
                <a:rect l="0" t="0" r="0" b="0"/>
                <a:pathLst>
                  <a:path w="10" h="46">
                    <a:moveTo>
                      <a:pt x="8" y="46"/>
                    </a:moveTo>
                    <a:cubicBezTo>
                      <a:pt x="9" y="43"/>
                      <a:pt x="9" y="39"/>
                      <a:pt x="9" y="36"/>
                    </a:cubicBezTo>
                    <a:cubicBezTo>
                      <a:pt x="10" y="35"/>
                      <a:pt x="10" y="34"/>
                      <a:pt x="10" y="34"/>
                    </a:cubicBezTo>
                    <a:cubicBezTo>
                      <a:pt x="6" y="23"/>
                      <a:pt x="1" y="5"/>
                      <a:pt x="1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2"/>
                      <a:pt x="1" y="0"/>
                      <a:pt x="1" y="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4" y="22"/>
                      <a:pt x="7" y="38"/>
                      <a:pt x="8" y="46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4" name="Freeform 31"/>
              <p:cNvSpPr/>
              <p:nvPr/>
            </p:nvSpPr>
            <p:spPr>
              <a:xfrm>
                <a:off x="911225" y="1349375"/>
                <a:ext cx="0" cy="61912"/>
              </a:xfrm>
              <a:custGeom>
                <a:avLst/>
                <a:gdLst/>
                <a:ahLst/>
                <a:cxnLst>
                  <a:cxn ang="0">
                    <a:pos x="0" y="153318877"/>
                  </a:cxn>
                  <a:cxn ang="0">
                    <a:pos x="0" y="766619149"/>
                  </a:cxn>
                  <a:cxn ang="0">
                    <a:pos x="0" y="306650136"/>
                  </a:cxn>
                  <a:cxn ang="0">
                    <a:pos x="0" y="153318877"/>
                  </a:cxn>
                </a:cxnLst>
                <a:rect l="0" t="0" r="0" b="0"/>
                <a:pathLst>
                  <a:path h="5">
                    <a:moveTo>
                      <a:pt x="0" y="1"/>
                    </a:moveTo>
                    <a:cubicBezTo>
                      <a:pt x="0" y="0"/>
                      <a:pt x="0" y="1"/>
                      <a:pt x="0" y="5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5" name="Freeform 32"/>
              <p:cNvSpPr/>
              <p:nvPr/>
            </p:nvSpPr>
            <p:spPr>
              <a:xfrm>
                <a:off x="711200" y="1149350"/>
                <a:ext cx="238125" cy="760412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041959474" y="2147483646"/>
                  </a:cxn>
                  <a:cxn ang="0">
                    <a:pos x="2041959474" y="2147483646"/>
                  </a:cxn>
                  <a:cxn ang="0">
                    <a:pos x="1256585625" y="2147483646"/>
                  </a:cxn>
                  <a:cxn ang="0">
                    <a:pos x="942436086" y="0"/>
                  </a:cxn>
                  <a:cxn ang="0">
                    <a:pos x="942436086" y="2147483646"/>
                  </a:cxn>
                  <a:cxn ang="0">
                    <a:pos x="0" y="2147483646"/>
                  </a:cxn>
                  <a:cxn ang="0">
                    <a:pos x="942436086" y="2147483646"/>
                  </a:cxn>
                  <a:cxn ang="0">
                    <a:pos x="628299079" y="2147483646"/>
                  </a:cxn>
                  <a:cxn ang="0">
                    <a:pos x="942436086" y="2147483646"/>
                  </a:cxn>
                  <a:cxn ang="0">
                    <a:pos x="157074770" y="2147483646"/>
                  </a:cxn>
                  <a:cxn ang="0">
                    <a:pos x="1099510855" y="2147483646"/>
                  </a:cxn>
                  <a:cxn ang="0">
                    <a:pos x="314149539" y="2147483646"/>
                  </a:cxn>
                  <a:cxn ang="0">
                    <a:pos x="1413660395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rect l="0" t="0" r="0" b="0"/>
                <a:pathLst>
                  <a:path w="19" h="61">
                    <a:moveTo>
                      <a:pt x="19" y="57"/>
                    </a:moveTo>
                    <a:cubicBezTo>
                      <a:pt x="17" y="52"/>
                      <a:pt x="17" y="44"/>
                      <a:pt x="17" y="44"/>
                    </a:cubicBezTo>
                    <a:cubicBezTo>
                      <a:pt x="17" y="37"/>
                      <a:pt x="16" y="27"/>
                      <a:pt x="16" y="21"/>
                    </a:cubicBezTo>
                    <a:cubicBezTo>
                      <a:pt x="16" y="28"/>
                      <a:pt x="14" y="38"/>
                      <a:pt x="14" y="38"/>
                    </a:cubicBezTo>
                    <a:cubicBezTo>
                      <a:pt x="14" y="32"/>
                      <a:pt x="13" y="17"/>
                      <a:pt x="13" y="17"/>
                    </a:cubicBezTo>
                    <a:cubicBezTo>
                      <a:pt x="13" y="17"/>
                      <a:pt x="13" y="44"/>
                      <a:pt x="13" y="44"/>
                    </a:cubicBezTo>
                    <a:cubicBezTo>
                      <a:pt x="9" y="40"/>
                      <a:pt x="8" y="27"/>
                      <a:pt x="8" y="27"/>
                    </a:cubicBezTo>
                    <a:cubicBezTo>
                      <a:pt x="9" y="19"/>
                      <a:pt x="6" y="0"/>
                      <a:pt x="6" y="0"/>
                    </a:cubicBezTo>
                    <a:cubicBezTo>
                      <a:pt x="6" y="0"/>
                      <a:pt x="8" y="23"/>
                      <a:pt x="6" y="25"/>
                    </a:cubicBezTo>
                    <a:cubicBezTo>
                      <a:pt x="3" y="27"/>
                      <a:pt x="0" y="19"/>
                      <a:pt x="0" y="19"/>
                    </a:cubicBezTo>
                    <a:cubicBezTo>
                      <a:pt x="1" y="25"/>
                      <a:pt x="5" y="28"/>
                      <a:pt x="6" y="28"/>
                    </a:cubicBezTo>
                    <a:cubicBezTo>
                      <a:pt x="5" y="28"/>
                      <a:pt x="4" y="30"/>
                      <a:pt x="4" y="30"/>
                    </a:cubicBezTo>
                    <a:cubicBezTo>
                      <a:pt x="6" y="30"/>
                      <a:pt x="6" y="32"/>
                      <a:pt x="6" y="32"/>
                    </a:cubicBezTo>
                    <a:cubicBezTo>
                      <a:pt x="5" y="32"/>
                      <a:pt x="1" y="35"/>
                      <a:pt x="1" y="35"/>
                    </a:cubicBezTo>
                    <a:cubicBezTo>
                      <a:pt x="4" y="34"/>
                      <a:pt x="7" y="35"/>
                      <a:pt x="7" y="35"/>
                    </a:cubicBezTo>
                    <a:cubicBezTo>
                      <a:pt x="5" y="35"/>
                      <a:pt x="2" y="37"/>
                      <a:pt x="2" y="37"/>
                    </a:cubicBezTo>
                    <a:cubicBezTo>
                      <a:pt x="6" y="36"/>
                      <a:pt x="8" y="40"/>
                      <a:pt x="9" y="41"/>
                    </a:cubicBezTo>
                    <a:cubicBezTo>
                      <a:pt x="9" y="42"/>
                      <a:pt x="14" y="54"/>
                      <a:pt x="17" y="61"/>
                    </a:cubicBezTo>
                    <a:cubicBezTo>
                      <a:pt x="17" y="61"/>
                      <a:pt x="18" y="59"/>
                      <a:pt x="19" y="57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6" name="Freeform 33"/>
              <p:cNvSpPr/>
              <p:nvPr/>
            </p:nvSpPr>
            <p:spPr>
              <a:xfrm>
                <a:off x="1238250" y="1000125"/>
                <a:ext cx="993775" cy="1122362"/>
              </a:xfrm>
              <a:custGeom>
                <a:avLst/>
                <a:gdLst/>
                <a:ahLst/>
                <a:cxnLst>
                  <a:cxn ang="0">
                    <a:pos x="0" y="311031452"/>
                  </a:cxn>
                  <a:cxn ang="0">
                    <a:pos x="316485889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1555182199"/>
                  </a:cxn>
                  <a:cxn ang="0">
                    <a:pos x="2147483646" y="1866213651"/>
                  </a:cxn>
                  <a:cxn ang="0">
                    <a:pos x="2147483646" y="1710704160"/>
                  </a:cxn>
                  <a:cxn ang="0">
                    <a:pos x="2147483646" y="1710704160"/>
                  </a:cxn>
                  <a:cxn ang="0">
                    <a:pos x="2147483646" y="1244150748"/>
                  </a:cxn>
                  <a:cxn ang="0">
                    <a:pos x="2147483646" y="1244150748"/>
                  </a:cxn>
                  <a:cxn ang="0">
                    <a:pos x="2147483646" y="311031452"/>
                  </a:cxn>
                  <a:cxn ang="0">
                    <a:pos x="1424180210" y="155521961"/>
                  </a:cxn>
                  <a:cxn ang="0">
                    <a:pos x="474722544" y="0"/>
                  </a:cxn>
                  <a:cxn ang="0">
                    <a:pos x="0" y="311031452"/>
                  </a:cxn>
                </a:cxnLst>
                <a:rect l="0" t="0" r="0" b="0"/>
                <a:pathLst>
                  <a:path w="79" h="90">
                    <a:moveTo>
                      <a:pt x="0" y="2"/>
                    </a:moveTo>
                    <a:cubicBezTo>
                      <a:pt x="0" y="2"/>
                      <a:pt x="0" y="25"/>
                      <a:pt x="2" y="37"/>
                    </a:cubicBezTo>
                    <a:cubicBezTo>
                      <a:pt x="2" y="37"/>
                      <a:pt x="14" y="82"/>
                      <a:pt x="28" y="90"/>
                    </a:cubicBezTo>
                    <a:cubicBezTo>
                      <a:pt x="28" y="90"/>
                      <a:pt x="33" y="87"/>
                      <a:pt x="33" y="86"/>
                    </a:cubicBezTo>
                    <a:cubicBezTo>
                      <a:pt x="34" y="84"/>
                      <a:pt x="27" y="45"/>
                      <a:pt x="26" y="42"/>
                    </a:cubicBezTo>
                    <a:cubicBezTo>
                      <a:pt x="25" y="39"/>
                      <a:pt x="24" y="25"/>
                      <a:pt x="24" y="25"/>
                    </a:cubicBezTo>
                    <a:cubicBezTo>
                      <a:pt x="24" y="25"/>
                      <a:pt x="36" y="26"/>
                      <a:pt x="38" y="26"/>
                    </a:cubicBezTo>
                    <a:cubicBezTo>
                      <a:pt x="38" y="26"/>
                      <a:pt x="38" y="29"/>
                      <a:pt x="41" y="28"/>
                    </a:cubicBezTo>
                    <a:cubicBezTo>
                      <a:pt x="44" y="28"/>
                      <a:pt x="55" y="26"/>
                      <a:pt x="56" y="25"/>
                    </a:cubicBezTo>
                    <a:cubicBezTo>
                      <a:pt x="58" y="25"/>
                      <a:pt x="77" y="22"/>
                      <a:pt x="78" y="22"/>
                    </a:cubicBezTo>
                    <a:cubicBezTo>
                      <a:pt x="79" y="21"/>
                      <a:pt x="76" y="11"/>
                      <a:pt x="75" y="10"/>
                    </a:cubicBezTo>
                    <a:cubicBezTo>
                      <a:pt x="75" y="9"/>
                      <a:pt x="49" y="11"/>
                      <a:pt x="43" y="12"/>
                    </a:cubicBezTo>
                    <a:cubicBezTo>
                      <a:pt x="43" y="12"/>
                      <a:pt x="33" y="11"/>
                      <a:pt x="32" y="11"/>
                    </a:cubicBezTo>
                    <a:cubicBezTo>
                      <a:pt x="31" y="10"/>
                      <a:pt x="27" y="11"/>
                      <a:pt x="27" y="11"/>
                    </a:cubicBezTo>
                    <a:cubicBezTo>
                      <a:pt x="27" y="11"/>
                      <a:pt x="26" y="8"/>
                      <a:pt x="25" y="8"/>
                    </a:cubicBezTo>
                    <a:cubicBezTo>
                      <a:pt x="25" y="8"/>
                      <a:pt x="22" y="8"/>
                      <a:pt x="22" y="8"/>
                    </a:cubicBezTo>
                    <a:cubicBezTo>
                      <a:pt x="22" y="8"/>
                      <a:pt x="23" y="4"/>
                      <a:pt x="20" y="2"/>
                    </a:cubicBezTo>
                    <a:cubicBezTo>
                      <a:pt x="16" y="1"/>
                      <a:pt x="11" y="2"/>
                      <a:pt x="9" y="1"/>
                    </a:cubicBezTo>
                    <a:cubicBezTo>
                      <a:pt x="7" y="0"/>
                      <a:pt x="3" y="0"/>
                      <a:pt x="3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7" name="Freeform 34"/>
              <p:cNvSpPr/>
              <p:nvPr/>
            </p:nvSpPr>
            <p:spPr>
              <a:xfrm>
                <a:off x="1238250" y="1012825"/>
                <a:ext cx="955675" cy="1035050"/>
              </a:xfrm>
              <a:custGeom>
                <a:avLst/>
                <a:gdLst/>
                <a:ahLst/>
                <a:cxnLst>
                  <a:cxn ang="0">
                    <a:pos x="2147483646" y="1555131449"/>
                  </a:cxn>
                  <a:cxn ang="0">
                    <a:pos x="2147483646" y="2021664648"/>
                  </a:cxn>
                  <a:cxn ang="0">
                    <a:pos x="2147483646" y="2147483646"/>
                  </a:cxn>
                  <a:cxn ang="0">
                    <a:pos x="2147483646" y="2021664648"/>
                  </a:cxn>
                  <a:cxn ang="0">
                    <a:pos x="2147483646" y="2147483646"/>
                  </a:cxn>
                  <a:cxn ang="0">
                    <a:pos x="2147483646" y="2021664648"/>
                  </a:cxn>
                  <a:cxn ang="0">
                    <a:pos x="2147483646" y="2147483646"/>
                  </a:cxn>
                  <a:cxn ang="0">
                    <a:pos x="2147483646" y="2021664648"/>
                  </a:cxn>
                  <a:cxn ang="0">
                    <a:pos x="2147483646" y="1866157739"/>
                  </a:cxn>
                  <a:cxn ang="0">
                    <a:pos x="2147483646" y="1866157739"/>
                  </a:cxn>
                  <a:cxn ang="0">
                    <a:pos x="2147483646" y="2147483646"/>
                  </a:cxn>
                  <a:cxn ang="0">
                    <a:pos x="2147483646" y="1710638358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311026290"/>
                  </a:cxn>
                  <a:cxn ang="0">
                    <a:pos x="2147483646" y="155506910"/>
                  </a:cxn>
                  <a:cxn ang="0">
                    <a:pos x="2147483646" y="155506910"/>
                  </a:cxn>
                  <a:cxn ang="0">
                    <a:pos x="2147483646" y="155506910"/>
                  </a:cxn>
                  <a:cxn ang="0">
                    <a:pos x="1423100672" y="155506910"/>
                  </a:cxn>
                  <a:cxn ang="0">
                    <a:pos x="2055594052" y="622052580"/>
                  </a:cxn>
                  <a:cxn ang="0">
                    <a:pos x="158126488" y="0"/>
                  </a:cxn>
                  <a:cxn ang="0">
                    <a:pos x="0" y="155506910"/>
                  </a:cxn>
                  <a:cxn ang="0">
                    <a:pos x="0" y="311026290"/>
                  </a:cxn>
                  <a:cxn ang="0">
                    <a:pos x="790607293" y="933078869"/>
                  </a:cxn>
                  <a:cxn ang="0">
                    <a:pos x="316240402" y="2147483646"/>
                  </a:cxn>
                  <a:cxn ang="0">
                    <a:pos x="158126488" y="2147483646"/>
                  </a:cxn>
                  <a:cxn ang="0">
                    <a:pos x="316240402" y="2147483646"/>
                  </a:cxn>
                  <a:cxn ang="0">
                    <a:pos x="474366891" y="2147483646"/>
                  </a:cxn>
                  <a:cxn ang="0">
                    <a:pos x="948733782" y="2147483646"/>
                  </a:cxn>
                  <a:cxn ang="0">
                    <a:pos x="1264974184" y="1088585779"/>
                  </a:cxn>
                  <a:cxn ang="0">
                    <a:pos x="1106860270" y="2147483646"/>
                  </a:cxn>
                  <a:cxn ang="0">
                    <a:pos x="1264974184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1555131449"/>
                  </a:cxn>
                </a:cxnLst>
                <a:rect l="0" t="0" r="0" b="0"/>
                <a:pathLst>
                  <a:path w="76" h="83">
                    <a:moveTo>
                      <a:pt x="74" y="10"/>
                    </a:moveTo>
                    <a:cubicBezTo>
                      <a:pt x="72" y="9"/>
                      <a:pt x="45" y="13"/>
                      <a:pt x="45" y="13"/>
                    </a:cubicBezTo>
                    <a:cubicBezTo>
                      <a:pt x="45" y="13"/>
                      <a:pt x="35" y="21"/>
                      <a:pt x="31" y="21"/>
                    </a:cubicBezTo>
                    <a:cubicBezTo>
                      <a:pt x="31" y="21"/>
                      <a:pt x="41" y="16"/>
                      <a:pt x="39" y="13"/>
                    </a:cubicBezTo>
                    <a:cubicBezTo>
                      <a:pt x="37" y="10"/>
                      <a:pt x="29" y="21"/>
                      <a:pt x="29" y="21"/>
                    </a:cubicBezTo>
                    <a:cubicBezTo>
                      <a:pt x="29" y="21"/>
                      <a:pt x="31" y="15"/>
                      <a:pt x="35" y="13"/>
                    </a:cubicBezTo>
                    <a:cubicBezTo>
                      <a:pt x="35" y="13"/>
                      <a:pt x="30" y="11"/>
                      <a:pt x="26" y="20"/>
                    </a:cubicBezTo>
                    <a:cubicBezTo>
                      <a:pt x="26" y="20"/>
                      <a:pt x="27" y="15"/>
                      <a:pt x="28" y="13"/>
                    </a:cubicBezTo>
                    <a:cubicBezTo>
                      <a:pt x="29" y="13"/>
                      <a:pt x="29" y="12"/>
                      <a:pt x="29" y="12"/>
                    </a:cubicBezTo>
                    <a:cubicBezTo>
                      <a:pt x="31" y="11"/>
                      <a:pt x="28" y="11"/>
                      <a:pt x="27" y="12"/>
                    </a:cubicBezTo>
                    <a:cubicBezTo>
                      <a:pt x="25" y="13"/>
                      <a:pt x="24" y="18"/>
                      <a:pt x="24" y="18"/>
                    </a:cubicBezTo>
                    <a:cubicBezTo>
                      <a:pt x="24" y="18"/>
                      <a:pt x="22" y="12"/>
                      <a:pt x="25" y="11"/>
                    </a:cubicBezTo>
                    <a:cubicBezTo>
                      <a:pt x="25" y="11"/>
                      <a:pt x="21" y="9"/>
                      <a:pt x="22" y="1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21"/>
                      <a:pt x="16" y="6"/>
                      <a:pt x="21" y="2"/>
                    </a:cubicBezTo>
                    <a:cubicBezTo>
                      <a:pt x="20" y="2"/>
                      <a:pt x="20" y="1"/>
                      <a:pt x="20" y="1"/>
                    </a:cubicBezTo>
                    <a:cubicBezTo>
                      <a:pt x="18" y="1"/>
                      <a:pt x="17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9" y="1"/>
                      <a:pt x="9" y="1"/>
                    </a:cubicBezTo>
                    <a:cubicBezTo>
                      <a:pt x="10" y="1"/>
                      <a:pt x="11" y="4"/>
                      <a:pt x="13" y="4"/>
                    </a:cubicBezTo>
                    <a:cubicBezTo>
                      <a:pt x="13" y="4"/>
                      <a:pt x="5" y="4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2" y="4"/>
                      <a:pt x="4" y="6"/>
                      <a:pt x="5" y="6"/>
                    </a:cubicBezTo>
                    <a:cubicBezTo>
                      <a:pt x="7" y="7"/>
                      <a:pt x="2" y="11"/>
                      <a:pt x="2" y="22"/>
                    </a:cubicBezTo>
                    <a:cubicBezTo>
                      <a:pt x="2" y="26"/>
                      <a:pt x="2" y="30"/>
                      <a:pt x="1" y="33"/>
                    </a:cubicBezTo>
                    <a:cubicBezTo>
                      <a:pt x="1" y="34"/>
                      <a:pt x="2" y="35"/>
                      <a:pt x="2" y="36"/>
                    </a:cubicBezTo>
                    <a:cubicBezTo>
                      <a:pt x="2" y="36"/>
                      <a:pt x="2" y="38"/>
                      <a:pt x="3" y="41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6" y="42"/>
                      <a:pt x="8" y="42"/>
                    </a:cubicBezTo>
                    <a:cubicBezTo>
                      <a:pt x="10" y="43"/>
                      <a:pt x="20" y="74"/>
                      <a:pt x="21" y="74"/>
                    </a:cubicBezTo>
                    <a:cubicBezTo>
                      <a:pt x="22" y="75"/>
                      <a:pt x="28" y="83"/>
                      <a:pt x="28" y="83"/>
                    </a:cubicBezTo>
                    <a:cubicBezTo>
                      <a:pt x="28" y="83"/>
                      <a:pt x="25" y="54"/>
                      <a:pt x="25" y="51"/>
                    </a:cubicBezTo>
                    <a:cubicBezTo>
                      <a:pt x="25" y="49"/>
                      <a:pt x="23" y="23"/>
                      <a:pt x="23" y="23"/>
                    </a:cubicBezTo>
                    <a:cubicBezTo>
                      <a:pt x="23" y="23"/>
                      <a:pt x="32" y="23"/>
                      <a:pt x="33" y="22"/>
                    </a:cubicBezTo>
                    <a:cubicBezTo>
                      <a:pt x="35" y="22"/>
                      <a:pt x="41" y="21"/>
                      <a:pt x="43" y="21"/>
                    </a:cubicBezTo>
                    <a:cubicBezTo>
                      <a:pt x="43" y="21"/>
                      <a:pt x="40" y="22"/>
                      <a:pt x="41" y="23"/>
                    </a:cubicBezTo>
                    <a:cubicBezTo>
                      <a:pt x="42" y="25"/>
                      <a:pt x="49" y="23"/>
                      <a:pt x="52" y="22"/>
                    </a:cubicBezTo>
                    <a:cubicBezTo>
                      <a:pt x="54" y="22"/>
                      <a:pt x="76" y="19"/>
                      <a:pt x="76" y="19"/>
                    </a:cubicBezTo>
                    <a:cubicBezTo>
                      <a:pt x="76" y="19"/>
                      <a:pt x="76" y="11"/>
                      <a:pt x="74" y="10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8" name="Freeform 35"/>
              <p:cNvSpPr/>
              <p:nvPr/>
            </p:nvSpPr>
            <p:spPr>
              <a:xfrm>
                <a:off x="1038225" y="1023938"/>
                <a:ext cx="163513" cy="674687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1107423237" y="2147483646"/>
                  </a:cxn>
                  <a:cxn ang="0">
                    <a:pos x="2056653936" y="2147483646"/>
                  </a:cxn>
                  <a:cxn ang="0">
                    <a:pos x="1740243703" y="1873255961"/>
                  </a:cxn>
                  <a:cxn ang="0">
                    <a:pos x="1423833470" y="1092730562"/>
                  </a:cxn>
                  <a:cxn ang="0">
                    <a:pos x="1740243703" y="468320237"/>
                  </a:cxn>
                  <a:cxn ang="0">
                    <a:pos x="1107423237" y="156102581"/>
                  </a:cxn>
                  <a:cxn ang="0">
                    <a:pos x="632820466" y="936627981"/>
                  </a:cxn>
                  <a:cxn ang="0">
                    <a:pos x="316410233" y="1717153380"/>
                  </a:cxn>
                  <a:cxn ang="0">
                    <a:pos x="0" y="2147483646"/>
                  </a:cxn>
                </a:cxnLst>
                <a:rect l="0" t="0" r="0" b="0"/>
                <a:pathLst>
                  <a:path w="13" h="54">
                    <a:moveTo>
                      <a:pt x="0" y="4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1" y="13"/>
                      <a:pt x="11" y="12"/>
                    </a:cubicBezTo>
                    <a:cubicBezTo>
                      <a:pt x="11" y="11"/>
                      <a:pt x="9" y="7"/>
                      <a:pt x="9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9" y="0"/>
                      <a:pt x="7" y="1"/>
                    </a:cubicBezTo>
                    <a:cubicBezTo>
                      <a:pt x="5" y="2"/>
                      <a:pt x="4" y="6"/>
                      <a:pt x="4" y="6"/>
                    </a:cubicBezTo>
                    <a:cubicBezTo>
                      <a:pt x="2" y="11"/>
                      <a:pt x="2" y="11"/>
                      <a:pt x="2" y="11"/>
                    </a:cubicBez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5364" name="矩形 57"/>
          <p:cNvSpPr/>
          <p:nvPr/>
        </p:nvSpPr>
        <p:spPr>
          <a:xfrm>
            <a:off x="7758113" y="3062288"/>
            <a:ext cx="2330450" cy="15509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56"/>
          <p:cNvGrpSpPr/>
          <p:nvPr/>
        </p:nvGrpSpPr>
        <p:grpSpPr>
          <a:xfrm>
            <a:off x="-1154112" y="4119563"/>
            <a:ext cx="14655800" cy="3133725"/>
            <a:chOff x="-1154484" y="4119303"/>
            <a:chExt cx="14656051" cy="3133797"/>
          </a:xfrm>
        </p:grpSpPr>
        <p:grpSp>
          <p:nvGrpSpPr>
            <p:cNvPr id="16419" name="组合 57"/>
            <p:cNvGrpSpPr/>
            <p:nvPr/>
          </p:nvGrpSpPr>
          <p:grpSpPr>
            <a:xfrm>
              <a:off x="-1154484" y="4359773"/>
              <a:ext cx="13640609" cy="2893327"/>
              <a:chOff x="-1154484" y="4359773"/>
              <a:chExt cx="13640609" cy="2893327"/>
            </a:xfrm>
          </p:grpSpPr>
          <p:pic>
            <p:nvPicPr>
              <p:cNvPr id="16421" name="图片 5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9317" y="4720541"/>
                <a:ext cx="8766808" cy="225571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6422" name="图片 6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154484" y="4359773"/>
                <a:ext cx="8448511" cy="289332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16420" name="图片 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3056" y="4119303"/>
              <a:ext cx="8448511" cy="289332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6387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6416" name="Picture 9" descr="F:\ppt素材\图标\我收集的图标\字体\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417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18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6388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7350" y="-98425"/>
            <a:ext cx="2914650" cy="2222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6389" name="组合 40"/>
          <p:cNvGrpSpPr/>
          <p:nvPr/>
        </p:nvGrpSpPr>
        <p:grpSpPr>
          <a:xfrm>
            <a:off x="1235075" y="2405063"/>
            <a:ext cx="1455738" cy="3190875"/>
            <a:chOff x="2919512" y="1413606"/>
            <a:chExt cx="1455882" cy="3190891"/>
          </a:xfrm>
        </p:grpSpPr>
        <p:grpSp>
          <p:nvGrpSpPr>
            <p:cNvPr id="16404" name="组合 29"/>
            <p:cNvGrpSpPr/>
            <p:nvPr/>
          </p:nvGrpSpPr>
          <p:grpSpPr>
            <a:xfrm>
              <a:off x="2928976" y="1413606"/>
              <a:ext cx="1446418" cy="1001839"/>
              <a:chOff x="2928976" y="1398462"/>
              <a:chExt cx="1446418" cy="1001839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2929038" y="1398462"/>
                <a:ext cx="1446356" cy="658815"/>
              </a:xfrm>
              <a:prstGeom prst="rect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" name="等腰三角形 8"/>
              <p:cNvSpPr/>
              <p:nvPr/>
            </p:nvSpPr>
            <p:spPr>
              <a:xfrm rot="10800000">
                <a:off x="2929038" y="2057277"/>
                <a:ext cx="1446356" cy="342902"/>
              </a:xfrm>
              <a:prstGeom prst="triangle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2928975" y="2141664"/>
              <a:ext cx="1446418" cy="1001839"/>
              <a:chOff x="3229785" y="2744914"/>
              <a:chExt cx="1446418" cy="1001839"/>
            </a:xfrm>
            <a:solidFill>
              <a:srgbClr val="C10002"/>
            </a:solidFill>
          </p:grpSpPr>
          <p:sp>
            <p:nvSpPr>
              <p:cNvPr id="28" name="任意多边形 27"/>
              <p:cNvSpPr/>
              <p:nvPr/>
            </p:nvSpPr>
            <p:spPr>
              <a:xfrm>
                <a:off x="3229786" y="2744914"/>
                <a:ext cx="1446417" cy="658938"/>
              </a:xfrm>
              <a:custGeom>
                <a:avLst/>
                <a:gdLst>
                  <a:gd name="connsiteX0" fmla="*/ 0 w 1446417"/>
                  <a:gd name="connsiteY0" fmla="*/ 0 h 658938"/>
                  <a:gd name="connsiteX1" fmla="*/ 723209 w 1446417"/>
                  <a:gd name="connsiteY1" fmla="*/ 342901 h 658938"/>
                  <a:gd name="connsiteX2" fmla="*/ 1446417 w 1446417"/>
                  <a:gd name="connsiteY2" fmla="*/ 1 h 658938"/>
                  <a:gd name="connsiteX3" fmla="*/ 1446417 w 1446417"/>
                  <a:gd name="connsiteY3" fmla="*/ 658938 h 658938"/>
                  <a:gd name="connsiteX4" fmla="*/ 0 w 1446417"/>
                  <a:gd name="connsiteY4" fmla="*/ 658938 h 658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6417" h="658938">
                    <a:moveTo>
                      <a:pt x="0" y="0"/>
                    </a:moveTo>
                    <a:lnTo>
                      <a:pt x="723209" y="342901"/>
                    </a:lnTo>
                    <a:lnTo>
                      <a:pt x="1446417" y="1"/>
                    </a:lnTo>
                    <a:lnTo>
                      <a:pt x="1446417" y="658938"/>
                    </a:lnTo>
                    <a:lnTo>
                      <a:pt x="0" y="6589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10800000">
                <a:off x="3229785" y="3403852"/>
                <a:ext cx="1446418" cy="34290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6406" name="组合 30"/>
            <p:cNvGrpSpPr/>
            <p:nvPr/>
          </p:nvGrpSpPr>
          <p:grpSpPr>
            <a:xfrm>
              <a:off x="2919513" y="2869723"/>
              <a:ext cx="1446418" cy="1001839"/>
              <a:chOff x="3229785" y="2744914"/>
              <a:chExt cx="1446418" cy="1001839"/>
            </a:xfrm>
          </p:grpSpPr>
          <p:sp>
            <p:nvSpPr>
              <p:cNvPr id="32" name="任意多边形 31"/>
              <p:cNvSpPr/>
              <p:nvPr/>
            </p:nvSpPr>
            <p:spPr>
              <a:xfrm>
                <a:off x="3229784" y="2744541"/>
                <a:ext cx="1446356" cy="658816"/>
              </a:xfrm>
              <a:custGeom>
                <a:avLst/>
                <a:gdLst>
                  <a:gd name="connsiteX0" fmla="*/ 0 w 1446417"/>
                  <a:gd name="connsiteY0" fmla="*/ 0 h 658938"/>
                  <a:gd name="connsiteX1" fmla="*/ 723209 w 1446417"/>
                  <a:gd name="connsiteY1" fmla="*/ 342901 h 658938"/>
                  <a:gd name="connsiteX2" fmla="*/ 1446417 w 1446417"/>
                  <a:gd name="connsiteY2" fmla="*/ 1 h 658938"/>
                  <a:gd name="connsiteX3" fmla="*/ 1446417 w 1446417"/>
                  <a:gd name="connsiteY3" fmla="*/ 658938 h 658938"/>
                  <a:gd name="connsiteX4" fmla="*/ 0 w 1446417"/>
                  <a:gd name="connsiteY4" fmla="*/ 658938 h 658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6417" h="658938">
                    <a:moveTo>
                      <a:pt x="0" y="0"/>
                    </a:moveTo>
                    <a:lnTo>
                      <a:pt x="723209" y="342901"/>
                    </a:lnTo>
                    <a:lnTo>
                      <a:pt x="1446417" y="1"/>
                    </a:lnTo>
                    <a:lnTo>
                      <a:pt x="1446417" y="658938"/>
                    </a:lnTo>
                    <a:lnTo>
                      <a:pt x="0" y="65893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3" name="等腰三角形 32"/>
              <p:cNvSpPr/>
              <p:nvPr/>
            </p:nvSpPr>
            <p:spPr>
              <a:xfrm rot="10800000">
                <a:off x="3229784" y="3403357"/>
                <a:ext cx="1446356" cy="342902"/>
              </a:xfrm>
              <a:prstGeom prst="triangle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2919512" y="3602658"/>
              <a:ext cx="1446418" cy="1001839"/>
              <a:chOff x="3229785" y="2744914"/>
              <a:chExt cx="1446418" cy="1001839"/>
            </a:xfrm>
            <a:solidFill>
              <a:srgbClr val="C10002"/>
            </a:solidFill>
          </p:grpSpPr>
          <p:sp>
            <p:nvSpPr>
              <p:cNvPr id="35" name="任意多边形 34"/>
              <p:cNvSpPr/>
              <p:nvPr/>
            </p:nvSpPr>
            <p:spPr>
              <a:xfrm>
                <a:off x="3229786" y="2744914"/>
                <a:ext cx="1446417" cy="658938"/>
              </a:xfrm>
              <a:custGeom>
                <a:avLst/>
                <a:gdLst>
                  <a:gd name="connsiteX0" fmla="*/ 0 w 1446417"/>
                  <a:gd name="connsiteY0" fmla="*/ 0 h 658938"/>
                  <a:gd name="connsiteX1" fmla="*/ 723209 w 1446417"/>
                  <a:gd name="connsiteY1" fmla="*/ 342901 h 658938"/>
                  <a:gd name="connsiteX2" fmla="*/ 1446417 w 1446417"/>
                  <a:gd name="connsiteY2" fmla="*/ 1 h 658938"/>
                  <a:gd name="connsiteX3" fmla="*/ 1446417 w 1446417"/>
                  <a:gd name="connsiteY3" fmla="*/ 658938 h 658938"/>
                  <a:gd name="connsiteX4" fmla="*/ 0 w 1446417"/>
                  <a:gd name="connsiteY4" fmla="*/ 658938 h 658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6417" h="658938">
                    <a:moveTo>
                      <a:pt x="0" y="0"/>
                    </a:moveTo>
                    <a:lnTo>
                      <a:pt x="723209" y="342901"/>
                    </a:lnTo>
                    <a:lnTo>
                      <a:pt x="1446417" y="1"/>
                    </a:lnTo>
                    <a:lnTo>
                      <a:pt x="1446417" y="658938"/>
                    </a:lnTo>
                    <a:lnTo>
                      <a:pt x="0" y="6589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rot="10800000">
                <a:off x="3229785" y="3403852"/>
                <a:ext cx="1446418" cy="34290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6408" name="文本框 36"/>
            <p:cNvSpPr txBox="1"/>
            <p:nvPr/>
          </p:nvSpPr>
          <p:spPr>
            <a:xfrm>
              <a:off x="3267602" y="1688678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  <p:sp>
          <p:nvSpPr>
            <p:cNvPr id="16409" name="文本框 37"/>
            <p:cNvSpPr txBox="1"/>
            <p:nvPr/>
          </p:nvSpPr>
          <p:spPr>
            <a:xfrm>
              <a:off x="3267602" y="2441493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  <p:sp>
          <p:nvSpPr>
            <p:cNvPr id="16410" name="文本框 38"/>
            <p:cNvSpPr txBox="1"/>
            <p:nvPr/>
          </p:nvSpPr>
          <p:spPr>
            <a:xfrm>
              <a:off x="3267602" y="3194308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  <p:sp>
          <p:nvSpPr>
            <p:cNvPr id="16411" name="文本框 39"/>
            <p:cNvSpPr txBox="1"/>
            <p:nvPr/>
          </p:nvSpPr>
          <p:spPr>
            <a:xfrm>
              <a:off x="3267602" y="3947124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</p:grpSp>
      <p:sp>
        <p:nvSpPr>
          <p:cNvPr id="16390" name="文本框 41"/>
          <p:cNvSpPr txBox="1"/>
          <p:nvPr/>
        </p:nvSpPr>
        <p:spPr>
          <a:xfrm>
            <a:off x="785813" y="2616200"/>
            <a:ext cx="3810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400" b="1" dirty="0"/>
              <a:t>1</a:t>
            </a:r>
            <a:endParaRPr lang="zh-CN" altLang="en-US" sz="2400" b="1" dirty="0"/>
          </a:p>
        </p:txBody>
      </p:sp>
      <p:sp>
        <p:nvSpPr>
          <p:cNvPr id="16391" name="文本框 42"/>
          <p:cNvSpPr txBox="1"/>
          <p:nvPr/>
        </p:nvSpPr>
        <p:spPr>
          <a:xfrm>
            <a:off x="785813" y="3379788"/>
            <a:ext cx="3810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400" b="1" dirty="0"/>
              <a:t>2</a:t>
            </a:r>
            <a:endParaRPr lang="zh-CN" altLang="en-US" sz="2400" b="1" dirty="0"/>
          </a:p>
        </p:txBody>
      </p:sp>
      <p:sp>
        <p:nvSpPr>
          <p:cNvPr id="16392" name="文本框 43"/>
          <p:cNvSpPr txBox="1"/>
          <p:nvPr/>
        </p:nvSpPr>
        <p:spPr>
          <a:xfrm>
            <a:off x="785813" y="4141788"/>
            <a:ext cx="3810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400" b="1" dirty="0"/>
              <a:t>3</a:t>
            </a:r>
            <a:endParaRPr lang="zh-CN" altLang="en-US" sz="2400" b="1" dirty="0"/>
          </a:p>
        </p:txBody>
      </p:sp>
      <p:sp>
        <p:nvSpPr>
          <p:cNvPr id="16393" name="文本框 44"/>
          <p:cNvSpPr txBox="1"/>
          <p:nvPr/>
        </p:nvSpPr>
        <p:spPr>
          <a:xfrm>
            <a:off x="785813" y="4905375"/>
            <a:ext cx="3810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400" b="1" dirty="0"/>
              <a:t>4</a:t>
            </a:r>
            <a:endParaRPr lang="zh-CN" altLang="en-US" sz="2400" b="1" dirty="0"/>
          </a:p>
        </p:txBody>
      </p:sp>
      <p:sp>
        <p:nvSpPr>
          <p:cNvPr id="16394" name="矩形 45"/>
          <p:cNvSpPr/>
          <p:nvPr/>
        </p:nvSpPr>
        <p:spPr>
          <a:xfrm>
            <a:off x="2787650" y="2679700"/>
            <a:ext cx="3227388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400" dirty="0"/>
          </a:p>
        </p:txBody>
      </p:sp>
      <p:sp>
        <p:nvSpPr>
          <p:cNvPr id="16395" name="矩形 46"/>
          <p:cNvSpPr/>
          <p:nvPr/>
        </p:nvSpPr>
        <p:spPr>
          <a:xfrm>
            <a:off x="2787650" y="3432175"/>
            <a:ext cx="3227388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400" dirty="0"/>
          </a:p>
        </p:txBody>
      </p:sp>
      <p:sp>
        <p:nvSpPr>
          <p:cNvPr id="16396" name="矩形 47"/>
          <p:cNvSpPr/>
          <p:nvPr/>
        </p:nvSpPr>
        <p:spPr>
          <a:xfrm>
            <a:off x="2787650" y="4184650"/>
            <a:ext cx="3227388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400" dirty="0"/>
          </a:p>
        </p:txBody>
      </p:sp>
      <p:sp>
        <p:nvSpPr>
          <p:cNvPr id="16397" name="矩形 48"/>
          <p:cNvSpPr/>
          <p:nvPr/>
        </p:nvSpPr>
        <p:spPr>
          <a:xfrm>
            <a:off x="2787650" y="4937125"/>
            <a:ext cx="3227388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400" dirty="0"/>
          </a:p>
        </p:txBody>
      </p:sp>
      <p:pic>
        <p:nvPicPr>
          <p:cNvPr id="16398" name="图片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0650" y="2398713"/>
            <a:ext cx="2362200" cy="1673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9" name="图片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39213" y="3643313"/>
            <a:ext cx="2389187" cy="1666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2" name="等腰三角形 51"/>
          <p:cNvSpPr/>
          <p:nvPr/>
        </p:nvSpPr>
        <p:spPr>
          <a:xfrm rot="5400000">
            <a:off x="8918575" y="3125788"/>
            <a:ext cx="304800" cy="263525"/>
          </a:xfrm>
          <a:prstGeom prst="triangl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401" name="矩形 52"/>
          <p:cNvSpPr/>
          <p:nvPr/>
        </p:nvSpPr>
        <p:spPr>
          <a:xfrm>
            <a:off x="9202738" y="2995613"/>
            <a:ext cx="2011362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200" dirty="0"/>
          </a:p>
        </p:txBody>
      </p:sp>
      <p:sp>
        <p:nvSpPr>
          <p:cNvPr id="54" name="等腰三角形 53"/>
          <p:cNvSpPr/>
          <p:nvPr/>
        </p:nvSpPr>
        <p:spPr>
          <a:xfrm rot="16200000" flipH="1">
            <a:off x="8547894" y="4360069"/>
            <a:ext cx="306388" cy="263525"/>
          </a:xfrm>
          <a:prstGeom prst="triangle">
            <a:avLst/>
          </a:prstGeom>
          <a:solidFill>
            <a:srgbClr val="C1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403" name="矩形 54"/>
          <p:cNvSpPr/>
          <p:nvPr/>
        </p:nvSpPr>
        <p:spPr>
          <a:xfrm flipH="1">
            <a:off x="6927850" y="4260850"/>
            <a:ext cx="164147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963" y="1966913"/>
            <a:ext cx="6194425" cy="34972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411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7421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22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23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7412" name="图片 12"/>
          <p:cNvPicPr>
            <a:picLocks noChangeAspect="1"/>
          </p:cNvPicPr>
          <p:nvPr/>
        </p:nvPicPr>
        <p:blipFill>
          <a:blip r:embed="rId6"/>
          <a:srcRect l="20518" t="20964" r="19777" b="21085"/>
          <a:stretch>
            <a:fillRect/>
          </a:stretch>
        </p:blipFill>
        <p:spPr>
          <a:xfrm>
            <a:off x="8964613" y="1331913"/>
            <a:ext cx="1657350" cy="15128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413" name="组合 13"/>
          <p:cNvGrpSpPr/>
          <p:nvPr/>
        </p:nvGrpSpPr>
        <p:grpSpPr>
          <a:xfrm>
            <a:off x="9285288" y="2828925"/>
            <a:ext cx="2074862" cy="3209925"/>
            <a:chOff x="9285384" y="2829641"/>
            <a:chExt cx="2074080" cy="3209940"/>
          </a:xfrm>
        </p:grpSpPr>
        <p:grpSp>
          <p:nvGrpSpPr>
            <p:cNvPr id="17414" name="组合 14"/>
            <p:cNvGrpSpPr/>
            <p:nvPr/>
          </p:nvGrpSpPr>
          <p:grpSpPr>
            <a:xfrm>
              <a:off x="9285384" y="3284984"/>
              <a:ext cx="1124197" cy="2754597"/>
              <a:chOff x="9285384" y="3284984"/>
              <a:chExt cx="1124197" cy="2754597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9517072" y="3285256"/>
                <a:ext cx="0" cy="24479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10408910" y="3285256"/>
                <a:ext cx="0" cy="24479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20" name="文本框 20"/>
              <p:cNvSpPr txBox="1"/>
              <p:nvPr/>
            </p:nvSpPr>
            <p:spPr>
              <a:xfrm>
                <a:off x="9285384" y="3501008"/>
                <a:ext cx="1015663" cy="253857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8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这一页可以做过渡页，无需太多文字</a:t>
                </a:r>
              </a:p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415" name="组合 15"/>
            <p:cNvGrpSpPr/>
            <p:nvPr/>
          </p:nvGrpSpPr>
          <p:grpSpPr>
            <a:xfrm>
              <a:off x="10728884" y="2829641"/>
              <a:ext cx="630580" cy="1199215"/>
              <a:chOff x="6069389" y="2459361"/>
              <a:chExt cx="630580" cy="1199215"/>
            </a:xfrm>
          </p:grpSpPr>
          <p:pic>
            <p:nvPicPr>
              <p:cNvPr id="17416" name="Picture 4" descr="印章 源底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69389" y="2459361"/>
                <a:ext cx="630580" cy="119921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417" name="文本框 17"/>
              <p:cNvSpPr txBox="1"/>
              <p:nvPr/>
            </p:nvSpPr>
            <p:spPr>
              <a:xfrm>
                <a:off x="6160205" y="2664216"/>
                <a:ext cx="216024" cy="8309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2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1485900"/>
            <a:ext cx="11790363" cy="421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088" y="4429125"/>
            <a:ext cx="7046912" cy="24860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436" name="组合 23"/>
          <p:cNvGrpSpPr/>
          <p:nvPr/>
        </p:nvGrpSpPr>
        <p:grpSpPr>
          <a:xfrm>
            <a:off x="2027238" y="2241550"/>
            <a:ext cx="1044575" cy="973138"/>
            <a:chOff x="2027442" y="2241170"/>
            <a:chExt cx="1045069" cy="973517"/>
          </a:xfrm>
        </p:grpSpPr>
        <p:grpSp>
          <p:nvGrpSpPr>
            <p:cNvPr id="18463" name="组合 22"/>
            <p:cNvGrpSpPr/>
            <p:nvPr/>
          </p:nvGrpSpPr>
          <p:grpSpPr>
            <a:xfrm>
              <a:off x="2027442" y="2241170"/>
              <a:ext cx="1045069" cy="973517"/>
              <a:chOff x="2427492" y="2523069"/>
              <a:chExt cx="1581886" cy="1473580"/>
            </a:xfrm>
          </p:grpSpPr>
          <p:pic>
            <p:nvPicPr>
              <p:cNvPr id="18465" name="图片 2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7492" y="2523069"/>
                <a:ext cx="1581886" cy="147358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66" name="图片 1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30680" y="2848626"/>
                <a:ext cx="1006792" cy="101788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67" name="图片 2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16174" y="3662838"/>
                <a:ext cx="175446" cy="17737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8464" name="文本框 19"/>
            <p:cNvSpPr txBox="1"/>
            <p:nvPr/>
          </p:nvSpPr>
          <p:spPr>
            <a:xfrm>
              <a:off x="2185012" y="2482378"/>
              <a:ext cx="50976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600" b="1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一</a:t>
              </a:r>
            </a:p>
          </p:txBody>
        </p:sp>
      </p:grpSp>
      <p:grpSp>
        <p:nvGrpSpPr>
          <p:cNvPr id="18437" name="组合 24"/>
          <p:cNvGrpSpPr/>
          <p:nvPr/>
        </p:nvGrpSpPr>
        <p:grpSpPr>
          <a:xfrm>
            <a:off x="6584950" y="2170113"/>
            <a:ext cx="1044575" cy="973137"/>
            <a:chOff x="2027442" y="2241170"/>
            <a:chExt cx="1045069" cy="973517"/>
          </a:xfrm>
        </p:grpSpPr>
        <p:grpSp>
          <p:nvGrpSpPr>
            <p:cNvPr id="18458" name="组合 25"/>
            <p:cNvGrpSpPr/>
            <p:nvPr/>
          </p:nvGrpSpPr>
          <p:grpSpPr>
            <a:xfrm>
              <a:off x="2027442" y="2241170"/>
              <a:ext cx="1045069" cy="973517"/>
              <a:chOff x="2427492" y="2523069"/>
              <a:chExt cx="1581886" cy="1473580"/>
            </a:xfrm>
          </p:grpSpPr>
          <p:pic>
            <p:nvPicPr>
              <p:cNvPr id="18460" name="图片 2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7492" y="2523069"/>
                <a:ext cx="1581886" cy="147358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61" name="图片 2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30680" y="2848626"/>
                <a:ext cx="1006792" cy="101788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62" name="图片 2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16174" y="3662838"/>
                <a:ext cx="175446" cy="17737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8459" name="文本框 26"/>
            <p:cNvSpPr txBox="1"/>
            <p:nvPr/>
          </p:nvSpPr>
          <p:spPr>
            <a:xfrm>
              <a:off x="2185012" y="2482378"/>
              <a:ext cx="50976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600" b="1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二</a:t>
              </a:r>
            </a:p>
          </p:txBody>
        </p:sp>
      </p:grpSp>
      <p:grpSp>
        <p:nvGrpSpPr>
          <p:cNvPr id="18438" name="组合 30"/>
          <p:cNvGrpSpPr/>
          <p:nvPr/>
        </p:nvGrpSpPr>
        <p:grpSpPr>
          <a:xfrm>
            <a:off x="6599238" y="3684588"/>
            <a:ext cx="1044575" cy="973137"/>
            <a:chOff x="2027442" y="2241170"/>
            <a:chExt cx="1045069" cy="973517"/>
          </a:xfrm>
        </p:grpSpPr>
        <p:grpSp>
          <p:nvGrpSpPr>
            <p:cNvPr id="18453" name="组合 31"/>
            <p:cNvGrpSpPr/>
            <p:nvPr/>
          </p:nvGrpSpPr>
          <p:grpSpPr>
            <a:xfrm>
              <a:off x="2027442" y="2241170"/>
              <a:ext cx="1045069" cy="973517"/>
              <a:chOff x="2427492" y="2523069"/>
              <a:chExt cx="1581886" cy="1473580"/>
            </a:xfrm>
          </p:grpSpPr>
          <p:pic>
            <p:nvPicPr>
              <p:cNvPr id="18455" name="图片 3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7492" y="2523069"/>
                <a:ext cx="1581886" cy="147358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56" name="图片 3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30680" y="2848626"/>
                <a:ext cx="1006792" cy="101788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57" name="图片 35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16174" y="3662838"/>
                <a:ext cx="175446" cy="17737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8454" name="文本框 32"/>
            <p:cNvSpPr txBox="1"/>
            <p:nvPr/>
          </p:nvSpPr>
          <p:spPr>
            <a:xfrm>
              <a:off x="2199300" y="2482378"/>
              <a:ext cx="509767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 b="1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四</a:t>
              </a:r>
            </a:p>
          </p:txBody>
        </p:sp>
      </p:grpSp>
      <p:grpSp>
        <p:nvGrpSpPr>
          <p:cNvPr id="18439" name="组合 36"/>
          <p:cNvGrpSpPr/>
          <p:nvPr/>
        </p:nvGrpSpPr>
        <p:grpSpPr>
          <a:xfrm>
            <a:off x="2027238" y="3667125"/>
            <a:ext cx="1044575" cy="973138"/>
            <a:chOff x="2027442" y="2241170"/>
            <a:chExt cx="1045069" cy="973517"/>
          </a:xfrm>
        </p:grpSpPr>
        <p:grpSp>
          <p:nvGrpSpPr>
            <p:cNvPr id="18448" name="组合 37"/>
            <p:cNvGrpSpPr/>
            <p:nvPr/>
          </p:nvGrpSpPr>
          <p:grpSpPr>
            <a:xfrm>
              <a:off x="2027442" y="2241170"/>
              <a:ext cx="1045069" cy="973517"/>
              <a:chOff x="2427492" y="2523069"/>
              <a:chExt cx="1581886" cy="1473580"/>
            </a:xfrm>
          </p:grpSpPr>
          <p:pic>
            <p:nvPicPr>
              <p:cNvPr id="18450" name="图片 3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7492" y="2523069"/>
                <a:ext cx="1581886" cy="147358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51" name="图片 4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30680" y="2848626"/>
                <a:ext cx="1006792" cy="101788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52" name="图片 4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16174" y="3662838"/>
                <a:ext cx="175446" cy="17737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8449" name="文本框 38"/>
            <p:cNvSpPr txBox="1"/>
            <p:nvPr/>
          </p:nvSpPr>
          <p:spPr>
            <a:xfrm>
              <a:off x="2227876" y="2482378"/>
              <a:ext cx="509767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 b="1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三</a:t>
              </a:r>
            </a:p>
          </p:txBody>
        </p:sp>
      </p:grpSp>
      <p:sp>
        <p:nvSpPr>
          <p:cNvPr id="18440" name="文本框 42"/>
          <p:cNvSpPr txBox="1"/>
          <p:nvPr/>
        </p:nvSpPr>
        <p:spPr>
          <a:xfrm>
            <a:off x="2894013" y="2562225"/>
            <a:ext cx="307181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这里添加文字标题</a:t>
            </a:r>
          </a:p>
        </p:txBody>
      </p:sp>
      <p:sp>
        <p:nvSpPr>
          <p:cNvPr id="18441" name="文本框 43"/>
          <p:cNvSpPr txBox="1"/>
          <p:nvPr/>
        </p:nvSpPr>
        <p:spPr>
          <a:xfrm>
            <a:off x="7494588" y="2547938"/>
            <a:ext cx="307022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这里添加文字标题</a:t>
            </a:r>
          </a:p>
        </p:txBody>
      </p:sp>
      <p:sp>
        <p:nvSpPr>
          <p:cNvPr id="18442" name="文本框 44"/>
          <p:cNvSpPr txBox="1"/>
          <p:nvPr/>
        </p:nvSpPr>
        <p:spPr>
          <a:xfrm>
            <a:off x="7494588" y="4005263"/>
            <a:ext cx="307022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这里添加文字标题</a:t>
            </a:r>
          </a:p>
        </p:txBody>
      </p:sp>
      <p:sp>
        <p:nvSpPr>
          <p:cNvPr id="18443" name="文本框 45"/>
          <p:cNvSpPr txBox="1"/>
          <p:nvPr/>
        </p:nvSpPr>
        <p:spPr>
          <a:xfrm>
            <a:off x="2921000" y="3965575"/>
            <a:ext cx="30718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这里添加文字标题</a:t>
            </a:r>
          </a:p>
        </p:txBody>
      </p:sp>
      <p:grpSp>
        <p:nvGrpSpPr>
          <p:cNvPr id="18444" name="组合 47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8445" name="Picture 9" descr="F:\ppt素材\图标\我收集的图标\字体\3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446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4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/>
          <a:srcRect t="6706" b="6199"/>
          <a:stretch>
            <a:fillRect/>
          </a:stretch>
        </p:blipFill>
        <p:spPr>
          <a:xfrm>
            <a:off x="969963" y="1971675"/>
            <a:ext cx="6184900" cy="35004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9459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9464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9465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6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460" name="组合 9"/>
          <p:cNvGrpSpPr/>
          <p:nvPr/>
        </p:nvGrpSpPr>
        <p:grpSpPr>
          <a:xfrm>
            <a:off x="9998075" y="706438"/>
            <a:ext cx="1608138" cy="2614612"/>
            <a:chOff x="9997759" y="706808"/>
            <a:chExt cx="1607749" cy="2613728"/>
          </a:xfrm>
        </p:grpSpPr>
        <p:pic>
          <p:nvPicPr>
            <p:cNvPr id="19462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97759" y="706808"/>
              <a:ext cx="1607749" cy="261372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3" name="文本框 2"/>
            <p:cNvSpPr txBox="1"/>
            <p:nvPr/>
          </p:nvSpPr>
          <p:spPr>
            <a:xfrm>
              <a:off x="10636517" y="1262980"/>
              <a:ext cx="553998" cy="141853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9461" name="文本框 8"/>
          <p:cNvSpPr txBox="1"/>
          <p:nvPr/>
        </p:nvSpPr>
        <p:spPr>
          <a:xfrm>
            <a:off x="8678863" y="1971675"/>
            <a:ext cx="1543050" cy="3567113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900" y="3219450"/>
            <a:ext cx="6769100" cy="3865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812800" y="2743200"/>
            <a:ext cx="5283200" cy="258762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39925" y="2500313"/>
            <a:ext cx="3063875" cy="482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91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14638" y="2590800"/>
            <a:ext cx="21891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altLang="zh-CN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90663" y="3519488"/>
            <a:ext cx="3962400" cy="10350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0487" name="组合 6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0488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89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490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3"/>
          <p:cNvPicPr>
            <a:picLocks noChangeAspect="1"/>
          </p:cNvPicPr>
          <p:nvPr/>
        </p:nvPicPr>
        <p:blipFill>
          <a:blip r:embed="rId3"/>
          <a:srcRect b="43633"/>
          <a:stretch>
            <a:fillRect/>
          </a:stretch>
        </p:blipFill>
        <p:spPr>
          <a:xfrm>
            <a:off x="0" y="-1587"/>
            <a:ext cx="12192000" cy="68722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pic>
        <p:nvPicPr>
          <p:cNvPr id="21507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075"/>
            <a:ext cx="1739900" cy="519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8" name="文本框 12"/>
          <p:cNvSpPr txBox="1"/>
          <p:nvPr/>
        </p:nvSpPr>
        <p:spPr>
          <a:xfrm>
            <a:off x="3548063" y="3703638"/>
            <a:ext cx="5095875" cy="769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671888" y="3602038"/>
            <a:ext cx="49212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0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00" y="1322388"/>
            <a:ext cx="2566988" cy="2676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11"/>
          <p:cNvGrpSpPr/>
          <p:nvPr/>
        </p:nvGrpSpPr>
        <p:grpSpPr>
          <a:xfrm>
            <a:off x="-1154112" y="4119563"/>
            <a:ext cx="14655800" cy="3133725"/>
            <a:chOff x="-1154484" y="4119303"/>
            <a:chExt cx="14656051" cy="3133797"/>
          </a:xfrm>
        </p:grpSpPr>
        <p:grpSp>
          <p:nvGrpSpPr>
            <p:cNvPr id="22548" name="组合 72"/>
            <p:cNvGrpSpPr/>
            <p:nvPr/>
          </p:nvGrpSpPr>
          <p:grpSpPr>
            <a:xfrm>
              <a:off x="-1154484" y="4359773"/>
              <a:ext cx="13640609" cy="2893327"/>
              <a:chOff x="-1154484" y="4359773"/>
              <a:chExt cx="13640609" cy="2893327"/>
            </a:xfrm>
          </p:grpSpPr>
          <p:pic>
            <p:nvPicPr>
              <p:cNvPr id="22550" name="图片 7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9317" y="4720541"/>
                <a:ext cx="8766808" cy="225571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2551" name="图片 7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154484" y="4359773"/>
                <a:ext cx="8448511" cy="289332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22549" name="图片 7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3056" y="4119303"/>
              <a:ext cx="8448511" cy="289332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2531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2545" name="Picture 9" descr="F:\ppt素材\图标\我收集的图标\字体\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46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4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2532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7350" y="-98425"/>
            <a:ext cx="2914650" cy="2222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" name="任意多边形 58"/>
          <p:cNvSpPr/>
          <p:nvPr/>
        </p:nvSpPr>
        <p:spPr>
          <a:xfrm>
            <a:off x="3186113" y="1770063"/>
            <a:ext cx="2670175" cy="2154238"/>
          </a:xfrm>
          <a:custGeom>
            <a:avLst/>
            <a:gdLst>
              <a:gd name="connsiteX0" fmla="*/ 2670628 w 2670628"/>
              <a:gd name="connsiteY0" fmla="*/ 64779 h 2154480"/>
              <a:gd name="connsiteX1" fmla="*/ 2670628 w 2670628"/>
              <a:gd name="connsiteY1" fmla="*/ 1152541 h 2154480"/>
              <a:gd name="connsiteX2" fmla="*/ 32145 w 2670628"/>
              <a:gd name="connsiteY2" fmla="*/ 2154480 h 2154480"/>
              <a:gd name="connsiteX3" fmla="*/ 0 w 2670628"/>
              <a:gd name="connsiteY3" fmla="*/ 2154480 h 2154480"/>
              <a:gd name="connsiteX4" fmla="*/ 0 w 2670628"/>
              <a:gd name="connsiteY4" fmla="*/ 1078924 h 2154480"/>
              <a:gd name="connsiteX5" fmla="*/ 0 w 2670628"/>
              <a:gd name="connsiteY5" fmla="*/ 0 h 2154480"/>
              <a:gd name="connsiteX6" fmla="*/ 20680 w 2670628"/>
              <a:gd name="connsiteY6" fmla="*/ 0 h 2154480"/>
              <a:gd name="connsiteX7" fmla="*/ 0 w 2670628"/>
              <a:gd name="connsiteY7" fmla="*/ 7853 h 21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0628" h="2154480">
                <a:moveTo>
                  <a:pt x="2670628" y="64779"/>
                </a:moveTo>
                <a:lnTo>
                  <a:pt x="2670628" y="1152541"/>
                </a:lnTo>
                <a:lnTo>
                  <a:pt x="32145" y="2154480"/>
                </a:lnTo>
                <a:lnTo>
                  <a:pt x="0" y="2154480"/>
                </a:lnTo>
                <a:lnTo>
                  <a:pt x="0" y="1078924"/>
                </a:lnTo>
                <a:close/>
                <a:moveTo>
                  <a:pt x="0" y="0"/>
                </a:moveTo>
                <a:lnTo>
                  <a:pt x="20680" y="0"/>
                </a:lnTo>
                <a:lnTo>
                  <a:pt x="0" y="7853"/>
                </a:lnTo>
                <a:close/>
              </a:path>
            </a:pathLst>
          </a:custGeom>
          <a:solidFill>
            <a:srgbClr val="C1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5629275" y="1925638"/>
            <a:ext cx="2670175" cy="2155825"/>
          </a:xfrm>
          <a:custGeom>
            <a:avLst/>
            <a:gdLst>
              <a:gd name="connsiteX0" fmla="*/ 2670628 w 2670628"/>
              <a:gd name="connsiteY0" fmla="*/ 64779 h 2154480"/>
              <a:gd name="connsiteX1" fmla="*/ 2670628 w 2670628"/>
              <a:gd name="connsiteY1" fmla="*/ 1152541 h 2154480"/>
              <a:gd name="connsiteX2" fmla="*/ 32145 w 2670628"/>
              <a:gd name="connsiteY2" fmla="*/ 2154480 h 2154480"/>
              <a:gd name="connsiteX3" fmla="*/ 0 w 2670628"/>
              <a:gd name="connsiteY3" fmla="*/ 2154480 h 2154480"/>
              <a:gd name="connsiteX4" fmla="*/ 0 w 2670628"/>
              <a:gd name="connsiteY4" fmla="*/ 1078924 h 2154480"/>
              <a:gd name="connsiteX5" fmla="*/ 0 w 2670628"/>
              <a:gd name="connsiteY5" fmla="*/ 0 h 2154480"/>
              <a:gd name="connsiteX6" fmla="*/ 20680 w 2670628"/>
              <a:gd name="connsiteY6" fmla="*/ 0 h 2154480"/>
              <a:gd name="connsiteX7" fmla="*/ 0 w 2670628"/>
              <a:gd name="connsiteY7" fmla="*/ 7853 h 21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0628" h="2154480">
                <a:moveTo>
                  <a:pt x="2670628" y="64779"/>
                </a:moveTo>
                <a:lnTo>
                  <a:pt x="2670628" y="1152541"/>
                </a:lnTo>
                <a:lnTo>
                  <a:pt x="32145" y="2154480"/>
                </a:lnTo>
                <a:lnTo>
                  <a:pt x="0" y="2154480"/>
                </a:lnTo>
                <a:lnTo>
                  <a:pt x="0" y="1078924"/>
                </a:lnTo>
                <a:close/>
                <a:moveTo>
                  <a:pt x="0" y="0"/>
                </a:moveTo>
                <a:lnTo>
                  <a:pt x="20680" y="0"/>
                </a:lnTo>
                <a:lnTo>
                  <a:pt x="0" y="785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" name="任意多边形 60"/>
          <p:cNvSpPr/>
          <p:nvPr/>
        </p:nvSpPr>
        <p:spPr>
          <a:xfrm>
            <a:off x="3819525" y="3702050"/>
            <a:ext cx="2670175" cy="2154238"/>
          </a:xfrm>
          <a:custGeom>
            <a:avLst/>
            <a:gdLst>
              <a:gd name="connsiteX0" fmla="*/ 2670628 w 2670628"/>
              <a:gd name="connsiteY0" fmla="*/ 64779 h 2154480"/>
              <a:gd name="connsiteX1" fmla="*/ 2670628 w 2670628"/>
              <a:gd name="connsiteY1" fmla="*/ 1152541 h 2154480"/>
              <a:gd name="connsiteX2" fmla="*/ 32145 w 2670628"/>
              <a:gd name="connsiteY2" fmla="*/ 2154480 h 2154480"/>
              <a:gd name="connsiteX3" fmla="*/ 0 w 2670628"/>
              <a:gd name="connsiteY3" fmla="*/ 2154480 h 2154480"/>
              <a:gd name="connsiteX4" fmla="*/ 0 w 2670628"/>
              <a:gd name="connsiteY4" fmla="*/ 1078924 h 2154480"/>
              <a:gd name="connsiteX5" fmla="*/ 0 w 2670628"/>
              <a:gd name="connsiteY5" fmla="*/ 0 h 2154480"/>
              <a:gd name="connsiteX6" fmla="*/ 20680 w 2670628"/>
              <a:gd name="connsiteY6" fmla="*/ 0 h 2154480"/>
              <a:gd name="connsiteX7" fmla="*/ 0 w 2670628"/>
              <a:gd name="connsiteY7" fmla="*/ 7853 h 21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0628" h="2154480">
                <a:moveTo>
                  <a:pt x="2670628" y="64779"/>
                </a:moveTo>
                <a:lnTo>
                  <a:pt x="2670628" y="1152541"/>
                </a:lnTo>
                <a:lnTo>
                  <a:pt x="32145" y="2154480"/>
                </a:lnTo>
                <a:lnTo>
                  <a:pt x="0" y="2154480"/>
                </a:lnTo>
                <a:lnTo>
                  <a:pt x="0" y="1078924"/>
                </a:lnTo>
                <a:close/>
                <a:moveTo>
                  <a:pt x="0" y="0"/>
                </a:moveTo>
                <a:lnTo>
                  <a:pt x="20680" y="0"/>
                </a:lnTo>
                <a:lnTo>
                  <a:pt x="0" y="7853"/>
                </a:lnTo>
                <a:close/>
              </a:path>
            </a:pathLst>
          </a:custGeom>
          <a:solidFill>
            <a:srgbClr val="C1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2" name="任意多边形 61"/>
          <p:cNvSpPr/>
          <p:nvPr/>
        </p:nvSpPr>
        <p:spPr>
          <a:xfrm>
            <a:off x="6132513" y="3905250"/>
            <a:ext cx="2670175" cy="2154238"/>
          </a:xfrm>
          <a:custGeom>
            <a:avLst/>
            <a:gdLst>
              <a:gd name="connsiteX0" fmla="*/ 2670628 w 2670628"/>
              <a:gd name="connsiteY0" fmla="*/ 64779 h 2154480"/>
              <a:gd name="connsiteX1" fmla="*/ 2670628 w 2670628"/>
              <a:gd name="connsiteY1" fmla="*/ 1152541 h 2154480"/>
              <a:gd name="connsiteX2" fmla="*/ 32145 w 2670628"/>
              <a:gd name="connsiteY2" fmla="*/ 2154480 h 2154480"/>
              <a:gd name="connsiteX3" fmla="*/ 0 w 2670628"/>
              <a:gd name="connsiteY3" fmla="*/ 2154480 h 2154480"/>
              <a:gd name="connsiteX4" fmla="*/ 0 w 2670628"/>
              <a:gd name="connsiteY4" fmla="*/ 1078924 h 2154480"/>
              <a:gd name="connsiteX5" fmla="*/ 0 w 2670628"/>
              <a:gd name="connsiteY5" fmla="*/ 0 h 2154480"/>
              <a:gd name="connsiteX6" fmla="*/ 20680 w 2670628"/>
              <a:gd name="connsiteY6" fmla="*/ 0 h 2154480"/>
              <a:gd name="connsiteX7" fmla="*/ 0 w 2670628"/>
              <a:gd name="connsiteY7" fmla="*/ 7853 h 21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0628" h="2154480">
                <a:moveTo>
                  <a:pt x="2670628" y="64779"/>
                </a:moveTo>
                <a:lnTo>
                  <a:pt x="2670628" y="1152541"/>
                </a:lnTo>
                <a:lnTo>
                  <a:pt x="32145" y="2154480"/>
                </a:lnTo>
                <a:lnTo>
                  <a:pt x="0" y="2154480"/>
                </a:lnTo>
                <a:lnTo>
                  <a:pt x="0" y="1078924"/>
                </a:lnTo>
                <a:close/>
                <a:moveTo>
                  <a:pt x="0" y="0"/>
                </a:moveTo>
                <a:lnTo>
                  <a:pt x="20680" y="0"/>
                </a:lnTo>
                <a:lnTo>
                  <a:pt x="0" y="785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537" name="文本框 62"/>
          <p:cNvSpPr txBox="1"/>
          <p:nvPr/>
        </p:nvSpPr>
        <p:spPr>
          <a:xfrm>
            <a:off x="5948363" y="2106613"/>
            <a:ext cx="67945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b="1" dirty="0">
                <a:solidFill>
                  <a:srgbClr val="C10002"/>
                </a:solidFill>
              </a:rPr>
              <a:t>01</a:t>
            </a:r>
            <a:endParaRPr lang="zh-CN" altLang="en-US" sz="3600" b="1" dirty="0">
              <a:solidFill>
                <a:srgbClr val="C10002"/>
              </a:solidFill>
            </a:endParaRPr>
          </a:p>
        </p:txBody>
      </p:sp>
      <p:sp>
        <p:nvSpPr>
          <p:cNvPr id="22538" name="文本框 63"/>
          <p:cNvSpPr txBox="1"/>
          <p:nvPr/>
        </p:nvSpPr>
        <p:spPr>
          <a:xfrm>
            <a:off x="4997450" y="3305175"/>
            <a:ext cx="10001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b="1" dirty="0"/>
              <a:t>02</a:t>
            </a:r>
            <a:endParaRPr lang="zh-CN" altLang="en-US" sz="3600" b="1" dirty="0"/>
          </a:p>
        </p:txBody>
      </p:sp>
      <p:sp>
        <p:nvSpPr>
          <p:cNvPr id="22539" name="文本框 64"/>
          <p:cNvSpPr txBox="1"/>
          <p:nvPr/>
        </p:nvSpPr>
        <p:spPr>
          <a:xfrm>
            <a:off x="6569075" y="3895725"/>
            <a:ext cx="8540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b="1" dirty="0">
                <a:solidFill>
                  <a:srgbClr val="C10002"/>
                </a:solidFill>
              </a:rPr>
              <a:t>03</a:t>
            </a:r>
            <a:endParaRPr lang="zh-CN" altLang="en-US" sz="3600" b="1" dirty="0">
              <a:solidFill>
                <a:srgbClr val="C10002"/>
              </a:solidFill>
            </a:endParaRPr>
          </a:p>
        </p:txBody>
      </p:sp>
      <p:sp>
        <p:nvSpPr>
          <p:cNvPr id="22540" name="文本框 65"/>
          <p:cNvSpPr txBox="1"/>
          <p:nvPr/>
        </p:nvSpPr>
        <p:spPr>
          <a:xfrm>
            <a:off x="5497513" y="5229225"/>
            <a:ext cx="690562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b="1" dirty="0"/>
              <a:t>04</a:t>
            </a:r>
            <a:endParaRPr lang="zh-CN" altLang="en-US" sz="3600" b="1" dirty="0"/>
          </a:p>
        </p:txBody>
      </p:sp>
      <p:sp>
        <p:nvSpPr>
          <p:cNvPr id="22541" name="矩形 66"/>
          <p:cNvSpPr/>
          <p:nvPr/>
        </p:nvSpPr>
        <p:spPr>
          <a:xfrm rot="-1258611">
            <a:off x="3560763" y="2516188"/>
            <a:ext cx="2143125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2542" name="矩形 67"/>
          <p:cNvSpPr/>
          <p:nvPr/>
        </p:nvSpPr>
        <p:spPr>
          <a:xfrm rot="-1258611">
            <a:off x="4140200" y="4483100"/>
            <a:ext cx="2143125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2543" name="矩形 68"/>
          <p:cNvSpPr/>
          <p:nvPr/>
        </p:nvSpPr>
        <p:spPr>
          <a:xfrm rot="-1258611">
            <a:off x="6002338" y="2724150"/>
            <a:ext cx="2143125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2544" name="矩形 69"/>
          <p:cNvSpPr/>
          <p:nvPr/>
        </p:nvSpPr>
        <p:spPr>
          <a:xfrm rot="-1258611">
            <a:off x="6524625" y="4641850"/>
            <a:ext cx="214312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35"/>
          <p:cNvGrpSpPr/>
          <p:nvPr/>
        </p:nvGrpSpPr>
        <p:grpSpPr>
          <a:xfrm>
            <a:off x="-1154112" y="4119563"/>
            <a:ext cx="14655800" cy="3133725"/>
            <a:chOff x="-1154484" y="4119303"/>
            <a:chExt cx="14656051" cy="3133797"/>
          </a:xfrm>
        </p:grpSpPr>
        <p:grpSp>
          <p:nvGrpSpPr>
            <p:cNvPr id="23581" name="组合 36"/>
            <p:cNvGrpSpPr/>
            <p:nvPr/>
          </p:nvGrpSpPr>
          <p:grpSpPr>
            <a:xfrm>
              <a:off x="-1154484" y="4359773"/>
              <a:ext cx="13640609" cy="2893327"/>
              <a:chOff x="-1154484" y="4359773"/>
              <a:chExt cx="13640609" cy="2893327"/>
            </a:xfrm>
          </p:grpSpPr>
          <p:pic>
            <p:nvPicPr>
              <p:cNvPr id="23583" name="图片 3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9317" y="4720541"/>
                <a:ext cx="8766808" cy="225571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3584" name="图片 3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154484" y="4359773"/>
                <a:ext cx="8448511" cy="289332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23582" name="图片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3056" y="4119303"/>
              <a:ext cx="8448511" cy="289332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3555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3578" name="Picture 9" descr="F:\ppt素材\图标\我收集的图标\字体\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579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80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556" name="组合 12"/>
          <p:cNvGrpSpPr/>
          <p:nvPr/>
        </p:nvGrpSpPr>
        <p:grpSpPr>
          <a:xfrm>
            <a:off x="1800225" y="2286000"/>
            <a:ext cx="2540000" cy="1395413"/>
            <a:chOff x="1799772" y="2286762"/>
            <a:chExt cx="2540000" cy="1394194"/>
          </a:xfrm>
        </p:grpSpPr>
        <p:sp>
          <p:nvSpPr>
            <p:cNvPr id="23576" name="矩形 10"/>
            <p:cNvSpPr/>
            <p:nvPr/>
          </p:nvSpPr>
          <p:spPr>
            <a:xfrm>
              <a:off x="1799772" y="2726849"/>
              <a:ext cx="2540000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400" dirty="0"/>
            </a:p>
          </p:txBody>
        </p:sp>
        <p:sp>
          <p:nvSpPr>
            <p:cNvPr id="23577" name="矩形 11"/>
            <p:cNvSpPr/>
            <p:nvPr/>
          </p:nvSpPr>
          <p:spPr>
            <a:xfrm>
              <a:off x="1818029" y="2286762"/>
              <a:ext cx="1708564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600" b="1" dirty="0"/>
            </a:p>
          </p:txBody>
        </p:sp>
      </p:grpSp>
      <p:grpSp>
        <p:nvGrpSpPr>
          <p:cNvPr id="23557" name="组合 13"/>
          <p:cNvGrpSpPr/>
          <p:nvPr/>
        </p:nvGrpSpPr>
        <p:grpSpPr>
          <a:xfrm>
            <a:off x="1847850" y="4021138"/>
            <a:ext cx="2540000" cy="1393825"/>
            <a:chOff x="1799772" y="2286762"/>
            <a:chExt cx="2540000" cy="1394194"/>
          </a:xfrm>
        </p:grpSpPr>
        <p:sp>
          <p:nvSpPr>
            <p:cNvPr id="23574" name="矩形 14"/>
            <p:cNvSpPr/>
            <p:nvPr/>
          </p:nvSpPr>
          <p:spPr>
            <a:xfrm>
              <a:off x="1799772" y="2726849"/>
              <a:ext cx="2540000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400" dirty="0"/>
            </a:p>
          </p:txBody>
        </p:sp>
        <p:sp>
          <p:nvSpPr>
            <p:cNvPr id="23575" name="矩形 15"/>
            <p:cNvSpPr/>
            <p:nvPr/>
          </p:nvSpPr>
          <p:spPr>
            <a:xfrm>
              <a:off x="1818029" y="2286762"/>
              <a:ext cx="1708564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600" b="1" dirty="0"/>
            </a:p>
          </p:txBody>
        </p:sp>
      </p:grpSp>
      <p:grpSp>
        <p:nvGrpSpPr>
          <p:cNvPr id="23558" name="组合 16"/>
          <p:cNvGrpSpPr/>
          <p:nvPr/>
        </p:nvGrpSpPr>
        <p:grpSpPr>
          <a:xfrm>
            <a:off x="7772400" y="2286000"/>
            <a:ext cx="2540000" cy="1395413"/>
            <a:chOff x="1639736" y="2307771"/>
            <a:chExt cx="2540000" cy="1394193"/>
          </a:xfrm>
        </p:grpSpPr>
        <p:sp>
          <p:nvSpPr>
            <p:cNvPr id="23572" name="矩形 17"/>
            <p:cNvSpPr/>
            <p:nvPr/>
          </p:nvSpPr>
          <p:spPr>
            <a:xfrm>
              <a:off x="1639736" y="2747857"/>
              <a:ext cx="2540000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400" dirty="0"/>
            </a:p>
          </p:txBody>
        </p:sp>
        <p:sp>
          <p:nvSpPr>
            <p:cNvPr id="23573" name="矩形 18"/>
            <p:cNvSpPr/>
            <p:nvPr/>
          </p:nvSpPr>
          <p:spPr>
            <a:xfrm>
              <a:off x="2471172" y="2307771"/>
              <a:ext cx="1708564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600" b="1" dirty="0"/>
            </a:p>
          </p:txBody>
        </p:sp>
      </p:grpSp>
      <p:grpSp>
        <p:nvGrpSpPr>
          <p:cNvPr id="23559" name="组合 22"/>
          <p:cNvGrpSpPr/>
          <p:nvPr/>
        </p:nvGrpSpPr>
        <p:grpSpPr>
          <a:xfrm>
            <a:off x="7772400" y="4021138"/>
            <a:ext cx="2540000" cy="1393825"/>
            <a:chOff x="1639736" y="2307771"/>
            <a:chExt cx="2540000" cy="1394193"/>
          </a:xfrm>
        </p:grpSpPr>
        <p:sp>
          <p:nvSpPr>
            <p:cNvPr id="23570" name="矩形 23"/>
            <p:cNvSpPr/>
            <p:nvPr/>
          </p:nvSpPr>
          <p:spPr>
            <a:xfrm>
              <a:off x="1639736" y="2747857"/>
              <a:ext cx="2540000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400" dirty="0"/>
            </a:p>
          </p:txBody>
        </p:sp>
        <p:sp>
          <p:nvSpPr>
            <p:cNvPr id="23571" name="矩形 24"/>
            <p:cNvSpPr/>
            <p:nvPr/>
          </p:nvSpPr>
          <p:spPr>
            <a:xfrm>
              <a:off x="2471172" y="2307771"/>
              <a:ext cx="1708564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600" b="1" dirty="0"/>
            </a:p>
          </p:txBody>
        </p:sp>
      </p:grpSp>
      <p:grpSp>
        <p:nvGrpSpPr>
          <p:cNvPr id="23560" name="组合 29"/>
          <p:cNvGrpSpPr/>
          <p:nvPr/>
        </p:nvGrpSpPr>
        <p:grpSpPr>
          <a:xfrm>
            <a:off x="4640263" y="2357438"/>
            <a:ext cx="2982912" cy="3019425"/>
            <a:chOff x="4639690" y="2357944"/>
            <a:chExt cx="2983066" cy="3019412"/>
          </a:xfrm>
        </p:grpSpPr>
        <p:sp>
          <p:nvSpPr>
            <p:cNvPr id="3" name="对角圆角矩形 2"/>
            <p:cNvSpPr/>
            <p:nvPr/>
          </p:nvSpPr>
          <p:spPr>
            <a:xfrm>
              <a:off x="6200283" y="2357944"/>
              <a:ext cx="1422473" cy="1422394"/>
            </a:xfrm>
            <a:prstGeom prst="round2DiagRect">
              <a:avLst/>
            </a:prstGeom>
            <a:solidFill>
              <a:srgbClr val="C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对角圆角矩形 7"/>
            <p:cNvSpPr/>
            <p:nvPr/>
          </p:nvSpPr>
          <p:spPr>
            <a:xfrm>
              <a:off x="4639690" y="3954962"/>
              <a:ext cx="1422473" cy="1422394"/>
            </a:xfrm>
            <a:prstGeom prst="round2DiagRect">
              <a:avLst/>
            </a:prstGeom>
            <a:solidFill>
              <a:srgbClr val="C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对角圆角矩形 8"/>
            <p:cNvSpPr/>
            <p:nvPr/>
          </p:nvSpPr>
          <p:spPr>
            <a:xfrm rot="5400000">
              <a:off x="6200322" y="3932698"/>
              <a:ext cx="1422394" cy="1422473"/>
            </a:xfrm>
            <a:prstGeom prst="round2DiagRect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对角圆角矩形 9"/>
            <p:cNvSpPr/>
            <p:nvPr/>
          </p:nvSpPr>
          <p:spPr>
            <a:xfrm rot="5400000">
              <a:off x="4639730" y="2380130"/>
              <a:ext cx="1422394" cy="1422473"/>
            </a:xfrm>
            <a:prstGeom prst="round2DiagRect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66" name="文本框 25"/>
            <p:cNvSpPr txBox="1"/>
            <p:nvPr/>
          </p:nvSpPr>
          <p:spPr>
            <a:xfrm>
              <a:off x="5000213" y="2876293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  <p:sp>
          <p:nvSpPr>
            <p:cNvPr id="23567" name="文本框 26"/>
            <p:cNvSpPr txBox="1"/>
            <p:nvPr/>
          </p:nvSpPr>
          <p:spPr>
            <a:xfrm>
              <a:off x="6561755" y="2866729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  <p:sp>
          <p:nvSpPr>
            <p:cNvPr id="23568" name="文本框 27"/>
            <p:cNvSpPr txBox="1"/>
            <p:nvPr/>
          </p:nvSpPr>
          <p:spPr>
            <a:xfrm>
              <a:off x="4947580" y="4403406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  <p:sp>
          <p:nvSpPr>
            <p:cNvPr id="23569" name="文本框 28"/>
            <p:cNvSpPr txBox="1"/>
            <p:nvPr/>
          </p:nvSpPr>
          <p:spPr>
            <a:xfrm>
              <a:off x="6525627" y="4403406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</p:grpSp>
      <p:pic>
        <p:nvPicPr>
          <p:cNvPr id="23561" name="图片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7350" y="-98425"/>
            <a:ext cx="2914650" cy="222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"/>
          <p:cNvPicPr>
            <a:picLocks noChangeAspect="1"/>
          </p:cNvPicPr>
          <p:nvPr/>
        </p:nvPicPr>
        <p:blipFill>
          <a:blip r:embed="rId3"/>
          <a:srcRect l="32967"/>
          <a:stretch>
            <a:fillRect/>
          </a:stretch>
        </p:blipFill>
        <p:spPr>
          <a:xfrm>
            <a:off x="0" y="1870075"/>
            <a:ext cx="8112125" cy="3857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Rectangle 7"/>
          <p:cNvSpPr/>
          <p:nvPr/>
        </p:nvSpPr>
        <p:spPr bwMode="auto">
          <a:xfrm>
            <a:off x="8112125" y="1874838"/>
            <a:ext cx="4056063" cy="3852863"/>
          </a:xfrm>
          <a:prstGeom prst="rect">
            <a:avLst/>
          </a:prstGeom>
          <a:solidFill>
            <a:srgbClr val="FBC849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 bwMode="auto">
          <a:xfrm>
            <a:off x="1790700" y="1874838"/>
            <a:ext cx="4205288" cy="1925638"/>
          </a:xfrm>
          <a:prstGeom prst="rect">
            <a:avLst/>
          </a:prstGeom>
          <a:solidFill>
            <a:srgbClr val="C00000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reeform 101"/>
          <p:cNvSpPr>
            <a:spLocks noEditPoints="1"/>
          </p:cNvSpPr>
          <p:nvPr/>
        </p:nvSpPr>
        <p:spPr bwMode="auto">
          <a:xfrm>
            <a:off x="2636838" y="2525713"/>
            <a:ext cx="860425" cy="569913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12"/>
          <p:cNvSpPr/>
          <p:nvPr/>
        </p:nvSpPr>
        <p:spPr bwMode="auto">
          <a:xfrm>
            <a:off x="0" y="3800475"/>
            <a:ext cx="2636838" cy="19272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reeform 157"/>
          <p:cNvSpPr>
            <a:spLocks noEditPoints="1"/>
          </p:cNvSpPr>
          <p:nvPr/>
        </p:nvSpPr>
        <p:spPr bwMode="auto">
          <a:xfrm>
            <a:off x="1049338" y="4106863"/>
            <a:ext cx="536575" cy="655638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6"/>
          <p:cNvSpPr/>
          <p:nvPr/>
        </p:nvSpPr>
        <p:spPr bwMode="auto">
          <a:xfrm>
            <a:off x="5475288" y="3800475"/>
            <a:ext cx="2636838" cy="1927225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Freeform 52"/>
          <p:cNvSpPr>
            <a:spLocks noEditPoints="1"/>
          </p:cNvSpPr>
          <p:nvPr/>
        </p:nvSpPr>
        <p:spPr bwMode="auto">
          <a:xfrm>
            <a:off x="6500813" y="4119563"/>
            <a:ext cx="585788" cy="630238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86" name="矩形 9"/>
          <p:cNvSpPr/>
          <p:nvPr/>
        </p:nvSpPr>
        <p:spPr>
          <a:xfrm>
            <a:off x="8896350" y="3198813"/>
            <a:ext cx="2652713" cy="15509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7" name="TextBox 13"/>
          <p:cNvSpPr txBox="1"/>
          <p:nvPr/>
        </p:nvSpPr>
        <p:spPr>
          <a:xfrm>
            <a:off x="630238" y="5010150"/>
            <a:ext cx="1376362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8" name="TextBox 13"/>
          <p:cNvSpPr txBox="1"/>
          <p:nvPr/>
        </p:nvSpPr>
        <p:spPr>
          <a:xfrm>
            <a:off x="633413" y="5295900"/>
            <a:ext cx="1571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9" name="TextBox 13"/>
          <p:cNvSpPr txBox="1"/>
          <p:nvPr/>
        </p:nvSpPr>
        <p:spPr>
          <a:xfrm>
            <a:off x="3984625" y="2625725"/>
            <a:ext cx="137795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0" name="TextBox 13"/>
          <p:cNvSpPr txBox="1"/>
          <p:nvPr/>
        </p:nvSpPr>
        <p:spPr>
          <a:xfrm>
            <a:off x="3989388" y="2911475"/>
            <a:ext cx="157003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1" name="TextBox 13"/>
          <p:cNvSpPr txBox="1"/>
          <p:nvPr/>
        </p:nvSpPr>
        <p:spPr>
          <a:xfrm>
            <a:off x="6080125" y="5010150"/>
            <a:ext cx="137636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2" name="TextBox 13"/>
          <p:cNvSpPr txBox="1"/>
          <p:nvPr/>
        </p:nvSpPr>
        <p:spPr>
          <a:xfrm>
            <a:off x="6083300" y="5295900"/>
            <a:ext cx="1571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593" name="组合 16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4594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95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96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84450"/>
            <a:ext cx="1933575" cy="4273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850" y="3898900"/>
            <a:ext cx="1516063" cy="2670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4368800" y="2762250"/>
            <a:ext cx="5283200" cy="258921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95925" y="2520950"/>
            <a:ext cx="3063875" cy="48101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70638" y="2609850"/>
            <a:ext cx="2189163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altLang="zh-CN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46663" y="3540125"/>
            <a:ext cx="3962400" cy="10334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608" name="组合 7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5609" name="Picture 9" descr="F:\ppt素材\图标\我收集的图标\字体\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5610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5611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5"/>
          <p:cNvSpPr/>
          <p:nvPr/>
        </p:nvSpPr>
        <p:spPr>
          <a:xfrm>
            <a:off x="0" y="1844675"/>
            <a:ext cx="12168188" cy="4402138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Freeform 54"/>
          <p:cNvSpPr>
            <a:spLocks noEditPoints="1"/>
          </p:cNvSpPr>
          <p:nvPr/>
        </p:nvSpPr>
        <p:spPr bwMode="auto">
          <a:xfrm rot="1800000">
            <a:off x="418045" y="2629315"/>
            <a:ext cx="1658852" cy="3514783"/>
          </a:xfrm>
          <a:custGeom>
            <a:avLst/>
            <a:gdLst/>
            <a:ahLst/>
            <a:cxnLst>
              <a:cxn ang="0">
                <a:pos x="405" y="59"/>
              </a:cxn>
              <a:cxn ang="0">
                <a:pos x="400" y="36"/>
              </a:cxn>
              <a:cxn ang="0">
                <a:pos x="388" y="17"/>
              </a:cxn>
              <a:cxn ang="0">
                <a:pos x="370" y="6"/>
              </a:cxn>
              <a:cxn ang="0">
                <a:pos x="347" y="0"/>
              </a:cxn>
              <a:cxn ang="0">
                <a:pos x="59" y="0"/>
              </a:cxn>
              <a:cxn ang="0">
                <a:pos x="36" y="6"/>
              </a:cxn>
              <a:cxn ang="0">
                <a:pos x="17" y="17"/>
              </a:cxn>
              <a:cxn ang="0">
                <a:pos x="6" y="36"/>
              </a:cxn>
              <a:cxn ang="0">
                <a:pos x="0" y="59"/>
              </a:cxn>
              <a:cxn ang="0">
                <a:pos x="0" y="797"/>
              </a:cxn>
              <a:cxn ang="0">
                <a:pos x="6" y="820"/>
              </a:cxn>
              <a:cxn ang="0">
                <a:pos x="17" y="838"/>
              </a:cxn>
              <a:cxn ang="0">
                <a:pos x="36" y="852"/>
              </a:cxn>
              <a:cxn ang="0">
                <a:pos x="59" y="855"/>
              </a:cxn>
              <a:cxn ang="0">
                <a:pos x="347" y="855"/>
              </a:cxn>
              <a:cxn ang="0">
                <a:pos x="370" y="852"/>
              </a:cxn>
              <a:cxn ang="0">
                <a:pos x="388" y="838"/>
              </a:cxn>
              <a:cxn ang="0">
                <a:pos x="400" y="820"/>
              </a:cxn>
              <a:cxn ang="0">
                <a:pos x="405" y="797"/>
              </a:cxn>
              <a:cxn ang="0">
                <a:pos x="245" y="76"/>
              </a:cxn>
              <a:cxn ang="0">
                <a:pos x="243" y="79"/>
              </a:cxn>
              <a:cxn ang="0">
                <a:pos x="240" y="85"/>
              </a:cxn>
              <a:cxn ang="0">
                <a:pos x="174" y="85"/>
              </a:cxn>
              <a:cxn ang="0">
                <a:pos x="170" y="85"/>
              </a:cxn>
              <a:cxn ang="0">
                <a:pos x="166" y="79"/>
              </a:cxn>
              <a:cxn ang="0">
                <a:pos x="164" y="76"/>
              </a:cxn>
              <a:cxn ang="0">
                <a:pos x="166" y="72"/>
              </a:cxn>
              <a:cxn ang="0">
                <a:pos x="170" y="68"/>
              </a:cxn>
              <a:cxn ang="0">
                <a:pos x="236" y="66"/>
              </a:cxn>
              <a:cxn ang="0">
                <a:pos x="240" y="68"/>
              </a:cxn>
              <a:cxn ang="0">
                <a:pos x="243" y="72"/>
              </a:cxn>
              <a:cxn ang="0">
                <a:pos x="245" y="76"/>
              </a:cxn>
              <a:cxn ang="0">
                <a:pos x="34" y="733"/>
              </a:cxn>
              <a:cxn ang="0">
                <a:pos x="377" y="123"/>
              </a:cxn>
            </a:cxnLst>
            <a:rect l="0" t="0" r="r" b="b"/>
            <a:pathLst>
              <a:path w="405" h="855">
                <a:moveTo>
                  <a:pt x="405" y="59"/>
                </a:moveTo>
                <a:lnTo>
                  <a:pt x="405" y="59"/>
                </a:lnTo>
                <a:lnTo>
                  <a:pt x="404" y="47"/>
                </a:lnTo>
                <a:lnTo>
                  <a:pt x="400" y="36"/>
                </a:lnTo>
                <a:lnTo>
                  <a:pt x="394" y="27"/>
                </a:lnTo>
                <a:lnTo>
                  <a:pt x="388" y="17"/>
                </a:lnTo>
                <a:lnTo>
                  <a:pt x="379" y="12"/>
                </a:lnTo>
                <a:lnTo>
                  <a:pt x="370" y="6"/>
                </a:lnTo>
                <a:lnTo>
                  <a:pt x="358" y="2"/>
                </a:lnTo>
                <a:lnTo>
                  <a:pt x="347" y="0"/>
                </a:lnTo>
                <a:lnTo>
                  <a:pt x="59" y="0"/>
                </a:lnTo>
                <a:lnTo>
                  <a:pt x="59" y="0"/>
                </a:lnTo>
                <a:lnTo>
                  <a:pt x="48" y="2"/>
                </a:lnTo>
                <a:lnTo>
                  <a:pt x="36" y="6"/>
                </a:lnTo>
                <a:lnTo>
                  <a:pt x="27" y="12"/>
                </a:lnTo>
                <a:lnTo>
                  <a:pt x="17" y="17"/>
                </a:lnTo>
                <a:lnTo>
                  <a:pt x="10" y="27"/>
                </a:lnTo>
                <a:lnTo>
                  <a:pt x="6" y="36"/>
                </a:lnTo>
                <a:lnTo>
                  <a:pt x="2" y="47"/>
                </a:lnTo>
                <a:lnTo>
                  <a:pt x="0" y="59"/>
                </a:lnTo>
                <a:lnTo>
                  <a:pt x="0" y="797"/>
                </a:lnTo>
                <a:lnTo>
                  <a:pt x="0" y="797"/>
                </a:lnTo>
                <a:lnTo>
                  <a:pt x="2" y="810"/>
                </a:lnTo>
                <a:lnTo>
                  <a:pt x="6" y="820"/>
                </a:lnTo>
                <a:lnTo>
                  <a:pt x="10" y="831"/>
                </a:lnTo>
                <a:lnTo>
                  <a:pt x="17" y="838"/>
                </a:lnTo>
                <a:lnTo>
                  <a:pt x="27" y="846"/>
                </a:lnTo>
                <a:lnTo>
                  <a:pt x="36" y="852"/>
                </a:lnTo>
                <a:lnTo>
                  <a:pt x="48" y="853"/>
                </a:lnTo>
                <a:lnTo>
                  <a:pt x="59" y="855"/>
                </a:lnTo>
                <a:lnTo>
                  <a:pt x="347" y="855"/>
                </a:lnTo>
                <a:lnTo>
                  <a:pt x="347" y="855"/>
                </a:lnTo>
                <a:lnTo>
                  <a:pt x="358" y="853"/>
                </a:lnTo>
                <a:lnTo>
                  <a:pt x="370" y="852"/>
                </a:lnTo>
                <a:lnTo>
                  <a:pt x="379" y="846"/>
                </a:lnTo>
                <a:lnTo>
                  <a:pt x="388" y="838"/>
                </a:lnTo>
                <a:lnTo>
                  <a:pt x="394" y="831"/>
                </a:lnTo>
                <a:lnTo>
                  <a:pt x="400" y="820"/>
                </a:lnTo>
                <a:lnTo>
                  <a:pt x="404" y="810"/>
                </a:lnTo>
                <a:lnTo>
                  <a:pt x="405" y="797"/>
                </a:lnTo>
                <a:lnTo>
                  <a:pt x="405" y="59"/>
                </a:lnTo>
                <a:close/>
                <a:moveTo>
                  <a:pt x="245" y="76"/>
                </a:moveTo>
                <a:lnTo>
                  <a:pt x="245" y="76"/>
                </a:lnTo>
                <a:lnTo>
                  <a:pt x="243" y="79"/>
                </a:lnTo>
                <a:lnTo>
                  <a:pt x="242" y="83"/>
                </a:lnTo>
                <a:lnTo>
                  <a:pt x="240" y="85"/>
                </a:lnTo>
                <a:lnTo>
                  <a:pt x="236" y="85"/>
                </a:lnTo>
                <a:lnTo>
                  <a:pt x="174" y="85"/>
                </a:lnTo>
                <a:lnTo>
                  <a:pt x="174" y="85"/>
                </a:lnTo>
                <a:lnTo>
                  <a:pt x="170" y="85"/>
                </a:lnTo>
                <a:lnTo>
                  <a:pt x="168" y="83"/>
                </a:lnTo>
                <a:lnTo>
                  <a:pt x="166" y="79"/>
                </a:lnTo>
                <a:lnTo>
                  <a:pt x="164" y="76"/>
                </a:lnTo>
                <a:lnTo>
                  <a:pt x="164" y="76"/>
                </a:lnTo>
                <a:lnTo>
                  <a:pt x="164" y="76"/>
                </a:lnTo>
                <a:lnTo>
                  <a:pt x="166" y="72"/>
                </a:lnTo>
                <a:lnTo>
                  <a:pt x="168" y="70"/>
                </a:lnTo>
                <a:lnTo>
                  <a:pt x="170" y="68"/>
                </a:lnTo>
                <a:lnTo>
                  <a:pt x="174" y="66"/>
                </a:lnTo>
                <a:lnTo>
                  <a:pt x="236" y="66"/>
                </a:lnTo>
                <a:lnTo>
                  <a:pt x="236" y="66"/>
                </a:lnTo>
                <a:lnTo>
                  <a:pt x="240" y="68"/>
                </a:lnTo>
                <a:lnTo>
                  <a:pt x="242" y="70"/>
                </a:lnTo>
                <a:lnTo>
                  <a:pt x="243" y="72"/>
                </a:lnTo>
                <a:lnTo>
                  <a:pt x="245" y="76"/>
                </a:lnTo>
                <a:lnTo>
                  <a:pt x="245" y="76"/>
                </a:lnTo>
                <a:close/>
                <a:moveTo>
                  <a:pt x="377" y="733"/>
                </a:moveTo>
                <a:lnTo>
                  <a:pt x="34" y="733"/>
                </a:lnTo>
                <a:lnTo>
                  <a:pt x="34" y="123"/>
                </a:lnTo>
                <a:lnTo>
                  <a:pt x="377" y="123"/>
                </a:lnTo>
                <a:lnTo>
                  <a:pt x="377" y="733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</a:ln>
          <a:scene3d>
            <a:camera prst="orthographicFront"/>
            <a:lightRig rig="threePt" dir="t"/>
          </a:scene3d>
        </p:spPr>
        <p:txBody>
          <a:bodyPr lIns="121682" tIns="60841" rIns="121682" bIns="6084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Rectangle 58"/>
          <p:cNvSpPr>
            <a:spLocks noChangeArrowheads="1"/>
          </p:cNvSpPr>
          <p:nvPr/>
        </p:nvSpPr>
        <p:spPr bwMode="auto">
          <a:xfrm rot="1800000">
            <a:off x="540335" y="3132550"/>
            <a:ext cx="1404279" cy="2525613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9525">
            <a:noFill/>
            <a:miter lim="800000"/>
          </a:ln>
          <a:scene3d>
            <a:camera prst="orthographicFront"/>
            <a:lightRig rig="threePt" dir="t"/>
          </a:scene3d>
        </p:spPr>
        <p:txBody>
          <a:bodyPr lIns="121682" tIns="60841" rIns="121682" bIns="6084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6629" name="图片 4"/>
          <p:cNvPicPr>
            <a:picLocks noChangeAspect="1"/>
          </p:cNvPicPr>
          <p:nvPr/>
        </p:nvPicPr>
        <p:blipFill>
          <a:blip r:embed="rId3"/>
          <a:srcRect r="26433"/>
          <a:stretch>
            <a:fillRect/>
          </a:stretch>
        </p:blipFill>
        <p:spPr>
          <a:xfrm rot="1801356">
            <a:off x="528638" y="3117850"/>
            <a:ext cx="1409700" cy="2557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Oval 52"/>
          <p:cNvSpPr/>
          <p:nvPr/>
        </p:nvSpPr>
        <p:spPr>
          <a:xfrm rot="1800000">
            <a:off x="350357" y="5564642"/>
            <a:ext cx="275186" cy="275186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</p:spPr>
        <p:txBody>
          <a:bodyPr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4"/>
          <p:cNvSpPr>
            <a:spLocks noEditPoints="1"/>
          </p:cNvSpPr>
          <p:nvPr/>
        </p:nvSpPr>
        <p:spPr bwMode="auto">
          <a:xfrm rot="1800000">
            <a:off x="1255522" y="2629313"/>
            <a:ext cx="1658852" cy="3514783"/>
          </a:xfrm>
          <a:custGeom>
            <a:avLst/>
            <a:gdLst/>
            <a:ahLst/>
            <a:cxnLst>
              <a:cxn ang="0">
                <a:pos x="405" y="59"/>
              </a:cxn>
              <a:cxn ang="0">
                <a:pos x="400" y="36"/>
              </a:cxn>
              <a:cxn ang="0">
                <a:pos x="388" y="17"/>
              </a:cxn>
              <a:cxn ang="0">
                <a:pos x="370" y="6"/>
              </a:cxn>
              <a:cxn ang="0">
                <a:pos x="347" y="0"/>
              </a:cxn>
              <a:cxn ang="0">
                <a:pos x="59" y="0"/>
              </a:cxn>
              <a:cxn ang="0">
                <a:pos x="36" y="6"/>
              </a:cxn>
              <a:cxn ang="0">
                <a:pos x="17" y="17"/>
              </a:cxn>
              <a:cxn ang="0">
                <a:pos x="6" y="36"/>
              </a:cxn>
              <a:cxn ang="0">
                <a:pos x="0" y="59"/>
              </a:cxn>
              <a:cxn ang="0">
                <a:pos x="0" y="797"/>
              </a:cxn>
              <a:cxn ang="0">
                <a:pos x="6" y="820"/>
              </a:cxn>
              <a:cxn ang="0">
                <a:pos x="17" y="838"/>
              </a:cxn>
              <a:cxn ang="0">
                <a:pos x="36" y="852"/>
              </a:cxn>
              <a:cxn ang="0">
                <a:pos x="59" y="855"/>
              </a:cxn>
              <a:cxn ang="0">
                <a:pos x="347" y="855"/>
              </a:cxn>
              <a:cxn ang="0">
                <a:pos x="370" y="852"/>
              </a:cxn>
              <a:cxn ang="0">
                <a:pos x="388" y="838"/>
              </a:cxn>
              <a:cxn ang="0">
                <a:pos x="400" y="820"/>
              </a:cxn>
              <a:cxn ang="0">
                <a:pos x="405" y="797"/>
              </a:cxn>
              <a:cxn ang="0">
                <a:pos x="245" y="76"/>
              </a:cxn>
              <a:cxn ang="0">
                <a:pos x="243" y="79"/>
              </a:cxn>
              <a:cxn ang="0">
                <a:pos x="240" y="85"/>
              </a:cxn>
              <a:cxn ang="0">
                <a:pos x="174" y="85"/>
              </a:cxn>
              <a:cxn ang="0">
                <a:pos x="170" y="85"/>
              </a:cxn>
              <a:cxn ang="0">
                <a:pos x="166" y="79"/>
              </a:cxn>
              <a:cxn ang="0">
                <a:pos x="164" y="76"/>
              </a:cxn>
              <a:cxn ang="0">
                <a:pos x="166" y="72"/>
              </a:cxn>
              <a:cxn ang="0">
                <a:pos x="170" y="68"/>
              </a:cxn>
              <a:cxn ang="0">
                <a:pos x="236" y="66"/>
              </a:cxn>
              <a:cxn ang="0">
                <a:pos x="240" y="68"/>
              </a:cxn>
              <a:cxn ang="0">
                <a:pos x="243" y="72"/>
              </a:cxn>
              <a:cxn ang="0">
                <a:pos x="245" y="76"/>
              </a:cxn>
              <a:cxn ang="0">
                <a:pos x="34" y="733"/>
              </a:cxn>
              <a:cxn ang="0">
                <a:pos x="377" y="123"/>
              </a:cxn>
            </a:cxnLst>
            <a:rect l="0" t="0" r="r" b="b"/>
            <a:pathLst>
              <a:path w="405" h="855">
                <a:moveTo>
                  <a:pt x="405" y="59"/>
                </a:moveTo>
                <a:lnTo>
                  <a:pt x="405" y="59"/>
                </a:lnTo>
                <a:lnTo>
                  <a:pt x="404" y="47"/>
                </a:lnTo>
                <a:lnTo>
                  <a:pt x="400" y="36"/>
                </a:lnTo>
                <a:lnTo>
                  <a:pt x="394" y="27"/>
                </a:lnTo>
                <a:lnTo>
                  <a:pt x="388" y="17"/>
                </a:lnTo>
                <a:lnTo>
                  <a:pt x="379" y="12"/>
                </a:lnTo>
                <a:lnTo>
                  <a:pt x="370" y="6"/>
                </a:lnTo>
                <a:lnTo>
                  <a:pt x="358" y="2"/>
                </a:lnTo>
                <a:lnTo>
                  <a:pt x="347" y="0"/>
                </a:lnTo>
                <a:lnTo>
                  <a:pt x="59" y="0"/>
                </a:lnTo>
                <a:lnTo>
                  <a:pt x="59" y="0"/>
                </a:lnTo>
                <a:lnTo>
                  <a:pt x="48" y="2"/>
                </a:lnTo>
                <a:lnTo>
                  <a:pt x="36" y="6"/>
                </a:lnTo>
                <a:lnTo>
                  <a:pt x="27" y="12"/>
                </a:lnTo>
                <a:lnTo>
                  <a:pt x="17" y="17"/>
                </a:lnTo>
                <a:lnTo>
                  <a:pt x="10" y="27"/>
                </a:lnTo>
                <a:lnTo>
                  <a:pt x="6" y="36"/>
                </a:lnTo>
                <a:lnTo>
                  <a:pt x="2" y="47"/>
                </a:lnTo>
                <a:lnTo>
                  <a:pt x="0" y="59"/>
                </a:lnTo>
                <a:lnTo>
                  <a:pt x="0" y="797"/>
                </a:lnTo>
                <a:lnTo>
                  <a:pt x="0" y="797"/>
                </a:lnTo>
                <a:lnTo>
                  <a:pt x="2" y="810"/>
                </a:lnTo>
                <a:lnTo>
                  <a:pt x="6" y="820"/>
                </a:lnTo>
                <a:lnTo>
                  <a:pt x="10" y="831"/>
                </a:lnTo>
                <a:lnTo>
                  <a:pt x="17" y="838"/>
                </a:lnTo>
                <a:lnTo>
                  <a:pt x="27" y="846"/>
                </a:lnTo>
                <a:lnTo>
                  <a:pt x="36" y="852"/>
                </a:lnTo>
                <a:lnTo>
                  <a:pt x="48" y="853"/>
                </a:lnTo>
                <a:lnTo>
                  <a:pt x="59" y="855"/>
                </a:lnTo>
                <a:lnTo>
                  <a:pt x="347" y="855"/>
                </a:lnTo>
                <a:lnTo>
                  <a:pt x="347" y="855"/>
                </a:lnTo>
                <a:lnTo>
                  <a:pt x="358" y="853"/>
                </a:lnTo>
                <a:lnTo>
                  <a:pt x="370" y="852"/>
                </a:lnTo>
                <a:lnTo>
                  <a:pt x="379" y="846"/>
                </a:lnTo>
                <a:lnTo>
                  <a:pt x="388" y="838"/>
                </a:lnTo>
                <a:lnTo>
                  <a:pt x="394" y="831"/>
                </a:lnTo>
                <a:lnTo>
                  <a:pt x="400" y="820"/>
                </a:lnTo>
                <a:lnTo>
                  <a:pt x="404" y="810"/>
                </a:lnTo>
                <a:lnTo>
                  <a:pt x="405" y="797"/>
                </a:lnTo>
                <a:lnTo>
                  <a:pt x="405" y="59"/>
                </a:lnTo>
                <a:close/>
                <a:moveTo>
                  <a:pt x="245" y="76"/>
                </a:moveTo>
                <a:lnTo>
                  <a:pt x="245" y="76"/>
                </a:lnTo>
                <a:lnTo>
                  <a:pt x="243" y="79"/>
                </a:lnTo>
                <a:lnTo>
                  <a:pt x="242" y="83"/>
                </a:lnTo>
                <a:lnTo>
                  <a:pt x="240" y="85"/>
                </a:lnTo>
                <a:lnTo>
                  <a:pt x="236" y="85"/>
                </a:lnTo>
                <a:lnTo>
                  <a:pt x="174" y="85"/>
                </a:lnTo>
                <a:lnTo>
                  <a:pt x="174" y="85"/>
                </a:lnTo>
                <a:lnTo>
                  <a:pt x="170" y="85"/>
                </a:lnTo>
                <a:lnTo>
                  <a:pt x="168" y="83"/>
                </a:lnTo>
                <a:lnTo>
                  <a:pt x="166" y="79"/>
                </a:lnTo>
                <a:lnTo>
                  <a:pt x="164" y="76"/>
                </a:lnTo>
                <a:lnTo>
                  <a:pt x="164" y="76"/>
                </a:lnTo>
                <a:lnTo>
                  <a:pt x="164" y="76"/>
                </a:lnTo>
                <a:lnTo>
                  <a:pt x="166" y="72"/>
                </a:lnTo>
                <a:lnTo>
                  <a:pt x="168" y="70"/>
                </a:lnTo>
                <a:lnTo>
                  <a:pt x="170" y="68"/>
                </a:lnTo>
                <a:lnTo>
                  <a:pt x="174" y="66"/>
                </a:lnTo>
                <a:lnTo>
                  <a:pt x="236" y="66"/>
                </a:lnTo>
                <a:lnTo>
                  <a:pt x="236" y="66"/>
                </a:lnTo>
                <a:lnTo>
                  <a:pt x="240" y="68"/>
                </a:lnTo>
                <a:lnTo>
                  <a:pt x="242" y="70"/>
                </a:lnTo>
                <a:lnTo>
                  <a:pt x="243" y="72"/>
                </a:lnTo>
                <a:lnTo>
                  <a:pt x="245" y="76"/>
                </a:lnTo>
                <a:lnTo>
                  <a:pt x="245" y="76"/>
                </a:lnTo>
                <a:close/>
                <a:moveTo>
                  <a:pt x="377" y="733"/>
                </a:moveTo>
                <a:lnTo>
                  <a:pt x="34" y="733"/>
                </a:lnTo>
                <a:lnTo>
                  <a:pt x="34" y="123"/>
                </a:lnTo>
                <a:lnTo>
                  <a:pt x="377" y="123"/>
                </a:lnTo>
                <a:lnTo>
                  <a:pt x="377" y="733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</a:ln>
          <a:scene3d>
            <a:camera prst="orthographicFront"/>
            <a:lightRig rig="threePt" dir="t"/>
          </a:scene3d>
        </p:spPr>
        <p:txBody>
          <a:bodyPr lIns="121682" tIns="60841" rIns="121682" bIns="6084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58"/>
          <p:cNvSpPr>
            <a:spLocks noChangeArrowheads="1"/>
          </p:cNvSpPr>
          <p:nvPr/>
        </p:nvSpPr>
        <p:spPr bwMode="auto">
          <a:xfrm rot="1800000">
            <a:off x="1372584" y="3152067"/>
            <a:ext cx="1404279" cy="2504696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9525">
            <a:noFill/>
            <a:miter lim="800000"/>
          </a:ln>
          <a:scene3d>
            <a:camera prst="orthographicFront"/>
            <a:lightRig rig="threePt" dir="t"/>
          </a:scene3d>
        </p:spPr>
        <p:txBody>
          <a:bodyPr lIns="121682" tIns="60841" rIns="121682" bIns="6084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58"/>
          <p:cNvSpPr/>
          <p:nvPr/>
        </p:nvSpPr>
        <p:spPr>
          <a:xfrm rot="1800000">
            <a:off x="1187834" y="5564640"/>
            <a:ext cx="275186" cy="275186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</p:spPr>
        <p:txBody>
          <a:bodyPr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67"/>
          <p:cNvSpPr/>
          <p:nvPr/>
        </p:nvSpPr>
        <p:spPr>
          <a:xfrm>
            <a:off x="3852863" y="4530725"/>
            <a:ext cx="811213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ms-MY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73"/>
          <p:cNvSpPr/>
          <p:nvPr/>
        </p:nvSpPr>
        <p:spPr>
          <a:xfrm>
            <a:off x="6591300" y="4530725"/>
            <a:ext cx="811213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ms-MY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75"/>
          <p:cNvSpPr/>
          <p:nvPr/>
        </p:nvSpPr>
        <p:spPr>
          <a:xfrm>
            <a:off x="9329738" y="4530725"/>
            <a:ext cx="80962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ms-MY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6637" name="Straight Connector 84"/>
          <p:cNvCxnSpPr/>
          <p:nvPr/>
        </p:nvCxnSpPr>
        <p:spPr>
          <a:xfrm>
            <a:off x="4562475" y="4386263"/>
            <a:ext cx="7300913" cy="0"/>
          </a:xfrm>
          <a:prstGeom prst="line">
            <a:avLst/>
          </a:prstGeom>
          <a:ln w="9525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</p:spPr>
      </p:cxnSp>
      <p:pic>
        <p:nvPicPr>
          <p:cNvPr id="26638" name="图片 13"/>
          <p:cNvPicPr>
            <a:picLocks noChangeAspect="1"/>
          </p:cNvPicPr>
          <p:nvPr/>
        </p:nvPicPr>
        <p:blipFill>
          <a:blip r:embed="rId3"/>
          <a:srcRect r="26433"/>
          <a:stretch>
            <a:fillRect/>
          </a:stretch>
        </p:blipFill>
        <p:spPr>
          <a:xfrm rot="1801356">
            <a:off x="1366838" y="3117850"/>
            <a:ext cx="1411287" cy="2557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矩形 14"/>
          <p:cNvSpPr/>
          <p:nvPr/>
        </p:nvSpPr>
        <p:spPr>
          <a:xfrm>
            <a:off x="4719638" y="2881313"/>
            <a:ext cx="6340475" cy="7747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4719638" y="2439988"/>
            <a:ext cx="27527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4681538" y="4656138"/>
            <a:ext cx="85407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kumimoji="0" lang="en-US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686300" y="4941888"/>
            <a:ext cx="2333625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kern="1200" cap="none" spc="0" normalizeH="0" baseline="0" noProof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442200" y="4656138"/>
            <a:ext cx="85407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kumimoji="0" lang="en-US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7445375" y="4941888"/>
            <a:ext cx="2335213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kern="1200" cap="none" spc="0" normalizeH="0" baseline="0" noProof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0139363" y="4656138"/>
            <a:ext cx="855663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kumimoji="0" lang="en-US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0144125" y="4941888"/>
            <a:ext cx="2333625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kern="1200" cap="none" spc="0" normalizeH="0" baseline="0" noProof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647" name="组合 22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6648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649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50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3"/>
          <p:cNvPicPr>
            <a:picLocks noChangeAspect="1"/>
          </p:cNvPicPr>
          <p:nvPr/>
        </p:nvPicPr>
        <p:blipFill>
          <a:blip r:embed="rId3"/>
          <a:srcRect b="43633"/>
          <a:stretch>
            <a:fillRect/>
          </a:stretch>
        </p:blipFill>
        <p:spPr>
          <a:xfrm>
            <a:off x="0" y="-1587"/>
            <a:ext cx="12192000" cy="68722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pic>
        <p:nvPicPr>
          <p:cNvPr id="27651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075"/>
            <a:ext cx="1739900" cy="519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2" name="文本框 12"/>
          <p:cNvSpPr txBox="1"/>
          <p:nvPr/>
        </p:nvSpPr>
        <p:spPr>
          <a:xfrm>
            <a:off x="3548063" y="3703638"/>
            <a:ext cx="5095875" cy="769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671888" y="3602038"/>
            <a:ext cx="49212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4" name="图片 1"/>
          <p:cNvPicPr>
            <a:picLocks noChangeAspect="1"/>
          </p:cNvPicPr>
          <p:nvPr/>
        </p:nvPicPr>
        <p:blipFill>
          <a:blip r:embed="rId5"/>
          <a:srcRect l="27477" t="17896" r="17854" b="19073"/>
          <a:stretch>
            <a:fillRect/>
          </a:stretch>
        </p:blipFill>
        <p:spPr>
          <a:xfrm>
            <a:off x="5430838" y="1898650"/>
            <a:ext cx="1403350" cy="16875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36750"/>
            <a:ext cx="3529013" cy="4921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5232400" y="2925763"/>
            <a:ext cx="5283200" cy="258762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59525" y="2682875"/>
            <a:ext cx="3063875" cy="48101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91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34238" y="2773363"/>
            <a:ext cx="21891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altLang="zh-CN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10263" y="3702050"/>
            <a:ext cx="3962400" cy="10334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679" name="组合 6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8680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8681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682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33"/>
          <p:cNvGrpSpPr/>
          <p:nvPr/>
        </p:nvGrpSpPr>
        <p:grpSpPr>
          <a:xfrm>
            <a:off x="-1154112" y="4119563"/>
            <a:ext cx="14655800" cy="3133725"/>
            <a:chOff x="-1154484" y="4119303"/>
            <a:chExt cx="14656051" cy="3133797"/>
          </a:xfrm>
        </p:grpSpPr>
        <p:grpSp>
          <p:nvGrpSpPr>
            <p:cNvPr id="29728" name="组合 34"/>
            <p:cNvGrpSpPr/>
            <p:nvPr/>
          </p:nvGrpSpPr>
          <p:grpSpPr>
            <a:xfrm>
              <a:off x="-1154484" y="4359773"/>
              <a:ext cx="13640609" cy="2893327"/>
              <a:chOff x="-1154484" y="4359773"/>
              <a:chExt cx="13640609" cy="2893327"/>
            </a:xfrm>
          </p:grpSpPr>
          <p:pic>
            <p:nvPicPr>
              <p:cNvPr id="29730" name="图片 3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9317" y="4720541"/>
                <a:ext cx="8766808" cy="225571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9731" name="图片 3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154484" y="4359773"/>
                <a:ext cx="8448511" cy="289332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29729" name="图片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3056" y="4119303"/>
              <a:ext cx="8448511" cy="289332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9699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9725" name="Picture 9" descr="F:\ppt素材\图标\我收集的图标\字体\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9726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72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700" name="组合 10"/>
          <p:cNvGrpSpPr/>
          <p:nvPr/>
        </p:nvGrpSpPr>
        <p:grpSpPr>
          <a:xfrm>
            <a:off x="4532313" y="2147888"/>
            <a:ext cx="1679575" cy="1393825"/>
            <a:chOff x="3062514" y="2423886"/>
            <a:chExt cx="1680354" cy="1393372"/>
          </a:xfrm>
        </p:grpSpPr>
        <p:sp>
          <p:nvSpPr>
            <p:cNvPr id="10" name="等腰三角形 9"/>
            <p:cNvSpPr/>
            <p:nvPr/>
          </p:nvSpPr>
          <p:spPr>
            <a:xfrm rot="5400000">
              <a:off x="4299145" y="2914894"/>
              <a:ext cx="476095" cy="411354"/>
            </a:xfrm>
            <a:prstGeom prst="triangle">
              <a:avLst/>
            </a:prstGeom>
            <a:solidFill>
              <a:srgbClr val="6464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流程图: 联系 2"/>
            <p:cNvSpPr/>
            <p:nvPr/>
          </p:nvSpPr>
          <p:spPr>
            <a:xfrm>
              <a:off x="3062514" y="2423886"/>
              <a:ext cx="1392883" cy="1393372"/>
            </a:xfrm>
            <a:prstGeom prst="flowChartConnector">
              <a:avLst/>
            </a:prstGeom>
            <a:solidFill>
              <a:srgbClr val="6464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流程图: 联系 7"/>
            <p:cNvSpPr/>
            <p:nvPr/>
          </p:nvSpPr>
          <p:spPr>
            <a:xfrm>
              <a:off x="3192749" y="2554019"/>
              <a:ext cx="1132412" cy="1133107"/>
            </a:xfrm>
            <a:prstGeom prst="flowChartConnector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24" name="文本框 8"/>
            <p:cNvSpPr txBox="1"/>
            <p:nvPr/>
          </p:nvSpPr>
          <p:spPr>
            <a:xfrm>
              <a:off x="3373271" y="2905128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</p:grpSp>
      <p:grpSp>
        <p:nvGrpSpPr>
          <p:cNvPr id="29701" name="组合 11"/>
          <p:cNvGrpSpPr/>
          <p:nvPr/>
        </p:nvGrpSpPr>
        <p:grpSpPr>
          <a:xfrm rot="5400000">
            <a:off x="6121400" y="2290763"/>
            <a:ext cx="1681163" cy="1393825"/>
            <a:chOff x="3062514" y="2423886"/>
            <a:chExt cx="1680354" cy="1393372"/>
          </a:xfrm>
        </p:grpSpPr>
        <p:sp>
          <p:nvSpPr>
            <p:cNvPr id="13" name="等腰三角形 12"/>
            <p:cNvSpPr/>
            <p:nvPr/>
          </p:nvSpPr>
          <p:spPr>
            <a:xfrm rot="5400000">
              <a:off x="4299340" y="2915091"/>
              <a:ext cx="476095" cy="410964"/>
            </a:xfrm>
            <a:prstGeom prst="triangle">
              <a:avLst/>
            </a:prstGeom>
            <a:solidFill>
              <a:srgbClr val="E003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流程图: 联系 13"/>
            <p:cNvSpPr/>
            <p:nvPr/>
          </p:nvSpPr>
          <p:spPr>
            <a:xfrm>
              <a:off x="3062514" y="2423886"/>
              <a:ext cx="1393155" cy="1393372"/>
            </a:xfrm>
            <a:prstGeom prst="flowChartConnector">
              <a:avLst/>
            </a:prstGeom>
            <a:solidFill>
              <a:srgbClr val="E003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流程图: 联系 14"/>
            <p:cNvSpPr/>
            <p:nvPr/>
          </p:nvSpPr>
          <p:spPr>
            <a:xfrm>
              <a:off x="3192627" y="2554019"/>
              <a:ext cx="1132930" cy="1133107"/>
            </a:xfrm>
            <a:prstGeom prst="flowChartConnector">
              <a:avLst/>
            </a:prstGeom>
            <a:solidFill>
              <a:srgbClr val="BD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20" name="文本框 15"/>
            <p:cNvSpPr txBox="1"/>
            <p:nvPr/>
          </p:nvSpPr>
          <p:spPr>
            <a:xfrm rot="-5400000">
              <a:off x="3373272" y="2905128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</p:grpSp>
      <p:grpSp>
        <p:nvGrpSpPr>
          <p:cNvPr id="29702" name="组合 16"/>
          <p:cNvGrpSpPr/>
          <p:nvPr/>
        </p:nvGrpSpPr>
        <p:grpSpPr>
          <a:xfrm rot="10800000">
            <a:off x="5978525" y="3983038"/>
            <a:ext cx="1681163" cy="1392237"/>
            <a:chOff x="3062514" y="2423886"/>
            <a:chExt cx="1680354" cy="1393372"/>
          </a:xfrm>
        </p:grpSpPr>
        <p:sp>
          <p:nvSpPr>
            <p:cNvPr id="18" name="等腰三角形 17"/>
            <p:cNvSpPr/>
            <p:nvPr/>
          </p:nvSpPr>
          <p:spPr>
            <a:xfrm rot="5400000">
              <a:off x="4298272" y="2915089"/>
              <a:ext cx="478227" cy="410965"/>
            </a:xfrm>
            <a:prstGeom prst="triangle">
              <a:avLst/>
            </a:prstGeom>
            <a:solidFill>
              <a:srgbClr val="6464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流程图: 联系 18"/>
            <p:cNvSpPr/>
            <p:nvPr/>
          </p:nvSpPr>
          <p:spPr>
            <a:xfrm>
              <a:off x="3060928" y="2423886"/>
              <a:ext cx="1393154" cy="1393372"/>
            </a:xfrm>
            <a:prstGeom prst="flowChartConnector">
              <a:avLst/>
            </a:prstGeom>
            <a:solidFill>
              <a:srgbClr val="6464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流程图: 联系 19"/>
            <p:cNvSpPr/>
            <p:nvPr/>
          </p:nvSpPr>
          <p:spPr>
            <a:xfrm>
              <a:off x="3191040" y="2554167"/>
              <a:ext cx="1132930" cy="1132810"/>
            </a:xfrm>
            <a:prstGeom prst="flowChartConnector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16" name="文本框 20"/>
            <p:cNvSpPr txBox="1"/>
            <p:nvPr/>
          </p:nvSpPr>
          <p:spPr>
            <a:xfrm rot="10800000">
              <a:off x="3373271" y="2905128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</p:grpSp>
      <p:grpSp>
        <p:nvGrpSpPr>
          <p:cNvPr id="29703" name="组合 21"/>
          <p:cNvGrpSpPr/>
          <p:nvPr/>
        </p:nvGrpSpPr>
        <p:grpSpPr>
          <a:xfrm rot="-5400000">
            <a:off x="4329113" y="3838575"/>
            <a:ext cx="1679575" cy="1392238"/>
            <a:chOff x="3062514" y="2423886"/>
            <a:chExt cx="1680354" cy="1393372"/>
          </a:xfrm>
        </p:grpSpPr>
        <p:sp>
          <p:nvSpPr>
            <p:cNvPr id="23" name="等腰三角形 22"/>
            <p:cNvSpPr/>
            <p:nvPr/>
          </p:nvSpPr>
          <p:spPr>
            <a:xfrm rot="5400000">
              <a:off x="4299666" y="2914896"/>
              <a:ext cx="478227" cy="411353"/>
            </a:xfrm>
            <a:prstGeom prst="triangle">
              <a:avLst/>
            </a:prstGeom>
            <a:solidFill>
              <a:srgbClr val="E003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流程图: 联系 23"/>
            <p:cNvSpPr/>
            <p:nvPr/>
          </p:nvSpPr>
          <p:spPr>
            <a:xfrm>
              <a:off x="3064102" y="2423887"/>
              <a:ext cx="1392884" cy="1393372"/>
            </a:xfrm>
            <a:prstGeom prst="flowChartConnector">
              <a:avLst/>
            </a:prstGeom>
            <a:solidFill>
              <a:srgbClr val="E003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流程图: 联系 24"/>
            <p:cNvSpPr/>
            <p:nvPr/>
          </p:nvSpPr>
          <p:spPr>
            <a:xfrm>
              <a:off x="3194338" y="2554168"/>
              <a:ext cx="1132413" cy="1132810"/>
            </a:xfrm>
            <a:prstGeom prst="flowChartConnector">
              <a:avLst/>
            </a:prstGeom>
            <a:solidFill>
              <a:srgbClr val="BD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12" name="文本框 25"/>
            <p:cNvSpPr txBox="1"/>
            <p:nvPr/>
          </p:nvSpPr>
          <p:spPr>
            <a:xfrm rot="5400000">
              <a:off x="3373269" y="2905129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</p:grpSp>
      <p:sp>
        <p:nvSpPr>
          <p:cNvPr id="29704" name="矩形 26"/>
          <p:cNvSpPr/>
          <p:nvPr/>
        </p:nvSpPr>
        <p:spPr>
          <a:xfrm>
            <a:off x="1770063" y="2411413"/>
            <a:ext cx="2671762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200" dirty="0"/>
          </a:p>
        </p:txBody>
      </p:sp>
      <p:sp>
        <p:nvSpPr>
          <p:cNvPr id="29705" name="矩形 27"/>
          <p:cNvSpPr/>
          <p:nvPr/>
        </p:nvSpPr>
        <p:spPr>
          <a:xfrm>
            <a:off x="1770063" y="4443413"/>
            <a:ext cx="261302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200" dirty="0"/>
          </a:p>
        </p:txBody>
      </p:sp>
      <p:sp>
        <p:nvSpPr>
          <p:cNvPr id="29706" name="矩形 28"/>
          <p:cNvSpPr/>
          <p:nvPr/>
        </p:nvSpPr>
        <p:spPr>
          <a:xfrm>
            <a:off x="7772400" y="2411413"/>
            <a:ext cx="27209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200" dirty="0"/>
          </a:p>
        </p:txBody>
      </p:sp>
      <p:sp>
        <p:nvSpPr>
          <p:cNvPr id="29707" name="矩形 29"/>
          <p:cNvSpPr/>
          <p:nvPr/>
        </p:nvSpPr>
        <p:spPr>
          <a:xfrm>
            <a:off x="7772400" y="4443413"/>
            <a:ext cx="272097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200" dirty="0"/>
          </a:p>
        </p:txBody>
      </p:sp>
      <p:pic>
        <p:nvPicPr>
          <p:cNvPr id="29708" name="图片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7350" y="-98425"/>
            <a:ext cx="2914650" cy="222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34"/>
          <p:cNvGrpSpPr/>
          <p:nvPr/>
        </p:nvGrpSpPr>
        <p:grpSpPr>
          <a:xfrm>
            <a:off x="-1154112" y="4119563"/>
            <a:ext cx="14655800" cy="3133725"/>
            <a:chOff x="-1154484" y="4119303"/>
            <a:chExt cx="14656051" cy="3133797"/>
          </a:xfrm>
        </p:grpSpPr>
        <p:grpSp>
          <p:nvGrpSpPr>
            <p:cNvPr id="30756" name="组合 35"/>
            <p:cNvGrpSpPr/>
            <p:nvPr/>
          </p:nvGrpSpPr>
          <p:grpSpPr>
            <a:xfrm>
              <a:off x="-1154484" y="4359773"/>
              <a:ext cx="13640609" cy="2893327"/>
              <a:chOff x="-1154484" y="4359773"/>
              <a:chExt cx="13640609" cy="2893327"/>
            </a:xfrm>
          </p:grpSpPr>
          <p:pic>
            <p:nvPicPr>
              <p:cNvPr id="30758" name="图片 3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9317" y="4720541"/>
                <a:ext cx="8766808" cy="225571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0759" name="图片 3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154484" y="4359773"/>
                <a:ext cx="8448511" cy="289332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30757" name="图片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3056" y="4119303"/>
              <a:ext cx="8448511" cy="289332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0723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30753" name="Picture 9" descr="F:\ppt素材\图标\我收集的图标\字体\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54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55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724" name="组合 12"/>
          <p:cNvGrpSpPr/>
          <p:nvPr/>
        </p:nvGrpSpPr>
        <p:grpSpPr>
          <a:xfrm>
            <a:off x="2903538" y="2063750"/>
            <a:ext cx="1304925" cy="3630613"/>
            <a:chOff x="3062514" y="1914563"/>
            <a:chExt cx="1306286" cy="3629894"/>
          </a:xfrm>
        </p:grpSpPr>
        <p:sp>
          <p:nvSpPr>
            <p:cNvPr id="8" name="对角圆角矩形 7"/>
            <p:cNvSpPr/>
            <p:nvPr/>
          </p:nvSpPr>
          <p:spPr>
            <a:xfrm>
              <a:off x="3062514" y="3062099"/>
              <a:ext cx="1291983" cy="2482358"/>
            </a:xfrm>
            <a:prstGeom prst="round2DiagRect">
              <a:avLst/>
            </a:prstGeom>
            <a:noFill/>
            <a:ln w="19050">
              <a:solidFill>
                <a:srgbClr val="7676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对角圆角矩形 2"/>
            <p:cNvSpPr/>
            <p:nvPr/>
          </p:nvSpPr>
          <p:spPr>
            <a:xfrm>
              <a:off x="3062514" y="1914563"/>
              <a:ext cx="1306286" cy="1306254"/>
            </a:xfrm>
            <a:prstGeom prst="round2Diag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49" name="矩形 8"/>
            <p:cNvSpPr/>
            <p:nvPr/>
          </p:nvSpPr>
          <p:spPr>
            <a:xfrm>
              <a:off x="3157577" y="3597822"/>
              <a:ext cx="1116160" cy="15696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/>
            </a:p>
          </p:txBody>
        </p:sp>
        <p:grpSp>
          <p:nvGrpSpPr>
            <p:cNvPr id="30750" name="组合 11"/>
            <p:cNvGrpSpPr/>
            <p:nvPr/>
          </p:nvGrpSpPr>
          <p:grpSpPr>
            <a:xfrm>
              <a:off x="3330415" y="2155239"/>
              <a:ext cx="832216" cy="923329"/>
              <a:chOff x="3330415" y="2155239"/>
              <a:chExt cx="832216" cy="923329"/>
            </a:xfrm>
          </p:grpSpPr>
          <p:sp>
            <p:nvSpPr>
              <p:cNvPr id="30751" name="文本框 9"/>
              <p:cNvSpPr txBox="1"/>
              <p:nvPr/>
            </p:nvSpPr>
            <p:spPr>
              <a:xfrm>
                <a:off x="3330415" y="2155239"/>
                <a:ext cx="832216" cy="584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zh-CN" sz="32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752" name="文本框 10"/>
              <p:cNvSpPr txBox="1"/>
              <p:nvPr/>
            </p:nvSpPr>
            <p:spPr>
              <a:xfrm>
                <a:off x="3360594" y="2740014"/>
                <a:ext cx="771858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FFFFF"/>
                    </a:solidFill>
                    <a:latin typeface="MS UI Gothic" panose="020B0600070205080204" pitchFamily="34" charset="-128"/>
                    <a:ea typeface="MS UI Gothic" panose="020B0600070205080204" pitchFamily="34" charset="-128"/>
                  </a:rPr>
                  <a:t>标题</a:t>
                </a:r>
              </a:p>
            </p:txBody>
          </p:sp>
        </p:grpSp>
      </p:grpSp>
      <p:grpSp>
        <p:nvGrpSpPr>
          <p:cNvPr id="30725" name="组合 13"/>
          <p:cNvGrpSpPr/>
          <p:nvPr/>
        </p:nvGrpSpPr>
        <p:grpSpPr>
          <a:xfrm>
            <a:off x="4554538" y="2063750"/>
            <a:ext cx="1306512" cy="3630613"/>
            <a:chOff x="3062514" y="1914563"/>
            <a:chExt cx="1306286" cy="3629894"/>
          </a:xfrm>
        </p:grpSpPr>
        <p:sp>
          <p:nvSpPr>
            <p:cNvPr id="15" name="对角圆角矩形 14"/>
            <p:cNvSpPr/>
            <p:nvPr/>
          </p:nvSpPr>
          <p:spPr>
            <a:xfrm>
              <a:off x="3062514" y="3062099"/>
              <a:ext cx="1292001" cy="2482358"/>
            </a:xfrm>
            <a:prstGeom prst="round2DiagRect">
              <a:avLst/>
            </a:prstGeom>
            <a:noFill/>
            <a:ln w="19050">
              <a:solidFill>
                <a:srgbClr val="E003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对角圆角矩形 15"/>
            <p:cNvSpPr/>
            <p:nvPr/>
          </p:nvSpPr>
          <p:spPr>
            <a:xfrm>
              <a:off x="3062514" y="1914563"/>
              <a:ext cx="1306286" cy="1306254"/>
            </a:xfrm>
            <a:prstGeom prst="round2DiagRect">
              <a:avLst/>
            </a:prstGeom>
            <a:solidFill>
              <a:srgbClr val="C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43" name="矩形 16"/>
            <p:cNvSpPr/>
            <p:nvPr/>
          </p:nvSpPr>
          <p:spPr>
            <a:xfrm>
              <a:off x="3157577" y="3597822"/>
              <a:ext cx="1116160" cy="15696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/>
            </a:p>
          </p:txBody>
        </p:sp>
        <p:grpSp>
          <p:nvGrpSpPr>
            <p:cNvPr id="30744" name="组合 17"/>
            <p:cNvGrpSpPr/>
            <p:nvPr/>
          </p:nvGrpSpPr>
          <p:grpSpPr>
            <a:xfrm>
              <a:off x="3330415" y="2155239"/>
              <a:ext cx="832216" cy="923329"/>
              <a:chOff x="3330415" y="2155239"/>
              <a:chExt cx="832216" cy="923329"/>
            </a:xfrm>
          </p:grpSpPr>
          <p:sp>
            <p:nvSpPr>
              <p:cNvPr id="30745" name="文本框 18"/>
              <p:cNvSpPr txBox="1"/>
              <p:nvPr/>
            </p:nvSpPr>
            <p:spPr>
              <a:xfrm>
                <a:off x="3330415" y="2155239"/>
                <a:ext cx="832216" cy="584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zh-CN" sz="32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746" name="文本框 19"/>
              <p:cNvSpPr txBox="1"/>
              <p:nvPr/>
            </p:nvSpPr>
            <p:spPr>
              <a:xfrm>
                <a:off x="3360594" y="2740014"/>
                <a:ext cx="771858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FFFFF"/>
                    </a:solidFill>
                    <a:latin typeface="MS UI Gothic" panose="020B0600070205080204" pitchFamily="34" charset="-128"/>
                    <a:ea typeface="MS UI Gothic" panose="020B0600070205080204" pitchFamily="34" charset="-128"/>
                  </a:rPr>
                  <a:t>标题</a:t>
                </a:r>
              </a:p>
            </p:txBody>
          </p:sp>
        </p:grpSp>
      </p:grpSp>
      <p:grpSp>
        <p:nvGrpSpPr>
          <p:cNvPr id="30726" name="组合 20"/>
          <p:cNvGrpSpPr/>
          <p:nvPr/>
        </p:nvGrpSpPr>
        <p:grpSpPr>
          <a:xfrm>
            <a:off x="6207125" y="2063750"/>
            <a:ext cx="1306513" cy="3630613"/>
            <a:chOff x="3062514" y="1914563"/>
            <a:chExt cx="1306286" cy="3629894"/>
          </a:xfrm>
        </p:grpSpPr>
        <p:sp>
          <p:nvSpPr>
            <p:cNvPr id="22" name="对角圆角矩形 21"/>
            <p:cNvSpPr/>
            <p:nvPr/>
          </p:nvSpPr>
          <p:spPr>
            <a:xfrm>
              <a:off x="3062514" y="3062099"/>
              <a:ext cx="1292000" cy="2482358"/>
            </a:xfrm>
            <a:prstGeom prst="round2DiagRect">
              <a:avLst/>
            </a:prstGeom>
            <a:noFill/>
            <a:ln w="19050">
              <a:solidFill>
                <a:srgbClr val="7676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对角圆角矩形 22"/>
            <p:cNvSpPr/>
            <p:nvPr/>
          </p:nvSpPr>
          <p:spPr>
            <a:xfrm>
              <a:off x="3062514" y="1914563"/>
              <a:ext cx="1306286" cy="1306254"/>
            </a:xfrm>
            <a:prstGeom prst="round2Diag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37" name="矩形 23"/>
            <p:cNvSpPr/>
            <p:nvPr/>
          </p:nvSpPr>
          <p:spPr>
            <a:xfrm>
              <a:off x="3157577" y="3597822"/>
              <a:ext cx="1116160" cy="15696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/>
            </a:p>
          </p:txBody>
        </p:sp>
        <p:grpSp>
          <p:nvGrpSpPr>
            <p:cNvPr id="30738" name="组合 24"/>
            <p:cNvGrpSpPr/>
            <p:nvPr/>
          </p:nvGrpSpPr>
          <p:grpSpPr>
            <a:xfrm>
              <a:off x="3330415" y="2155239"/>
              <a:ext cx="832216" cy="923329"/>
              <a:chOff x="3330415" y="2155239"/>
              <a:chExt cx="832216" cy="923329"/>
            </a:xfrm>
          </p:grpSpPr>
          <p:sp>
            <p:nvSpPr>
              <p:cNvPr id="30739" name="文本框 25"/>
              <p:cNvSpPr txBox="1"/>
              <p:nvPr/>
            </p:nvSpPr>
            <p:spPr>
              <a:xfrm>
                <a:off x="3330415" y="2155239"/>
                <a:ext cx="832216" cy="584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zh-CN" sz="32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740" name="文本框 26"/>
              <p:cNvSpPr txBox="1"/>
              <p:nvPr/>
            </p:nvSpPr>
            <p:spPr>
              <a:xfrm>
                <a:off x="3360594" y="2740014"/>
                <a:ext cx="771858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FFFFF"/>
                    </a:solidFill>
                    <a:latin typeface="MS UI Gothic" panose="020B0600070205080204" pitchFamily="34" charset="-128"/>
                    <a:ea typeface="MS UI Gothic" panose="020B0600070205080204" pitchFamily="34" charset="-128"/>
                  </a:rPr>
                  <a:t>标题</a:t>
                </a:r>
              </a:p>
            </p:txBody>
          </p:sp>
        </p:grpSp>
      </p:grpSp>
      <p:grpSp>
        <p:nvGrpSpPr>
          <p:cNvPr id="30727" name="组合 27"/>
          <p:cNvGrpSpPr/>
          <p:nvPr/>
        </p:nvGrpSpPr>
        <p:grpSpPr>
          <a:xfrm>
            <a:off x="7859713" y="2063750"/>
            <a:ext cx="1306512" cy="3630613"/>
            <a:chOff x="3062514" y="1914563"/>
            <a:chExt cx="1306286" cy="3629894"/>
          </a:xfrm>
        </p:grpSpPr>
        <p:sp>
          <p:nvSpPr>
            <p:cNvPr id="29" name="对角圆角矩形 28"/>
            <p:cNvSpPr/>
            <p:nvPr/>
          </p:nvSpPr>
          <p:spPr>
            <a:xfrm>
              <a:off x="3062514" y="3062099"/>
              <a:ext cx="1292001" cy="2482358"/>
            </a:xfrm>
            <a:prstGeom prst="round2DiagRect">
              <a:avLst/>
            </a:prstGeom>
            <a:noFill/>
            <a:ln w="19050">
              <a:solidFill>
                <a:srgbClr val="E003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对角圆角矩形 29"/>
            <p:cNvSpPr/>
            <p:nvPr/>
          </p:nvSpPr>
          <p:spPr>
            <a:xfrm>
              <a:off x="3062514" y="1914563"/>
              <a:ext cx="1306286" cy="1306254"/>
            </a:xfrm>
            <a:prstGeom prst="round2DiagRect">
              <a:avLst/>
            </a:prstGeom>
            <a:solidFill>
              <a:srgbClr val="C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31" name="矩形 30"/>
            <p:cNvSpPr/>
            <p:nvPr/>
          </p:nvSpPr>
          <p:spPr>
            <a:xfrm>
              <a:off x="3157577" y="3597822"/>
              <a:ext cx="1116160" cy="15696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/>
            </a:p>
          </p:txBody>
        </p:sp>
        <p:grpSp>
          <p:nvGrpSpPr>
            <p:cNvPr id="30732" name="组合 31"/>
            <p:cNvGrpSpPr/>
            <p:nvPr/>
          </p:nvGrpSpPr>
          <p:grpSpPr>
            <a:xfrm>
              <a:off x="3330415" y="2155239"/>
              <a:ext cx="832216" cy="923329"/>
              <a:chOff x="3330415" y="2155239"/>
              <a:chExt cx="832216" cy="923329"/>
            </a:xfrm>
          </p:grpSpPr>
          <p:sp>
            <p:nvSpPr>
              <p:cNvPr id="30733" name="文本框 32"/>
              <p:cNvSpPr txBox="1"/>
              <p:nvPr/>
            </p:nvSpPr>
            <p:spPr>
              <a:xfrm>
                <a:off x="3330415" y="2155239"/>
                <a:ext cx="832216" cy="584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zh-CN" sz="32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734" name="文本框 33"/>
              <p:cNvSpPr txBox="1"/>
              <p:nvPr/>
            </p:nvSpPr>
            <p:spPr>
              <a:xfrm>
                <a:off x="3360594" y="2740014"/>
                <a:ext cx="771858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FFFFF"/>
                    </a:solidFill>
                    <a:latin typeface="MS UI Gothic" panose="020B0600070205080204" pitchFamily="34" charset="-128"/>
                    <a:ea typeface="MS UI Gothic" panose="020B0600070205080204" pitchFamily="34" charset="-128"/>
                  </a:rPr>
                  <a:t>标题</a:t>
                </a:r>
              </a:p>
            </p:txBody>
          </p:sp>
        </p:grpSp>
      </p:grpSp>
      <p:pic>
        <p:nvPicPr>
          <p:cNvPr id="30728" name="图片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7350" y="-98425"/>
            <a:ext cx="2914650" cy="222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31762" name="Picture 9" descr="F:\ppt素材\图标\我收集的图标\字体\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763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1764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747" name="组合 2"/>
          <p:cNvGrpSpPr/>
          <p:nvPr/>
        </p:nvGrpSpPr>
        <p:grpSpPr>
          <a:xfrm>
            <a:off x="4267200" y="1660525"/>
            <a:ext cx="3705225" cy="3609975"/>
            <a:chOff x="3449889" y="1452038"/>
            <a:chExt cx="3704463" cy="3611299"/>
          </a:xfrm>
        </p:grpSpPr>
        <p:pic>
          <p:nvPicPr>
            <p:cNvPr id="31758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-4606402">
              <a:off x="3496471" y="1405456"/>
              <a:ext cx="3611299" cy="3704463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1759" name="组合 10"/>
            <p:cNvGrpSpPr/>
            <p:nvPr/>
          </p:nvGrpSpPr>
          <p:grpSpPr>
            <a:xfrm>
              <a:off x="4044938" y="2345712"/>
              <a:ext cx="2540000" cy="2064266"/>
              <a:chOff x="1491417" y="2286762"/>
              <a:chExt cx="2540000" cy="2064266"/>
            </a:xfrm>
          </p:grpSpPr>
          <p:sp>
            <p:nvSpPr>
              <p:cNvPr id="31760" name="矩形 11"/>
              <p:cNvSpPr/>
              <p:nvPr/>
            </p:nvSpPr>
            <p:spPr>
              <a:xfrm>
                <a:off x="1491417" y="3027589"/>
                <a:ext cx="2540000" cy="132343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</a:p>
            </p:txBody>
          </p:sp>
          <p:sp>
            <p:nvSpPr>
              <p:cNvPr id="31761" name="矩形 12"/>
              <p:cNvSpPr/>
              <p:nvPr/>
            </p:nvSpPr>
            <p:spPr>
              <a:xfrm>
                <a:off x="2006539" y="2286762"/>
                <a:ext cx="1708564" cy="584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</p:grpSp>
      <p:grpSp>
        <p:nvGrpSpPr>
          <p:cNvPr id="31748" name="组合 13"/>
          <p:cNvGrpSpPr/>
          <p:nvPr/>
        </p:nvGrpSpPr>
        <p:grpSpPr>
          <a:xfrm>
            <a:off x="8004175" y="2546350"/>
            <a:ext cx="3240088" cy="3160713"/>
            <a:chOff x="3449889" y="1452038"/>
            <a:chExt cx="3704463" cy="3611299"/>
          </a:xfrm>
        </p:grpSpPr>
        <p:pic>
          <p:nvPicPr>
            <p:cNvPr id="31754" name="图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-4606402">
              <a:off x="3496471" y="1405456"/>
              <a:ext cx="3611299" cy="3704463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1755" name="组合 15"/>
            <p:cNvGrpSpPr/>
            <p:nvPr/>
          </p:nvGrpSpPr>
          <p:grpSpPr>
            <a:xfrm>
              <a:off x="4144342" y="2345712"/>
              <a:ext cx="2540000" cy="2256653"/>
              <a:chOff x="1590821" y="2286762"/>
              <a:chExt cx="2540000" cy="2256653"/>
            </a:xfrm>
          </p:grpSpPr>
          <p:sp>
            <p:nvSpPr>
              <p:cNvPr id="31756" name="矩形 16"/>
              <p:cNvSpPr/>
              <p:nvPr/>
            </p:nvSpPr>
            <p:spPr>
              <a:xfrm>
                <a:off x="1590821" y="3030635"/>
                <a:ext cx="2540000" cy="15127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</a:p>
            </p:txBody>
          </p:sp>
          <p:sp>
            <p:nvSpPr>
              <p:cNvPr id="31757" name="矩形 17"/>
              <p:cNvSpPr/>
              <p:nvPr/>
            </p:nvSpPr>
            <p:spPr>
              <a:xfrm>
                <a:off x="2006539" y="2286762"/>
                <a:ext cx="1708564" cy="66843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</p:grpSp>
      <p:grpSp>
        <p:nvGrpSpPr>
          <p:cNvPr id="31749" name="组合 18"/>
          <p:cNvGrpSpPr/>
          <p:nvPr/>
        </p:nvGrpSpPr>
        <p:grpSpPr>
          <a:xfrm>
            <a:off x="969963" y="2449513"/>
            <a:ext cx="3240087" cy="3159125"/>
            <a:chOff x="3449889" y="1452038"/>
            <a:chExt cx="3704463" cy="3611299"/>
          </a:xfrm>
        </p:grpSpPr>
        <p:pic>
          <p:nvPicPr>
            <p:cNvPr id="31750" name="图片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-4606402">
              <a:off x="3496471" y="1405456"/>
              <a:ext cx="3611299" cy="3704463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1751" name="组合 20"/>
            <p:cNvGrpSpPr/>
            <p:nvPr/>
          </p:nvGrpSpPr>
          <p:grpSpPr>
            <a:xfrm>
              <a:off x="4144342" y="2345712"/>
              <a:ext cx="2540000" cy="2257120"/>
              <a:chOff x="1590821" y="2286762"/>
              <a:chExt cx="2540000" cy="2257120"/>
            </a:xfrm>
          </p:grpSpPr>
          <p:sp>
            <p:nvSpPr>
              <p:cNvPr id="31752" name="矩形 21"/>
              <p:cNvSpPr/>
              <p:nvPr/>
            </p:nvSpPr>
            <p:spPr>
              <a:xfrm>
                <a:off x="1590821" y="3030635"/>
                <a:ext cx="2540000" cy="151324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</a:p>
            </p:txBody>
          </p:sp>
          <p:sp>
            <p:nvSpPr>
              <p:cNvPr id="31753" name="矩形 22"/>
              <p:cNvSpPr/>
              <p:nvPr/>
            </p:nvSpPr>
            <p:spPr>
              <a:xfrm>
                <a:off x="2006539" y="2286762"/>
                <a:ext cx="1708564" cy="6686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600" y="-233362"/>
            <a:ext cx="3213100" cy="70913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2771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32787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788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89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772" name="组合 11"/>
          <p:cNvGrpSpPr/>
          <p:nvPr/>
        </p:nvGrpSpPr>
        <p:grpSpPr>
          <a:xfrm>
            <a:off x="4237038" y="2384425"/>
            <a:ext cx="2540000" cy="2613025"/>
            <a:chOff x="1884010" y="2814611"/>
            <a:chExt cx="2540000" cy="2613210"/>
          </a:xfrm>
        </p:grpSpPr>
        <p:grpSp>
          <p:nvGrpSpPr>
            <p:cNvPr id="32783" name="组合 9"/>
            <p:cNvGrpSpPr/>
            <p:nvPr/>
          </p:nvGrpSpPr>
          <p:grpSpPr>
            <a:xfrm>
              <a:off x="2142423" y="2814611"/>
              <a:ext cx="2023176" cy="1010099"/>
              <a:chOff x="2200480" y="4048326"/>
              <a:chExt cx="2023176" cy="1010099"/>
            </a:xfrm>
          </p:grpSpPr>
          <p:pic>
            <p:nvPicPr>
              <p:cNvPr id="32785" name="图片 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2707018" y="3541787"/>
                <a:ext cx="1010099" cy="202317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2786" name="文本框 2"/>
              <p:cNvSpPr txBox="1"/>
              <p:nvPr/>
            </p:nvSpPr>
            <p:spPr>
              <a:xfrm>
                <a:off x="2805856" y="4322543"/>
                <a:ext cx="812422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  <p:sp>
          <p:nvSpPr>
            <p:cNvPr id="32784" name="矩形 10"/>
            <p:cNvSpPr/>
            <p:nvPr/>
          </p:nvSpPr>
          <p:spPr>
            <a:xfrm>
              <a:off x="1884010" y="4104382"/>
              <a:ext cx="2540000" cy="13234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</p:grpSp>
      <p:grpSp>
        <p:nvGrpSpPr>
          <p:cNvPr id="32773" name="组合 12"/>
          <p:cNvGrpSpPr/>
          <p:nvPr/>
        </p:nvGrpSpPr>
        <p:grpSpPr>
          <a:xfrm>
            <a:off x="969963" y="2384425"/>
            <a:ext cx="2540000" cy="2613025"/>
            <a:chOff x="1884010" y="2814611"/>
            <a:chExt cx="2540000" cy="2613210"/>
          </a:xfrm>
        </p:grpSpPr>
        <p:grpSp>
          <p:nvGrpSpPr>
            <p:cNvPr id="32779" name="组合 13"/>
            <p:cNvGrpSpPr/>
            <p:nvPr/>
          </p:nvGrpSpPr>
          <p:grpSpPr>
            <a:xfrm>
              <a:off x="2142423" y="2814611"/>
              <a:ext cx="2023176" cy="1010099"/>
              <a:chOff x="2200480" y="4048326"/>
              <a:chExt cx="2023176" cy="1010099"/>
            </a:xfrm>
          </p:grpSpPr>
          <p:pic>
            <p:nvPicPr>
              <p:cNvPr id="32781" name="图片 1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2707018" y="3541787"/>
                <a:ext cx="1010099" cy="202317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2782" name="文本框 16"/>
              <p:cNvSpPr txBox="1"/>
              <p:nvPr/>
            </p:nvSpPr>
            <p:spPr>
              <a:xfrm>
                <a:off x="2805856" y="4322543"/>
                <a:ext cx="812422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  <p:sp>
          <p:nvSpPr>
            <p:cNvPr id="32780" name="矩形 14"/>
            <p:cNvSpPr/>
            <p:nvPr/>
          </p:nvSpPr>
          <p:spPr>
            <a:xfrm>
              <a:off x="1884010" y="4104382"/>
              <a:ext cx="2540000" cy="13234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</p:grpSp>
      <p:grpSp>
        <p:nvGrpSpPr>
          <p:cNvPr id="32774" name="组合 17"/>
          <p:cNvGrpSpPr/>
          <p:nvPr/>
        </p:nvGrpSpPr>
        <p:grpSpPr>
          <a:xfrm>
            <a:off x="7502525" y="2384425"/>
            <a:ext cx="2540000" cy="2613025"/>
            <a:chOff x="1884010" y="2814611"/>
            <a:chExt cx="2540000" cy="2613210"/>
          </a:xfrm>
        </p:grpSpPr>
        <p:grpSp>
          <p:nvGrpSpPr>
            <p:cNvPr id="32775" name="组合 18"/>
            <p:cNvGrpSpPr/>
            <p:nvPr/>
          </p:nvGrpSpPr>
          <p:grpSpPr>
            <a:xfrm>
              <a:off x="2142423" y="2814611"/>
              <a:ext cx="2023176" cy="1010099"/>
              <a:chOff x="2200480" y="4048326"/>
              <a:chExt cx="2023176" cy="1010099"/>
            </a:xfrm>
          </p:grpSpPr>
          <p:pic>
            <p:nvPicPr>
              <p:cNvPr id="32777" name="图片 2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2707018" y="3541787"/>
                <a:ext cx="1010099" cy="202317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2778" name="文本框 21"/>
              <p:cNvSpPr txBox="1"/>
              <p:nvPr/>
            </p:nvSpPr>
            <p:spPr>
              <a:xfrm>
                <a:off x="2805856" y="4322543"/>
                <a:ext cx="812422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  <p:sp>
          <p:nvSpPr>
            <p:cNvPr id="32776" name="矩形 19"/>
            <p:cNvSpPr/>
            <p:nvPr/>
          </p:nvSpPr>
          <p:spPr>
            <a:xfrm>
              <a:off x="1884010" y="4104382"/>
              <a:ext cx="2540000" cy="13234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4"/>
          <p:cNvPicPr>
            <a:picLocks noChangeAspect="1"/>
          </p:cNvPicPr>
          <p:nvPr/>
        </p:nvPicPr>
        <p:blipFill>
          <a:blip r:embed="rId3"/>
          <a:srcRect b="43633"/>
          <a:stretch>
            <a:fillRect/>
          </a:stretch>
        </p:blipFill>
        <p:spPr>
          <a:xfrm>
            <a:off x="0" y="14288"/>
            <a:ext cx="12192000" cy="68722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pic>
        <p:nvPicPr>
          <p:cNvPr id="33795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075"/>
            <a:ext cx="1739900" cy="519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流程图: 联系 8"/>
          <p:cNvSpPr/>
          <p:nvPr/>
        </p:nvSpPr>
        <p:spPr>
          <a:xfrm>
            <a:off x="8471887" y="161172"/>
            <a:ext cx="3673409" cy="3673409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glow rad="63500">
              <a:srgbClr val="F18A0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3799" name="图片 5"/>
          <p:cNvPicPr>
            <a:picLocks noChangeAspect="1"/>
          </p:cNvPicPr>
          <p:nvPr/>
        </p:nvPicPr>
        <p:blipFill>
          <a:blip r:embed="rId5"/>
          <a:srcRect l="32697" t="15054" r="33873" b="26666"/>
          <a:stretch>
            <a:fillRect/>
          </a:stretch>
        </p:blipFill>
        <p:spPr>
          <a:xfrm>
            <a:off x="7486650" y="603250"/>
            <a:ext cx="3627438" cy="3997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800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3138" y="-369887"/>
            <a:ext cx="2501900" cy="2447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5191125"/>
            <a:ext cx="12192000" cy="1709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226550" y="3905250"/>
            <a:ext cx="1046163" cy="1346200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kern="1200" cap="none" spc="0" normalizeH="0" baseline="0" noProof="0" dirty="0">
                <a:solidFill>
                  <a:schemeClr val="bg1">
                    <a:lumMod val="9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+mn-cs"/>
              </a:rPr>
              <a:t>波涌万种缠绵</a:t>
            </a:r>
            <a:endParaRPr kumimoji="0" lang="en-US" altLang="zh-CN" sz="1400" kern="1200" cap="none" spc="0" normalizeH="0" baseline="0" noProof="0" dirty="0">
              <a:solidFill>
                <a:schemeClr val="bg1">
                  <a:lumMod val="9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+mn-cs"/>
            </a:endParaRPr>
          </a:p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kern="1200" cap="none" spc="0" normalizeH="0" baseline="0" noProof="0" dirty="0">
                <a:solidFill>
                  <a:schemeClr val="bg1">
                    <a:lumMod val="9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+mn-cs"/>
              </a:rPr>
              <a:t>海底倒映天</a:t>
            </a:r>
          </a:p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kern="1200" cap="none" spc="0" normalizeH="0" baseline="0" noProof="0" dirty="0">
                <a:solidFill>
                  <a:schemeClr val="bg1">
                    <a:lumMod val="9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+mn-cs"/>
              </a:rPr>
              <a:t>不教浮云将月蔽</a:t>
            </a:r>
            <a:endParaRPr kumimoji="0" lang="en-US" altLang="zh-CN" sz="1400" kern="1200" cap="none" spc="0" normalizeH="0" baseline="0" noProof="0" dirty="0">
              <a:solidFill>
                <a:schemeClr val="bg1">
                  <a:lumMod val="9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+mn-cs"/>
            </a:endParaRPr>
          </a:p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kern="1200" cap="none" spc="0" normalizeH="0" baseline="0" noProof="0" dirty="0">
                <a:solidFill>
                  <a:schemeClr val="bg1">
                    <a:lumMod val="9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+mn-cs"/>
              </a:rPr>
              <a:t>心想太平万万年</a:t>
            </a:r>
            <a:endParaRPr kumimoji="0" lang="en-US" altLang="zh-CN" sz="1400" kern="1200" cap="none" spc="0" normalizeH="0" baseline="0" noProof="0" dirty="0">
              <a:solidFill>
                <a:schemeClr val="bg1">
                  <a:lumMod val="9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+mn-cs"/>
            </a:endParaRPr>
          </a:p>
        </p:txBody>
      </p:sp>
      <p:pic>
        <p:nvPicPr>
          <p:cNvPr id="33803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14088" y="2338388"/>
            <a:ext cx="347662" cy="330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4424363" y="5583238"/>
            <a:ext cx="334327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dist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谢谢欣赏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1596</Words>
  <Application>Microsoft Office PowerPoint</Application>
  <PresentationFormat>宽屏</PresentationFormat>
  <Paragraphs>197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FontAwesome</vt:lpstr>
      <vt:lpstr>Gill Sans</vt:lpstr>
      <vt:lpstr>MS UI Gothic</vt:lpstr>
      <vt:lpstr>汉仪南宫体简</vt:lpstr>
      <vt:lpstr>华文行楷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faith123</dc:creator>
  <cp:lastModifiedBy>faith123</cp:lastModifiedBy>
  <cp:revision>3</cp:revision>
  <dcterms:created xsi:type="dcterms:W3CDTF">2015-09-22T09:25:00Z</dcterms:created>
  <dcterms:modified xsi:type="dcterms:W3CDTF">2018-08-25T01:19:12Z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